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300" r:id="rId2"/>
    <p:sldId id="281" r:id="rId3"/>
    <p:sldId id="266" r:id="rId4"/>
    <p:sldId id="269" r:id="rId5"/>
    <p:sldId id="336" r:id="rId6"/>
    <p:sldId id="270" r:id="rId7"/>
    <p:sldId id="271" r:id="rId8"/>
    <p:sldId id="339" r:id="rId9"/>
    <p:sldId id="272" r:id="rId10"/>
    <p:sldId id="337" r:id="rId11"/>
    <p:sldId id="273" r:id="rId12"/>
    <p:sldId id="334" r:id="rId13"/>
    <p:sldId id="338" r:id="rId14"/>
    <p:sldId id="265" r:id="rId15"/>
    <p:sldId id="296" r:id="rId16"/>
  </p:sldIdLst>
  <p:sldSz cx="9144000" cy="6858000" type="screen4x3"/>
  <p:notesSz cx="6858000" cy="9144000"/>
  <p:embeddedFontLst>
    <p:embeddedFont>
      <p:font typeface="Impact" pitchFamily="34" charset="0"/>
      <p:regular r:id="rId17"/>
    </p:embeddedFon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787"/>
    <a:srgbClr val="FCC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-13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8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0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8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9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9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/D:/ls%20YEN/anh%20ba%20hung%20(%20ngoc%20anh%20).mp3" TargetMode="External"/><Relationship Id="rId7" Type="http://schemas.openxmlformats.org/officeDocument/2006/relationships/image" Target="../media/image15.jpeg"/><Relationship Id="rId2" Type="http://schemas.openxmlformats.org/officeDocument/2006/relationships/audio" Target="file:///C:/Documents%20and%20Settings/Tuoi%20Sang/Desktop/NOP%20DI%20TINH/truong%20ca%20song%20lo.WMA" TargetMode="External"/><Relationship Id="rId1" Type="http://schemas.microsoft.com/office/2007/relationships/media" Target="file:///C:/Documents%20and%20Settings/Tuoi%20Sang/Desktop/NOP%20DI%20TINH/truong%20ca%20song%20lo.WMA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/ls%20YEN/anh%20ba%20hung%20(%20ngoc%20anh%20)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audio" Target="../media/audio4.wav"/><Relationship Id="rId10" Type="http://schemas.openxmlformats.org/officeDocument/2006/relationships/image" Target="../media/image10.jpeg"/><Relationship Id="rId4" Type="http://schemas.openxmlformats.org/officeDocument/2006/relationships/audio" Target="../media/audio3.wav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5">
            <a:extLst>
              <a:ext uri="{FF2B5EF4-FFF2-40B4-BE49-F238E27FC236}">
                <a16:creationId xmlns:a16="http://schemas.microsoft.com/office/drawing/2014/main" xmlns="" id="{84BA3539-90CF-B44A-8C05-8F313307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49" y="0"/>
            <a:ext cx="98161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487;p33">
            <a:extLst>
              <a:ext uri="{FF2B5EF4-FFF2-40B4-BE49-F238E27FC236}">
                <a16:creationId xmlns:a16="http://schemas.microsoft.com/office/drawing/2014/main" xmlns="" id="{134CC4CF-F160-354E-B92E-ACD5A52CC615}"/>
              </a:ext>
            </a:extLst>
          </p:cNvPr>
          <p:cNvSpPr txBox="1"/>
          <p:nvPr/>
        </p:nvSpPr>
        <p:spPr>
          <a:xfrm>
            <a:off x="1754981" y="581025"/>
            <a:ext cx="6131719" cy="217885"/>
          </a:xfrm>
          <a:prstGeom prst="rect">
            <a:avLst/>
          </a:prstGeom>
          <a:noFill/>
          <a:ln>
            <a:noFill/>
          </a:ln>
        </p:spPr>
        <p:txBody>
          <a:bodyPr spcFirstLastPara="1" lIns="28927" tIns="28927" rIns="28927" bIns="28927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289084">
              <a:defRPr/>
            </a:pPr>
            <a:r>
              <a:rPr lang="vi-VN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</a:t>
            </a:r>
            <a:r>
              <a:rPr lang="en-US" sz="2400" b="1" kern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endParaRPr lang="vi-VN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89084">
              <a:defRPr/>
            </a:pPr>
            <a:r>
              <a:rPr lang="vi-VN" sz="2400" b="1" kern="0" dirty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2400" b="1" ker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</a:t>
            </a:r>
            <a:r>
              <a:rPr lang="en-US" sz="2400" b="1" kern="0" smtClean="0">
                <a:solidFill>
                  <a:srgbClr val="4F81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sz="2400" b="1" kern="0" dirty="0">
              <a:solidFill>
                <a:srgbClr val="4F81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642D2E-4BB3-1948-A869-8568EEF6D7C0}"/>
              </a:ext>
            </a:extLst>
          </p:cNvPr>
          <p:cNvSpPr txBox="1"/>
          <p:nvPr/>
        </p:nvSpPr>
        <p:spPr>
          <a:xfrm>
            <a:off x="2001440" y="6285603"/>
            <a:ext cx="5435204" cy="3831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1890" b="1">
                <a:solidFill>
                  <a:srgbClr val="000099"/>
                </a:solidFill>
                <a:latin typeface="Times New Roman" panose="02020603050405020304" pitchFamily="18" charset="0"/>
              </a:rPr>
              <a:t>Năm </a:t>
            </a:r>
            <a:r>
              <a:rPr lang="vi-VN" sz="189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học 202</a:t>
            </a:r>
            <a:r>
              <a:rPr lang="en-US" sz="189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2</a:t>
            </a:r>
            <a:r>
              <a:rPr lang="vi-VN" sz="189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-202</a:t>
            </a:r>
            <a:r>
              <a:rPr lang="en-US" sz="1890" b="1" smtClean="0">
                <a:solidFill>
                  <a:srgbClr val="000099"/>
                </a:solidFill>
                <a:latin typeface="Times New Roman" panose="02020603050405020304" pitchFamily="18" charset="0"/>
              </a:rPr>
              <a:t>3</a:t>
            </a:r>
            <a:endParaRPr lang="en-US" sz="1890" b="1" dirty="0">
              <a:solidFill>
                <a:srgbClr val="000099"/>
              </a:solidFill>
              <a:latin typeface=".Vn3DH" panose="020B7200000000000000" pitchFamily="34" charset="0"/>
            </a:endParaRPr>
          </a:p>
        </p:txBody>
      </p:sp>
      <p:sp>
        <p:nvSpPr>
          <p:cNvPr id="2054" name="WordArt 18">
            <a:extLst>
              <a:ext uri="{FF2B5EF4-FFF2-40B4-BE49-F238E27FC236}">
                <a16:creationId xmlns:a16="http://schemas.microsoft.com/office/drawing/2014/main" xmlns="" id="{96E74F2F-2CBA-C14C-8F3E-7BAEAD2B52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1440" y="1888926"/>
            <a:ext cx="5638800" cy="740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4</a:t>
            </a:r>
            <a:endParaRPr lang="x-none" sz="27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FF4224E-430F-8541-A3EA-6E9C27A39409}"/>
              </a:ext>
            </a:extLst>
          </p:cNvPr>
          <p:cNvSpPr/>
          <p:nvPr/>
        </p:nvSpPr>
        <p:spPr>
          <a:xfrm>
            <a:off x="646320" y="3486601"/>
            <a:ext cx="78513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ỨNG DỤNG CỦA TỈ LỆ BẢN ĐỒ</a:t>
            </a:r>
          </a:p>
        </p:txBody>
      </p:sp>
    </p:spTree>
  </p:cSld>
  <p:clrMapOvr>
    <a:masterClrMapping/>
  </p:clrMapOvr>
  <p:transition spd="slow" advTm="19955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D54493-3EEE-B84D-AEC9-BCA3A2781B4C}"/>
              </a:ext>
            </a:extLst>
          </p:cNvPr>
          <p:cNvSpPr txBox="1"/>
          <p:nvPr/>
        </p:nvSpPr>
        <p:spPr>
          <a:xfrm>
            <a:off x="3245005" y="1706136"/>
            <a:ext cx="5765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</a:t>
            </a:r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tính độ dài thật</a:t>
            </a:r>
          </a:p>
          <a:p>
            <a:pPr algn="ctr"/>
            <a:r>
              <a:rPr lang="x-non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làm thế nào?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xmlns="" id="{36001A18-E7B1-6048-ADAF-8463F090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37" y="4013091"/>
            <a:ext cx="7766824" cy="1884557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E459E33A-A7F0-5443-92FA-3DB4EE77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825" y="4078206"/>
            <a:ext cx="7151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5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123825" y="651996"/>
            <a:ext cx="24955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1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1562100" y="647015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4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515"/>
              </p:ext>
            </p:extLst>
          </p:nvPr>
        </p:nvGraphicFramePr>
        <p:xfrm>
          <a:off x="152400" y="2514600"/>
          <a:ext cx="8839200" cy="2387600"/>
        </p:xfrm>
        <a:graphic>
          <a:graphicData uri="http://schemas.openxmlformats.org/drawingml/2006/table">
            <a:tbl>
              <a:tblPr/>
              <a:tblGrid>
                <a:gridCol w="2471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7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5" name="Text Box 32"/>
          <p:cNvSpPr txBox="1">
            <a:spLocks noChangeArrowheads="1"/>
          </p:cNvSpPr>
          <p:nvPr/>
        </p:nvSpPr>
        <p:spPr bwMode="auto">
          <a:xfrm>
            <a:off x="228600" y="26670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Tỉ lệ bản đồ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152400" y="34290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 dài thu nhỏ</a:t>
            </a: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609600" y="4343400"/>
            <a:ext cx="2286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609600" y="2667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6"/>
          <p:cNvSpPr txBox="1">
            <a:spLocks noChangeArrowheads="1"/>
          </p:cNvSpPr>
          <p:nvPr/>
        </p:nvSpPr>
        <p:spPr bwMode="auto">
          <a:xfrm>
            <a:off x="152400" y="42672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 dài thật</a:t>
            </a:r>
          </a:p>
        </p:txBody>
      </p:sp>
      <p:sp>
        <p:nvSpPr>
          <p:cNvPr id="50" name="Text Box 37"/>
          <p:cNvSpPr txBox="1">
            <a:spLocks noChangeArrowheads="1"/>
          </p:cNvSpPr>
          <p:nvPr/>
        </p:nvSpPr>
        <p:spPr bwMode="auto">
          <a:xfrm>
            <a:off x="2762250" y="26670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500 000</a:t>
            </a:r>
          </a:p>
        </p:txBody>
      </p:sp>
      <p:sp>
        <p:nvSpPr>
          <p:cNvPr id="51" name="Text Box 38"/>
          <p:cNvSpPr txBox="1">
            <a:spLocks noChangeArrowheads="1"/>
          </p:cNvSpPr>
          <p:nvPr/>
        </p:nvSpPr>
        <p:spPr bwMode="auto">
          <a:xfrm>
            <a:off x="2686050" y="42672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. . .    cm</a:t>
            </a:r>
          </a:p>
        </p:txBody>
      </p:sp>
      <p:sp>
        <p:nvSpPr>
          <p:cNvPr id="52" name="Text Box 39"/>
          <p:cNvSpPr txBox="1">
            <a:spLocks noChangeArrowheads="1"/>
          </p:cNvSpPr>
          <p:nvPr/>
        </p:nvSpPr>
        <p:spPr bwMode="auto">
          <a:xfrm>
            <a:off x="5257800" y="266700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: 15 000</a:t>
            </a: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4953000" y="4267200"/>
            <a:ext cx="1828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. . .   dm</a:t>
            </a:r>
          </a:p>
        </p:txBody>
      </p:sp>
      <p:sp>
        <p:nvSpPr>
          <p:cNvPr id="54" name="Text Box 41"/>
          <p:cNvSpPr txBox="1">
            <a:spLocks noChangeArrowheads="1"/>
          </p:cNvSpPr>
          <p:nvPr/>
        </p:nvSpPr>
        <p:spPr bwMode="auto">
          <a:xfrm>
            <a:off x="7086600" y="26670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1 : 2 000</a:t>
            </a: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6948488" y="4281488"/>
            <a:ext cx="198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. . .   mm</a:t>
            </a:r>
          </a:p>
        </p:txBody>
      </p:sp>
      <p:sp>
        <p:nvSpPr>
          <p:cNvPr id="56" name="Text Box 43"/>
          <p:cNvSpPr txBox="1">
            <a:spLocks noChangeArrowheads="1"/>
          </p:cNvSpPr>
          <p:nvPr/>
        </p:nvSpPr>
        <p:spPr bwMode="auto">
          <a:xfrm>
            <a:off x="3067050" y="3436894"/>
            <a:ext cx="1143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 cm</a:t>
            </a:r>
          </a:p>
        </p:txBody>
      </p:sp>
      <p:sp>
        <p:nvSpPr>
          <p:cNvPr id="57" name="Text Box 44"/>
          <p:cNvSpPr txBox="1">
            <a:spLocks noChangeArrowheads="1"/>
          </p:cNvSpPr>
          <p:nvPr/>
        </p:nvSpPr>
        <p:spPr bwMode="auto">
          <a:xfrm>
            <a:off x="5257800" y="3439222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8" name="Text Box 45"/>
          <p:cNvSpPr txBox="1">
            <a:spLocks noChangeArrowheads="1"/>
          </p:cNvSpPr>
          <p:nvPr/>
        </p:nvSpPr>
        <p:spPr bwMode="auto">
          <a:xfrm>
            <a:off x="6896100" y="3439212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50 mm</a:t>
            </a: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2674144" y="4255468"/>
            <a:ext cx="2202656" cy="52322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1 000 000 cm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029200" y="4267200"/>
            <a:ext cx="1752600" cy="52322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45 000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48"/>
          <p:cNvSpPr txBox="1">
            <a:spLocks noChangeArrowheads="1"/>
          </p:cNvSpPr>
          <p:nvPr/>
        </p:nvSpPr>
        <p:spPr bwMode="auto">
          <a:xfrm>
            <a:off x="6934200" y="4267200"/>
            <a:ext cx="2057400" cy="52322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100 000 mm</a:t>
            </a:r>
          </a:p>
        </p:txBody>
      </p:sp>
    </p:spTree>
    <p:extLst>
      <p:ext uri="{BB962C8B-B14F-4D97-AF65-F5344CB8AC3E}">
        <p14:creationId xmlns:p14="http://schemas.microsoft.com/office/powerpoint/2010/main" val="406046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84957" y="229696"/>
            <a:ext cx="17665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-95250" y="229696"/>
            <a:ext cx="9334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1:200,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4cm.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AutoShape 10">
            <a:extLst>
              <a:ext uri="{FF2B5EF4-FFF2-40B4-BE49-F238E27FC236}">
                <a16:creationId xmlns:a16="http://schemas.microsoft.com/office/drawing/2014/main" xmlns="" id="{CBC9A052-7D5C-BD46-9519-1F79292ED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99" y="2336419"/>
            <a:ext cx="7003895" cy="398632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xmlns="" id="{21B3DB24-3996-5343-9F7F-BF08E2271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192" y="2436288"/>
            <a:ext cx="20796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xmlns="" id="{EEAE74F7-8471-994F-A406-D44DB405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844" y="3258818"/>
            <a:ext cx="674648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4 x 200  =  800 ( cm )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800 cm  =  8 m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8 m</a:t>
            </a:r>
          </a:p>
        </p:txBody>
      </p:sp>
    </p:spTree>
    <p:extLst>
      <p:ext uri="{BB962C8B-B14F-4D97-AF65-F5344CB8AC3E}">
        <p14:creationId xmlns:p14="http://schemas.microsoft.com/office/powerpoint/2010/main" val="11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D54493-3EEE-B84D-AEC9-BCA3A2781B4C}"/>
              </a:ext>
            </a:extLst>
          </p:cNvPr>
          <p:cNvSpPr txBox="1"/>
          <p:nvPr/>
        </p:nvSpPr>
        <p:spPr>
          <a:xfrm>
            <a:off x="3557239" y="1706137"/>
            <a:ext cx="576518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M</a:t>
            </a:r>
            <a:r>
              <a:rPr lang="x-none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tính độ dài thực tế trên mặt đất ta làm thế nào?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xmlns="" id="{36001A18-E7B1-6048-ADAF-8463F090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37" y="4013091"/>
            <a:ext cx="7766824" cy="1884557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E459E33A-A7F0-5443-92FA-3DB4EE77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825" y="4078206"/>
            <a:ext cx="7151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0" name="AutoShape 26">
            <a:extLst>
              <a:ext uri="{FF2B5EF4-FFF2-40B4-BE49-F238E27FC236}">
                <a16:creationId xmlns:a16="http://schemas.microsoft.com/office/drawing/2014/main" xmlns="" id="{5A77EC91-32A6-C348-8087-D188B4BEC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928938"/>
            <a:ext cx="933450" cy="86836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D995E7E6-9E3E-6847-B4AB-EA0458F3C43B}"/>
              </a:ext>
            </a:extLst>
          </p:cNvPr>
          <p:cNvSpPr txBox="1"/>
          <p:nvPr/>
        </p:nvSpPr>
        <p:spPr>
          <a:xfrm>
            <a:off x="0" y="199432"/>
            <a:ext cx="9144000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*</a:t>
            </a: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Trên bản đồ tỉ lệ 1: 100 000, quãng đường </a:t>
            </a:r>
            <a:r>
              <a:rPr lang="en-US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PQ</a:t>
            </a: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đo được 3cm. 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Hỏi đ</a:t>
            </a: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ộ dài thật của quãng đường </a:t>
            </a:r>
            <a:r>
              <a:rPr lang="en-US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là mấy </a:t>
            </a:r>
            <a:r>
              <a:rPr lang="en-US"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</a:t>
            </a:r>
            <a:r>
              <a:rPr sz="3600" b="1" noProof="1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i-lô-mét?</a:t>
            </a:r>
          </a:p>
        </p:txBody>
      </p:sp>
      <p:sp>
        <p:nvSpPr>
          <p:cNvPr id="15365" name="WordArt 12">
            <a:extLst>
              <a:ext uri="{FF2B5EF4-FFF2-40B4-BE49-F238E27FC236}">
                <a16:creationId xmlns:a16="http://schemas.microsoft.com/office/drawing/2014/main" xmlns="" id="{ECE0FB88-2EDF-134B-8B8F-0FEB4B1A76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6388" y="3111500"/>
            <a:ext cx="457200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A</a:t>
            </a:r>
            <a:endParaRPr lang="x-none" sz="3600" kern="1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366" name="WordArt 13">
            <a:extLst>
              <a:ext uri="{FF2B5EF4-FFF2-40B4-BE49-F238E27FC236}">
                <a16:creationId xmlns:a16="http://schemas.microsoft.com/office/drawing/2014/main" xmlns="" id="{C6213B6B-6078-C341-85FA-93A96CE209F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9725" y="4583113"/>
            <a:ext cx="457200" cy="512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B</a:t>
            </a:r>
            <a:endParaRPr lang="x-none" sz="3600" kern="10">
              <a:ln w="19050">
                <a:solidFill>
                  <a:srgbClr val="993366"/>
                </a:solidFill>
                <a:round/>
                <a:headEnd/>
                <a:tailEnd/>
              </a:ln>
              <a:solidFill>
                <a:srgbClr val="00CC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367" name="WordArt 14">
            <a:extLst>
              <a:ext uri="{FF2B5EF4-FFF2-40B4-BE49-F238E27FC236}">
                <a16:creationId xmlns:a16="http://schemas.microsoft.com/office/drawing/2014/main" xmlns="" id="{A6B5761A-17E2-8449-A4D7-2CF5B9FF4F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2838450"/>
            <a:ext cx="45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</a:t>
            </a:r>
            <a:endParaRPr lang="x-none" sz="3600" kern="1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5368" name="AutoShape 16">
            <a:extLst>
              <a:ext uri="{FF2B5EF4-FFF2-40B4-BE49-F238E27FC236}">
                <a16:creationId xmlns:a16="http://schemas.microsoft.com/office/drawing/2014/main" xmlns="" id="{E6CB36DF-6049-6B40-AB80-DBE607D4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650" y="4405313"/>
            <a:ext cx="2743200" cy="957262"/>
          </a:xfrm>
          <a:prstGeom prst="flowChartAlternateProcess">
            <a:avLst/>
          </a:prstGeom>
          <a:solidFill>
            <a:srgbClr val="0000CC"/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00 000 m</a:t>
            </a:r>
          </a:p>
        </p:txBody>
      </p:sp>
      <p:sp>
        <p:nvSpPr>
          <p:cNvPr id="15369" name="AutoShape 21">
            <a:extLst>
              <a:ext uri="{FF2B5EF4-FFF2-40B4-BE49-F238E27FC236}">
                <a16:creationId xmlns:a16="http://schemas.microsoft.com/office/drawing/2014/main" xmlns="" id="{D5B64DAC-82C2-4D47-B30C-152996DC8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2651125"/>
            <a:ext cx="2743200" cy="957263"/>
          </a:xfrm>
          <a:prstGeom prst="flowChartAlternateProcess">
            <a:avLst/>
          </a:prstGeom>
          <a:solidFill>
            <a:srgbClr val="006600"/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3 000 000 dm</a:t>
            </a:r>
          </a:p>
        </p:txBody>
      </p:sp>
      <p:sp>
        <p:nvSpPr>
          <p:cNvPr id="15370" name="AutoShape 24">
            <a:extLst>
              <a:ext uri="{FF2B5EF4-FFF2-40B4-BE49-F238E27FC236}">
                <a16:creationId xmlns:a16="http://schemas.microsoft.com/office/drawing/2014/main" xmlns="" id="{8F9D0AFA-A825-6448-9724-AB4E2B495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6375"/>
            <a:ext cx="2670175" cy="957263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km</a:t>
            </a:r>
          </a:p>
        </p:txBody>
      </p:sp>
      <p:sp>
        <p:nvSpPr>
          <p:cNvPr id="18" name="WordArt 14">
            <a:extLst>
              <a:ext uri="{FF2B5EF4-FFF2-40B4-BE49-F238E27FC236}">
                <a16:creationId xmlns:a16="http://schemas.microsoft.com/office/drawing/2014/main" xmlns="" id="{B870D579-26DB-5841-BA2D-A191E1E69B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02238" y="4514850"/>
            <a:ext cx="4572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D</a:t>
            </a:r>
            <a:endParaRPr lang="x-none" sz="3600" kern="10">
              <a:ln w="19050">
                <a:solidFill>
                  <a:srgbClr val="FF99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19" name="AutoShape 21">
            <a:extLst>
              <a:ext uri="{FF2B5EF4-FFF2-40B4-BE49-F238E27FC236}">
                <a16:creationId xmlns:a16="http://schemas.microsoft.com/office/drawing/2014/main" xmlns="" id="{E7FE9948-AC47-A044-909B-2FAF8213F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4405313"/>
            <a:ext cx="2743200" cy="957262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C4AFEF"/>
            </a:solidFill>
            <a:miter lim="800000"/>
            <a:headEnd/>
            <a:tailEnd/>
          </a:ln>
          <a:effectLst>
            <a:outerShdw dist="89803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30 000 dm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5368" grpId="0" animBg="1"/>
      <p:bldP spid="15369" grpId="0" animBg="1"/>
      <p:bldP spid="15370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truong ca song lo.WMA">
            <a:hlinkClick r:id="" action="ppaction://media"/>
            <a:extLst>
              <a:ext uri="{FF2B5EF4-FFF2-40B4-BE49-F238E27FC236}">
                <a16:creationId xmlns:a16="http://schemas.microsoft.com/office/drawing/2014/main" xmlns="" id="{BDF4818B-132F-D346-9AB8-F44467CDCEB6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42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HGENT">
            <a:extLst>
              <a:ext uri="{FF2B5EF4-FFF2-40B4-BE49-F238E27FC236}">
                <a16:creationId xmlns:a16="http://schemas.microsoft.com/office/drawing/2014/main" xmlns="" id="{F3FC5083-8C5C-6940-8DDD-586E68F9B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4">
            <a:extLst>
              <a:ext uri="{FF2B5EF4-FFF2-40B4-BE49-F238E27FC236}">
                <a16:creationId xmlns:a16="http://schemas.microsoft.com/office/drawing/2014/main" xmlns="" id="{9F074BF5-FA69-B54C-B84A-A0F661CC5423}"/>
              </a:ext>
            </a:extLst>
          </p:cNvPr>
          <p:cNvGrpSpPr>
            <a:grpSpLocks/>
          </p:cNvGrpSpPr>
          <p:nvPr/>
        </p:nvGrpSpPr>
        <p:grpSpPr bwMode="auto">
          <a:xfrm>
            <a:off x="6057900" y="857251"/>
            <a:ext cx="2130029" cy="1670447"/>
            <a:chOff x="2928" y="384"/>
            <a:chExt cx="1789" cy="1403"/>
          </a:xfrm>
        </p:grpSpPr>
        <p:sp>
          <p:nvSpPr>
            <p:cNvPr id="18530" name="Oval 5">
              <a:extLst>
                <a:ext uri="{FF2B5EF4-FFF2-40B4-BE49-F238E27FC236}">
                  <a16:creationId xmlns:a16="http://schemas.microsoft.com/office/drawing/2014/main" xmlns="" id="{1C0939A8-7FE7-1E47-8DAD-6FCAE67F449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 sz="1350"/>
            </a:p>
          </p:txBody>
        </p:sp>
        <p:sp>
          <p:nvSpPr>
            <p:cNvPr id="18531" name="Oval 6">
              <a:extLst>
                <a:ext uri="{FF2B5EF4-FFF2-40B4-BE49-F238E27FC236}">
                  <a16:creationId xmlns:a16="http://schemas.microsoft.com/office/drawing/2014/main" xmlns="" id="{5B27BB35-F0AF-7C4C-9A26-B7F2C98B3AC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 sz="1350"/>
            </a:p>
          </p:txBody>
        </p:sp>
        <p:sp>
          <p:nvSpPr>
            <p:cNvPr id="18532" name="Freeform 7">
              <a:extLst>
                <a:ext uri="{FF2B5EF4-FFF2-40B4-BE49-F238E27FC236}">
                  <a16:creationId xmlns:a16="http://schemas.microsoft.com/office/drawing/2014/main" xmlns="" id="{F037E645-C288-1C45-B306-1E9400168C8C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3 w 2736"/>
                <a:gd name="T5" fmla="*/ 1 h 504"/>
                <a:gd name="T6" fmla="*/ 113 w 2736"/>
                <a:gd name="T7" fmla="*/ 1 h 504"/>
                <a:gd name="T8" fmla="*/ 112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3" name="Freeform 8">
              <a:extLst>
                <a:ext uri="{FF2B5EF4-FFF2-40B4-BE49-F238E27FC236}">
                  <a16:creationId xmlns:a16="http://schemas.microsoft.com/office/drawing/2014/main" xmlns="" id="{FA76D418-6AE5-AB40-9F56-D09C8EE9F753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4" name="Freeform 9">
              <a:extLst>
                <a:ext uri="{FF2B5EF4-FFF2-40B4-BE49-F238E27FC236}">
                  <a16:creationId xmlns:a16="http://schemas.microsoft.com/office/drawing/2014/main" xmlns="" id="{B6BE7704-3B6B-D94F-9EF3-57A1D6C0A297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5" name="Freeform 10">
              <a:extLst>
                <a:ext uri="{FF2B5EF4-FFF2-40B4-BE49-F238E27FC236}">
                  <a16:creationId xmlns:a16="http://schemas.microsoft.com/office/drawing/2014/main" xmlns="" id="{C9B583BA-B208-9845-ADF7-EEB1A571727E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6" name="Freeform 11">
              <a:extLst>
                <a:ext uri="{FF2B5EF4-FFF2-40B4-BE49-F238E27FC236}">
                  <a16:creationId xmlns:a16="http://schemas.microsoft.com/office/drawing/2014/main" xmlns="" id="{AAB00579-0D8E-164C-B133-B183E7D083E3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7" name="Freeform 12">
              <a:extLst>
                <a:ext uri="{FF2B5EF4-FFF2-40B4-BE49-F238E27FC236}">
                  <a16:creationId xmlns:a16="http://schemas.microsoft.com/office/drawing/2014/main" xmlns="" id="{31F9B232-2C90-8945-A086-7E2EB3475903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30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8" name="Freeform 13">
              <a:extLst>
                <a:ext uri="{FF2B5EF4-FFF2-40B4-BE49-F238E27FC236}">
                  <a16:creationId xmlns:a16="http://schemas.microsoft.com/office/drawing/2014/main" xmlns="" id="{8CEDB2D0-CAD9-174F-95A0-3E382BD752DD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39" name="Freeform 14">
              <a:extLst>
                <a:ext uri="{FF2B5EF4-FFF2-40B4-BE49-F238E27FC236}">
                  <a16:creationId xmlns:a16="http://schemas.microsoft.com/office/drawing/2014/main" xmlns="" id="{8FC21734-2AF1-6C47-8E5B-6B9EE3D5ED55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0" name="Freeform 15">
              <a:extLst>
                <a:ext uri="{FF2B5EF4-FFF2-40B4-BE49-F238E27FC236}">
                  <a16:creationId xmlns:a16="http://schemas.microsoft.com/office/drawing/2014/main" xmlns="" id="{97214525-6C8A-224E-B376-EC72D15A5968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1" name="Freeform 16">
              <a:extLst>
                <a:ext uri="{FF2B5EF4-FFF2-40B4-BE49-F238E27FC236}">
                  <a16:creationId xmlns:a16="http://schemas.microsoft.com/office/drawing/2014/main" xmlns="" id="{2C575646-1359-944D-ACE9-7F09DD9B87E7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2" name="Freeform 17">
              <a:extLst>
                <a:ext uri="{FF2B5EF4-FFF2-40B4-BE49-F238E27FC236}">
                  <a16:creationId xmlns:a16="http://schemas.microsoft.com/office/drawing/2014/main" xmlns="" id="{AE39D528-6ED8-D444-A02D-CCE8BCF28A85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3" name="Freeform 18">
              <a:extLst>
                <a:ext uri="{FF2B5EF4-FFF2-40B4-BE49-F238E27FC236}">
                  <a16:creationId xmlns:a16="http://schemas.microsoft.com/office/drawing/2014/main" xmlns="" id="{A8DAEFD4-F6F8-5744-AC01-8F49FE59AFB1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4" name="Freeform 19">
              <a:extLst>
                <a:ext uri="{FF2B5EF4-FFF2-40B4-BE49-F238E27FC236}">
                  <a16:creationId xmlns:a16="http://schemas.microsoft.com/office/drawing/2014/main" xmlns="" id="{29A8DE2F-9FAC-CF4C-803A-80F8843EA141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5" name="Freeform 20">
              <a:extLst>
                <a:ext uri="{FF2B5EF4-FFF2-40B4-BE49-F238E27FC236}">
                  <a16:creationId xmlns:a16="http://schemas.microsoft.com/office/drawing/2014/main" xmlns="" id="{1FDA794B-3A68-2746-90B2-C793AFD22642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6" name="Freeform 21">
              <a:extLst>
                <a:ext uri="{FF2B5EF4-FFF2-40B4-BE49-F238E27FC236}">
                  <a16:creationId xmlns:a16="http://schemas.microsoft.com/office/drawing/2014/main" xmlns="" id="{0D99AB66-8F2D-B748-8FBF-5EF4A8B7D7C2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7" name="Freeform 22">
              <a:extLst>
                <a:ext uri="{FF2B5EF4-FFF2-40B4-BE49-F238E27FC236}">
                  <a16:creationId xmlns:a16="http://schemas.microsoft.com/office/drawing/2014/main" xmlns="" id="{05F1967C-C397-7645-B1F2-9DC188BF8DE3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8" name="Freeform 23">
              <a:extLst>
                <a:ext uri="{FF2B5EF4-FFF2-40B4-BE49-F238E27FC236}">
                  <a16:creationId xmlns:a16="http://schemas.microsoft.com/office/drawing/2014/main" xmlns="" id="{A087F1B3-119F-9249-BFD2-9DB467641C8C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49" name="Freeform 24">
              <a:extLst>
                <a:ext uri="{FF2B5EF4-FFF2-40B4-BE49-F238E27FC236}">
                  <a16:creationId xmlns:a16="http://schemas.microsoft.com/office/drawing/2014/main" xmlns="" id="{E1D4335E-4A13-304A-BD61-7CF2BC32AC2E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0" name="Freeform 25">
              <a:extLst>
                <a:ext uri="{FF2B5EF4-FFF2-40B4-BE49-F238E27FC236}">
                  <a16:creationId xmlns:a16="http://schemas.microsoft.com/office/drawing/2014/main" xmlns="" id="{6A95663A-464D-3840-853D-493E787A259E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1" name="Freeform 26">
              <a:extLst>
                <a:ext uri="{FF2B5EF4-FFF2-40B4-BE49-F238E27FC236}">
                  <a16:creationId xmlns:a16="http://schemas.microsoft.com/office/drawing/2014/main" xmlns="" id="{6A210735-CACB-DB47-9A9C-452A3B159530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29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2" name="Freeform 27">
              <a:extLst>
                <a:ext uri="{FF2B5EF4-FFF2-40B4-BE49-F238E27FC236}">
                  <a16:creationId xmlns:a16="http://schemas.microsoft.com/office/drawing/2014/main" xmlns="" id="{3D6F9607-5FBB-C242-A751-F02A78F50B2D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3" name="Freeform 28">
              <a:extLst>
                <a:ext uri="{FF2B5EF4-FFF2-40B4-BE49-F238E27FC236}">
                  <a16:creationId xmlns:a16="http://schemas.microsoft.com/office/drawing/2014/main" xmlns="" id="{C447ED54-F89B-144F-9816-790B7993259B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4" name="Freeform 29">
              <a:extLst>
                <a:ext uri="{FF2B5EF4-FFF2-40B4-BE49-F238E27FC236}">
                  <a16:creationId xmlns:a16="http://schemas.microsoft.com/office/drawing/2014/main" xmlns="" id="{4F575115-42BC-CD46-8D08-9BCBE489677F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5" name="Freeform 30">
              <a:extLst>
                <a:ext uri="{FF2B5EF4-FFF2-40B4-BE49-F238E27FC236}">
                  <a16:creationId xmlns:a16="http://schemas.microsoft.com/office/drawing/2014/main" xmlns="" id="{D04AEFB3-9745-6546-98F7-DDD3F952DB76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6" name="Freeform 31">
              <a:extLst>
                <a:ext uri="{FF2B5EF4-FFF2-40B4-BE49-F238E27FC236}">
                  <a16:creationId xmlns:a16="http://schemas.microsoft.com/office/drawing/2014/main" xmlns="" id="{D881A2D6-6E05-FB4C-83A8-76E10B11BD84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7" name="Freeform 32">
              <a:extLst>
                <a:ext uri="{FF2B5EF4-FFF2-40B4-BE49-F238E27FC236}">
                  <a16:creationId xmlns:a16="http://schemas.microsoft.com/office/drawing/2014/main" xmlns="" id="{5C09D2A0-335D-B24B-8807-4FEE51CAD3A3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8" name="Freeform 33">
              <a:extLst>
                <a:ext uri="{FF2B5EF4-FFF2-40B4-BE49-F238E27FC236}">
                  <a16:creationId xmlns:a16="http://schemas.microsoft.com/office/drawing/2014/main" xmlns="" id="{505C316A-95EE-E546-8940-296E8A17087F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59" name="Freeform 34">
              <a:extLst>
                <a:ext uri="{FF2B5EF4-FFF2-40B4-BE49-F238E27FC236}">
                  <a16:creationId xmlns:a16="http://schemas.microsoft.com/office/drawing/2014/main" xmlns="" id="{7513FD13-E14F-FA44-9F09-D71E46BCB79B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0" name="Freeform 35">
              <a:extLst>
                <a:ext uri="{FF2B5EF4-FFF2-40B4-BE49-F238E27FC236}">
                  <a16:creationId xmlns:a16="http://schemas.microsoft.com/office/drawing/2014/main" xmlns="" id="{0153DC80-BC44-E248-A938-E290FB7C3F8C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1" name="Freeform 36">
              <a:extLst>
                <a:ext uri="{FF2B5EF4-FFF2-40B4-BE49-F238E27FC236}">
                  <a16:creationId xmlns:a16="http://schemas.microsoft.com/office/drawing/2014/main" xmlns="" id="{FB242827-4CCE-2B44-8465-DF88E46C576C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2" name="Freeform 37">
              <a:extLst>
                <a:ext uri="{FF2B5EF4-FFF2-40B4-BE49-F238E27FC236}">
                  <a16:creationId xmlns:a16="http://schemas.microsoft.com/office/drawing/2014/main" xmlns="" id="{AC9062D1-3C69-6A41-A745-C766E2977DA7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3" name="Freeform 38">
              <a:extLst>
                <a:ext uri="{FF2B5EF4-FFF2-40B4-BE49-F238E27FC236}">
                  <a16:creationId xmlns:a16="http://schemas.microsoft.com/office/drawing/2014/main" xmlns="" id="{A184B506-3A81-E34A-BAEB-E789C5177864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4" name="Freeform 39">
              <a:extLst>
                <a:ext uri="{FF2B5EF4-FFF2-40B4-BE49-F238E27FC236}">
                  <a16:creationId xmlns:a16="http://schemas.microsoft.com/office/drawing/2014/main" xmlns="" id="{F8486DBC-12E0-7F4C-8D6D-C53B25DD4027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9 h 504"/>
                <a:gd name="T2" fmla="*/ 19 w 2736"/>
                <a:gd name="T3" fmla="*/ 3 h 504"/>
                <a:gd name="T4" fmla="*/ 39 w 2736"/>
                <a:gd name="T5" fmla="*/ 0 h 504"/>
                <a:gd name="T6" fmla="*/ 60 w 2736"/>
                <a:gd name="T7" fmla="*/ 0 h 504"/>
                <a:gd name="T8" fmla="*/ 59 w 2736"/>
                <a:gd name="T9" fmla="*/ 2 h 504"/>
                <a:gd name="T10" fmla="*/ 38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5" name="Freeform 40">
              <a:extLst>
                <a:ext uri="{FF2B5EF4-FFF2-40B4-BE49-F238E27FC236}">
                  <a16:creationId xmlns:a16="http://schemas.microsoft.com/office/drawing/2014/main" xmlns="" id="{A723EA20-CF33-A345-801D-ABF8E4EA5F6F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4 w 1769"/>
                <a:gd name="T13" fmla="*/ 12 h 791"/>
                <a:gd name="T14" fmla="*/ 21 w 1769"/>
                <a:gd name="T15" fmla="*/ 9 h 791"/>
                <a:gd name="T16" fmla="*/ 17 w 1769"/>
                <a:gd name="T17" fmla="*/ 6 h 791"/>
                <a:gd name="T18" fmla="*/ 9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6" name="Freeform 41">
              <a:extLst>
                <a:ext uri="{FF2B5EF4-FFF2-40B4-BE49-F238E27FC236}">
                  <a16:creationId xmlns:a16="http://schemas.microsoft.com/office/drawing/2014/main" xmlns="" id="{51B5F7D9-57D7-C74F-B214-32312A835305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0 h 504"/>
                <a:gd name="T2" fmla="*/ 15 w 2736"/>
                <a:gd name="T3" fmla="*/ 3 h 504"/>
                <a:gd name="T4" fmla="*/ 30 w 2736"/>
                <a:gd name="T5" fmla="*/ 0 h 504"/>
                <a:gd name="T6" fmla="*/ 46 w 2736"/>
                <a:gd name="T7" fmla="*/ 0 h 504"/>
                <a:gd name="T8" fmla="*/ 46 w 2736"/>
                <a:gd name="T9" fmla="*/ 2 h 504"/>
                <a:gd name="T10" fmla="*/ 30 w 2736"/>
                <a:gd name="T11" fmla="*/ 2 h 504"/>
                <a:gd name="T12" fmla="*/ 11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7" name="Freeform 42">
              <a:extLst>
                <a:ext uri="{FF2B5EF4-FFF2-40B4-BE49-F238E27FC236}">
                  <a16:creationId xmlns:a16="http://schemas.microsoft.com/office/drawing/2014/main" xmlns="" id="{76418391-443F-6948-9938-E68E7352BDAC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1 h 791"/>
                <a:gd name="T4" fmla="*/ 13 w 1769"/>
                <a:gd name="T5" fmla="*/ 4 h 791"/>
                <a:gd name="T6" fmla="*/ 19 w 1769"/>
                <a:gd name="T7" fmla="*/ 8 h 791"/>
                <a:gd name="T8" fmla="*/ 21 w 1769"/>
                <a:gd name="T9" fmla="*/ 12 h 791"/>
                <a:gd name="T10" fmla="*/ 20 w 1769"/>
                <a:gd name="T11" fmla="*/ 15 h 791"/>
                <a:gd name="T12" fmla="*/ 19 w 1769"/>
                <a:gd name="T13" fmla="*/ 12 h 791"/>
                <a:gd name="T14" fmla="*/ 16 w 1769"/>
                <a:gd name="T15" fmla="*/ 9 h 791"/>
                <a:gd name="T16" fmla="*/ 13 w 1769"/>
                <a:gd name="T17" fmla="*/ 6 h 791"/>
                <a:gd name="T18" fmla="*/ 7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8" name="Freeform 43">
              <a:extLst>
                <a:ext uri="{FF2B5EF4-FFF2-40B4-BE49-F238E27FC236}">
                  <a16:creationId xmlns:a16="http://schemas.microsoft.com/office/drawing/2014/main" xmlns="" id="{2CEFB80C-6358-9647-B60D-8F5ED744FF74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9 h 504"/>
                <a:gd name="T2" fmla="*/ 14 w 2736"/>
                <a:gd name="T3" fmla="*/ 3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2 h 504"/>
                <a:gd name="T10" fmla="*/ 28 w 2736"/>
                <a:gd name="T11" fmla="*/ 2 h 504"/>
                <a:gd name="T12" fmla="*/ 10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69" name="Freeform 44">
              <a:extLst>
                <a:ext uri="{FF2B5EF4-FFF2-40B4-BE49-F238E27FC236}">
                  <a16:creationId xmlns:a16="http://schemas.microsoft.com/office/drawing/2014/main" xmlns="" id="{FA0334F2-8210-E747-BE26-77185AE7E247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4 h 791"/>
                <a:gd name="T6" fmla="*/ 17 w 1769"/>
                <a:gd name="T7" fmla="*/ 8 h 791"/>
                <a:gd name="T8" fmla="*/ 19 w 1769"/>
                <a:gd name="T9" fmla="*/ 12 h 791"/>
                <a:gd name="T10" fmla="*/ 18 w 1769"/>
                <a:gd name="T11" fmla="*/ 15 h 791"/>
                <a:gd name="T12" fmla="*/ 17 w 1769"/>
                <a:gd name="T13" fmla="*/ 12 h 791"/>
                <a:gd name="T14" fmla="*/ 15 w 1769"/>
                <a:gd name="T15" fmla="*/ 9 h 791"/>
                <a:gd name="T16" fmla="*/ 12 w 1769"/>
                <a:gd name="T17" fmla="*/ 6 h 791"/>
                <a:gd name="T18" fmla="*/ 6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0" name="Freeform 45">
              <a:extLst>
                <a:ext uri="{FF2B5EF4-FFF2-40B4-BE49-F238E27FC236}">
                  <a16:creationId xmlns:a16="http://schemas.microsoft.com/office/drawing/2014/main" xmlns="" id="{482C4ED4-8B6C-DD44-B237-129E5EA05912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1" name="Freeform 46">
              <a:extLst>
                <a:ext uri="{FF2B5EF4-FFF2-40B4-BE49-F238E27FC236}">
                  <a16:creationId xmlns:a16="http://schemas.microsoft.com/office/drawing/2014/main" xmlns="" id="{05A6223E-01B7-4C41-BBBA-C8FCBEFFD0AF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2" name="Freeform 47">
              <a:extLst>
                <a:ext uri="{FF2B5EF4-FFF2-40B4-BE49-F238E27FC236}">
                  <a16:creationId xmlns:a16="http://schemas.microsoft.com/office/drawing/2014/main" xmlns="" id="{8FE54779-9B69-6A40-8BB0-6B428CA73809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3" name="Freeform 48">
              <a:extLst>
                <a:ext uri="{FF2B5EF4-FFF2-40B4-BE49-F238E27FC236}">
                  <a16:creationId xmlns:a16="http://schemas.microsoft.com/office/drawing/2014/main" xmlns="" id="{A2EBC4F1-2536-6048-9EEA-3B4AE44B915B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4" name="Freeform 49">
              <a:extLst>
                <a:ext uri="{FF2B5EF4-FFF2-40B4-BE49-F238E27FC236}">
                  <a16:creationId xmlns:a16="http://schemas.microsoft.com/office/drawing/2014/main" xmlns="" id="{C3AB7D8A-7F10-1842-BF4B-9D74D0328159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 h 504"/>
                <a:gd name="T2" fmla="*/ 13 w 2736"/>
                <a:gd name="T3" fmla="*/ 1 h 504"/>
                <a:gd name="T4" fmla="*/ 26 w 2736"/>
                <a:gd name="T5" fmla="*/ 0 h 504"/>
                <a:gd name="T6" fmla="*/ 40 w 2736"/>
                <a:gd name="T7" fmla="*/ 0 h 504"/>
                <a:gd name="T8" fmla="*/ 40 w 2736"/>
                <a:gd name="T9" fmla="*/ 1 h 504"/>
                <a:gd name="T10" fmla="*/ 26 w 2736"/>
                <a:gd name="T11" fmla="*/ 1 h 504"/>
                <a:gd name="T12" fmla="*/ 10 w 2736"/>
                <a:gd name="T13" fmla="*/ 3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5" name="Freeform 50">
              <a:extLst>
                <a:ext uri="{FF2B5EF4-FFF2-40B4-BE49-F238E27FC236}">
                  <a16:creationId xmlns:a16="http://schemas.microsoft.com/office/drawing/2014/main" xmlns="" id="{BE1EABCE-8741-5348-A4A7-BC7E2B1076E7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0 h 791"/>
                <a:gd name="T4" fmla="*/ 12 w 1769"/>
                <a:gd name="T5" fmla="*/ 2 h 791"/>
                <a:gd name="T6" fmla="*/ 16 w 1769"/>
                <a:gd name="T7" fmla="*/ 4 h 791"/>
                <a:gd name="T8" fmla="*/ 18 w 1769"/>
                <a:gd name="T9" fmla="*/ 5 h 791"/>
                <a:gd name="T10" fmla="*/ 17 w 1769"/>
                <a:gd name="T11" fmla="*/ 7 h 791"/>
                <a:gd name="T12" fmla="*/ 16 w 1769"/>
                <a:gd name="T13" fmla="*/ 6 h 791"/>
                <a:gd name="T14" fmla="*/ 14 w 1769"/>
                <a:gd name="T15" fmla="*/ 4 h 791"/>
                <a:gd name="T16" fmla="*/ 11 w 1769"/>
                <a:gd name="T17" fmla="*/ 3 h 791"/>
                <a:gd name="T18" fmla="*/ 6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6" name="Freeform 51">
              <a:extLst>
                <a:ext uri="{FF2B5EF4-FFF2-40B4-BE49-F238E27FC236}">
                  <a16:creationId xmlns:a16="http://schemas.microsoft.com/office/drawing/2014/main" xmlns="" id="{B6790419-7CBA-3C4B-8822-403F2748D3B3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7 h 504"/>
                <a:gd name="T2" fmla="*/ 14 w 2736"/>
                <a:gd name="T3" fmla="*/ 2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1 h 504"/>
                <a:gd name="T10" fmla="*/ 28 w 2736"/>
                <a:gd name="T11" fmla="*/ 1 h 504"/>
                <a:gd name="T12" fmla="*/ 10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7" name="Freeform 52">
              <a:extLst>
                <a:ext uri="{FF2B5EF4-FFF2-40B4-BE49-F238E27FC236}">
                  <a16:creationId xmlns:a16="http://schemas.microsoft.com/office/drawing/2014/main" xmlns="" id="{51334E8F-B4D9-564D-8171-7DEF1AD89E93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3 h 791"/>
                <a:gd name="T6" fmla="*/ 17 w 1769"/>
                <a:gd name="T7" fmla="*/ 6 h 791"/>
                <a:gd name="T8" fmla="*/ 19 w 1769"/>
                <a:gd name="T9" fmla="*/ 8 h 791"/>
                <a:gd name="T10" fmla="*/ 18 w 1769"/>
                <a:gd name="T11" fmla="*/ 11 h 791"/>
                <a:gd name="T12" fmla="*/ 17 w 1769"/>
                <a:gd name="T13" fmla="*/ 9 h 791"/>
                <a:gd name="T14" fmla="*/ 15 w 1769"/>
                <a:gd name="T15" fmla="*/ 6 h 791"/>
                <a:gd name="T16" fmla="*/ 12 w 1769"/>
                <a:gd name="T17" fmla="*/ 4 h 791"/>
                <a:gd name="T18" fmla="*/ 6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8" name="Freeform 53">
              <a:extLst>
                <a:ext uri="{FF2B5EF4-FFF2-40B4-BE49-F238E27FC236}">
                  <a16:creationId xmlns:a16="http://schemas.microsoft.com/office/drawing/2014/main" xmlns="" id="{579DF315-44DB-6A4B-BAF0-2DD26223C6EC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15 h 504"/>
                <a:gd name="T2" fmla="*/ 16 w 2736"/>
                <a:gd name="T3" fmla="*/ 5 h 504"/>
                <a:gd name="T4" fmla="*/ 33 w 2736"/>
                <a:gd name="T5" fmla="*/ 1 h 504"/>
                <a:gd name="T6" fmla="*/ 51 w 2736"/>
                <a:gd name="T7" fmla="*/ 1 h 504"/>
                <a:gd name="T8" fmla="*/ 51 w 2736"/>
                <a:gd name="T9" fmla="*/ 3 h 504"/>
                <a:gd name="T10" fmla="*/ 33 w 2736"/>
                <a:gd name="T11" fmla="*/ 3 h 504"/>
                <a:gd name="T12" fmla="*/ 12 w 2736"/>
                <a:gd name="T13" fmla="*/ 9 h 504"/>
                <a:gd name="T14" fmla="*/ 0 w 2736"/>
                <a:gd name="T15" fmla="*/ 1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79" name="Freeform 54">
              <a:extLst>
                <a:ext uri="{FF2B5EF4-FFF2-40B4-BE49-F238E27FC236}">
                  <a16:creationId xmlns:a16="http://schemas.microsoft.com/office/drawing/2014/main" xmlns="" id="{43D94D7E-2D9A-7D41-875C-D4A92622595B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2 h 791"/>
                <a:gd name="T4" fmla="*/ 15 w 1769"/>
                <a:gd name="T5" fmla="*/ 6 h 791"/>
                <a:gd name="T6" fmla="*/ 21 w 1769"/>
                <a:gd name="T7" fmla="*/ 13 h 791"/>
                <a:gd name="T8" fmla="*/ 22 w 1769"/>
                <a:gd name="T9" fmla="*/ 18 h 791"/>
                <a:gd name="T10" fmla="*/ 22 w 1769"/>
                <a:gd name="T11" fmla="*/ 23 h 791"/>
                <a:gd name="T12" fmla="*/ 20 w 1769"/>
                <a:gd name="T13" fmla="*/ 19 h 791"/>
                <a:gd name="T14" fmla="*/ 18 w 1769"/>
                <a:gd name="T15" fmla="*/ 13 h 791"/>
                <a:gd name="T16" fmla="*/ 14 w 1769"/>
                <a:gd name="T17" fmla="*/ 9 h 791"/>
                <a:gd name="T18" fmla="*/ 7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0" name="Freeform 55">
              <a:extLst>
                <a:ext uri="{FF2B5EF4-FFF2-40B4-BE49-F238E27FC236}">
                  <a16:creationId xmlns:a16="http://schemas.microsoft.com/office/drawing/2014/main" xmlns="" id="{25DE521B-F558-3945-94DC-520377989314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 h 504"/>
                <a:gd name="T2" fmla="*/ 11 w 2736"/>
                <a:gd name="T3" fmla="*/ 1 h 504"/>
                <a:gd name="T4" fmla="*/ 23 w 2736"/>
                <a:gd name="T5" fmla="*/ 0 h 504"/>
                <a:gd name="T6" fmla="*/ 35 w 2736"/>
                <a:gd name="T7" fmla="*/ 0 h 504"/>
                <a:gd name="T8" fmla="*/ 34 w 2736"/>
                <a:gd name="T9" fmla="*/ 0 h 504"/>
                <a:gd name="T10" fmla="*/ 22 w 2736"/>
                <a:gd name="T11" fmla="*/ 0 h 504"/>
                <a:gd name="T12" fmla="*/ 8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1" name="Freeform 56">
              <a:extLst>
                <a:ext uri="{FF2B5EF4-FFF2-40B4-BE49-F238E27FC236}">
                  <a16:creationId xmlns:a16="http://schemas.microsoft.com/office/drawing/2014/main" xmlns="" id="{BA8CE03C-8E5B-7B4D-A595-C8F906FCB0B6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 w 1769"/>
                <a:gd name="T3" fmla="*/ 0 h 791"/>
                <a:gd name="T4" fmla="*/ 10 w 1769"/>
                <a:gd name="T5" fmla="*/ 1 h 791"/>
                <a:gd name="T6" fmla="*/ 14 w 1769"/>
                <a:gd name="T7" fmla="*/ 1 h 791"/>
                <a:gd name="T8" fmla="*/ 15 w 1769"/>
                <a:gd name="T9" fmla="*/ 2 h 791"/>
                <a:gd name="T10" fmla="*/ 15 w 1769"/>
                <a:gd name="T11" fmla="*/ 2 h 791"/>
                <a:gd name="T12" fmla="*/ 14 w 1769"/>
                <a:gd name="T13" fmla="*/ 2 h 791"/>
                <a:gd name="T14" fmla="*/ 12 w 1769"/>
                <a:gd name="T15" fmla="*/ 1 h 791"/>
                <a:gd name="T16" fmla="*/ 10 w 1769"/>
                <a:gd name="T17" fmla="*/ 1 h 791"/>
                <a:gd name="T18" fmla="*/ 5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2" name="Freeform 57">
              <a:extLst>
                <a:ext uri="{FF2B5EF4-FFF2-40B4-BE49-F238E27FC236}">
                  <a16:creationId xmlns:a16="http://schemas.microsoft.com/office/drawing/2014/main" xmlns="" id="{DBC3F566-3C18-9A4B-8CF4-9D4D48D102AF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3" name="Freeform 58">
              <a:extLst>
                <a:ext uri="{FF2B5EF4-FFF2-40B4-BE49-F238E27FC236}">
                  <a16:creationId xmlns:a16="http://schemas.microsoft.com/office/drawing/2014/main" xmlns="" id="{2B99010B-6A50-7D48-8FDA-7123CEEA1D8C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4" name="Freeform 59">
              <a:extLst>
                <a:ext uri="{FF2B5EF4-FFF2-40B4-BE49-F238E27FC236}">
                  <a16:creationId xmlns:a16="http://schemas.microsoft.com/office/drawing/2014/main" xmlns="" id="{5AFD0F22-9DAB-1E4A-801F-9CA53E822049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20 h 504"/>
                <a:gd name="T2" fmla="*/ 31 w 2736"/>
                <a:gd name="T3" fmla="*/ 7 h 504"/>
                <a:gd name="T4" fmla="*/ 63 w 2736"/>
                <a:gd name="T5" fmla="*/ 1 h 504"/>
                <a:gd name="T6" fmla="*/ 97 w 2736"/>
                <a:gd name="T7" fmla="*/ 1 h 504"/>
                <a:gd name="T8" fmla="*/ 96 w 2736"/>
                <a:gd name="T9" fmla="*/ 4 h 504"/>
                <a:gd name="T10" fmla="*/ 62 w 2736"/>
                <a:gd name="T11" fmla="*/ 4 h 504"/>
                <a:gd name="T12" fmla="*/ 23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5" name="Freeform 60">
              <a:extLst>
                <a:ext uri="{FF2B5EF4-FFF2-40B4-BE49-F238E27FC236}">
                  <a16:creationId xmlns:a16="http://schemas.microsoft.com/office/drawing/2014/main" xmlns="" id="{5BBC130F-238C-4741-9BA5-95CFE0284765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2 h 791"/>
                <a:gd name="T4" fmla="*/ 28 w 1769"/>
                <a:gd name="T5" fmla="*/ 8 h 791"/>
                <a:gd name="T6" fmla="*/ 39 w 1769"/>
                <a:gd name="T7" fmla="*/ 17 h 791"/>
                <a:gd name="T8" fmla="*/ 43 w 1769"/>
                <a:gd name="T9" fmla="*/ 24 h 791"/>
                <a:gd name="T10" fmla="*/ 41 w 1769"/>
                <a:gd name="T11" fmla="*/ 31 h 791"/>
                <a:gd name="T12" fmla="*/ 39 w 1769"/>
                <a:gd name="T13" fmla="*/ 25 h 791"/>
                <a:gd name="T14" fmla="*/ 34 w 1769"/>
                <a:gd name="T15" fmla="*/ 18 h 791"/>
                <a:gd name="T16" fmla="*/ 27 w 1769"/>
                <a:gd name="T17" fmla="*/ 12 h 791"/>
                <a:gd name="T18" fmla="*/ 14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6" name="Freeform 61">
              <a:extLst>
                <a:ext uri="{FF2B5EF4-FFF2-40B4-BE49-F238E27FC236}">
                  <a16:creationId xmlns:a16="http://schemas.microsoft.com/office/drawing/2014/main" xmlns="" id="{0A03EEEA-1152-D245-AB7D-8EAF7AA1009F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16 h 504"/>
                <a:gd name="T2" fmla="*/ 28 w 2736"/>
                <a:gd name="T3" fmla="*/ 5 h 504"/>
                <a:gd name="T4" fmla="*/ 58 w 2736"/>
                <a:gd name="T5" fmla="*/ 1 h 504"/>
                <a:gd name="T6" fmla="*/ 90 w 2736"/>
                <a:gd name="T7" fmla="*/ 1 h 504"/>
                <a:gd name="T8" fmla="*/ 89 w 2736"/>
                <a:gd name="T9" fmla="*/ 3 h 504"/>
                <a:gd name="T10" fmla="*/ 58 w 2736"/>
                <a:gd name="T11" fmla="*/ 3 h 504"/>
                <a:gd name="T12" fmla="*/ 21 w 2736"/>
                <a:gd name="T13" fmla="*/ 10 h 504"/>
                <a:gd name="T14" fmla="*/ 0 w 2736"/>
                <a:gd name="T15" fmla="*/ 1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7" name="Freeform 62">
              <a:extLst>
                <a:ext uri="{FF2B5EF4-FFF2-40B4-BE49-F238E27FC236}">
                  <a16:creationId xmlns:a16="http://schemas.microsoft.com/office/drawing/2014/main" xmlns="" id="{75538BC0-54D2-E94E-B612-C298EC531F8B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6 w 1769"/>
                <a:gd name="T5" fmla="*/ 6 h 791"/>
                <a:gd name="T6" fmla="*/ 36 w 1769"/>
                <a:gd name="T7" fmla="*/ 14 h 791"/>
                <a:gd name="T8" fmla="*/ 39 w 1769"/>
                <a:gd name="T9" fmla="*/ 20 h 791"/>
                <a:gd name="T10" fmla="*/ 38 w 1769"/>
                <a:gd name="T11" fmla="*/ 25 h 791"/>
                <a:gd name="T12" fmla="*/ 36 w 1769"/>
                <a:gd name="T13" fmla="*/ 20 h 791"/>
                <a:gd name="T14" fmla="*/ 31 w 1769"/>
                <a:gd name="T15" fmla="*/ 15 h 791"/>
                <a:gd name="T16" fmla="*/ 25 w 1769"/>
                <a:gd name="T17" fmla="*/ 10 h 791"/>
                <a:gd name="T18" fmla="*/ 13 w 1769"/>
                <a:gd name="T19" fmla="*/ 5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8" name="Freeform 63">
              <a:extLst>
                <a:ext uri="{FF2B5EF4-FFF2-40B4-BE49-F238E27FC236}">
                  <a16:creationId xmlns:a16="http://schemas.microsoft.com/office/drawing/2014/main" xmlns="" id="{8B0EA1A8-7350-FB4E-930B-97A633959DA6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89" name="Freeform 64">
              <a:extLst>
                <a:ext uri="{FF2B5EF4-FFF2-40B4-BE49-F238E27FC236}">
                  <a16:creationId xmlns:a16="http://schemas.microsoft.com/office/drawing/2014/main" xmlns="" id="{172C1B80-D9D9-214C-BE97-BC60AD959E96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5 h 791"/>
                <a:gd name="T10" fmla="*/ 48 w 1769"/>
                <a:gd name="T11" fmla="*/ 32 h 791"/>
                <a:gd name="T12" fmla="*/ 45 w 1769"/>
                <a:gd name="T13" fmla="*/ 26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0" name="Freeform 65">
              <a:extLst>
                <a:ext uri="{FF2B5EF4-FFF2-40B4-BE49-F238E27FC236}">
                  <a16:creationId xmlns:a16="http://schemas.microsoft.com/office/drawing/2014/main" xmlns="" id="{72A99063-F25D-7642-9A02-95A89B771372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19 h 504"/>
                <a:gd name="T2" fmla="*/ 33 w 2736"/>
                <a:gd name="T3" fmla="*/ 6 h 504"/>
                <a:gd name="T4" fmla="*/ 67 w 2736"/>
                <a:gd name="T5" fmla="*/ 1 h 504"/>
                <a:gd name="T6" fmla="*/ 104 w 2736"/>
                <a:gd name="T7" fmla="*/ 1 h 504"/>
                <a:gd name="T8" fmla="*/ 103 w 2736"/>
                <a:gd name="T9" fmla="*/ 4 h 504"/>
                <a:gd name="T10" fmla="*/ 67 w 2736"/>
                <a:gd name="T11" fmla="*/ 4 h 504"/>
                <a:gd name="T12" fmla="*/ 25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1" name="Freeform 66">
              <a:extLst>
                <a:ext uri="{FF2B5EF4-FFF2-40B4-BE49-F238E27FC236}">
                  <a16:creationId xmlns:a16="http://schemas.microsoft.com/office/drawing/2014/main" xmlns="" id="{A2476700-1C8B-4D46-B427-0ADE93A7C827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2 h 791"/>
                <a:gd name="T4" fmla="*/ 30 w 1769"/>
                <a:gd name="T5" fmla="*/ 7 h 791"/>
                <a:gd name="T6" fmla="*/ 42 w 1769"/>
                <a:gd name="T7" fmla="*/ 16 h 791"/>
                <a:gd name="T8" fmla="*/ 46 w 1769"/>
                <a:gd name="T9" fmla="*/ 22 h 791"/>
                <a:gd name="T10" fmla="*/ 44 w 1769"/>
                <a:gd name="T11" fmla="*/ 29 h 791"/>
                <a:gd name="T12" fmla="*/ 42 w 1769"/>
                <a:gd name="T13" fmla="*/ 23 h 791"/>
                <a:gd name="T14" fmla="*/ 36 w 1769"/>
                <a:gd name="T15" fmla="*/ 17 h 791"/>
                <a:gd name="T16" fmla="*/ 29 w 1769"/>
                <a:gd name="T17" fmla="*/ 11 h 791"/>
                <a:gd name="T18" fmla="*/ 15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2" name="Freeform 67">
              <a:extLst>
                <a:ext uri="{FF2B5EF4-FFF2-40B4-BE49-F238E27FC236}">
                  <a16:creationId xmlns:a16="http://schemas.microsoft.com/office/drawing/2014/main" xmlns="" id="{D3A5F41D-7A18-474D-9FB6-8B60E3A7CE38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12 h 504"/>
                <a:gd name="T2" fmla="*/ 31 w 2736"/>
                <a:gd name="T3" fmla="*/ 4 h 504"/>
                <a:gd name="T4" fmla="*/ 63 w 2736"/>
                <a:gd name="T5" fmla="*/ 1 h 504"/>
                <a:gd name="T6" fmla="*/ 98 w 2736"/>
                <a:gd name="T7" fmla="*/ 1 h 504"/>
                <a:gd name="T8" fmla="*/ 97 w 2736"/>
                <a:gd name="T9" fmla="*/ 3 h 504"/>
                <a:gd name="T10" fmla="*/ 63 w 2736"/>
                <a:gd name="T11" fmla="*/ 3 h 504"/>
                <a:gd name="T12" fmla="*/ 23 w 2736"/>
                <a:gd name="T13" fmla="*/ 7 h 504"/>
                <a:gd name="T14" fmla="*/ 0 w 2736"/>
                <a:gd name="T15" fmla="*/ 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3" name="Freeform 68">
              <a:extLst>
                <a:ext uri="{FF2B5EF4-FFF2-40B4-BE49-F238E27FC236}">
                  <a16:creationId xmlns:a16="http://schemas.microsoft.com/office/drawing/2014/main" xmlns="" id="{D25000AD-DF03-D94B-A872-F8596F71EAAA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1 h 791"/>
                <a:gd name="T4" fmla="*/ 29 w 1769"/>
                <a:gd name="T5" fmla="*/ 5 h 791"/>
                <a:gd name="T6" fmla="*/ 40 w 1769"/>
                <a:gd name="T7" fmla="*/ 11 h 791"/>
                <a:gd name="T8" fmla="*/ 43 w 1769"/>
                <a:gd name="T9" fmla="*/ 15 h 791"/>
                <a:gd name="T10" fmla="*/ 42 w 1769"/>
                <a:gd name="T11" fmla="*/ 20 h 791"/>
                <a:gd name="T12" fmla="*/ 39 w 1769"/>
                <a:gd name="T13" fmla="*/ 16 h 791"/>
                <a:gd name="T14" fmla="*/ 34 w 1769"/>
                <a:gd name="T15" fmla="*/ 11 h 791"/>
                <a:gd name="T16" fmla="*/ 27 w 1769"/>
                <a:gd name="T17" fmla="*/ 7 h 791"/>
                <a:gd name="T18" fmla="*/ 14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4" name="Freeform 69">
              <a:extLst>
                <a:ext uri="{FF2B5EF4-FFF2-40B4-BE49-F238E27FC236}">
                  <a16:creationId xmlns:a16="http://schemas.microsoft.com/office/drawing/2014/main" xmlns="" id="{B1D7B549-176F-F742-9D4B-E6BA341CF3DC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13 h 504"/>
                <a:gd name="T2" fmla="*/ 26 w 2736"/>
                <a:gd name="T3" fmla="*/ 4 h 504"/>
                <a:gd name="T4" fmla="*/ 53 w 2736"/>
                <a:gd name="T5" fmla="*/ 1 h 504"/>
                <a:gd name="T6" fmla="*/ 82 w 2736"/>
                <a:gd name="T7" fmla="*/ 1 h 504"/>
                <a:gd name="T8" fmla="*/ 82 w 2736"/>
                <a:gd name="T9" fmla="*/ 3 h 504"/>
                <a:gd name="T10" fmla="*/ 53 w 2736"/>
                <a:gd name="T11" fmla="*/ 3 h 504"/>
                <a:gd name="T12" fmla="*/ 20 w 2736"/>
                <a:gd name="T13" fmla="*/ 7 h 504"/>
                <a:gd name="T14" fmla="*/ 0 w 2736"/>
                <a:gd name="T15" fmla="*/ 1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5" name="Freeform 70">
              <a:extLst>
                <a:ext uri="{FF2B5EF4-FFF2-40B4-BE49-F238E27FC236}">
                  <a16:creationId xmlns:a16="http://schemas.microsoft.com/office/drawing/2014/main" xmlns="" id="{D278BED3-FCB5-BB4C-9E98-824E366807C2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4 w 1769"/>
                <a:gd name="T5" fmla="*/ 5 h 791"/>
                <a:gd name="T6" fmla="*/ 33 w 1769"/>
                <a:gd name="T7" fmla="*/ 11 h 791"/>
                <a:gd name="T8" fmla="*/ 36 w 1769"/>
                <a:gd name="T9" fmla="*/ 15 h 791"/>
                <a:gd name="T10" fmla="*/ 35 w 1769"/>
                <a:gd name="T11" fmla="*/ 20 h 791"/>
                <a:gd name="T12" fmla="*/ 33 w 1769"/>
                <a:gd name="T13" fmla="*/ 16 h 791"/>
                <a:gd name="T14" fmla="*/ 29 w 1769"/>
                <a:gd name="T15" fmla="*/ 11 h 791"/>
                <a:gd name="T16" fmla="*/ 23 w 1769"/>
                <a:gd name="T17" fmla="*/ 7 h 791"/>
                <a:gd name="T18" fmla="*/ 12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6" name="Freeform 71">
              <a:extLst>
                <a:ext uri="{FF2B5EF4-FFF2-40B4-BE49-F238E27FC236}">
                  <a16:creationId xmlns:a16="http://schemas.microsoft.com/office/drawing/2014/main" xmlns="" id="{0490CD29-264F-0042-8AB0-626CE765633A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7 h 504"/>
                <a:gd name="T2" fmla="*/ 25 w 2736"/>
                <a:gd name="T3" fmla="*/ 2 h 504"/>
                <a:gd name="T4" fmla="*/ 51 w 2736"/>
                <a:gd name="T5" fmla="*/ 0 h 504"/>
                <a:gd name="T6" fmla="*/ 79 w 2736"/>
                <a:gd name="T7" fmla="*/ 0 h 504"/>
                <a:gd name="T8" fmla="*/ 78 w 2736"/>
                <a:gd name="T9" fmla="*/ 1 h 504"/>
                <a:gd name="T10" fmla="*/ 51 w 2736"/>
                <a:gd name="T11" fmla="*/ 1 h 504"/>
                <a:gd name="T12" fmla="*/ 19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7" name="Freeform 72">
              <a:extLst>
                <a:ext uri="{FF2B5EF4-FFF2-40B4-BE49-F238E27FC236}">
                  <a16:creationId xmlns:a16="http://schemas.microsoft.com/office/drawing/2014/main" xmlns="" id="{80A7981F-6A22-394C-B9DA-7D6F83444D53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3 w 1769"/>
                <a:gd name="T5" fmla="*/ 3 h 791"/>
                <a:gd name="T6" fmla="*/ 32 w 1769"/>
                <a:gd name="T7" fmla="*/ 6 h 791"/>
                <a:gd name="T8" fmla="*/ 35 w 1769"/>
                <a:gd name="T9" fmla="*/ 9 h 791"/>
                <a:gd name="T10" fmla="*/ 34 w 1769"/>
                <a:gd name="T11" fmla="*/ 11 h 791"/>
                <a:gd name="T12" fmla="*/ 32 w 1769"/>
                <a:gd name="T13" fmla="*/ 9 h 791"/>
                <a:gd name="T14" fmla="*/ 28 w 1769"/>
                <a:gd name="T15" fmla="*/ 7 h 791"/>
                <a:gd name="T16" fmla="*/ 22 w 1769"/>
                <a:gd name="T17" fmla="*/ 4 h 791"/>
                <a:gd name="T18" fmla="*/ 12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8" name="Freeform 73">
              <a:extLst>
                <a:ext uri="{FF2B5EF4-FFF2-40B4-BE49-F238E27FC236}">
                  <a16:creationId xmlns:a16="http://schemas.microsoft.com/office/drawing/2014/main" xmlns="" id="{23D9283E-2618-464C-A4FB-FD41969F291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6 w 776"/>
                <a:gd name="T11" fmla="*/ 14 h 2368"/>
                <a:gd name="T12" fmla="*/ 12 w 776"/>
                <a:gd name="T13" fmla="*/ 18 h 2368"/>
                <a:gd name="T14" fmla="*/ 20 w 776"/>
                <a:gd name="T15" fmla="*/ 20 h 2368"/>
                <a:gd name="T16" fmla="*/ 16 w 776"/>
                <a:gd name="T17" fmla="*/ 24 h 2368"/>
                <a:gd name="T18" fmla="*/ 22 w 776"/>
                <a:gd name="T19" fmla="*/ 26 h 2368"/>
                <a:gd name="T20" fmla="*/ 20 w 776"/>
                <a:gd name="T21" fmla="*/ 30 h 2368"/>
                <a:gd name="T22" fmla="*/ 24 w 776"/>
                <a:gd name="T23" fmla="*/ 34 h 2368"/>
                <a:gd name="T24" fmla="*/ 24 w 776"/>
                <a:gd name="T25" fmla="*/ 38 h 2368"/>
                <a:gd name="T26" fmla="*/ 28 w 776"/>
                <a:gd name="T27" fmla="*/ 44 h 2368"/>
                <a:gd name="T28" fmla="*/ 25 w 776"/>
                <a:gd name="T29" fmla="*/ 49 h 2368"/>
                <a:gd name="T30" fmla="*/ 30 w 776"/>
                <a:gd name="T31" fmla="*/ 53 h 2368"/>
                <a:gd name="T32" fmla="*/ 28 w 776"/>
                <a:gd name="T33" fmla="*/ 59 h 2368"/>
                <a:gd name="T34" fmla="*/ 30 w 776"/>
                <a:gd name="T35" fmla="*/ 65 h 2368"/>
                <a:gd name="T36" fmla="*/ 28 w 776"/>
                <a:gd name="T37" fmla="*/ 69 h 2368"/>
                <a:gd name="T38" fmla="*/ 31 w 776"/>
                <a:gd name="T39" fmla="*/ 75 h 2368"/>
                <a:gd name="T40" fmla="*/ 30 w 776"/>
                <a:gd name="T41" fmla="*/ 81 h 2368"/>
                <a:gd name="T42" fmla="*/ 31 w 776"/>
                <a:gd name="T43" fmla="*/ 89 h 2368"/>
                <a:gd name="T44" fmla="*/ 30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99" name="Arc 74">
              <a:extLst>
                <a:ext uri="{FF2B5EF4-FFF2-40B4-BE49-F238E27FC236}">
                  <a16:creationId xmlns:a16="http://schemas.microsoft.com/office/drawing/2014/main" xmlns="" id="{6A01CC25-E96F-9C4B-B20B-5E64382A181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0" name="Arc 75">
              <a:extLst>
                <a:ext uri="{FF2B5EF4-FFF2-40B4-BE49-F238E27FC236}">
                  <a16:creationId xmlns:a16="http://schemas.microsoft.com/office/drawing/2014/main" xmlns="" id="{C4780546-1011-354E-9F47-6C6F01A45B21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1" name="Arc 76">
              <a:extLst>
                <a:ext uri="{FF2B5EF4-FFF2-40B4-BE49-F238E27FC236}">
                  <a16:creationId xmlns:a16="http://schemas.microsoft.com/office/drawing/2014/main" xmlns="" id="{40AF37B2-3ABD-8E4C-9A9D-58AEFDF78D3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2" name="Arc 77">
              <a:extLst>
                <a:ext uri="{FF2B5EF4-FFF2-40B4-BE49-F238E27FC236}">
                  <a16:creationId xmlns:a16="http://schemas.microsoft.com/office/drawing/2014/main" xmlns="" id="{CD43EAD1-2A7E-CC49-A5D5-5919861D3B0C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3" name="Arc 78">
              <a:extLst>
                <a:ext uri="{FF2B5EF4-FFF2-40B4-BE49-F238E27FC236}">
                  <a16:creationId xmlns:a16="http://schemas.microsoft.com/office/drawing/2014/main" xmlns="" id="{9D787E39-8079-2349-98F8-68F7D75C5671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4" name="Arc 79">
              <a:extLst>
                <a:ext uri="{FF2B5EF4-FFF2-40B4-BE49-F238E27FC236}">
                  <a16:creationId xmlns:a16="http://schemas.microsoft.com/office/drawing/2014/main" xmlns="" id="{1425EF63-8278-5744-A2A4-E26E1EDF955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5" name="Arc 80">
              <a:extLst>
                <a:ext uri="{FF2B5EF4-FFF2-40B4-BE49-F238E27FC236}">
                  <a16:creationId xmlns:a16="http://schemas.microsoft.com/office/drawing/2014/main" xmlns="" id="{042625EA-89A4-124E-8F23-7B941DF026B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6" name="Arc 81">
              <a:extLst>
                <a:ext uri="{FF2B5EF4-FFF2-40B4-BE49-F238E27FC236}">
                  <a16:creationId xmlns:a16="http://schemas.microsoft.com/office/drawing/2014/main" xmlns="" id="{8AFB366C-C3C6-3942-9CC0-E5F21F0CA4C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7" name="Freeform 82">
              <a:extLst>
                <a:ext uri="{FF2B5EF4-FFF2-40B4-BE49-F238E27FC236}">
                  <a16:creationId xmlns:a16="http://schemas.microsoft.com/office/drawing/2014/main" xmlns="" id="{73DCB177-3EF0-4F4F-AB22-DF1F9FEAF20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5 w 776"/>
                <a:gd name="T11" fmla="*/ 14 h 2368"/>
                <a:gd name="T12" fmla="*/ 12 w 776"/>
                <a:gd name="T13" fmla="*/ 18 h 2368"/>
                <a:gd name="T14" fmla="*/ 19 w 776"/>
                <a:gd name="T15" fmla="*/ 20 h 2368"/>
                <a:gd name="T16" fmla="*/ 15 w 776"/>
                <a:gd name="T17" fmla="*/ 24 h 2368"/>
                <a:gd name="T18" fmla="*/ 21 w 776"/>
                <a:gd name="T19" fmla="*/ 26 h 2368"/>
                <a:gd name="T20" fmla="*/ 19 w 776"/>
                <a:gd name="T21" fmla="*/ 30 h 2368"/>
                <a:gd name="T22" fmla="*/ 23 w 776"/>
                <a:gd name="T23" fmla="*/ 34 h 2368"/>
                <a:gd name="T24" fmla="*/ 23 w 776"/>
                <a:gd name="T25" fmla="*/ 38 h 2368"/>
                <a:gd name="T26" fmla="*/ 27 w 776"/>
                <a:gd name="T27" fmla="*/ 44 h 2368"/>
                <a:gd name="T28" fmla="*/ 25 w 776"/>
                <a:gd name="T29" fmla="*/ 49 h 2368"/>
                <a:gd name="T30" fmla="*/ 29 w 776"/>
                <a:gd name="T31" fmla="*/ 53 h 2368"/>
                <a:gd name="T32" fmla="*/ 27 w 776"/>
                <a:gd name="T33" fmla="*/ 59 h 2368"/>
                <a:gd name="T34" fmla="*/ 29 w 776"/>
                <a:gd name="T35" fmla="*/ 65 h 2368"/>
                <a:gd name="T36" fmla="*/ 27 w 776"/>
                <a:gd name="T37" fmla="*/ 69 h 2368"/>
                <a:gd name="T38" fmla="*/ 31 w 776"/>
                <a:gd name="T39" fmla="*/ 75 h 2368"/>
                <a:gd name="T40" fmla="*/ 29 w 776"/>
                <a:gd name="T41" fmla="*/ 81 h 2368"/>
                <a:gd name="T42" fmla="*/ 31 w 776"/>
                <a:gd name="T43" fmla="*/ 89 h 2368"/>
                <a:gd name="T44" fmla="*/ 29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8" name="Freeform 83">
              <a:extLst>
                <a:ext uri="{FF2B5EF4-FFF2-40B4-BE49-F238E27FC236}">
                  <a16:creationId xmlns:a16="http://schemas.microsoft.com/office/drawing/2014/main" xmlns="" id="{720B5A06-7664-5242-8E9C-56EB35AF25DD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6 h 2368"/>
                <a:gd name="T16" fmla="*/ 13 w 776"/>
                <a:gd name="T17" fmla="*/ 8 h 2368"/>
                <a:gd name="T18" fmla="*/ 18 w 776"/>
                <a:gd name="T19" fmla="*/ 8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8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09" name="Arc 84">
              <a:extLst>
                <a:ext uri="{FF2B5EF4-FFF2-40B4-BE49-F238E27FC236}">
                  <a16:creationId xmlns:a16="http://schemas.microsoft.com/office/drawing/2014/main" xmlns="" id="{CE6E564C-C12D-9348-8D68-4A9CB43B5B0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0" name="Arc 85">
              <a:extLst>
                <a:ext uri="{FF2B5EF4-FFF2-40B4-BE49-F238E27FC236}">
                  <a16:creationId xmlns:a16="http://schemas.microsoft.com/office/drawing/2014/main" xmlns="" id="{B4C6890C-9F4B-4745-9E66-A3F0A8E6E8D0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1" name="Arc 86">
              <a:extLst>
                <a:ext uri="{FF2B5EF4-FFF2-40B4-BE49-F238E27FC236}">
                  <a16:creationId xmlns:a16="http://schemas.microsoft.com/office/drawing/2014/main" xmlns="" id="{2A255489-8D75-3948-B3BB-7D61D3DE42C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2" name="Freeform 87">
              <a:extLst>
                <a:ext uri="{FF2B5EF4-FFF2-40B4-BE49-F238E27FC236}">
                  <a16:creationId xmlns:a16="http://schemas.microsoft.com/office/drawing/2014/main" xmlns="" id="{67D4821A-5B64-9948-BB62-57C8F7F3148C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3 h 2368"/>
                <a:gd name="T2" fmla="*/ 49 w 776"/>
                <a:gd name="T3" fmla="*/ 1 h 2368"/>
                <a:gd name="T4" fmla="*/ 19 w 776"/>
                <a:gd name="T5" fmla="*/ 7 h 2368"/>
                <a:gd name="T6" fmla="*/ 69 w 776"/>
                <a:gd name="T7" fmla="*/ 7 h 2368"/>
                <a:gd name="T8" fmla="*/ 39 w 776"/>
                <a:gd name="T9" fmla="*/ 13 h 2368"/>
                <a:gd name="T10" fmla="*/ 79 w 776"/>
                <a:gd name="T11" fmla="*/ 15 h 2368"/>
                <a:gd name="T12" fmla="*/ 59 w 776"/>
                <a:gd name="T13" fmla="*/ 19 h 2368"/>
                <a:gd name="T14" fmla="*/ 98 w 776"/>
                <a:gd name="T15" fmla="*/ 21 h 2368"/>
                <a:gd name="T16" fmla="*/ 79 w 776"/>
                <a:gd name="T17" fmla="*/ 26 h 2368"/>
                <a:gd name="T18" fmla="*/ 108 w 776"/>
                <a:gd name="T19" fmla="*/ 28 h 2368"/>
                <a:gd name="T20" fmla="*/ 98 w 776"/>
                <a:gd name="T21" fmla="*/ 32 h 2368"/>
                <a:gd name="T22" fmla="*/ 118 w 776"/>
                <a:gd name="T23" fmla="*/ 36 h 2368"/>
                <a:gd name="T24" fmla="*/ 118 w 776"/>
                <a:gd name="T25" fmla="*/ 40 h 2368"/>
                <a:gd name="T26" fmla="*/ 138 w 776"/>
                <a:gd name="T27" fmla="*/ 46 h 2368"/>
                <a:gd name="T28" fmla="*/ 128 w 776"/>
                <a:gd name="T29" fmla="*/ 53 h 2368"/>
                <a:gd name="T30" fmla="*/ 147 w 776"/>
                <a:gd name="T31" fmla="*/ 57 h 2368"/>
                <a:gd name="T32" fmla="*/ 138 w 776"/>
                <a:gd name="T33" fmla="*/ 63 h 2368"/>
                <a:gd name="T34" fmla="*/ 147 w 776"/>
                <a:gd name="T35" fmla="*/ 69 h 2368"/>
                <a:gd name="T36" fmla="*/ 138 w 776"/>
                <a:gd name="T37" fmla="*/ 73 h 2368"/>
                <a:gd name="T38" fmla="*/ 157 w 776"/>
                <a:gd name="T39" fmla="*/ 80 h 2368"/>
                <a:gd name="T40" fmla="*/ 147 w 776"/>
                <a:gd name="T41" fmla="*/ 86 h 2368"/>
                <a:gd name="T42" fmla="*/ 157 w 776"/>
                <a:gd name="T43" fmla="*/ 94 h 2368"/>
                <a:gd name="T44" fmla="*/ 147 w 776"/>
                <a:gd name="T45" fmla="*/ 96 h 2368"/>
                <a:gd name="T46" fmla="*/ 157 w 776"/>
                <a:gd name="T47" fmla="*/ 10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3" name="Freeform 88">
              <a:extLst>
                <a:ext uri="{FF2B5EF4-FFF2-40B4-BE49-F238E27FC236}">
                  <a16:creationId xmlns:a16="http://schemas.microsoft.com/office/drawing/2014/main" xmlns="" id="{DC674530-626A-2448-B829-8D8E44AC641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3 h 2368"/>
                <a:gd name="T2" fmla="*/ 20 w 776"/>
                <a:gd name="T3" fmla="*/ 1 h 2368"/>
                <a:gd name="T4" fmla="*/ 8 w 776"/>
                <a:gd name="T5" fmla="*/ 7 h 2368"/>
                <a:gd name="T6" fmla="*/ 28 w 776"/>
                <a:gd name="T7" fmla="*/ 7 h 2368"/>
                <a:gd name="T8" fmla="*/ 16 w 776"/>
                <a:gd name="T9" fmla="*/ 13 h 2368"/>
                <a:gd name="T10" fmla="*/ 32 w 776"/>
                <a:gd name="T11" fmla="*/ 15 h 2368"/>
                <a:gd name="T12" fmla="*/ 24 w 776"/>
                <a:gd name="T13" fmla="*/ 19 h 2368"/>
                <a:gd name="T14" fmla="*/ 40 w 776"/>
                <a:gd name="T15" fmla="*/ 21 h 2368"/>
                <a:gd name="T16" fmla="*/ 32 w 776"/>
                <a:gd name="T17" fmla="*/ 26 h 2368"/>
                <a:gd name="T18" fmla="*/ 44 w 776"/>
                <a:gd name="T19" fmla="*/ 28 h 2368"/>
                <a:gd name="T20" fmla="*/ 40 w 776"/>
                <a:gd name="T21" fmla="*/ 32 h 2368"/>
                <a:gd name="T22" fmla="*/ 48 w 776"/>
                <a:gd name="T23" fmla="*/ 36 h 2368"/>
                <a:gd name="T24" fmla="*/ 48 w 776"/>
                <a:gd name="T25" fmla="*/ 40 h 2368"/>
                <a:gd name="T26" fmla="*/ 57 w 776"/>
                <a:gd name="T27" fmla="*/ 46 h 2368"/>
                <a:gd name="T28" fmla="*/ 52 w 776"/>
                <a:gd name="T29" fmla="*/ 53 h 2368"/>
                <a:gd name="T30" fmla="*/ 61 w 776"/>
                <a:gd name="T31" fmla="*/ 57 h 2368"/>
                <a:gd name="T32" fmla="*/ 57 w 776"/>
                <a:gd name="T33" fmla="*/ 63 h 2368"/>
                <a:gd name="T34" fmla="*/ 61 w 776"/>
                <a:gd name="T35" fmla="*/ 69 h 2368"/>
                <a:gd name="T36" fmla="*/ 57 w 776"/>
                <a:gd name="T37" fmla="*/ 73 h 2368"/>
                <a:gd name="T38" fmla="*/ 65 w 776"/>
                <a:gd name="T39" fmla="*/ 79 h 2368"/>
                <a:gd name="T40" fmla="*/ 61 w 776"/>
                <a:gd name="T41" fmla="*/ 86 h 2368"/>
                <a:gd name="T42" fmla="*/ 65 w 776"/>
                <a:gd name="T43" fmla="*/ 94 h 2368"/>
                <a:gd name="T44" fmla="*/ 61 w 776"/>
                <a:gd name="T45" fmla="*/ 96 h 2368"/>
                <a:gd name="T46" fmla="*/ 65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4" name="Freeform 89">
              <a:extLst>
                <a:ext uri="{FF2B5EF4-FFF2-40B4-BE49-F238E27FC236}">
                  <a16:creationId xmlns:a16="http://schemas.microsoft.com/office/drawing/2014/main" xmlns="" id="{86DE1C76-520D-514A-A005-2E5B4279E6F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3 h 2368"/>
                <a:gd name="T2" fmla="*/ 7 w 776"/>
                <a:gd name="T3" fmla="*/ 1 h 2368"/>
                <a:gd name="T4" fmla="*/ 3 w 776"/>
                <a:gd name="T5" fmla="*/ 7 h 2368"/>
                <a:gd name="T6" fmla="*/ 10 w 776"/>
                <a:gd name="T7" fmla="*/ 7 h 2368"/>
                <a:gd name="T8" fmla="*/ 6 w 776"/>
                <a:gd name="T9" fmla="*/ 13 h 2368"/>
                <a:gd name="T10" fmla="*/ 12 w 776"/>
                <a:gd name="T11" fmla="*/ 15 h 2368"/>
                <a:gd name="T12" fmla="*/ 9 w 776"/>
                <a:gd name="T13" fmla="*/ 19 h 2368"/>
                <a:gd name="T14" fmla="*/ 15 w 776"/>
                <a:gd name="T15" fmla="*/ 21 h 2368"/>
                <a:gd name="T16" fmla="*/ 12 w 776"/>
                <a:gd name="T17" fmla="*/ 26 h 2368"/>
                <a:gd name="T18" fmla="*/ 16 w 776"/>
                <a:gd name="T19" fmla="*/ 28 h 2368"/>
                <a:gd name="T20" fmla="*/ 15 w 776"/>
                <a:gd name="T21" fmla="*/ 32 h 2368"/>
                <a:gd name="T22" fmla="*/ 17 w 776"/>
                <a:gd name="T23" fmla="*/ 36 h 2368"/>
                <a:gd name="T24" fmla="*/ 17 w 776"/>
                <a:gd name="T25" fmla="*/ 40 h 2368"/>
                <a:gd name="T26" fmla="*/ 20 w 776"/>
                <a:gd name="T27" fmla="*/ 46 h 2368"/>
                <a:gd name="T28" fmla="*/ 19 w 776"/>
                <a:gd name="T29" fmla="*/ 53 h 2368"/>
                <a:gd name="T30" fmla="*/ 22 w 776"/>
                <a:gd name="T31" fmla="*/ 57 h 2368"/>
                <a:gd name="T32" fmla="*/ 20 w 776"/>
                <a:gd name="T33" fmla="*/ 63 h 2368"/>
                <a:gd name="T34" fmla="*/ 22 w 776"/>
                <a:gd name="T35" fmla="*/ 69 h 2368"/>
                <a:gd name="T36" fmla="*/ 20 w 776"/>
                <a:gd name="T37" fmla="*/ 73 h 2368"/>
                <a:gd name="T38" fmla="*/ 23 w 776"/>
                <a:gd name="T39" fmla="*/ 79 h 2368"/>
                <a:gd name="T40" fmla="*/ 22 w 776"/>
                <a:gd name="T41" fmla="*/ 86 h 2368"/>
                <a:gd name="T42" fmla="*/ 23 w 776"/>
                <a:gd name="T43" fmla="*/ 94 h 2368"/>
                <a:gd name="T44" fmla="*/ 22 w 776"/>
                <a:gd name="T45" fmla="*/ 96 h 2368"/>
                <a:gd name="T46" fmla="*/ 23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5" name="Freeform 90">
              <a:extLst>
                <a:ext uri="{FF2B5EF4-FFF2-40B4-BE49-F238E27FC236}">
                  <a16:creationId xmlns:a16="http://schemas.microsoft.com/office/drawing/2014/main" xmlns="" id="{A423D9AC-7439-8643-AC1C-D7442B194D8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3 h 2368"/>
                <a:gd name="T2" fmla="*/ 42 w 776"/>
                <a:gd name="T3" fmla="*/ 1 h 2368"/>
                <a:gd name="T4" fmla="*/ 17 w 776"/>
                <a:gd name="T5" fmla="*/ 8 h 2368"/>
                <a:gd name="T6" fmla="*/ 59 w 776"/>
                <a:gd name="T7" fmla="*/ 8 h 2368"/>
                <a:gd name="T8" fmla="*/ 34 w 776"/>
                <a:gd name="T9" fmla="*/ 15 h 2368"/>
                <a:gd name="T10" fmla="*/ 68 w 776"/>
                <a:gd name="T11" fmla="*/ 17 h 2368"/>
                <a:gd name="T12" fmla="*/ 51 w 776"/>
                <a:gd name="T13" fmla="*/ 21 h 2368"/>
                <a:gd name="T14" fmla="*/ 85 w 776"/>
                <a:gd name="T15" fmla="*/ 24 h 2368"/>
                <a:gd name="T16" fmla="*/ 68 w 776"/>
                <a:gd name="T17" fmla="*/ 28 h 2368"/>
                <a:gd name="T18" fmla="*/ 93 w 776"/>
                <a:gd name="T19" fmla="*/ 31 h 2368"/>
                <a:gd name="T20" fmla="*/ 85 w 776"/>
                <a:gd name="T21" fmla="*/ 35 h 2368"/>
                <a:gd name="T22" fmla="*/ 102 w 776"/>
                <a:gd name="T23" fmla="*/ 40 h 2368"/>
                <a:gd name="T24" fmla="*/ 102 w 776"/>
                <a:gd name="T25" fmla="*/ 44 h 2368"/>
                <a:gd name="T26" fmla="*/ 118 w 776"/>
                <a:gd name="T27" fmla="*/ 51 h 2368"/>
                <a:gd name="T28" fmla="*/ 110 w 776"/>
                <a:gd name="T29" fmla="*/ 58 h 2368"/>
                <a:gd name="T30" fmla="*/ 127 w 776"/>
                <a:gd name="T31" fmla="*/ 63 h 2368"/>
                <a:gd name="T32" fmla="*/ 118 w 776"/>
                <a:gd name="T33" fmla="*/ 70 h 2368"/>
                <a:gd name="T34" fmla="*/ 127 w 776"/>
                <a:gd name="T35" fmla="*/ 77 h 2368"/>
                <a:gd name="T36" fmla="*/ 118 w 776"/>
                <a:gd name="T37" fmla="*/ 81 h 2368"/>
                <a:gd name="T38" fmla="*/ 136 w 776"/>
                <a:gd name="T39" fmla="*/ 88 h 2368"/>
                <a:gd name="T40" fmla="*/ 127 w 776"/>
                <a:gd name="T41" fmla="*/ 95 h 2368"/>
                <a:gd name="T42" fmla="*/ 136 w 776"/>
                <a:gd name="T43" fmla="*/ 104 h 2368"/>
                <a:gd name="T44" fmla="*/ 127 w 776"/>
                <a:gd name="T45" fmla="*/ 107 h 2368"/>
                <a:gd name="T46" fmla="*/ 136 w 776"/>
                <a:gd name="T47" fmla="*/ 11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6" name="Freeform 91">
              <a:extLst>
                <a:ext uri="{FF2B5EF4-FFF2-40B4-BE49-F238E27FC236}">
                  <a16:creationId xmlns:a16="http://schemas.microsoft.com/office/drawing/2014/main" xmlns="" id="{32407FB1-DEA1-334F-96CE-1338EFD0704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1 h 2368"/>
                <a:gd name="T2" fmla="*/ 96 w 776"/>
                <a:gd name="T3" fmla="*/ 0 h 2368"/>
                <a:gd name="T4" fmla="*/ 39 w 776"/>
                <a:gd name="T5" fmla="*/ 3 h 2368"/>
                <a:gd name="T6" fmla="*/ 134 w 776"/>
                <a:gd name="T7" fmla="*/ 3 h 2368"/>
                <a:gd name="T8" fmla="*/ 76 w 776"/>
                <a:gd name="T9" fmla="*/ 6 h 2368"/>
                <a:gd name="T10" fmla="*/ 153 w 776"/>
                <a:gd name="T11" fmla="*/ 7 h 2368"/>
                <a:gd name="T12" fmla="*/ 115 w 776"/>
                <a:gd name="T13" fmla="*/ 9 h 2368"/>
                <a:gd name="T14" fmla="*/ 191 w 776"/>
                <a:gd name="T15" fmla="*/ 10 h 2368"/>
                <a:gd name="T16" fmla="*/ 153 w 776"/>
                <a:gd name="T17" fmla="*/ 13 h 2368"/>
                <a:gd name="T18" fmla="*/ 210 w 776"/>
                <a:gd name="T19" fmla="*/ 14 h 2368"/>
                <a:gd name="T20" fmla="*/ 191 w 776"/>
                <a:gd name="T21" fmla="*/ 16 h 2368"/>
                <a:gd name="T22" fmla="*/ 230 w 776"/>
                <a:gd name="T23" fmla="*/ 18 h 2368"/>
                <a:gd name="T24" fmla="*/ 230 w 776"/>
                <a:gd name="T25" fmla="*/ 20 h 2368"/>
                <a:gd name="T26" fmla="*/ 268 w 776"/>
                <a:gd name="T27" fmla="*/ 23 h 2368"/>
                <a:gd name="T28" fmla="*/ 249 w 776"/>
                <a:gd name="T29" fmla="*/ 26 h 2368"/>
                <a:gd name="T30" fmla="*/ 287 w 776"/>
                <a:gd name="T31" fmla="*/ 28 h 2368"/>
                <a:gd name="T32" fmla="*/ 268 w 776"/>
                <a:gd name="T33" fmla="*/ 31 h 2368"/>
                <a:gd name="T34" fmla="*/ 287 w 776"/>
                <a:gd name="T35" fmla="*/ 34 h 2368"/>
                <a:gd name="T36" fmla="*/ 268 w 776"/>
                <a:gd name="T37" fmla="*/ 36 h 2368"/>
                <a:gd name="T38" fmla="*/ 306 w 776"/>
                <a:gd name="T39" fmla="*/ 39 h 2368"/>
                <a:gd name="T40" fmla="*/ 287 w 776"/>
                <a:gd name="T41" fmla="*/ 42 h 2368"/>
                <a:gd name="T42" fmla="*/ 306 w 776"/>
                <a:gd name="T43" fmla="*/ 46 h 2368"/>
                <a:gd name="T44" fmla="*/ 287 w 776"/>
                <a:gd name="T45" fmla="*/ 47 h 2368"/>
                <a:gd name="T46" fmla="*/ 306 w 776"/>
                <a:gd name="T47" fmla="*/ 5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7" name="Freeform 92">
              <a:extLst>
                <a:ext uri="{FF2B5EF4-FFF2-40B4-BE49-F238E27FC236}">
                  <a16:creationId xmlns:a16="http://schemas.microsoft.com/office/drawing/2014/main" xmlns="" id="{BC6EEE4F-C313-B04F-8BA5-D294FA1FF42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3 h 2368"/>
                <a:gd name="T2" fmla="*/ 18 w 776"/>
                <a:gd name="T3" fmla="*/ 1 h 2368"/>
                <a:gd name="T4" fmla="*/ 7 w 776"/>
                <a:gd name="T5" fmla="*/ 6 h 2368"/>
                <a:gd name="T6" fmla="*/ 26 w 776"/>
                <a:gd name="T7" fmla="*/ 6 h 2368"/>
                <a:gd name="T8" fmla="*/ 15 w 776"/>
                <a:gd name="T9" fmla="*/ 12 h 2368"/>
                <a:gd name="T10" fmla="*/ 29 w 776"/>
                <a:gd name="T11" fmla="*/ 13 h 2368"/>
                <a:gd name="T12" fmla="*/ 22 w 776"/>
                <a:gd name="T13" fmla="*/ 17 h 2368"/>
                <a:gd name="T14" fmla="*/ 36 w 776"/>
                <a:gd name="T15" fmla="*/ 19 h 2368"/>
                <a:gd name="T16" fmla="*/ 29 w 776"/>
                <a:gd name="T17" fmla="*/ 23 h 2368"/>
                <a:gd name="T18" fmla="*/ 40 w 776"/>
                <a:gd name="T19" fmla="*/ 24 h 2368"/>
                <a:gd name="T20" fmla="*/ 36 w 776"/>
                <a:gd name="T21" fmla="*/ 28 h 2368"/>
                <a:gd name="T22" fmla="*/ 44 w 776"/>
                <a:gd name="T23" fmla="*/ 32 h 2368"/>
                <a:gd name="T24" fmla="*/ 44 w 776"/>
                <a:gd name="T25" fmla="*/ 35 h 2368"/>
                <a:gd name="T26" fmla="*/ 51 w 776"/>
                <a:gd name="T27" fmla="*/ 41 h 2368"/>
                <a:gd name="T28" fmla="*/ 47 w 776"/>
                <a:gd name="T29" fmla="*/ 47 h 2368"/>
                <a:gd name="T30" fmla="*/ 55 w 776"/>
                <a:gd name="T31" fmla="*/ 50 h 2368"/>
                <a:gd name="T32" fmla="*/ 51 w 776"/>
                <a:gd name="T33" fmla="*/ 56 h 2368"/>
                <a:gd name="T34" fmla="*/ 55 w 776"/>
                <a:gd name="T35" fmla="*/ 61 h 2368"/>
                <a:gd name="T36" fmla="*/ 51 w 776"/>
                <a:gd name="T37" fmla="*/ 65 h 2368"/>
                <a:gd name="T38" fmla="*/ 58 w 776"/>
                <a:gd name="T39" fmla="*/ 70 h 2368"/>
                <a:gd name="T40" fmla="*/ 55 w 776"/>
                <a:gd name="T41" fmla="*/ 76 h 2368"/>
                <a:gd name="T42" fmla="*/ 58 w 776"/>
                <a:gd name="T43" fmla="*/ 83 h 2368"/>
                <a:gd name="T44" fmla="*/ 55 w 776"/>
                <a:gd name="T45" fmla="*/ 85 h 2368"/>
                <a:gd name="T46" fmla="*/ 58 w 776"/>
                <a:gd name="T47" fmla="*/ 9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8" name="Freeform 93">
              <a:extLst>
                <a:ext uri="{FF2B5EF4-FFF2-40B4-BE49-F238E27FC236}">
                  <a16:creationId xmlns:a16="http://schemas.microsoft.com/office/drawing/2014/main" xmlns="" id="{B4027431-C35B-0B40-B540-1374311C13E7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2 w 776"/>
                <a:gd name="T7" fmla="*/ 2 h 2368"/>
                <a:gd name="T8" fmla="*/ 7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7 w 776"/>
                <a:gd name="T15" fmla="*/ 7 h 2368"/>
                <a:gd name="T16" fmla="*/ 13 w 776"/>
                <a:gd name="T17" fmla="*/ 8 h 2368"/>
                <a:gd name="T18" fmla="*/ 18 w 776"/>
                <a:gd name="T19" fmla="*/ 8 h 2368"/>
                <a:gd name="T20" fmla="*/ 17 w 776"/>
                <a:gd name="T21" fmla="*/ 10 h 2368"/>
                <a:gd name="T22" fmla="*/ 20 w 776"/>
                <a:gd name="T23" fmla="*/ 11 h 2368"/>
                <a:gd name="T24" fmla="*/ 20 w 776"/>
                <a:gd name="T25" fmla="*/ 12 h 2368"/>
                <a:gd name="T26" fmla="*/ 23 w 776"/>
                <a:gd name="T27" fmla="*/ 14 h 2368"/>
                <a:gd name="T28" fmla="*/ 22 w 776"/>
                <a:gd name="T29" fmla="*/ 16 h 2368"/>
                <a:gd name="T30" fmla="*/ 25 w 776"/>
                <a:gd name="T31" fmla="*/ 17 h 2368"/>
                <a:gd name="T32" fmla="*/ 23 w 776"/>
                <a:gd name="T33" fmla="*/ 19 h 2368"/>
                <a:gd name="T34" fmla="*/ 25 w 776"/>
                <a:gd name="T35" fmla="*/ 21 h 2368"/>
                <a:gd name="T36" fmla="*/ 23 w 776"/>
                <a:gd name="T37" fmla="*/ 22 h 2368"/>
                <a:gd name="T38" fmla="*/ 27 w 776"/>
                <a:gd name="T39" fmla="*/ 24 h 2368"/>
                <a:gd name="T40" fmla="*/ 25 w 776"/>
                <a:gd name="T41" fmla="*/ 26 h 2368"/>
                <a:gd name="T42" fmla="*/ 27 w 776"/>
                <a:gd name="T43" fmla="*/ 28 h 2368"/>
                <a:gd name="T44" fmla="*/ 25 w 776"/>
                <a:gd name="T45" fmla="*/ 29 h 2368"/>
                <a:gd name="T46" fmla="*/ 27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619" name="Freeform 94">
              <a:extLst>
                <a:ext uri="{FF2B5EF4-FFF2-40B4-BE49-F238E27FC236}">
                  <a16:creationId xmlns:a16="http://schemas.microsoft.com/office/drawing/2014/main" xmlns="" id="{679C7E47-6EEA-2744-9C51-22F806CA5EDD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7 h 2368"/>
                <a:gd name="T16" fmla="*/ 13 w 776"/>
                <a:gd name="T17" fmla="*/ 8 h 2368"/>
                <a:gd name="T18" fmla="*/ 18 w 776"/>
                <a:gd name="T19" fmla="*/ 9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9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</p:grpSp>
      <p:grpSp>
        <p:nvGrpSpPr>
          <p:cNvPr id="18437" name="Group 95">
            <a:extLst>
              <a:ext uri="{FF2B5EF4-FFF2-40B4-BE49-F238E27FC236}">
                <a16:creationId xmlns:a16="http://schemas.microsoft.com/office/drawing/2014/main" xmlns="" id="{BCFA38A4-BDF5-3344-AAEC-4AC15944171D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057401"/>
            <a:ext cx="2130029" cy="1670447"/>
            <a:chOff x="2928" y="384"/>
            <a:chExt cx="1789" cy="1403"/>
          </a:xfrm>
        </p:grpSpPr>
        <p:sp>
          <p:nvSpPr>
            <p:cNvPr id="18440" name="Oval 96">
              <a:extLst>
                <a:ext uri="{FF2B5EF4-FFF2-40B4-BE49-F238E27FC236}">
                  <a16:creationId xmlns:a16="http://schemas.microsoft.com/office/drawing/2014/main" xmlns="" id="{475B730C-D774-3F4A-860B-957D78D7EF8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 sz="1350"/>
            </a:p>
          </p:txBody>
        </p:sp>
        <p:sp>
          <p:nvSpPr>
            <p:cNvPr id="18441" name="Oval 97">
              <a:extLst>
                <a:ext uri="{FF2B5EF4-FFF2-40B4-BE49-F238E27FC236}">
                  <a16:creationId xmlns:a16="http://schemas.microsoft.com/office/drawing/2014/main" xmlns="" id="{4324B474-F3F6-1A4C-B370-E672DDD966F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x-none" altLang="x-none" sz="1350"/>
            </a:p>
          </p:txBody>
        </p:sp>
        <p:sp>
          <p:nvSpPr>
            <p:cNvPr id="18442" name="Freeform 98">
              <a:extLst>
                <a:ext uri="{FF2B5EF4-FFF2-40B4-BE49-F238E27FC236}">
                  <a16:creationId xmlns:a16="http://schemas.microsoft.com/office/drawing/2014/main" xmlns="" id="{6E458D9A-BE86-1F49-8CAB-C2F5E16F9AAE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3 w 2736"/>
                <a:gd name="T5" fmla="*/ 1 h 504"/>
                <a:gd name="T6" fmla="*/ 113 w 2736"/>
                <a:gd name="T7" fmla="*/ 1 h 504"/>
                <a:gd name="T8" fmla="*/ 112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3" name="Freeform 99">
              <a:extLst>
                <a:ext uri="{FF2B5EF4-FFF2-40B4-BE49-F238E27FC236}">
                  <a16:creationId xmlns:a16="http://schemas.microsoft.com/office/drawing/2014/main" xmlns="" id="{F1E721E9-13E3-DD41-84D7-DDCD8A5DEBF0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4" name="Freeform 100">
              <a:extLst>
                <a:ext uri="{FF2B5EF4-FFF2-40B4-BE49-F238E27FC236}">
                  <a16:creationId xmlns:a16="http://schemas.microsoft.com/office/drawing/2014/main" xmlns="" id="{55D04B41-3B48-E24B-84A1-E3742E32097E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5" name="Freeform 101">
              <a:extLst>
                <a:ext uri="{FF2B5EF4-FFF2-40B4-BE49-F238E27FC236}">
                  <a16:creationId xmlns:a16="http://schemas.microsoft.com/office/drawing/2014/main" xmlns="" id="{8E9335CD-564D-6545-B1CB-356EE6D2F179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6" name="Freeform 102">
              <a:extLst>
                <a:ext uri="{FF2B5EF4-FFF2-40B4-BE49-F238E27FC236}">
                  <a16:creationId xmlns:a16="http://schemas.microsoft.com/office/drawing/2014/main" xmlns="" id="{A03F850F-54E8-074F-A6DE-CB67355C3091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7" name="Freeform 103">
              <a:extLst>
                <a:ext uri="{FF2B5EF4-FFF2-40B4-BE49-F238E27FC236}">
                  <a16:creationId xmlns:a16="http://schemas.microsoft.com/office/drawing/2014/main" xmlns="" id="{770A3505-4306-974D-ABF0-58E6142B9804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30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8" name="Freeform 104">
              <a:extLst>
                <a:ext uri="{FF2B5EF4-FFF2-40B4-BE49-F238E27FC236}">
                  <a16:creationId xmlns:a16="http://schemas.microsoft.com/office/drawing/2014/main" xmlns="" id="{18F61072-E420-724C-A0B1-7564CC2A997A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49" name="Freeform 105">
              <a:extLst>
                <a:ext uri="{FF2B5EF4-FFF2-40B4-BE49-F238E27FC236}">
                  <a16:creationId xmlns:a16="http://schemas.microsoft.com/office/drawing/2014/main" xmlns="" id="{8C50EEBB-6FFB-2A4D-9CBD-0225F51F7432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0" name="Freeform 106">
              <a:extLst>
                <a:ext uri="{FF2B5EF4-FFF2-40B4-BE49-F238E27FC236}">
                  <a16:creationId xmlns:a16="http://schemas.microsoft.com/office/drawing/2014/main" xmlns="" id="{BB7D10ED-5C0E-A343-86C2-B9E4E44BD442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1" name="Freeform 107">
              <a:extLst>
                <a:ext uri="{FF2B5EF4-FFF2-40B4-BE49-F238E27FC236}">
                  <a16:creationId xmlns:a16="http://schemas.microsoft.com/office/drawing/2014/main" xmlns="" id="{406AC577-2615-A646-9DA5-864FE0249B6A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2" name="Freeform 108">
              <a:extLst>
                <a:ext uri="{FF2B5EF4-FFF2-40B4-BE49-F238E27FC236}">
                  <a16:creationId xmlns:a16="http://schemas.microsoft.com/office/drawing/2014/main" xmlns="" id="{159ABAFC-9C1C-504E-A42B-244376939784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3" name="Freeform 109">
              <a:extLst>
                <a:ext uri="{FF2B5EF4-FFF2-40B4-BE49-F238E27FC236}">
                  <a16:creationId xmlns:a16="http://schemas.microsoft.com/office/drawing/2014/main" xmlns="" id="{ECD34A5E-AE85-1243-B0B1-9C4CFDD19B83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4" name="Freeform 110">
              <a:extLst>
                <a:ext uri="{FF2B5EF4-FFF2-40B4-BE49-F238E27FC236}">
                  <a16:creationId xmlns:a16="http://schemas.microsoft.com/office/drawing/2014/main" xmlns="" id="{D8E89DA0-0460-2B4E-BD57-AD156A0AF3D1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5" name="Freeform 111">
              <a:extLst>
                <a:ext uri="{FF2B5EF4-FFF2-40B4-BE49-F238E27FC236}">
                  <a16:creationId xmlns:a16="http://schemas.microsoft.com/office/drawing/2014/main" xmlns="" id="{C9F8EF9C-2A6E-9147-B1AE-2F7BD13E8B65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6" name="Freeform 112">
              <a:extLst>
                <a:ext uri="{FF2B5EF4-FFF2-40B4-BE49-F238E27FC236}">
                  <a16:creationId xmlns:a16="http://schemas.microsoft.com/office/drawing/2014/main" xmlns="" id="{F4555E8F-CCAA-A142-900F-C63DD76B73F0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7" name="Freeform 113">
              <a:extLst>
                <a:ext uri="{FF2B5EF4-FFF2-40B4-BE49-F238E27FC236}">
                  <a16:creationId xmlns:a16="http://schemas.microsoft.com/office/drawing/2014/main" xmlns="" id="{A33E4C0C-CD40-B643-99EA-17C3666890B5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8" name="Freeform 114">
              <a:extLst>
                <a:ext uri="{FF2B5EF4-FFF2-40B4-BE49-F238E27FC236}">
                  <a16:creationId xmlns:a16="http://schemas.microsoft.com/office/drawing/2014/main" xmlns="" id="{7F87A31A-31EE-5746-AB8B-FE7BB0BDDD31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59" name="Freeform 115">
              <a:extLst>
                <a:ext uri="{FF2B5EF4-FFF2-40B4-BE49-F238E27FC236}">
                  <a16:creationId xmlns:a16="http://schemas.microsoft.com/office/drawing/2014/main" xmlns="" id="{B915ED5B-3B98-974F-83BF-51148DED164E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0" name="Freeform 116">
              <a:extLst>
                <a:ext uri="{FF2B5EF4-FFF2-40B4-BE49-F238E27FC236}">
                  <a16:creationId xmlns:a16="http://schemas.microsoft.com/office/drawing/2014/main" xmlns="" id="{411D0BC1-C8D7-A646-B08E-E935E9BD4A64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1" name="Freeform 117">
              <a:extLst>
                <a:ext uri="{FF2B5EF4-FFF2-40B4-BE49-F238E27FC236}">
                  <a16:creationId xmlns:a16="http://schemas.microsoft.com/office/drawing/2014/main" xmlns="" id="{AB4B2DF8-1F4C-7843-AF3F-1A0482C5F9F6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29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2" name="Freeform 118">
              <a:extLst>
                <a:ext uri="{FF2B5EF4-FFF2-40B4-BE49-F238E27FC236}">
                  <a16:creationId xmlns:a16="http://schemas.microsoft.com/office/drawing/2014/main" xmlns="" id="{1AB4E820-9B1D-6046-9DF3-60D1A5733D0E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3" name="Freeform 119">
              <a:extLst>
                <a:ext uri="{FF2B5EF4-FFF2-40B4-BE49-F238E27FC236}">
                  <a16:creationId xmlns:a16="http://schemas.microsoft.com/office/drawing/2014/main" xmlns="" id="{BDDB55CE-B9E1-1D48-832D-E0B37B9EC323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4" name="Freeform 120">
              <a:extLst>
                <a:ext uri="{FF2B5EF4-FFF2-40B4-BE49-F238E27FC236}">
                  <a16:creationId xmlns:a16="http://schemas.microsoft.com/office/drawing/2014/main" xmlns="" id="{9C7E97F6-B6D2-7B47-829B-9B473994BBB7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5" name="Freeform 121">
              <a:extLst>
                <a:ext uri="{FF2B5EF4-FFF2-40B4-BE49-F238E27FC236}">
                  <a16:creationId xmlns:a16="http://schemas.microsoft.com/office/drawing/2014/main" xmlns="" id="{22161250-881D-8146-99C2-20BB42AFF1C5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6" name="Freeform 122">
              <a:extLst>
                <a:ext uri="{FF2B5EF4-FFF2-40B4-BE49-F238E27FC236}">
                  <a16:creationId xmlns:a16="http://schemas.microsoft.com/office/drawing/2014/main" xmlns="" id="{ACD57FE0-AF48-9343-94F6-3441983B08B2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7" name="Freeform 123">
              <a:extLst>
                <a:ext uri="{FF2B5EF4-FFF2-40B4-BE49-F238E27FC236}">
                  <a16:creationId xmlns:a16="http://schemas.microsoft.com/office/drawing/2014/main" xmlns="" id="{C4C66D79-4E55-F74A-9EA2-7FEED6EEF33B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8" name="Freeform 124">
              <a:extLst>
                <a:ext uri="{FF2B5EF4-FFF2-40B4-BE49-F238E27FC236}">
                  <a16:creationId xmlns:a16="http://schemas.microsoft.com/office/drawing/2014/main" xmlns="" id="{C8CA016B-F67A-9A44-B7F7-040DD98BE510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69" name="Freeform 125">
              <a:extLst>
                <a:ext uri="{FF2B5EF4-FFF2-40B4-BE49-F238E27FC236}">
                  <a16:creationId xmlns:a16="http://schemas.microsoft.com/office/drawing/2014/main" xmlns="" id="{42F1C4F6-3AB1-1B4F-96CD-C80C51476F53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0" name="Freeform 126">
              <a:extLst>
                <a:ext uri="{FF2B5EF4-FFF2-40B4-BE49-F238E27FC236}">
                  <a16:creationId xmlns:a16="http://schemas.microsoft.com/office/drawing/2014/main" xmlns="" id="{ACF63594-EFCC-0544-B031-9D27CF978D58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1" name="Freeform 127">
              <a:extLst>
                <a:ext uri="{FF2B5EF4-FFF2-40B4-BE49-F238E27FC236}">
                  <a16:creationId xmlns:a16="http://schemas.microsoft.com/office/drawing/2014/main" xmlns="" id="{8FD3EC47-3882-8348-A8BC-B4F4ABD19259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2" name="Freeform 128">
              <a:extLst>
                <a:ext uri="{FF2B5EF4-FFF2-40B4-BE49-F238E27FC236}">
                  <a16:creationId xmlns:a16="http://schemas.microsoft.com/office/drawing/2014/main" xmlns="" id="{6E7E86A1-FE21-BC47-BFB3-316ADB587F17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3" name="Freeform 129">
              <a:extLst>
                <a:ext uri="{FF2B5EF4-FFF2-40B4-BE49-F238E27FC236}">
                  <a16:creationId xmlns:a16="http://schemas.microsoft.com/office/drawing/2014/main" xmlns="" id="{481AB04B-D597-D84F-91E4-CB001A61F010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4" name="Freeform 130">
              <a:extLst>
                <a:ext uri="{FF2B5EF4-FFF2-40B4-BE49-F238E27FC236}">
                  <a16:creationId xmlns:a16="http://schemas.microsoft.com/office/drawing/2014/main" xmlns="" id="{885FE83B-E9C4-CA4F-8A85-BC9DE3A6A3AC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9 h 504"/>
                <a:gd name="T2" fmla="*/ 19 w 2736"/>
                <a:gd name="T3" fmla="*/ 3 h 504"/>
                <a:gd name="T4" fmla="*/ 39 w 2736"/>
                <a:gd name="T5" fmla="*/ 0 h 504"/>
                <a:gd name="T6" fmla="*/ 60 w 2736"/>
                <a:gd name="T7" fmla="*/ 0 h 504"/>
                <a:gd name="T8" fmla="*/ 59 w 2736"/>
                <a:gd name="T9" fmla="*/ 2 h 504"/>
                <a:gd name="T10" fmla="*/ 38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5" name="Freeform 131">
              <a:extLst>
                <a:ext uri="{FF2B5EF4-FFF2-40B4-BE49-F238E27FC236}">
                  <a16:creationId xmlns:a16="http://schemas.microsoft.com/office/drawing/2014/main" xmlns="" id="{540FE009-201F-7C45-BEBD-D98D97ED08B9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4 w 1769"/>
                <a:gd name="T13" fmla="*/ 12 h 791"/>
                <a:gd name="T14" fmla="*/ 21 w 1769"/>
                <a:gd name="T15" fmla="*/ 9 h 791"/>
                <a:gd name="T16" fmla="*/ 17 w 1769"/>
                <a:gd name="T17" fmla="*/ 6 h 791"/>
                <a:gd name="T18" fmla="*/ 9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6" name="Freeform 132">
              <a:extLst>
                <a:ext uri="{FF2B5EF4-FFF2-40B4-BE49-F238E27FC236}">
                  <a16:creationId xmlns:a16="http://schemas.microsoft.com/office/drawing/2014/main" xmlns="" id="{BD68E97B-8A3B-8E4D-ABB8-F875A837B5E7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0 h 504"/>
                <a:gd name="T2" fmla="*/ 15 w 2736"/>
                <a:gd name="T3" fmla="*/ 3 h 504"/>
                <a:gd name="T4" fmla="*/ 30 w 2736"/>
                <a:gd name="T5" fmla="*/ 0 h 504"/>
                <a:gd name="T6" fmla="*/ 46 w 2736"/>
                <a:gd name="T7" fmla="*/ 0 h 504"/>
                <a:gd name="T8" fmla="*/ 46 w 2736"/>
                <a:gd name="T9" fmla="*/ 2 h 504"/>
                <a:gd name="T10" fmla="*/ 30 w 2736"/>
                <a:gd name="T11" fmla="*/ 2 h 504"/>
                <a:gd name="T12" fmla="*/ 11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7" name="Freeform 133">
              <a:extLst>
                <a:ext uri="{FF2B5EF4-FFF2-40B4-BE49-F238E27FC236}">
                  <a16:creationId xmlns:a16="http://schemas.microsoft.com/office/drawing/2014/main" xmlns="" id="{D76E920C-C72A-C043-BC47-3200BF505A0B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1 h 791"/>
                <a:gd name="T4" fmla="*/ 13 w 1769"/>
                <a:gd name="T5" fmla="*/ 4 h 791"/>
                <a:gd name="T6" fmla="*/ 19 w 1769"/>
                <a:gd name="T7" fmla="*/ 8 h 791"/>
                <a:gd name="T8" fmla="*/ 21 w 1769"/>
                <a:gd name="T9" fmla="*/ 12 h 791"/>
                <a:gd name="T10" fmla="*/ 20 w 1769"/>
                <a:gd name="T11" fmla="*/ 15 h 791"/>
                <a:gd name="T12" fmla="*/ 19 w 1769"/>
                <a:gd name="T13" fmla="*/ 12 h 791"/>
                <a:gd name="T14" fmla="*/ 16 w 1769"/>
                <a:gd name="T15" fmla="*/ 9 h 791"/>
                <a:gd name="T16" fmla="*/ 13 w 1769"/>
                <a:gd name="T17" fmla="*/ 6 h 791"/>
                <a:gd name="T18" fmla="*/ 7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8" name="Freeform 134">
              <a:extLst>
                <a:ext uri="{FF2B5EF4-FFF2-40B4-BE49-F238E27FC236}">
                  <a16:creationId xmlns:a16="http://schemas.microsoft.com/office/drawing/2014/main" xmlns="" id="{4E052B2B-3437-BD48-ACE8-9C651A9F6ABD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9 h 504"/>
                <a:gd name="T2" fmla="*/ 14 w 2736"/>
                <a:gd name="T3" fmla="*/ 3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2 h 504"/>
                <a:gd name="T10" fmla="*/ 28 w 2736"/>
                <a:gd name="T11" fmla="*/ 2 h 504"/>
                <a:gd name="T12" fmla="*/ 10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79" name="Freeform 135">
              <a:extLst>
                <a:ext uri="{FF2B5EF4-FFF2-40B4-BE49-F238E27FC236}">
                  <a16:creationId xmlns:a16="http://schemas.microsoft.com/office/drawing/2014/main" xmlns="" id="{0E2A46E7-BF49-4A4A-BD09-C00A3E16C40B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4 h 791"/>
                <a:gd name="T6" fmla="*/ 17 w 1769"/>
                <a:gd name="T7" fmla="*/ 8 h 791"/>
                <a:gd name="T8" fmla="*/ 19 w 1769"/>
                <a:gd name="T9" fmla="*/ 12 h 791"/>
                <a:gd name="T10" fmla="*/ 18 w 1769"/>
                <a:gd name="T11" fmla="*/ 15 h 791"/>
                <a:gd name="T12" fmla="*/ 17 w 1769"/>
                <a:gd name="T13" fmla="*/ 12 h 791"/>
                <a:gd name="T14" fmla="*/ 15 w 1769"/>
                <a:gd name="T15" fmla="*/ 9 h 791"/>
                <a:gd name="T16" fmla="*/ 12 w 1769"/>
                <a:gd name="T17" fmla="*/ 6 h 791"/>
                <a:gd name="T18" fmla="*/ 6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0" name="Freeform 136">
              <a:extLst>
                <a:ext uri="{FF2B5EF4-FFF2-40B4-BE49-F238E27FC236}">
                  <a16:creationId xmlns:a16="http://schemas.microsoft.com/office/drawing/2014/main" xmlns="" id="{EA2D23F8-089E-3543-9A90-862C30985107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1" name="Freeform 137">
              <a:extLst>
                <a:ext uri="{FF2B5EF4-FFF2-40B4-BE49-F238E27FC236}">
                  <a16:creationId xmlns:a16="http://schemas.microsoft.com/office/drawing/2014/main" xmlns="" id="{13E1A131-3D9C-4E48-9B6C-7B1745592884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2" name="Freeform 138">
              <a:extLst>
                <a:ext uri="{FF2B5EF4-FFF2-40B4-BE49-F238E27FC236}">
                  <a16:creationId xmlns:a16="http://schemas.microsoft.com/office/drawing/2014/main" xmlns="" id="{60F1E963-3231-924C-A136-82827128C2A8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3" name="Freeform 139">
              <a:extLst>
                <a:ext uri="{FF2B5EF4-FFF2-40B4-BE49-F238E27FC236}">
                  <a16:creationId xmlns:a16="http://schemas.microsoft.com/office/drawing/2014/main" xmlns="" id="{346B51CA-B55D-764E-AE1E-ECBC78AB992F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4" name="Freeform 140">
              <a:extLst>
                <a:ext uri="{FF2B5EF4-FFF2-40B4-BE49-F238E27FC236}">
                  <a16:creationId xmlns:a16="http://schemas.microsoft.com/office/drawing/2014/main" xmlns="" id="{106F4027-2E8D-D447-9027-C4F8934FC9ED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 h 504"/>
                <a:gd name="T2" fmla="*/ 13 w 2736"/>
                <a:gd name="T3" fmla="*/ 1 h 504"/>
                <a:gd name="T4" fmla="*/ 26 w 2736"/>
                <a:gd name="T5" fmla="*/ 0 h 504"/>
                <a:gd name="T6" fmla="*/ 40 w 2736"/>
                <a:gd name="T7" fmla="*/ 0 h 504"/>
                <a:gd name="T8" fmla="*/ 40 w 2736"/>
                <a:gd name="T9" fmla="*/ 1 h 504"/>
                <a:gd name="T10" fmla="*/ 26 w 2736"/>
                <a:gd name="T11" fmla="*/ 1 h 504"/>
                <a:gd name="T12" fmla="*/ 10 w 2736"/>
                <a:gd name="T13" fmla="*/ 3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5" name="Freeform 141">
              <a:extLst>
                <a:ext uri="{FF2B5EF4-FFF2-40B4-BE49-F238E27FC236}">
                  <a16:creationId xmlns:a16="http://schemas.microsoft.com/office/drawing/2014/main" xmlns="" id="{A957508F-1BC6-2342-A900-F234385F185A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0 h 791"/>
                <a:gd name="T4" fmla="*/ 12 w 1769"/>
                <a:gd name="T5" fmla="*/ 2 h 791"/>
                <a:gd name="T6" fmla="*/ 16 w 1769"/>
                <a:gd name="T7" fmla="*/ 4 h 791"/>
                <a:gd name="T8" fmla="*/ 18 w 1769"/>
                <a:gd name="T9" fmla="*/ 5 h 791"/>
                <a:gd name="T10" fmla="*/ 17 w 1769"/>
                <a:gd name="T11" fmla="*/ 7 h 791"/>
                <a:gd name="T12" fmla="*/ 16 w 1769"/>
                <a:gd name="T13" fmla="*/ 6 h 791"/>
                <a:gd name="T14" fmla="*/ 14 w 1769"/>
                <a:gd name="T15" fmla="*/ 4 h 791"/>
                <a:gd name="T16" fmla="*/ 11 w 1769"/>
                <a:gd name="T17" fmla="*/ 3 h 791"/>
                <a:gd name="T18" fmla="*/ 6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6" name="Freeform 142">
              <a:extLst>
                <a:ext uri="{FF2B5EF4-FFF2-40B4-BE49-F238E27FC236}">
                  <a16:creationId xmlns:a16="http://schemas.microsoft.com/office/drawing/2014/main" xmlns="" id="{FEB3D899-664F-8F4B-8653-2EBE58CB10E3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7 h 504"/>
                <a:gd name="T2" fmla="*/ 14 w 2736"/>
                <a:gd name="T3" fmla="*/ 2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1 h 504"/>
                <a:gd name="T10" fmla="*/ 28 w 2736"/>
                <a:gd name="T11" fmla="*/ 1 h 504"/>
                <a:gd name="T12" fmla="*/ 10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7" name="Freeform 143">
              <a:extLst>
                <a:ext uri="{FF2B5EF4-FFF2-40B4-BE49-F238E27FC236}">
                  <a16:creationId xmlns:a16="http://schemas.microsoft.com/office/drawing/2014/main" xmlns="" id="{C1903371-654E-6A49-A5F9-9B913F66DAAB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3 h 791"/>
                <a:gd name="T6" fmla="*/ 17 w 1769"/>
                <a:gd name="T7" fmla="*/ 6 h 791"/>
                <a:gd name="T8" fmla="*/ 19 w 1769"/>
                <a:gd name="T9" fmla="*/ 8 h 791"/>
                <a:gd name="T10" fmla="*/ 18 w 1769"/>
                <a:gd name="T11" fmla="*/ 11 h 791"/>
                <a:gd name="T12" fmla="*/ 17 w 1769"/>
                <a:gd name="T13" fmla="*/ 9 h 791"/>
                <a:gd name="T14" fmla="*/ 15 w 1769"/>
                <a:gd name="T15" fmla="*/ 6 h 791"/>
                <a:gd name="T16" fmla="*/ 12 w 1769"/>
                <a:gd name="T17" fmla="*/ 4 h 791"/>
                <a:gd name="T18" fmla="*/ 6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8" name="Freeform 144">
              <a:extLst>
                <a:ext uri="{FF2B5EF4-FFF2-40B4-BE49-F238E27FC236}">
                  <a16:creationId xmlns:a16="http://schemas.microsoft.com/office/drawing/2014/main" xmlns="" id="{44539586-BC16-DD48-8C5D-3F0C80881DCA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15 h 504"/>
                <a:gd name="T2" fmla="*/ 16 w 2736"/>
                <a:gd name="T3" fmla="*/ 5 h 504"/>
                <a:gd name="T4" fmla="*/ 33 w 2736"/>
                <a:gd name="T5" fmla="*/ 1 h 504"/>
                <a:gd name="T6" fmla="*/ 51 w 2736"/>
                <a:gd name="T7" fmla="*/ 1 h 504"/>
                <a:gd name="T8" fmla="*/ 51 w 2736"/>
                <a:gd name="T9" fmla="*/ 3 h 504"/>
                <a:gd name="T10" fmla="*/ 33 w 2736"/>
                <a:gd name="T11" fmla="*/ 3 h 504"/>
                <a:gd name="T12" fmla="*/ 12 w 2736"/>
                <a:gd name="T13" fmla="*/ 9 h 504"/>
                <a:gd name="T14" fmla="*/ 0 w 2736"/>
                <a:gd name="T15" fmla="*/ 1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89" name="Freeform 145">
              <a:extLst>
                <a:ext uri="{FF2B5EF4-FFF2-40B4-BE49-F238E27FC236}">
                  <a16:creationId xmlns:a16="http://schemas.microsoft.com/office/drawing/2014/main" xmlns="" id="{5C4A476A-FC54-3041-897C-9272F29AA589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2 h 791"/>
                <a:gd name="T4" fmla="*/ 15 w 1769"/>
                <a:gd name="T5" fmla="*/ 6 h 791"/>
                <a:gd name="T6" fmla="*/ 21 w 1769"/>
                <a:gd name="T7" fmla="*/ 13 h 791"/>
                <a:gd name="T8" fmla="*/ 22 w 1769"/>
                <a:gd name="T9" fmla="*/ 18 h 791"/>
                <a:gd name="T10" fmla="*/ 22 w 1769"/>
                <a:gd name="T11" fmla="*/ 23 h 791"/>
                <a:gd name="T12" fmla="*/ 20 w 1769"/>
                <a:gd name="T13" fmla="*/ 19 h 791"/>
                <a:gd name="T14" fmla="*/ 18 w 1769"/>
                <a:gd name="T15" fmla="*/ 13 h 791"/>
                <a:gd name="T16" fmla="*/ 14 w 1769"/>
                <a:gd name="T17" fmla="*/ 9 h 791"/>
                <a:gd name="T18" fmla="*/ 7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0" name="Freeform 146">
              <a:extLst>
                <a:ext uri="{FF2B5EF4-FFF2-40B4-BE49-F238E27FC236}">
                  <a16:creationId xmlns:a16="http://schemas.microsoft.com/office/drawing/2014/main" xmlns="" id="{12FAE0F2-9A26-804A-BA4F-3571C92B4EBE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 h 504"/>
                <a:gd name="T2" fmla="*/ 11 w 2736"/>
                <a:gd name="T3" fmla="*/ 1 h 504"/>
                <a:gd name="T4" fmla="*/ 23 w 2736"/>
                <a:gd name="T5" fmla="*/ 0 h 504"/>
                <a:gd name="T6" fmla="*/ 35 w 2736"/>
                <a:gd name="T7" fmla="*/ 0 h 504"/>
                <a:gd name="T8" fmla="*/ 34 w 2736"/>
                <a:gd name="T9" fmla="*/ 0 h 504"/>
                <a:gd name="T10" fmla="*/ 22 w 2736"/>
                <a:gd name="T11" fmla="*/ 0 h 504"/>
                <a:gd name="T12" fmla="*/ 8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1" name="Freeform 147">
              <a:extLst>
                <a:ext uri="{FF2B5EF4-FFF2-40B4-BE49-F238E27FC236}">
                  <a16:creationId xmlns:a16="http://schemas.microsoft.com/office/drawing/2014/main" xmlns="" id="{BADA8AD3-B107-8541-8258-763B77831979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 w 1769"/>
                <a:gd name="T3" fmla="*/ 0 h 791"/>
                <a:gd name="T4" fmla="*/ 10 w 1769"/>
                <a:gd name="T5" fmla="*/ 1 h 791"/>
                <a:gd name="T6" fmla="*/ 14 w 1769"/>
                <a:gd name="T7" fmla="*/ 1 h 791"/>
                <a:gd name="T8" fmla="*/ 15 w 1769"/>
                <a:gd name="T9" fmla="*/ 2 h 791"/>
                <a:gd name="T10" fmla="*/ 15 w 1769"/>
                <a:gd name="T11" fmla="*/ 2 h 791"/>
                <a:gd name="T12" fmla="*/ 14 w 1769"/>
                <a:gd name="T13" fmla="*/ 2 h 791"/>
                <a:gd name="T14" fmla="*/ 12 w 1769"/>
                <a:gd name="T15" fmla="*/ 1 h 791"/>
                <a:gd name="T16" fmla="*/ 10 w 1769"/>
                <a:gd name="T17" fmla="*/ 1 h 791"/>
                <a:gd name="T18" fmla="*/ 5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2" name="Freeform 148">
              <a:extLst>
                <a:ext uri="{FF2B5EF4-FFF2-40B4-BE49-F238E27FC236}">
                  <a16:creationId xmlns:a16="http://schemas.microsoft.com/office/drawing/2014/main" xmlns="" id="{5E345D62-B73A-BD47-AD44-6EE661230F72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3" name="Freeform 149">
              <a:extLst>
                <a:ext uri="{FF2B5EF4-FFF2-40B4-BE49-F238E27FC236}">
                  <a16:creationId xmlns:a16="http://schemas.microsoft.com/office/drawing/2014/main" xmlns="" id="{15937BE2-9401-F047-8717-2147D014B9CB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4" name="Freeform 150">
              <a:extLst>
                <a:ext uri="{FF2B5EF4-FFF2-40B4-BE49-F238E27FC236}">
                  <a16:creationId xmlns:a16="http://schemas.microsoft.com/office/drawing/2014/main" xmlns="" id="{FB1C980D-5357-7D44-9444-02C88CCF269B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20 h 504"/>
                <a:gd name="T2" fmla="*/ 31 w 2736"/>
                <a:gd name="T3" fmla="*/ 7 h 504"/>
                <a:gd name="T4" fmla="*/ 63 w 2736"/>
                <a:gd name="T5" fmla="*/ 1 h 504"/>
                <a:gd name="T6" fmla="*/ 97 w 2736"/>
                <a:gd name="T7" fmla="*/ 1 h 504"/>
                <a:gd name="T8" fmla="*/ 96 w 2736"/>
                <a:gd name="T9" fmla="*/ 4 h 504"/>
                <a:gd name="T10" fmla="*/ 62 w 2736"/>
                <a:gd name="T11" fmla="*/ 4 h 504"/>
                <a:gd name="T12" fmla="*/ 23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5" name="Freeform 151">
              <a:extLst>
                <a:ext uri="{FF2B5EF4-FFF2-40B4-BE49-F238E27FC236}">
                  <a16:creationId xmlns:a16="http://schemas.microsoft.com/office/drawing/2014/main" xmlns="" id="{5F1453AB-78B8-7842-9587-AB0A54C830BF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2 h 791"/>
                <a:gd name="T4" fmla="*/ 28 w 1769"/>
                <a:gd name="T5" fmla="*/ 8 h 791"/>
                <a:gd name="T6" fmla="*/ 39 w 1769"/>
                <a:gd name="T7" fmla="*/ 17 h 791"/>
                <a:gd name="T8" fmla="*/ 43 w 1769"/>
                <a:gd name="T9" fmla="*/ 24 h 791"/>
                <a:gd name="T10" fmla="*/ 41 w 1769"/>
                <a:gd name="T11" fmla="*/ 31 h 791"/>
                <a:gd name="T12" fmla="*/ 39 w 1769"/>
                <a:gd name="T13" fmla="*/ 25 h 791"/>
                <a:gd name="T14" fmla="*/ 34 w 1769"/>
                <a:gd name="T15" fmla="*/ 18 h 791"/>
                <a:gd name="T16" fmla="*/ 27 w 1769"/>
                <a:gd name="T17" fmla="*/ 12 h 791"/>
                <a:gd name="T18" fmla="*/ 14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6" name="Freeform 152">
              <a:extLst>
                <a:ext uri="{FF2B5EF4-FFF2-40B4-BE49-F238E27FC236}">
                  <a16:creationId xmlns:a16="http://schemas.microsoft.com/office/drawing/2014/main" xmlns="" id="{498B7F80-DB89-D048-BB56-D6AFD124F04D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16 h 504"/>
                <a:gd name="T2" fmla="*/ 28 w 2736"/>
                <a:gd name="T3" fmla="*/ 5 h 504"/>
                <a:gd name="T4" fmla="*/ 58 w 2736"/>
                <a:gd name="T5" fmla="*/ 1 h 504"/>
                <a:gd name="T6" fmla="*/ 90 w 2736"/>
                <a:gd name="T7" fmla="*/ 1 h 504"/>
                <a:gd name="T8" fmla="*/ 89 w 2736"/>
                <a:gd name="T9" fmla="*/ 3 h 504"/>
                <a:gd name="T10" fmla="*/ 58 w 2736"/>
                <a:gd name="T11" fmla="*/ 3 h 504"/>
                <a:gd name="T12" fmla="*/ 21 w 2736"/>
                <a:gd name="T13" fmla="*/ 10 h 504"/>
                <a:gd name="T14" fmla="*/ 0 w 2736"/>
                <a:gd name="T15" fmla="*/ 1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7" name="Freeform 153">
              <a:extLst>
                <a:ext uri="{FF2B5EF4-FFF2-40B4-BE49-F238E27FC236}">
                  <a16:creationId xmlns:a16="http://schemas.microsoft.com/office/drawing/2014/main" xmlns="" id="{F2FCD5D0-C979-1D4C-BA3E-3804FC0E5E18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6 w 1769"/>
                <a:gd name="T5" fmla="*/ 6 h 791"/>
                <a:gd name="T6" fmla="*/ 36 w 1769"/>
                <a:gd name="T7" fmla="*/ 14 h 791"/>
                <a:gd name="T8" fmla="*/ 39 w 1769"/>
                <a:gd name="T9" fmla="*/ 20 h 791"/>
                <a:gd name="T10" fmla="*/ 38 w 1769"/>
                <a:gd name="T11" fmla="*/ 25 h 791"/>
                <a:gd name="T12" fmla="*/ 36 w 1769"/>
                <a:gd name="T13" fmla="*/ 20 h 791"/>
                <a:gd name="T14" fmla="*/ 31 w 1769"/>
                <a:gd name="T15" fmla="*/ 15 h 791"/>
                <a:gd name="T16" fmla="*/ 25 w 1769"/>
                <a:gd name="T17" fmla="*/ 10 h 791"/>
                <a:gd name="T18" fmla="*/ 13 w 1769"/>
                <a:gd name="T19" fmla="*/ 5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8" name="Freeform 154">
              <a:extLst>
                <a:ext uri="{FF2B5EF4-FFF2-40B4-BE49-F238E27FC236}">
                  <a16:creationId xmlns:a16="http://schemas.microsoft.com/office/drawing/2014/main" xmlns="" id="{275BFA09-AA17-CB4D-85B1-71C835FA1149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499" name="Freeform 155">
              <a:extLst>
                <a:ext uri="{FF2B5EF4-FFF2-40B4-BE49-F238E27FC236}">
                  <a16:creationId xmlns:a16="http://schemas.microsoft.com/office/drawing/2014/main" xmlns="" id="{64037053-108E-9948-86A2-F330ECF4006D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5 h 791"/>
                <a:gd name="T10" fmla="*/ 48 w 1769"/>
                <a:gd name="T11" fmla="*/ 32 h 791"/>
                <a:gd name="T12" fmla="*/ 45 w 1769"/>
                <a:gd name="T13" fmla="*/ 26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0" name="Freeform 156">
              <a:extLst>
                <a:ext uri="{FF2B5EF4-FFF2-40B4-BE49-F238E27FC236}">
                  <a16:creationId xmlns:a16="http://schemas.microsoft.com/office/drawing/2014/main" xmlns="" id="{C594E996-9D26-D64D-B66E-28F5B0C12D9D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19 h 504"/>
                <a:gd name="T2" fmla="*/ 33 w 2736"/>
                <a:gd name="T3" fmla="*/ 6 h 504"/>
                <a:gd name="T4" fmla="*/ 67 w 2736"/>
                <a:gd name="T5" fmla="*/ 1 h 504"/>
                <a:gd name="T6" fmla="*/ 104 w 2736"/>
                <a:gd name="T7" fmla="*/ 1 h 504"/>
                <a:gd name="T8" fmla="*/ 103 w 2736"/>
                <a:gd name="T9" fmla="*/ 4 h 504"/>
                <a:gd name="T10" fmla="*/ 67 w 2736"/>
                <a:gd name="T11" fmla="*/ 4 h 504"/>
                <a:gd name="T12" fmla="*/ 25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1" name="Freeform 157">
              <a:extLst>
                <a:ext uri="{FF2B5EF4-FFF2-40B4-BE49-F238E27FC236}">
                  <a16:creationId xmlns:a16="http://schemas.microsoft.com/office/drawing/2014/main" xmlns="" id="{502345AD-1919-A143-BF97-245D0A2E0FAE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2 h 791"/>
                <a:gd name="T4" fmla="*/ 30 w 1769"/>
                <a:gd name="T5" fmla="*/ 7 h 791"/>
                <a:gd name="T6" fmla="*/ 42 w 1769"/>
                <a:gd name="T7" fmla="*/ 16 h 791"/>
                <a:gd name="T8" fmla="*/ 46 w 1769"/>
                <a:gd name="T9" fmla="*/ 22 h 791"/>
                <a:gd name="T10" fmla="*/ 44 w 1769"/>
                <a:gd name="T11" fmla="*/ 29 h 791"/>
                <a:gd name="T12" fmla="*/ 42 w 1769"/>
                <a:gd name="T13" fmla="*/ 23 h 791"/>
                <a:gd name="T14" fmla="*/ 36 w 1769"/>
                <a:gd name="T15" fmla="*/ 17 h 791"/>
                <a:gd name="T16" fmla="*/ 29 w 1769"/>
                <a:gd name="T17" fmla="*/ 11 h 791"/>
                <a:gd name="T18" fmla="*/ 15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2" name="Freeform 158">
              <a:extLst>
                <a:ext uri="{FF2B5EF4-FFF2-40B4-BE49-F238E27FC236}">
                  <a16:creationId xmlns:a16="http://schemas.microsoft.com/office/drawing/2014/main" xmlns="" id="{C15AD58B-1C89-7840-9344-C036A3886F1F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12 h 504"/>
                <a:gd name="T2" fmla="*/ 31 w 2736"/>
                <a:gd name="T3" fmla="*/ 4 h 504"/>
                <a:gd name="T4" fmla="*/ 63 w 2736"/>
                <a:gd name="T5" fmla="*/ 1 h 504"/>
                <a:gd name="T6" fmla="*/ 98 w 2736"/>
                <a:gd name="T7" fmla="*/ 1 h 504"/>
                <a:gd name="T8" fmla="*/ 97 w 2736"/>
                <a:gd name="T9" fmla="*/ 3 h 504"/>
                <a:gd name="T10" fmla="*/ 63 w 2736"/>
                <a:gd name="T11" fmla="*/ 3 h 504"/>
                <a:gd name="T12" fmla="*/ 23 w 2736"/>
                <a:gd name="T13" fmla="*/ 7 h 504"/>
                <a:gd name="T14" fmla="*/ 0 w 2736"/>
                <a:gd name="T15" fmla="*/ 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3" name="Freeform 159">
              <a:extLst>
                <a:ext uri="{FF2B5EF4-FFF2-40B4-BE49-F238E27FC236}">
                  <a16:creationId xmlns:a16="http://schemas.microsoft.com/office/drawing/2014/main" xmlns="" id="{56BB08BF-F787-7B4B-9EFA-FC3BD193DDA3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1 h 791"/>
                <a:gd name="T4" fmla="*/ 29 w 1769"/>
                <a:gd name="T5" fmla="*/ 5 h 791"/>
                <a:gd name="T6" fmla="*/ 40 w 1769"/>
                <a:gd name="T7" fmla="*/ 11 h 791"/>
                <a:gd name="T8" fmla="*/ 43 w 1769"/>
                <a:gd name="T9" fmla="*/ 15 h 791"/>
                <a:gd name="T10" fmla="*/ 42 w 1769"/>
                <a:gd name="T11" fmla="*/ 20 h 791"/>
                <a:gd name="T12" fmla="*/ 39 w 1769"/>
                <a:gd name="T13" fmla="*/ 16 h 791"/>
                <a:gd name="T14" fmla="*/ 34 w 1769"/>
                <a:gd name="T15" fmla="*/ 11 h 791"/>
                <a:gd name="T16" fmla="*/ 27 w 1769"/>
                <a:gd name="T17" fmla="*/ 7 h 791"/>
                <a:gd name="T18" fmla="*/ 14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4" name="Freeform 160">
              <a:extLst>
                <a:ext uri="{FF2B5EF4-FFF2-40B4-BE49-F238E27FC236}">
                  <a16:creationId xmlns:a16="http://schemas.microsoft.com/office/drawing/2014/main" xmlns="" id="{82145D4C-91C5-5441-B57E-A97B70F6C000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13 h 504"/>
                <a:gd name="T2" fmla="*/ 26 w 2736"/>
                <a:gd name="T3" fmla="*/ 4 h 504"/>
                <a:gd name="T4" fmla="*/ 53 w 2736"/>
                <a:gd name="T5" fmla="*/ 1 h 504"/>
                <a:gd name="T6" fmla="*/ 82 w 2736"/>
                <a:gd name="T7" fmla="*/ 1 h 504"/>
                <a:gd name="T8" fmla="*/ 82 w 2736"/>
                <a:gd name="T9" fmla="*/ 3 h 504"/>
                <a:gd name="T10" fmla="*/ 53 w 2736"/>
                <a:gd name="T11" fmla="*/ 3 h 504"/>
                <a:gd name="T12" fmla="*/ 20 w 2736"/>
                <a:gd name="T13" fmla="*/ 7 h 504"/>
                <a:gd name="T14" fmla="*/ 0 w 2736"/>
                <a:gd name="T15" fmla="*/ 1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5" name="Freeform 161">
              <a:extLst>
                <a:ext uri="{FF2B5EF4-FFF2-40B4-BE49-F238E27FC236}">
                  <a16:creationId xmlns:a16="http://schemas.microsoft.com/office/drawing/2014/main" xmlns="" id="{67652F36-CDA9-714A-B127-C43D667C5ECC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4 w 1769"/>
                <a:gd name="T5" fmla="*/ 5 h 791"/>
                <a:gd name="T6" fmla="*/ 33 w 1769"/>
                <a:gd name="T7" fmla="*/ 11 h 791"/>
                <a:gd name="T8" fmla="*/ 36 w 1769"/>
                <a:gd name="T9" fmla="*/ 15 h 791"/>
                <a:gd name="T10" fmla="*/ 35 w 1769"/>
                <a:gd name="T11" fmla="*/ 20 h 791"/>
                <a:gd name="T12" fmla="*/ 33 w 1769"/>
                <a:gd name="T13" fmla="*/ 16 h 791"/>
                <a:gd name="T14" fmla="*/ 29 w 1769"/>
                <a:gd name="T15" fmla="*/ 11 h 791"/>
                <a:gd name="T16" fmla="*/ 23 w 1769"/>
                <a:gd name="T17" fmla="*/ 7 h 791"/>
                <a:gd name="T18" fmla="*/ 12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6" name="Freeform 162">
              <a:extLst>
                <a:ext uri="{FF2B5EF4-FFF2-40B4-BE49-F238E27FC236}">
                  <a16:creationId xmlns:a16="http://schemas.microsoft.com/office/drawing/2014/main" xmlns="" id="{A58E1CCA-1C24-E741-BEFD-7B9590C3FBD1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7 h 504"/>
                <a:gd name="T2" fmla="*/ 25 w 2736"/>
                <a:gd name="T3" fmla="*/ 2 h 504"/>
                <a:gd name="T4" fmla="*/ 51 w 2736"/>
                <a:gd name="T5" fmla="*/ 0 h 504"/>
                <a:gd name="T6" fmla="*/ 79 w 2736"/>
                <a:gd name="T7" fmla="*/ 0 h 504"/>
                <a:gd name="T8" fmla="*/ 78 w 2736"/>
                <a:gd name="T9" fmla="*/ 1 h 504"/>
                <a:gd name="T10" fmla="*/ 51 w 2736"/>
                <a:gd name="T11" fmla="*/ 1 h 504"/>
                <a:gd name="T12" fmla="*/ 19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7" name="Freeform 163">
              <a:extLst>
                <a:ext uri="{FF2B5EF4-FFF2-40B4-BE49-F238E27FC236}">
                  <a16:creationId xmlns:a16="http://schemas.microsoft.com/office/drawing/2014/main" xmlns="" id="{8B3D482E-19B1-E544-9C4C-8F8098DCF2D9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3 w 1769"/>
                <a:gd name="T5" fmla="*/ 3 h 791"/>
                <a:gd name="T6" fmla="*/ 32 w 1769"/>
                <a:gd name="T7" fmla="*/ 6 h 791"/>
                <a:gd name="T8" fmla="*/ 35 w 1769"/>
                <a:gd name="T9" fmla="*/ 9 h 791"/>
                <a:gd name="T10" fmla="*/ 34 w 1769"/>
                <a:gd name="T11" fmla="*/ 11 h 791"/>
                <a:gd name="T12" fmla="*/ 32 w 1769"/>
                <a:gd name="T13" fmla="*/ 9 h 791"/>
                <a:gd name="T14" fmla="*/ 28 w 1769"/>
                <a:gd name="T15" fmla="*/ 7 h 791"/>
                <a:gd name="T16" fmla="*/ 22 w 1769"/>
                <a:gd name="T17" fmla="*/ 4 h 791"/>
                <a:gd name="T18" fmla="*/ 12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8" name="Freeform 164">
              <a:extLst>
                <a:ext uri="{FF2B5EF4-FFF2-40B4-BE49-F238E27FC236}">
                  <a16:creationId xmlns:a16="http://schemas.microsoft.com/office/drawing/2014/main" xmlns="" id="{61F91C2F-4BBD-2347-A440-E91455AC779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6 w 776"/>
                <a:gd name="T11" fmla="*/ 14 h 2368"/>
                <a:gd name="T12" fmla="*/ 12 w 776"/>
                <a:gd name="T13" fmla="*/ 18 h 2368"/>
                <a:gd name="T14" fmla="*/ 20 w 776"/>
                <a:gd name="T15" fmla="*/ 20 h 2368"/>
                <a:gd name="T16" fmla="*/ 16 w 776"/>
                <a:gd name="T17" fmla="*/ 24 h 2368"/>
                <a:gd name="T18" fmla="*/ 22 w 776"/>
                <a:gd name="T19" fmla="*/ 26 h 2368"/>
                <a:gd name="T20" fmla="*/ 20 w 776"/>
                <a:gd name="T21" fmla="*/ 30 h 2368"/>
                <a:gd name="T22" fmla="*/ 24 w 776"/>
                <a:gd name="T23" fmla="*/ 34 h 2368"/>
                <a:gd name="T24" fmla="*/ 24 w 776"/>
                <a:gd name="T25" fmla="*/ 38 h 2368"/>
                <a:gd name="T26" fmla="*/ 28 w 776"/>
                <a:gd name="T27" fmla="*/ 44 h 2368"/>
                <a:gd name="T28" fmla="*/ 25 w 776"/>
                <a:gd name="T29" fmla="*/ 49 h 2368"/>
                <a:gd name="T30" fmla="*/ 30 w 776"/>
                <a:gd name="T31" fmla="*/ 53 h 2368"/>
                <a:gd name="T32" fmla="*/ 28 w 776"/>
                <a:gd name="T33" fmla="*/ 59 h 2368"/>
                <a:gd name="T34" fmla="*/ 30 w 776"/>
                <a:gd name="T35" fmla="*/ 65 h 2368"/>
                <a:gd name="T36" fmla="*/ 28 w 776"/>
                <a:gd name="T37" fmla="*/ 69 h 2368"/>
                <a:gd name="T38" fmla="*/ 31 w 776"/>
                <a:gd name="T39" fmla="*/ 75 h 2368"/>
                <a:gd name="T40" fmla="*/ 30 w 776"/>
                <a:gd name="T41" fmla="*/ 81 h 2368"/>
                <a:gd name="T42" fmla="*/ 31 w 776"/>
                <a:gd name="T43" fmla="*/ 89 h 2368"/>
                <a:gd name="T44" fmla="*/ 30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09" name="Arc 165">
              <a:extLst>
                <a:ext uri="{FF2B5EF4-FFF2-40B4-BE49-F238E27FC236}">
                  <a16:creationId xmlns:a16="http://schemas.microsoft.com/office/drawing/2014/main" xmlns="" id="{1E94F78B-946C-3841-8997-AB5179E3157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0" name="Arc 166">
              <a:extLst>
                <a:ext uri="{FF2B5EF4-FFF2-40B4-BE49-F238E27FC236}">
                  <a16:creationId xmlns:a16="http://schemas.microsoft.com/office/drawing/2014/main" xmlns="" id="{39363BF7-B762-4449-897E-BD9E9E81A214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1" name="Arc 167">
              <a:extLst>
                <a:ext uri="{FF2B5EF4-FFF2-40B4-BE49-F238E27FC236}">
                  <a16:creationId xmlns:a16="http://schemas.microsoft.com/office/drawing/2014/main" xmlns="" id="{FF56A21E-CEF2-0042-A3AE-DB60A43F17A6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2" name="Arc 168">
              <a:extLst>
                <a:ext uri="{FF2B5EF4-FFF2-40B4-BE49-F238E27FC236}">
                  <a16:creationId xmlns:a16="http://schemas.microsoft.com/office/drawing/2014/main" xmlns="" id="{CFABC14C-A049-354F-9CEA-9F560F9E2F3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3" name="Arc 169">
              <a:extLst>
                <a:ext uri="{FF2B5EF4-FFF2-40B4-BE49-F238E27FC236}">
                  <a16:creationId xmlns:a16="http://schemas.microsoft.com/office/drawing/2014/main" xmlns="" id="{98EE5015-EDF6-C842-9C06-EDAD7218A34D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4" name="Arc 170">
              <a:extLst>
                <a:ext uri="{FF2B5EF4-FFF2-40B4-BE49-F238E27FC236}">
                  <a16:creationId xmlns:a16="http://schemas.microsoft.com/office/drawing/2014/main" xmlns="" id="{36FE9F83-FCCA-A549-B5A0-30A68CFE5EE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5" name="Arc 171">
              <a:extLst>
                <a:ext uri="{FF2B5EF4-FFF2-40B4-BE49-F238E27FC236}">
                  <a16:creationId xmlns:a16="http://schemas.microsoft.com/office/drawing/2014/main" xmlns="" id="{AC0483C2-9323-E444-9BCD-7DC8C6C3976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6" name="Arc 172">
              <a:extLst>
                <a:ext uri="{FF2B5EF4-FFF2-40B4-BE49-F238E27FC236}">
                  <a16:creationId xmlns:a16="http://schemas.microsoft.com/office/drawing/2014/main" xmlns="" id="{15E261D8-7D0A-6F4D-B10C-5C278113395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7" name="Freeform 173">
              <a:extLst>
                <a:ext uri="{FF2B5EF4-FFF2-40B4-BE49-F238E27FC236}">
                  <a16:creationId xmlns:a16="http://schemas.microsoft.com/office/drawing/2014/main" xmlns="" id="{16A75AF5-AE30-A145-A34C-76D602BFD16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5 w 776"/>
                <a:gd name="T11" fmla="*/ 14 h 2368"/>
                <a:gd name="T12" fmla="*/ 12 w 776"/>
                <a:gd name="T13" fmla="*/ 18 h 2368"/>
                <a:gd name="T14" fmla="*/ 19 w 776"/>
                <a:gd name="T15" fmla="*/ 20 h 2368"/>
                <a:gd name="T16" fmla="*/ 15 w 776"/>
                <a:gd name="T17" fmla="*/ 24 h 2368"/>
                <a:gd name="T18" fmla="*/ 21 w 776"/>
                <a:gd name="T19" fmla="*/ 26 h 2368"/>
                <a:gd name="T20" fmla="*/ 19 w 776"/>
                <a:gd name="T21" fmla="*/ 30 h 2368"/>
                <a:gd name="T22" fmla="*/ 23 w 776"/>
                <a:gd name="T23" fmla="*/ 34 h 2368"/>
                <a:gd name="T24" fmla="*/ 23 w 776"/>
                <a:gd name="T25" fmla="*/ 38 h 2368"/>
                <a:gd name="T26" fmla="*/ 27 w 776"/>
                <a:gd name="T27" fmla="*/ 44 h 2368"/>
                <a:gd name="T28" fmla="*/ 25 w 776"/>
                <a:gd name="T29" fmla="*/ 49 h 2368"/>
                <a:gd name="T30" fmla="*/ 29 w 776"/>
                <a:gd name="T31" fmla="*/ 53 h 2368"/>
                <a:gd name="T32" fmla="*/ 27 w 776"/>
                <a:gd name="T33" fmla="*/ 59 h 2368"/>
                <a:gd name="T34" fmla="*/ 29 w 776"/>
                <a:gd name="T35" fmla="*/ 65 h 2368"/>
                <a:gd name="T36" fmla="*/ 27 w 776"/>
                <a:gd name="T37" fmla="*/ 69 h 2368"/>
                <a:gd name="T38" fmla="*/ 31 w 776"/>
                <a:gd name="T39" fmla="*/ 75 h 2368"/>
                <a:gd name="T40" fmla="*/ 29 w 776"/>
                <a:gd name="T41" fmla="*/ 81 h 2368"/>
                <a:gd name="T42" fmla="*/ 31 w 776"/>
                <a:gd name="T43" fmla="*/ 89 h 2368"/>
                <a:gd name="T44" fmla="*/ 29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8" name="Freeform 174">
              <a:extLst>
                <a:ext uri="{FF2B5EF4-FFF2-40B4-BE49-F238E27FC236}">
                  <a16:creationId xmlns:a16="http://schemas.microsoft.com/office/drawing/2014/main" xmlns="" id="{CFD27AC1-0D74-834F-839A-17BFE85542A8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6 h 2368"/>
                <a:gd name="T16" fmla="*/ 13 w 776"/>
                <a:gd name="T17" fmla="*/ 8 h 2368"/>
                <a:gd name="T18" fmla="*/ 18 w 776"/>
                <a:gd name="T19" fmla="*/ 8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8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19" name="Arc 175">
              <a:extLst>
                <a:ext uri="{FF2B5EF4-FFF2-40B4-BE49-F238E27FC236}">
                  <a16:creationId xmlns:a16="http://schemas.microsoft.com/office/drawing/2014/main" xmlns="" id="{E94DEDAE-0D6A-3A44-969A-D8CFBB278EA3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0" name="Arc 176">
              <a:extLst>
                <a:ext uri="{FF2B5EF4-FFF2-40B4-BE49-F238E27FC236}">
                  <a16:creationId xmlns:a16="http://schemas.microsoft.com/office/drawing/2014/main" xmlns="" id="{A131ADF3-2E12-8A48-AD75-79500204B5A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1" name="Arc 177">
              <a:extLst>
                <a:ext uri="{FF2B5EF4-FFF2-40B4-BE49-F238E27FC236}">
                  <a16:creationId xmlns:a16="http://schemas.microsoft.com/office/drawing/2014/main" xmlns="" id="{7F88AD0F-9A78-9849-B1B4-B4664A1B11C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2" name="Freeform 178">
              <a:extLst>
                <a:ext uri="{FF2B5EF4-FFF2-40B4-BE49-F238E27FC236}">
                  <a16:creationId xmlns:a16="http://schemas.microsoft.com/office/drawing/2014/main" xmlns="" id="{160CCC45-292B-6D44-BAC0-E0650A672B71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3 h 2368"/>
                <a:gd name="T2" fmla="*/ 49 w 776"/>
                <a:gd name="T3" fmla="*/ 1 h 2368"/>
                <a:gd name="T4" fmla="*/ 19 w 776"/>
                <a:gd name="T5" fmla="*/ 7 h 2368"/>
                <a:gd name="T6" fmla="*/ 69 w 776"/>
                <a:gd name="T7" fmla="*/ 7 h 2368"/>
                <a:gd name="T8" fmla="*/ 39 w 776"/>
                <a:gd name="T9" fmla="*/ 13 h 2368"/>
                <a:gd name="T10" fmla="*/ 79 w 776"/>
                <a:gd name="T11" fmla="*/ 15 h 2368"/>
                <a:gd name="T12" fmla="*/ 59 w 776"/>
                <a:gd name="T13" fmla="*/ 19 h 2368"/>
                <a:gd name="T14" fmla="*/ 98 w 776"/>
                <a:gd name="T15" fmla="*/ 21 h 2368"/>
                <a:gd name="T16" fmla="*/ 79 w 776"/>
                <a:gd name="T17" fmla="*/ 26 h 2368"/>
                <a:gd name="T18" fmla="*/ 108 w 776"/>
                <a:gd name="T19" fmla="*/ 28 h 2368"/>
                <a:gd name="T20" fmla="*/ 98 w 776"/>
                <a:gd name="T21" fmla="*/ 32 h 2368"/>
                <a:gd name="T22" fmla="*/ 118 w 776"/>
                <a:gd name="T23" fmla="*/ 36 h 2368"/>
                <a:gd name="T24" fmla="*/ 118 w 776"/>
                <a:gd name="T25" fmla="*/ 40 h 2368"/>
                <a:gd name="T26" fmla="*/ 138 w 776"/>
                <a:gd name="T27" fmla="*/ 46 h 2368"/>
                <a:gd name="T28" fmla="*/ 128 w 776"/>
                <a:gd name="T29" fmla="*/ 53 h 2368"/>
                <a:gd name="T30" fmla="*/ 147 w 776"/>
                <a:gd name="T31" fmla="*/ 57 h 2368"/>
                <a:gd name="T32" fmla="*/ 138 w 776"/>
                <a:gd name="T33" fmla="*/ 63 h 2368"/>
                <a:gd name="T34" fmla="*/ 147 w 776"/>
                <a:gd name="T35" fmla="*/ 69 h 2368"/>
                <a:gd name="T36" fmla="*/ 138 w 776"/>
                <a:gd name="T37" fmla="*/ 73 h 2368"/>
                <a:gd name="T38" fmla="*/ 157 w 776"/>
                <a:gd name="T39" fmla="*/ 80 h 2368"/>
                <a:gd name="T40" fmla="*/ 147 w 776"/>
                <a:gd name="T41" fmla="*/ 86 h 2368"/>
                <a:gd name="T42" fmla="*/ 157 w 776"/>
                <a:gd name="T43" fmla="*/ 94 h 2368"/>
                <a:gd name="T44" fmla="*/ 147 w 776"/>
                <a:gd name="T45" fmla="*/ 96 h 2368"/>
                <a:gd name="T46" fmla="*/ 157 w 776"/>
                <a:gd name="T47" fmla="*/ 10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3" name="Freeform 179">
              <a:extLst>
                <a:ext uri="{FF2B5EF4-FFF2-40B4-BE49-F238E27FC236}">
                  <a16:creationId xmlns:a16="http://schemas.microsoft.com/office/drawing/2014/main" xmlns="" id="{44C92AA8-3DF3-0C47-8D76-9A623E7F1421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3 h 2368"/>
                <a:gd name="T2" fmla="*/ 20 w 776"/>
                <a:gd name="T3" fmla="*/ 1 h 2368"/>
                <a:gd name="T4" fmla="*/ 8 w 776"/>
                <a:gd name="T5" fmla="*/ 7 h 2368"/>
                <a:gd name="T6" fmla="*/ 28 w 776"/>
                <a:gd name="T7" fmla="*/ 7 h 2368"/>
                <a:gd name="T8" fmla="*/ 16 w 776"/>
                <a:gd name="T9" fmla="*/ 13 h 2368"/>
                <a:gd name="T10" fmla="*/ 32 w 776"/>
                <a:gd name="T11" fmla="*/ 15 h 2368"/>
                <a:gd name="T12" fmla="*/ 24 w 776"/>
                <a:gd name="T13" fmla="*/ 19 h 2368"/>
                <a:gd name="T14" fmla="*/ 40 w 776"/>
                <a:gd name="T15" fmla="*/ 21 h 2368"/>
                <a:gd name="T16" fmla="*/ 32 w 776"/>
                <a:gd name="T17" fmla="*/ 26 h 2368"/>
                <a:gd name="T18" fmla="*/ 44 w 776"/>
                <a:gd name="T19" fmla="*/ 28 h 2368"/>
                <a:gd name="T20" fmla="*/ 40 w 776"/>
                <a:gd name="T21" fmla="*/ 32 h 2368"/>
                <a:gd name="T22" fmla="*/ 48 w 776"/>
                <a:gd name="T23" fmla="*/ 36 h 2368"/>
                <a:gd name="T24" fmla="*/ 48 w 776"/>
                <a:gd name="T25" fmla="*/ 40 h 2368"/>
                <a:gd name="T26" fmla="*/ 57 w 776"/>
                <a:gd name="T27" fmla="*/ 46 h 2368"/>
                <a:gd name="T28" fmla="*/ 52 w 776"/>
                <a:gd name="T29" fmla="*/ 53 h 2368"/>
                <a:gd name="T30" fmla="*/ 61 w 776"/>
                <a:gd name="T31" fmla="*/ 57 h 2368"/>
                <a:gd name="T32" fmla="*/ 57 w 776"/>
                <a:gd name="T33" fmla="*/ 63 h 2368"/>
                <a:gd name="T34" fmla="*/ 61 w 776"/>
                <a:gd name="T35" fmla="*/ 69 h 2368"/>
                <a:gd name="T36" fmla="*/ 57 w 776"/>
                <a:gd name="T37" fmla="*/ 73 h 2368"/>
                <a:gd name="T38" fmla="*/ 65 w 776"/>
                <a:gd name="T39" fmla="*/ 79 h 2368"/>
                <a:gd name="T40" fmla="*/ 61 w 776"/>
                <a:gd name="T41" fmla="*/ 86 h 2368"/>
                <a:gd name="T42" fmla="*/ 65 w 776"/>
                <a:gd name="T43" fmla="*/ 94 h 2368"/>
                <a:gd name="T44" fmla="*/ 61 w 776"/>
                <a:gd name="T45" fmla="*/ 96 h 2368"/>
                <a:gd name="T46" fmla="*/ 65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4" name="Freeform 180">
              <a:extLst>
                <a:ext uri="{FF2B5EF4-FFF2-40B4-BE49-F238E27FC236}">
                  <a16:creationId xmlns:a16="http://schemas.microsoft.com/office/drawing/2014/main" xmlns="" id="{DA6AF2CA-7381-474B-B508-96101B766E7D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3 h 2368"/>
                <a:gd name="T2" fmla="*/ 7 w 776"/>
                <a:gd name="T3" fmla="*/ 1 h 2368"/>
                <a:gd name="T4" fmla="*/ 3 w 776"/>
                <a:gd name="T5" fmla="*/ 7 h 2368"/>
                <a:gd name="T6" fmla="*/ 10 w 776"/>
                <a:gd name="T7" fmla="*/ 7 h 2368"/>
                <a:gd name="T8" fmla="*/ 6 w 776"/>
                <a:gd name="T9" fmla="*/ 13 h 2368"/>
                <a:gd name="T10" fmla="*/ 12 w 776"/>
                <a:gd name="T11" fmla="*/ 15 h 2368"/>
                <a:gd name="T12" fmla="*/ 9 w 776"/>
                <a:gd name="T13" fmla="*/ 19 h 2368"/>
                <a:gd name="T14" fmla="*/ 15 w 776"/>
                <a:gd name="T15" fmla="*/ 21 h 2368"/>
                <a:gd name="T16" fmla="*/ 12 w 776"/>
                <a:gd name="T17" fmla="*/ 26 h 2368"/>
                <a:gd name="T18" fmla="*/ 16 w 776"/>
                <a:gd name="T19" fmla="*/ 28 h 2368"/>
                <a:gd name="T20" fmla="*/ 15 w 776"/>
                <a:gd name="T21" fmla="*/ 32 h 2368"/>
                <a:gd name="T22" fmla="*/ 17 w 776"/>
                <a:gd name="T23" fmla="*/ 36 h 2368"/>
                <a:gd name="T24" fmla="*/ 17 w 776"/>
                <a:gd name="T25" fmla="*/ 40 h 2368"/>
                <a:gd name="T26" fmla="*/ 20 w 776"/>
                <a:gd name="T27" fmla="*/ 46 h 2368"/>
                <a:gd name="T28" fmla="*/ 19 w 776"/>
                <a:gd name="T29" fmla="*/ 53 h 2368"/>
                <a:gd name="T30" fmla="*/ 22 w 776"/>
                <a:gd name="T31" fmla="*/ 57 h 2368"/>
                <a:gd name="T32" fmla="*/ 20 w 776"/>
                <a:gd name="T33" fmla="*/ 63 h 2368"/>
                <a:gd name="T34" fmla="*/ 22 w 776"/>
                <a:gd name="T35" fmla="*/ 69 h 2368"/>
                <a:gd name="T36" fmla="*/ 20 w 776"/>
                <a:gd name="T37" fmla="*/ 73 h 2368"/>
                <a:gd name="T38" fmla="*/ 23 w 776"/>
                <a:gd name="T39" fmla="*/ 79 h 2368"/>
                <a:gd name="T40" fmla="*/ 22 w 776"/>
                <a:gd name="T41" fmla="*/ 86 h 2368"/>
                <a:gd name="T42" fmla="*/ 23 w 776"/>
                <a:gd name="T43" fmla="*/ 94 h 2368"/>
                <a:gd name="T44" fmla="*/ 22 w 776"/>
                <a:gd name="T45" fmla="*/ 96 h 2368"/>
                <a:gd name="T46" fmla="*/ 23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5" name="Freeform 181">
              <a:extLst>
                <a:ext uri="{FF2B5EF4-FFF2-40B4-BE49-F238E27FC236}">
                  <a16:creationId xmlns:a16="http://schemas.microsoft.com/office/drawing/2014/main" xmlns="" id="{088CC5C3-7A69-4942-B060-B5E6EA62BE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3 h 2368"/>
                <a:gd name="T2" fmla="*/ 42 w 776"/>
                <a:gd name="T3" fmla="*/ 1 h 2368"/>
                <a:gd name="T4" fmla="*/ 17 w 776"/>
                <a:gd name="T5" fmla="*/ 8 h 2368"/>
                <a:gd name="T6" fmla="*/ 59 w 776"/>
                <a:gd name="T7" fmla="*/ 8 h 2368"/>
                <a:gd name="T8" fmla="*/ 34 w 776"/>
                <a:gd name="T9" fmla="*/ 15 h 2368"/>
                <a:gd name="T10" fmla="*/ 68 w 776"/>
                <a:gd name="T11" fmla="*/ 17 h 2368"/>
                <a:gd name="T12" fmla="*/ 51 w 776"/>
                <a:gd name="T13" fmla="*/ 21 h 2368"/>
                <a:gd name="T14" fmla="*/ 85 w 776"/>
                <a:gd name="T15" fmla="*/ 24 h 2368"/>
                <a:gd name="T16" fmla="*/ 68 w 776"/>
                <a:gd name="T17" fmla="*/ 28 h 2368"/>
                <a:gd name="T18" fmla="*/ 93 w 776"/>
                <a:gd name="T19" fmla="*/ 31 h 2368"/>
                <a:gd name="T20" fmla="*/ 85 w 776"/>
                <a:gd name="T21" fmla="*/ 35 h 2368"/>
                <a:gd name="T22" fmla="*/ 102 w 776"/>
                <a:gd name="T23" fmla="*/ 40 h 2368"/>
                <a:gd name="T24" fmla="*/ 102 w 776"/>
                <a:gd name="T25" fmla="*/ 44 h 2368"/>
                <a:gd name="T26" fmla="*/ 118 w 776"/>
                <a:gd name="T27" fmla="*/ 51 h 2368"/>
                <a:gd name="T28" fmla="*/ 110 w 776"/>
                <a:gd name="T29" fmla="*/ 58 h 2368"/>
                <a:gd name="T30" fmla="*/ 127 w 776"/>
                <a:gd name="T31" fmla="*/ 63 h 2368"/>
                <a:gd name="T32" fmla="*/ 118 w 776"/>
                <a:gd name="T33" fmla="*/ 70 h 2368"/>
                <a:gd name="T34" fmla="*/ 127 w 776"/>
                <a:gd name="T35" fmla="*/ 77 h 2368"/>
                <a:gd name="T36" fmla="*/ 118 w 776"/>
                <a:gd name="T37" fmla="*/ 81 h 2368"/>
                <a:gd name="T38" fmla="*/ 136 w 776"/>
                <a:gd name="T39" fmla="*/ 88 h 2368"/>
                <a:gd name="T40" fmla="*/ 127 w 776"/>
                <a:gd name="T41" fmla="*/ 95 h 2368"/>
                <a:gd name="T42" fmla="*/ 136 w 776"/>
                <a:gd name="T43" fmla="*/ 104 h 2368"/>
                <a:gd name="T44" fmla="*/ 127 w 776"/>
                <a:gd name="T45" fmla="*/ 107 h 2368"/>
                <a:gd name="T46" fmla="*/ 136 w 776"/>
                <a:gd name="T47" fmla="*/ 11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6" name="Freeform 182">
              <a:extLst>
                <a:ext uri="{FF2B5EF4-FFF2-40B4-BE49-F238E27FC236}">
                  <a16:creationId xmlns:a16="http://schemas.microsoft.com/office/drawing/2014/main" xmlns="" id="{DF01CB01-53E8-A44D-959E-BEC47AC24FF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1 h 2368"/>
                <a:gd name="T2" fmla="*/ 96 w 776"/>
                <a:gd name="T3" fmla="*/ 0 h 2368"/>
                <a:gd name="T4" fmla="*/ 39 w 776"/>
                <a:gd name="T5" fmla="*/ 3 h 2368"/>
                <a:gd name="T6" fmla="*/ 134 w 776"/>
                <a:gd name="T7" fmla="*/ 3 h 2368"/>
                <a:gd name="T8" fmla="*/ 76 w 776"/>
                <a:gd name="T9" fmla="*/ 6 h 2368"/>
                <a:gd name="T10" fmla="*/ 153 w 776"/>
                <a:gd name="T11" fmla="*/ 7 h 2368"/>
                <a:gd name="T12" fmla="*/ 115 w 776"/>
                <a:gd name="T13" fmla="*/ 9 h 2368"/>
                <a:gd name="T14" fmla="*/ 191 w 776"/>
                <a:gd name="T15" fmla="*/ 10 h 2368"/>
                <a:gd name="T16" fmla="*/ 153 w 776"/>
                <a:gd name="T17" fmla="*/ 13 h 2368"/>
                <a:gd name="T18" fmla="*/ 210 w 776"/>
                <a:gd name="T19" fmla="*/ 14 h 2368"/>
                <a:gd name="T20" fmla="*/ 191 w 776"/>
                <a:gd name="T21" fmla="*/ 16 h 2368"/>
                <a:gd name="T22" fmla="*/ 230 w 776"/>
                <a:gd name="T23" fmla="*/ 18 h 2368"/>
                <a:gd name="T24" fmla="*/ 230 w 776"/>
                <a:gd name="T25" fmla="*/ 20 h 2368"/>
                <a:gd name="T26" fmla="*/ 268 w 776"/>
                <a:gd name="T27" fmla="*/ 23 h 2368"/>
                <a:gd name="T28" fmla="*/ 249 w 776"/>
                <a:gd name="T29" fmla="*/ 26 h 2368"/>
                <a:gd name="T30" fmla="*/ 287 w 776"/>
                <a:gd name="T31" fmla="*/ 28 h 2368"/>
                <a:gd name="T32" fmla="*/ 268 w 776"/>
                <a:gd name="T33" fmla="*/ 31 h 2368"/>
                <a:gd name="T34" fmla="*/ 287 w 776"/>
                <a:gd name="T35" fmla="*/ 34 h 2368"/>
                <a:gd name="T36" fmla="*/ 268 w 776"/>
                <a:gd name="T37" fmla="*/ 36 h 2368"/>
                <a:gd name="T38" fmla="*/ 306 w 776"/>
                <a:gd name="T39" fmla="*/ 39 h 2368"/>
                <a:gd name="T40" fmla="*/ 287 w 776"/>
                <a:gd name="T41" fmla="*/ 42 h 2368"/>
                <a:gd name="T42" fmla="*/ 306 w 776"/>
                <a:gd name="T43" fmla="*/ 46 h 2368"/>
                <a:gd name="T44" fmla="*/ 287 w 776"/>
                <a:gd name="T45" fmla="*/ 47 h 2368"/>
                <a:gd name="T46" fmla="*/ 306 w 776"/>
                <a:gd name="T47" fmla="*/ 5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7" name="Freeform 183">
              <a:extLst>
                <a:ext uri="{FF2B5EF4-FFF2-40B4-BE49-F238E27FC236}">
                  <a16:creationId xmlns:a16="http://schemas.microsoft.com/office/drawing/2014/main" xmlns="" id="{22F7B8A4-F15D-B142-9A92-075FD61628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3 h 2368"/>
                <a:gd name="T2" fmla="*/ 18 w 776"/>
                <a:gd name="T3" fmla="*/ 1 h 2368"/>
                <a:gd name="T4" fmla="*/ 7 w 776"/>
                <a:gd name="T5" fmla="*/ 6 h 2368"/>
                <a:gd name="T6" fmla="*/ 26 w 776"/>
                <a:gd name="T7" fmla="*/ 6 h 2368"/>
                <a:gd name="T8" fmla="*/ 15 w 776"/>
                <a:gd name="T9" fmla="*/ 12 h 2368"/>
                <a:gd name="T10" fmla="*/ 29 w 776"/>
                <a:gd name="T11" fmla="*/ 13 h 2368"/>
                <a:gd name="T12" fmla="*/ 22 w 776"/>
                <a:gd name="T13" fmla="*/ 17 h 2368"/>
                <a:gd name="T14" fmla="*/ 36 w 776"/>
                <a:gd name="T15" fmla="*/ 19 h 2368"/>
                <a:gd name="T16" fmla="*/ 29 w 776"/>
                <a:gd name="T17" fmla="*/ 23 h 2368"/>
                <a:gd name="T18" fmla="*/ 40 w 776"/>
                <a:gd name="T19" fmla="*/ 24 h 2368"/>
                <a:gd name="T20" fmla="*/ 36 w 776"/>
                <a:gd name="T21" fmla="*/ 28 h 2368"/>
                <a:gd name="T22" fmla="*/ 44 w 776"/>
                <a:gd name="T23" fmla="*/ 32 h 2368"/>
                <a:gd name="T24" fmla="*/ 44 w 776"/>
                <a:gd name="T25" fmla="*/ 35 h 2368"/>
                <a:gd name="T26" fmla="*/ 51 w 776"/>
                <a:gd name="T27" fmla="*/ 41 h 2368"/>
                <a:gd name="T28" fmla="*/ 47 w 776"/>
                <a:gd name="T29" fmla="*/ 47 h 2368"/>
                <a:gd name="T30" fmla="*/ 55 w 776"/>
                <a:gd name="T31" fmla="*/ 50 h 2368"/>
                <a:gd name="T32" fmla="*/ 51 w 776"/>
                <a:gd name="T33" fmla="*/ 56 h 2368"/>
                <a:gd name="T34" fmla="*/ 55 w 776"/>
                <a:gd name="T35" fmla="*/ 61 h 2368"/>
                <a:gd name="T36" fmla="*/ 51 w 776"/>
                <a:gd name="T37" fmla="*/ 65 h 2368"/>
                <a:gd name="T38" fmla="*/ 58 w 776"/>
                <a:gd name="T39" fmla="*/ 70 h 2368"/>
                <a:gd name="T40" fmla="*/ 55 w 776"/>
                <a:gd name="T41" fmla="*/ 76 h 2368"/>
                <a:gd name="T42" fmla="*/ 58 w 776"/>
                <a:gd name="T43" fmla="*/ 83 h 2368"/>
                <a:gd name="T44" fmla="*/ 55 w 776"/>
                <a:gd name="T45" fmla="*/ 85 h 2368"/>
                <a:gd name="T46" fmla="*/ 58 w 776"/>
                <a:gd name="T47" fmla="*/ 9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8" name="Freeform 184">
              <a:extLst>
                <a:ext uri="{FF2B5EF4-FFF2-40B4-BE49-F238E27FC236}">
                  <a16:creationId xmlns:a16="http://schemas.microsoft.com/office/drawing/2014/main" xmlns="" id="{FC79F9D2-2D76-8146-B242-00036C6126E3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2 w 776"/>
                <a:gd name="T7" fmla="*/ 2 h 2368"/>
                <a:gd name="T8" fmla="*/ 7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7 w 776"/>
                <a:gd name="T15" fmla="*/ 7 h 2368"/>
                <a:gd name="T16" fmla="*/ 13 w 776"/>
                <a:gd name="T17" fmla="*/ 8 h 2368"/>
                <a:gd name="T18" fmla="*/ 18 w 776"/>
                <a:gd name="T19" fmla="*/ 8 h 2368"/>
                <a:gd name="T20" fmla="*/ 17 w 776"/>
                <a:gd name="T21" fmla="*/ 10 h 2368"/>
                <a:gd name="T22" fmla="*/ 20 w 776"/>
                <a:gd name="T23" fmla="*/ 11 h 2368"/>
                <a:gd name="T24" fmla="*/ 20 w 776"/>
                <a:gd name="T25" fmla="*/ 12 h 2368"/>
                <a:gd name="T26" fmla="*/ 23 w 776"/>
                <a:gd name="T27" fmla="*/ 14 h 2368"/>
                <a:gd name="T28" fmla="*/ 22 w 776"/>
                <a:gd name="T29" fmla="*/ 16 h 2368"/>
                <a:gd name="T30" fmla="*/ 25 w 776"/>
                <a:gd name="T31" fmla="*/ 17 h 2368"/>
                <a:gd name="T32" fmla="*/ 23 w 776"/>
                <a:gd name="T33" fmla="*/ 19 h 2368"/>
                <a:gd name="T34" fmla="*/ 25 w 776"/>
                <a:gd name="T35" fmla="*/ 21 h 2368"/>
                <a:gd name="T36" fmla="*/ 23 w 776"/>
                <a:gd name="T37" fmla="*/ 22 h 2368"/>
                <a:gd name="T38" fmla="*/ 27 w 776"/>
                <a:gd name="T39" fmla="*/ 24 h 2368"/>
                <a:gd name="T40" fmla="*/ 25 w 776"/>
                <a:gd name="T41" fmla="*/ 26 h 2368"/>
                <a:gd name="T42" fmla="*/ 27 w 776"/>
                <a:gd name="T43" fmla="*/ 28 h 2368"/>
                <a:gd name="T44" fmla="*/ 25 w 776"/>
                <a:gd name="T45" fmla="*/ 29 h 2368"/>
                <a:gd name="T46" fmla="*/ 27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  <p:sp>
          <p:nvSpPr>
            <p:cNvPr id="18529" name="Freeform 185">
              <a:extLst>
                <a:ext uri="{FF2B5EF4-FFF2-40B4-BE49-F238E27FC236}">
                  <a16:creationId xmlns:a16="http://schemas.microsoft.com/office/drawing/2014/main" xmlns="" id="{211B3F19-EA31-E640-97CF-5507C4F76EAB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7 h 2368"/>
                <a:gd name="T16" fmla="*/ 13 w 776"/>
                <a:gd name="T17" fmla="*/ 8 h 2368"/>
                <a:gd name="T18" fmla="*/ 18 w 776"/>
                <a:gd name="T19" fmla="*/ 9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9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x-none" sz="1350"/>
            </a:p>
          </p:txBody>
        </p:sp>
      </p:grpSp>
      <p:sp>
        <p:nvSpPr>
          <p:cNvPr id="51386" name="WordArt 186">
            <a:extLst>
              <a:ext uri="{FF2B5EF4-FFF2-40B4-BE49-F238E27FC236}">
                <a16:creationId xmlns:a16="http://schemas.microsoft.com/office/drawing/2014/main" xmlns="" id="{10D62AE8-306F-CD41-804E-008C8B8E96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28700" y="3657600"/>
            <a:ext cx="6372225" cy="1943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0662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vi-VN" sz="27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quí thầy cô</a:t>
            </a:r>
            <a:endParaRPr lang="x-none" sz="27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87" name="anh ba hung ( ngoc anh ).mp3">
            <a:hlinkClick r:id="" action="ppaction://media"/>
            <a:extLst>
              <a:ext uri="{FF2B5EF4-FFF2-40B4-BE49-F238E27FC236}">
                <a16:creationId xmlns:a16="http://schemas.microsoft.com/office/drawing/2014/main" xmlns="" id="{7C280E3B-10FF-2449-9C97-EAA34504225A}"/>
              </a:ext>
            </a:extLst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007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51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512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2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8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 rot="649265">
            <a:off x="735358" y="3098219"/>
            <a:ext cx="6384537" cy="1766459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urveDown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n w="18000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 lịch cùng Doraemon</a:t>
            </a:r>
            <a:endParaRPr lang="en-US" b="1" dirty="0">
              <a:ln w="18000">
                <a:solidFill>
                  <a:srgbClr val="FFC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62743" y="1371600"/>
            <a:ext cx="32004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9741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 descr="D:\background\character\mouse-clipart-mouse-clipart-free-clip-art-images-image-cliparting-plant-clipar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3" y="6411027"/>
            <a:ext cx="1298968" cy="4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0" y="32288"/>
            <a:ext cx="5648445" cy="6318701"/>
            <a:chOff x="2389909" y="32289"/>
            <a:chExt cx="4328927" cy="3576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909" y="32289"/>
              <a:ext cx="4328927" cy="3486764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306567" y="3239454"/>
              <a:ext cx="200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Tỉ</a:t>
              </a:r>
              <a:r>
                <a:rPr lang="en-US" dirty="0"/>
                <a:t> </a:t>
              </a:r>
              <a:r>
                <a:rPr lang="en-US" dirty="0" err="1"/>
                <a:t>lệ</a:t>
              </a:r>
              <a:r>
                <a:rPr lang="en-US" dirty="0"/>
                <a:t> 1 : 90 000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646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D:\background\character\art-school-easels-clipart-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611" y="4047769"/>
            <a:ext cx="1717540" cy="235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793403" y="4038600"/>
            <a:ext cx="1785834" cy="21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1342971" y="3413053"/>
            <a:ext cx="2389909" cy="3194844"/>
            <a:chOff x="2334491" y="533400"/>
            <a:chExt cx="3990109" cy="5334000"/>
          </a:xfrm>
        </p:grpSpPr>
        <p:sp>
          <p:nvSpPr>
            <p:cNvPr id="40" name="Snip 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ame 40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Snip5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ĐÚng"/>
          <p:cNvGrpSpPr/>
          <p:nvPr/>
        </p:nvGrpSpPr>
        <p:grpSpPr>
          <a:xfrm>
            <a:off x="1727804" y="3823818"/>
            <a:ext cx="1636839" cy="2373313"/>
            <a:chOff x="2982190" y="1219200"/>
            <a:chExt cx="2732809" cy="3962400"/>
          </a:xfrm>
        </p:grpSpPr>
        <p:sp>
          <p:nvSpPr>
            <p:cNvPr id="44" name="Rectangle 43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Or 44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55757" y="3413053"/>
            <a:ext cx="2389909" cy="3194844"/>
            <a:chOff x="2334491" y="533400"/>
            <a:chExt cx="3990109" cy="5334000"/>
          </a:xfrm>
        </p:grpSpPr>
        <p:sp>
          <p:nvSpPr>
            <p:cNvPr id="47" name="Snip 11"/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ame 47"/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Snip 13"/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ai"/>
          <p:cNvGrpSpPr/>
          <p:nvPr/>
        </p:nvGrpSpPr>
        <p:grpSpPr>
          <a:xfrm>
            <a:off x="5740590" y="3823818"/>
            <a:ext cx="1636839" cy="2373313"/>
            <a:chOff x="2982190" y="1219200"/>
            <a:chExt cx="2732809" cy="3962400"/>
          </a:xfrm>
        </p:grpSpPr>
        <p:sp>
          <p:nvSpPr>
            <p:cNvPr id="51" name="Rectangle 50"/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Or 51"/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YEs"/>
          <p:cNvSpPr txBox="1">
            <a:spLocks/>
          </p:cNvSpPr>
          <p:nvPr/>
        </p:nvSpPr>
        <p:spPr>
          <a:xfrm>
            <a:off x="903249" y="1981201"/>
            <a:ext cx="3189249" cy="115800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ĐÚNG </a:t>
            </a:r>
            <a:endParaRPr lang="en-US" sz="3600" b="1" dirty="0">
              <a:solidFill>
                <a:srgbClr val="0033CC"/>
              </a:solidFill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No"/>
          <p:cNvSpPr txBox="1">
            <a:spLocks/>
          </p:cNvSpPr>
          <p:nvPr/>
        </p:nvSpPr>
        <p:spPr>
          <a:xfrm>
            <a:off x="5092139" y="1981201"/>
            <a:ext cx="3092603" cy="1158007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SAI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71332" y="304800"/>
            <a:ext cx="8148577" cy="723900"/>
          </a:xfrm>
          <a:prstGeom prst="rect">
            <a:avLst/>
          </a:prstGeom>
          <a:solidFill>
            <a:srgbClr val="B7DEE8">
              <a:alpha val="58039"/>
            </a:srgb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lệ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1 : 90 000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trên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bản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đồ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nhỏ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90 000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lần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-9677400" y="0"/>
            <a:ext cx="9525000" cy="6858000"/>
            <a:chOff x="-4038600" y="93915"/>
            <a:chExt cx="9144000" cy="6858000"/>
          </a:xfrm>
        </p:grpSpPr>
        <p:sp>
          <p:nvSpPr>
            <p:cNvPr id="57" name="Rectangle 56"/>
            <p:cNvSpPr/>
            <p:nvPr/>
          </p:nvSpPr>
          <p:spPr>
            <a:xfrm>
              <a:off x="-4038600" y="93915"/>
              <a:ext cx="9144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Picture 5" descr="D:\background\character\5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500" y="2209800"/>
              <a:ext cx="5715000" cy="328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9143999" y="-983974"/>
            <a:ext cx="10227366" cy="9084365"/>
            <a:chOff x="8805058" y="310026"/>
            <a:chExt cx="7024093" cy="6633283"/>
          </a:xfrm>
        </p:grpSpPr>
        <p:sp>
          <p:nvSpPr>
            <p:cNvPr id="63" name="Cloud 62"/>
            <p:cNvSpPr/>
            <p:nvPr/>
          </p:nvSpPr>
          <p:spPr>
            <a:xfrm>
              <a:off x="8805058" y="310026"/>
              <a:ext cx="7024093" cy="6633283"/>
            </a:xfrm>
            <a:prstGeom prst="cloud">
              <a:avLst/>
            </a:prstGeom>
            <a:blipFill>
              <a:blip r:embed="rId10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36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Bạch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Đằng</a:t>
              </a:r>
              <a:r>
                <a: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Giang</a:t>
              </a:r>
              <a:endPara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2" name="Picture 5" descr="D:\background\character\cac-nhan-vat-chinh-trong-truyen-va-phim-doraemon-cho-be-yeu-tham-khao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01264" y="4630124"/>
              <a:ext cx="859386" cy="912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15007" y="3049344"/>
              <a:ext cx="579865" cy="96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18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1.029 -0.0034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58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96532E-6 L 1.025 -1.9653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25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428BC1-3351-5541-97F9-E9069B948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334390-72C4-7042-A2E8-6F084616F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57451-BCA3-9042-9B41-BC5ED60009D3}"/>
              </a:ext>
            </a:extLst>
          </p:cNvPr>
          <p:cNvSpPr/>
          <p:nvPr/>
        </p:nvSpPr>
        <p:spPr>
          <a:xfrm flipH="1" flipV="1">
            <a:off x="-3" y="0"/>
            <a:ext cx="9144001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548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78420"/>
            <a:ext cx="9378175" cy="6365757"/>
            <a:chOff x="0" y="1295400"/>
            <a:chExt cx="9378175" cy="5717090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438506" y="1306474"/>
              <a:ext cx="793966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Mầm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non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xã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Thắng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2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2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1 : 300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1295400"/>
              <a:ext cx="7848600" cy="4866388"/>
              <a:chOff x="0" y="1295400"/>
              <a:chExt cx="7848600" cy="4866388"/>
            </a:xfrm>
          </p:grpSpPr>
          <p:sp>
            <p:nvSpPr>
              <p:cNvPr id="6" name="Text Box 7"/>
              <p:cNvSpPr txBox="1">
                <a:spLocks noChangeArrowheads="1"/>
              </p:cNvSpPr>
              <p:nvPr/>
            </p:nvSpPr>
            <p:spPr bwMode="auto">
              <a:xfrm>
                <a:off x="0" y="1295400"/>
                <a:ext cx="18288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Bài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u="sng" dirty="0" err="1">
                    <a:latin typeface="Times New Roman" pitchFamily="18" charset="0"/>
                    <a:cs typeface="Times New Roman" pitchFamily="18" charset="0"/>
                  </a:rPr>
                  <a:t>toán</a:t>
                </a:r>
                <a:r>
                  <a:rPr lang="en-US" sz="2400" b="1" u="sng" dirty="0"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</p:txBody>
          </p:sp>
          <p:pic>
            <p:nvPicPr>
              <p:cNvPr id="8" name="Picture 1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28799" y="1828799"/>
                <a:ext cx="5883519" cy="4332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Text Box 13"/>
              <p:cNvSpPr txBox="1">
                <a:spLocks noChangeArrowheads="1"/>
              </p:cNvSpPr>
              <p:nvPr/>
            </p:nvSpPr>
            <p:spPr bwMode="auto">
              <a:xfrm>
                <a:off x="1828800" y="4876800"/>
                <a:ext cx="152400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Tỉ lệ 1 : 300</a:t>
                </a:r>
              </a:p>
            </p:txBody>
          </p:sp>
          <p:sp>
            <p:nvSpPr>
              <p:cNvPr id="10" name="Text Box 14"/>
              <p:cNvSpPr txBox="1">
                <a:spLocks noChangeArrowheads="1"/>
              </p:cNvSpPr>
              <p:nvPr/>
            </p:nvSpPr>
            <p:spPr bwMode="auto">
              <a:xfrm>
                <a:off x="7086600" y="3429000"/>
                <a:ext cx="762000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>
                    <a:latin typeface="Times New Roman" pitchFamily="18" charset="0"/>
                    <a:cs typeface="Times New Roman" pitchFamily="18" charset="0"/>
                  </a:rPr>
                  <a:t>2cm</a:t>
                </a: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464634" y="6181493"/>
              <a:ext cx="8534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cổng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CC3300"/>
                  </a:solidFill>
                  <a:latin typeface="Times New Roman" pitchFamily="18" charset="0"/>
                  <a:cs typeface="Times New Roman" pitchFamily="18" charset="0"/>
                </a:rPr>
                <a:t>2cm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B).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rộng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thật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cổng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24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472370"/>
            <a:ext cx="4128820" cy="32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643170" y="1707979"/>
            <a:ext cx="9443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2cm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0" y="4081463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266700" y="4151875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762000" y="4953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4650358" y="566955"/>
            <a:ext cx="25071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: 300</a:t>
            </a: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228600" y="4151875"/>
            <a:ext cx="883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1 : 300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AutoShape 21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>
            <a:off x="738850" y="4956316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cổng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là 2 cm.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>
            <a:off x="838200" y="5142475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50000"/>
              </a:spcBef>
            </a:pP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b="1" i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i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auto">
          <a:xfrm>
            <a:off x="152400" y="5029200"/>
            <a:ext cx="609600" cy="457200"/>
          </a:xfrm>
          <a:custGeom>
            <a:avLst/>
            <a:gdLst>
              <a:gd name="T0" fmla="*/ 457200 w 21600"/>
              <a:gd name="T1" fmla="*/ 0 h 21600"/>
              <a:gd name="T2" fmla="*/ 0 w 21600"/>
              <a:gd name="T3" fmla="*/ 228600 h 21600"/>
              <a:gd name="T4" fmla="*/ 457200 w 21600"/>
              <a:gd name="T5" fmla="*/ 457200 h 21600"/>
              <a:gd name="T6" fmla="*/ 609600 w 21600"/>
              <a:gd name="T7" fmla="*/ 2286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175550" y="3965203"/>
            <a:ext cx="6248400" cy="2590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>
            <a:off x="2526637" y="3975660"/>
            <a:ext cx="1546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544975" y="4693736"/>
            <a:ext cx="5715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2 x 300  =  600 (cm)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600 cm   = 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m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m</a:t>
            </a:r>
          </a:p>
        </p:txBody>
      </p:sp>
    </p:spTree>
    <p:extLst>
      <p:ext uri="{BB962C8B-B14F-4D97-AF65-F5344CB8AC3E}">
        <p14:creationId xmlns:p14="http://schemas.microsoft.com/office/powerpoint/2010/main" val="27801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28" grpId="1"/>
      <p:bldP spid="29" grpId="0" animBg="1"/>
      <p:bldP spid="29" grpId="1" animBg="1"/>
      <p:bldP spid="30" grpId="0"/>
      <p:bldP spid="30" grpId="1"/>
      <p:bldP spid="32" grpId="0"/>
      <p:bldP spid="32" grpId="1"/>
      <p:bldP spid="33" grpId="0" animBg="1"/>
      <p:bldP spid="33" grpId="1" animBg="1"/>
      <p:bldP spid="34" grpId="0"/>
      <p:bldP spid="34" grpId="1"/>
      <p:bldP spid="35" grpId="0"/>
      <p:bldP spid="35" grpId="1"/>
      <p:bldP spid="37" grpId="0" animBg="1"/>
      <p:bldP spid="37" grpId="1" animBg="1"/>
      <p:bldP spid="39" grpId="0" animBg="1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D54493-3EEE-B84D-AEC9-BCA3A2781B4C}"/>
              </a:ext>
            </a:extLst>
          </p:cNvPr>
          <p:cNvSpPr txBox="1"/>
          <p:nvPr/>
        </p:nvSpPr>
        <p:spPr>
          <a:xfrm>
            <a:off x="3557239" y="1706137"/>
            <a:ext cx="57651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x-none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x-none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uốn tính độ dài thật ta làm thế nào?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xmlns="" id="{36001A18-E7B1-6048-ADAF-8463F090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237" y="4013091"/>
            <a:ext cx="7766824" cy="1884557"/>
          </a:xfrm>
          <a:prstGeom prst="roundRect">
            <a:avLst>
              <a:gd name="adj" fmla="val 16667"/>
            </a:avLst>
          </a:prstGeom>
          <a:solidFill>
            <a:srgbClr val="0000CC"/>
          </a:solidFill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xmlns="" id="{E459E33A-A7F0-5443-92FA-3DB4EE77A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825" y="4078206"/>
            <a:ext cx="7151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8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399" y="329649"/>
            <a:ext cx="2490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399" y="1029232"/>
            <a:ext cx="88131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1 : 1 000 000,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102 mm.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solidFill>
                  <a:srgbClr val="5C278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76300" y="2971800"/>
            <a:ext cx="7784480" cy="2618840"/>
            <a:chOff x="876300" y="2971800"/>
            <a:chExt cx="7784480" cy="2618840"/>
          </a:xfrm>
        </p:grpSpPr>
        <p:sp>
          <p:nvSpPr>
            <p:cNvPr id="18" name="AutoShape 22"/>
            <p:cNvSpPr>
              <a:spLocks noChangeArrowheads="1"/>
            </p:cNvSpPr>
            <p:nvPr/>
          </p:nvSpPr>
          <p:spPr bwMode="auto">
            <a:xfrm>
              <a:off x="876300" y="2971800"/>
              <a:ext cx="7467600" cy="25908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3695699" y="2971800"/>
              <a:ext cx="19133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200" b="1" u="sng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sng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876300" y="3528537"/>
              <a:ext cx="7784480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Hải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102 x 1000 000  =  102 000 000 (mm )</a:t>
              </a:r>
            </a:p>
            <a:p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102 000 000 mm  =  </a:t>
              </a: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102 km </a:t>
              </a:r>
            </a:p>
            <a:p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                        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en-US" sz="32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102 km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44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2614</TotalTime>
  <Words>646</Words>
  <Application>Microsoft Office PowerPoint</Application>
  <PresentationFormat>On-screen Show (4:3)</PresentationFormat>
  <Paragraphs>94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Impact</vt:lpstr>
      <vt:lpstr>Calibri Light</vt:lpstr>
      <vt:lpstr>Times New Roman</vt:lpstr>
      <vt:lpstr>Adobe Caslon Pro Bold</vt:lpstr>
      <vt:lpstr>.Vn3DH</vt:lpstr>
      <vt:lpstr>Bubblegum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THANH HUONG</cp:lastModifiedBy>
  <cp:revision>104</cp:revision>
  <dcterms:created xsi:type="dcterms:W3CDTF">2018-03-07T03:31:56Z</dcterms:created>
  <dcterms:modified xsi:type="dcterms:W3CDTF">2023-04-08T16:38:53Z</dcterms:modified>
</cp:coreProperties>
</file>