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2"/>
  </p:notesMasterIdLst>
  <p:sldIdLst>
    <p:sldId id="259" r:id="rId2"/>
    <p:sldId id="298" r:id="rId3"/>
    <p:sldId id="311" r:id="rId4"/>
    <p:sldId id="256" r:id="rId5"/>
    <p:sldId id="316" r:id="rId6"/>
    <p:sldId id="317" r:id="rId7"/>
    <p:sldId id="318" r:id="rId8"/>
    <p:sldId id="319" r:id="rId9"/>
    <p:sldId id="314" r:id="rId10"/>
    <p:sldId id="264" r:id="rId11"/>
    <p:sldId id="365" r:id="rId12"/>
    <p:sldId id="279" r:id="rId13"/>
    <p:sldId id="367" r:id="rId14"/>
    <p:sldId id="368" r:id="rId15"/>
    <p:sldId id="369" r:id="rId16"/>
    <p:sldId id="370" r:id="rId17"/>
    <p:sldId id="371" r:id="rId18"/>
    <p:sldId id="286" r:id="rId19"/>
    <p:sldId id="285" r:id="rId20"/>
    <p:sldId id="268" r:id="rId21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Montserrat" panose="02000505000000020004" pitchFamily="2" charset="0"/>
      <p:regular r:id="rId27"/>
      <p:bold r:id="rId28"/>
      <p:italic r:id="rId29"/>
      <p:boldItalic r:id="rId30"/>
    </p:embeddedFont>
    <p:embeddedFont>
      <p:font typeface="Gochi Hand" panose="020B0604020202020204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Wingdings 2" panose="05020102010507070707" pitchFamily="18" charset="2"/>
      <p:regular r:id="rId40"/>
    </p:embeddedFont>
    <p:embeddedFont>
      <p:font typeface="Cambria Math" panose="02040503050406030204" pitchFamily="18" charset="0"/>
      <p:regular r:id="rId41"/>
    </p:embeddedFont>
    <p:embeddedFont>
      <p:font typeface="Ubuntu" panose="020B0504030602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51">
          <p15:clr>
            <a:srgbClr val="9AA0A6"/>
          </p15:clr>
        </p15:guide>
        <p15:guide id="2" pos="5301">
          <p15:clr>
            <a:srgbClr val="9AA0A6"/>
          </p15:clr>
        </p15:guide>
        <p15:guide id="3" orient="horz" pos="531">
          <p15:clr>
            <a:srgbClr val="9AA0A6"/>
          </p15:clr>
        </p15:guide>
        <p15:guide id="4" orient="horz" pos="2906">
          <p15:clr>
            <a:srgbClr val="9AA0A6"/>
          </p15:clr>
        </p15:guide>
        <p15:guide id="5" orient="horz" pos="52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610B45-62D7-4304-A2CB-551041AF57B3}">
  <a:tblStyle styleId="{E5610B45-62D7-4304-A2CB-551041AF57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 snapToGrid="0">
      <p:cViewPr varScale="1">
        <p:scale>
          <a:sx n="68" d="100"/>
          <a:sy n="68" d="100"/>
        </p:scale>
        <p:origin x="1170" y="60"/>
      </p:cViewPr>
      <p:guideLst>
        <p:guide pos="451"/>
        <p:guide pos="5301"/>
        <p:guide orient="horz" pos="531"/>
        <p:guide orient="horz" pos="2906"/>
        <p:guide orient="horz"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8388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ac85b9cf0f_0_1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ac85b9cf0f_0_1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129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34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44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abf976215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abf976215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700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gbe0e1090f1_0_38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8" name="Google Shape;2278;gbe0e1090f1_0_38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6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7" name="Google Shape;2577;gbe0e1090f1_0_4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8" name="Google Shape;2578;gbe0e1090f1_0_4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049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gbe0e1090f1_0_4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3" name="Google Shape;2433;gbe0e1090f1_0_4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be0e1090f1_0_2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be0e1090f1_0_2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92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571728">
            <a:off x="4886874" y="-773592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96424" y="1727652"/>
            <a:ext cx="3002891" cy="1608179"/>
          </a:xfrm>
          <a:custGeom>
            <a:avLst/>
            <a:gdLst/>
            <a:ahLst/>
            <a:cxnLst/>
            <a:rect l="l" t="t" r="r" b="b"/>
            <a:pathLst>
              <a:path w="75611" h="40493" extrusionOk="0">
                <a:moveTo>
                  <a:pt x="56636" y="0"/>
                </a:moveTo>
                <a:cubicBezTo>
                  <a:pt x="53130" y="0"/>
                  <a:pt x="49674" y="1375"/>
                  <a:pt x="47095" y="3991"/>
                </a:cubicBezTo>
                <a:cubicBezTo>
                  <a:pt x="45798" y="3427"/>
                  <a:pt x="44448" y="3161"/>
                  <a:pt x="43120" y="3161"/>
                </a:cubicBezTo>
                <a:cubicBezTo>
                  <a:pt x="39124" y="3161"/>
                  <a:pt x="35330" y="5575"/>
                  <a:pt x="33784" y="9552"/>
                </a:cubicBezTo>
                <a:cubicBezTo>
                  <a:pt x="33009" y="9173"/>
                  <a:pt x="32176" y="8988"/>
                  <a:pt x="31349" y="8988"/>
                </a:cubicBezTo>
                <a:cubicBezTo>
                  <a:pt x="29917" y="8988"/>
                  <a:pt x="28503" y="9542"/>
                  <a:pt x="27438" y="10599"/>
                </a:cubicBezTo>
                <a:cubicBezTo>
                  <a:pt x="25732" y="7406"/>
                  <a:pt x="22431" y="5510"/>
                  <a:pt x="18952" y="5510"/>
                </a:cubicBezTo>
                <a:cubicBezTo>
                  <a:pt x="18086" y="5510"/>
                  <a:pt x="17208" y="5628"/>
                  <a:pt x="16341" y="5873"/>
                </a:cubicBezTo>
                <a:cubicBezTo>
                  <a:pt x="11984" y="7099"/>
                  <a:pt x="9079" y="11195"/>
                  <a:pt x="9353" y="15707"/>
                </a:cubicBezTo>
                <a:cubicBezTo>
                  <a:pt x="9269" y="15695"/>
                  <a:pt x="9198" y="15671"/>
                  <a:pt x="9114" y="15659"/>
                </a:cubicBezTo>
                <a:lnTo>
                  <a:pt x="9114" y="15671"/>
                </a:lnTo>
                <a:cubicBezTo>
                  <a:pt x="8693" y="15601"/>
                  <a:pt x="8275" y="15567"/>
                  <a:pt x="7865" y="15567"/>
                </a:cubicBezTo>
                <a:cubicBezTo>
                  <a:pt x="3538" y="15567"/>
                  <a:pt x="1" y="19323"/>
                  <a:pt x="447" y="23803"/>
                </a:cubicBezTo>
                <a:cubicBezTo>
                  <a:pt x="850" y="27760"/>
                  <a:pt x="4188" y="30531"/>
                  <a:pt x="7882" y="30531"/>
                </a:cubicBezTo>
                <a:cubicBezTo>
                  <a:pt x="8769" y="30531"/>
                  <a:pt x="9675" y="30371"/>
                  <a:pt x="10567" y="30030"/>
                </a:cubicBezTo>
                <a:cubicBezTo>
                  <a:pt x="11317" y="33828"/>
                  <a:pt x="14079" y="36888"/>
                  <a:pt x="17782" y="38019"/>
                </a:cubicBezTo>
                <a:cubicBezTo>
                  <a:pt x="18781" y="38322"/>
                  <a:pt x="19803" y="38470"/>
                  <a:pt x="20818" y="38470"/>
                </a:cubicBezTo>
                <a:cubicBezTo>
                  <a:pt x="23551" y="38470"/>
                  <a:pt x="26223" y="37397"/>
                  <a:pt x="28212" y="35400"/>
                </a:cubicBezTo>
                <a:cubicBezTo>
                  <a:pt x="29131" y="35647"/>
                  <a:pt x="30067" y="35769"/>
                  <a:pt x="30999" y="35769"/>
                </a:cubicBezTo>
                <a:cubicBezTo>
                  <a:pt x="33205" y="35769"/>
                  <a:pt x="35380" y="35087"/>
                  <a:pt x="37213" y="33781"/>
                </a:cubicBezTo>
                <a:cubicBezTo>
                  <a:pt x="39004" y="37859"/>
                  <a:pt x="42944" y="40144"/>
                  <a:pt x="46978" y="40144"/>
                </a:cubicBezTo>
                <a:cubicBezTo>
                  <a:pt x="49327" y="40144"/>
                  <a:pt x="51708" y="39369"/>
                  <a:pt x="53715" y="37722"/>
                </a:cubicBezTo>
                <a:cubicBezTo>
                  <a:pt x="55691" y="39546"/>
                  <a:pt x="58234" y="40493"/>
                  <a:pt x="60806" y="40493"/>
                </a:cubicBezTo>
                <a:cubicBezTo>
                  <a:pt x="62481" y="40493"/>
                  <a:pt x="64167" y="40091"/>
                  <a:pt x="65717" y="39270"/>
                </a:cubicBezTo>
                <a:cubicBezTo>
                  <a:pt x="69646" y="37174"/>
                  <a:pt x="71813" y="32840"/>
                  <a:pt x="71134" y="28447"/>
                </a:cubicBezTo>
                <a:cubicBezTo>
                  <a:pt x="73908" y="27363"/>
                  <a:pt x="75611" y="24553"/>
                  <a:pt x="75301" y="21589"/>
                </a:cubicBezTo>
                <a:cubicBezTo>
                  <a:pt x="74992" y="18636"/>
                  <a:pt x="72729" y="16243"/>
                  <a:pt x="69801" y="15767"/>
                </a:cubicBezTo>
                <a:cubicBezTo>
                  <a:pt x="69812" y="15695"/>
                  <a:pt x="69824" y="15636"/>
                  <a:pt x="69836" y="15564"/>
                </a:cubicBezTo>
                <a:cubicBezTo>
                  <a:pt x="70789" y="9814"/>
                  <a:pt x="67896" y="4110"/>
                  <a:pt x="62704" y="1455"/>
                </a:cubicBezTo>
                <a:cubicBezTo>
                  <a:pt x="60777" y="476"/>
                  <a:pt x="58698" y="0"/>
                  <a:pt x="5663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571728">
            <a:off x="1818749" y="309283"/>
            <a:ext cx="2623949" cy="1893090"/>
          </a:xfrm>
          <a:custGeom>
            <a:avLst/>
            <a:gdLst/>
            <a:ahLst/>
            <a:cxnLst/>
            <a:rect l="l" t="t" r="r" b="b"/>
            <a:pathLst>
              <a:path w="77154" h="55664" extrusionOk="0">
                <a:moveTo>
                  <a:pt x="37409" y="1"/>
                </a:moveTo>
                <a:cubicBezTo>
                  <a:pt x="29885" y="1"/>
                  <a:pt x="23753" y="6058"/>
                  <a:pt x="23670" y="13598"/>
                </a:cubicBezTo>
                <a:cubicBezTo>
                  <a:pt x="23587" y="13575"/>
                  <a:pt x="23503" y="13551"/>
                  <a:pt x="23408" y="13539"/>
                </a:cubicBezTo>
                <a:cubicBezTo>
                  <a:pt x="22631" y="13370"/>
                  <a:pt x="21847" y="13287"/>
                  <a:pt x="21070" y="13287"/>
                </a:cubicBezTo>
                <a:cubicBezTo>
                  <a:pt x="17862" y="13287"/>
                  <a:pt x="14766" y="14695"/>
                  <a:pt x="12657" y="17206"/>
                </a:cubicBezTo>
                <a:cubicBezTo>
                  <a:pt x="10026" y="20337"/>
                  <a:pt x="9347" y="24659"/>
                  <a:pt x="10895" y="28446"/>
                </a:cubicBezTo>
                <a:cubicBezTo>
                  <a:pt x="3811" y="29469"/>
                  <a:pt x="1" y="37328"/>
                  <a:pt x="3596" y="43531"/>
                </a:cubicBezTo>
                <a:cubicBezTo>
                  <a:pt x="5522" y="46858"/>
                  <a:pt x="8931" y="48573"/>
                  <a:pt x="12357" y="48573"/>
                </a:cubicBezTo>
                <a:cubicBezTo>
                  <a:pt x="15306" y="48573"/>
                  <a:pt x="18269" y="47303"/>
                  <a:pt x="20313" y="44698"/>
                </a:cubicBezTo>
                <a:cubicBezTo>
                  <a:pt x="23081" y="47690"/>
                  <a:pt x="26898" y="49270"/>
                  <a:pt x="30772" y="49270"/>
                </a:cubicBezTo>
                <a:cubicBezTo>
                  <a:pt x="33078" y="49270"/>
                  <a:pt x="35404" y="48710"/>
                  <a:pt x="37541" y="47555"/>
                </a:cubicBezTo>
                <a:cubicBezTo>
                  <a:pt x="39923" y="49778"/>
                  <a:pt x="43011" y="50945"/>
                  <a:pt x="46141" y="50945"/>
                </a:cubicBezTo>
                <a:cubicBezTo>
                  <a:pt x="47938" y="50945"/>
                  <a:pt x="49749" y="50560"/>
                  <a:pt x="51447" y="49770"/>
                </a:cubicBezTo>
                <a:cubicBezTo>
                  <a:pt x="54016" y="53457"/>
                  <a:pt x="58227" y="55664"/>
                  <a:pt x="62710" y="55664"/>
                </a:cubicBezTo>
                <a:cubicBezTo>
                  <a:pt x="62758" y="55664"/>
                  <a:pt x="62806" y="55664"/>
                  <a:pt x="62854" y="55663"/>
                </a:cubicBezTo>
                <a:cubicBezTo>
                  <a:pt x="67402" y="55627"/>
                  <a:pt x="71629" y="53330"/>
                  <a:pt x="74153" y="49555"/>
                </a:cubicBezTo>
                <a:cubicBezTo>
                  <a:pt x="76665" y="45769"/>
                  <a:pt x="77153" y="40995"/>
                  <a:pt x="75450" y="36780"/>
                </a:cubicBezTo>
                <a:cubicBezTo>
                  <a:pt x="73748" y="32565"/>
                  <a:pt x="70069" y="29469"/>
                  <a:pt x="65628" y="28517"/>
                </a:cubicBezTo>
                <a:cubicBezTo>
                  <a:pt x="64701" y="28311"/>
                  <a:pt x="63748" y="28212"/>
                  <a:pt x="62799" y="28212"/>
                </a:cubicBezTo>
                <a:cubicBezTo>
                  <a:pt x="62651" y="28212"/>
                  <a:pt x="62502" y="28214"/>
                  <a:pt x="62354" y="28219"/>
                </a:cubicBezTo>
                <a:cubicBezTo>
                  <a:pt x="62461" y="27874"/>
                  <a:pt x="62556" y="27529"/>
                  <a:pt x="62627" y="27172"/>
                </a:cubicBezTo>
                <a:cubicBezTo>
                  <a:pt x="64121" y="20265"/>
                  <a:pt x="58827" y="13847"/>
                  <a:pt x="51895" y="13847"/>
                </a:cubicBezTo>
                <a:cubicBezTo>
                  <a:pt x="51645" y="13847"/>
                  <a:pt x="51392" y="13855"/>
                  <a:pt x="51138" y="13872"/>
                </a:cubicBezTo>
                <a:cubicBezTo>
                  <a:pt x="51221" y="6288"/>
                  <a:pt x="45125" y="73"/>
                  <a:pt x="37541" y="2"/>
                </a:cubicBezTo>
                <a:cubicBezTo>
                  <a:pt x="37497" y="1"/>
                  <a:pt x="37453" y="1"/>
                  <a:pt x="37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93512" y="-59374"/>
            <a:ext cx="9378009" cy="5262252"/>
            <a:chOff x="-93512" y="-59374"/>
            <a:chExt cx="9378009" cy="5262252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-93512" y="-59374"/>
              <a:ext cx="9331015" cy="5262252"/>
              <a:chOff x="-46525" y="7001"/>
              <a:chExt cx="9331015" cy="5262252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56901"/>
                    </a:lnTo>
                    <a:cubicBezTo>
                      <a:pt x="271190" y="100184"/>
                      <a:pt x="231433" y="122889"/>
                      <a:pt x="190368" y="128117"/>
                    </a:cubicBezTo>
                    <a:cubicBezTo>
                      <a:pt x="184259" y="128908"/>
                      <a:pt x="178088" y="129303"/>
                      <a:pt x="171948" y="129303"/>
                    </a:cubicBezTo>
                    <a:cubicBezTo>
                      <a:pt x="171592" y="129308"/>
                      <a:pt x="171237" y="129311"/>
                      <a:pt x="170883" y="129311"/>
                    </a:cubicBezTo>
                    <a:cubicBezTo>
                      <a:pt x="169311" y="129311"/>
                      <a:pt x="167767" y="129261"/>
                      <a:pt x="166204" y="129212"/>
                    </a:cubicBezTo>
                    <a:cubicBezTo>
                      <a:pt x="165413" y="129181"/>
                      <a:pt x="164593" y="129151"/>
                      <a:pt x="163802" y="129090"/>
                    </a:cubicBezTo>
                    <a:cubicBezTo>
                      <a:pt x="152951" y="128573"/>
                      <a:pt x="142222" y="126719"/>
                      <a:pt x="131857" y="123588"/>
                    </a:cubicBezTo>
                    <a:cubicBezTo>
                      <a:pt x="121856" y="120518"/>
                      <a:pt x="112677" y="116263"/>
                      <a:pt x="104804" y="110853"/>
                    </a:cubicBezTo>
                    <a:lnTo>
                      <a:pt x="103984" y="110275"/>
                    </a:lnTo>
                    <a:cubicBezTo>
                      <a:pt x="92129" y="101947"/>
                      <a:pt x="83375" y="90944"/>
                      <a:pt x="79546" y="77570"/>
                    </a:cubicBezTo>
                    <a:cubicBezTo>
                      <a:pt x="77296" y="69636"/>
                      <a:pt x="74621" y="61855"/>
                      <a:pt x="71521" y="54226"/>
                    </a:cubicBezTo>
                    <a:cubicBezTo>
                      <a:pt x="70883" y="52645"/>
                      <a:pt x="70244" y="51095"/>
                      <a:pt x="69576" y="49606"/>
                    </a:cubicBezTo>
                    <a:cubicBezTo>
                      <a:pt x="68816" y="47873"/>
                      <a:pt x="68056" y="46232"/>
                      <a:pt x="67296" y="44621"/>
                    </a:cubicBezTo>
                    <a:cubicBezTo>
                      <a:pt x="48208" y="4833"/>
                      <a:pt x="26110" y="0"/>
                      <a:pt x="26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46525" y="7001"/>
                <a:ext cx="9331015" cy="526225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85594"/>
                    </a:lnTo>
                    <a:cubicBezTo>
                      <a:pt x="275811" y="102676"/>
                      <a:pt x="258546" y="121522"/>
                      <a:pt x="218241" y="133315"/>
                    </a:cubicBezTo>
                    <a:cubicBezTo>
                      <a:pt x="203695" y="137570"/>
                      <a:pt x="188105" y="139661"/>
                      <a:pt x="172631" y="139661"/>
                    </a:cubicBezTo>
                    <a:cubicBezTo>
                      <a:pt x="123438" y="139661"/>
                      <a:pt x="75424" y="118521"/>
                      <a:pt x="65898" y="78542"/>
                    </a:cubicBezTo>
                    <a:cubicBezTo>
                      <a:pt x="53405" y="25988"/>
                      <a:pt x="10395" y="0"/>
                      <a:pt x="10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-46525" y="427955"/>
                <a:ext cx="9331015" cy="4841295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74776" extrusionOk="0">
                    <a:moveTo>
                      <a:pt x="0" y="1"/>
                    </a:moveTo>
                    <a:lnTo>
                      <a:pt x="0" y="174775"/>
                    </a:lnTo>
                    <a:lnTo>
                      <a:pt x="284960" y="174775"/>
                    </a:lnTo>
                    <a:lnTo>
                      <a:pt x="284960" y="97084"/>
                    </a:lnTo>
                    <a:cubicBezTo>
                      <a:pt x="273835" y="111401"/>
                      <a:pt x="253318" y="126690"/>
                      <a:pt x="212162" y="135291"/>
                    </a:cubicBezTo>
                    <a:cubicBezTo>
                      <a:pt x="198601" y="138120"/>
                      <a:pt x="184547" y="139671"/>
                      <a:pt x="170599" y="139671"/>
                    </a:cubicBezTo>
                    <a:cubicBezTo>
                      <a:pt x="120831" y="139671"/>
                      <a:pt x="72399" y="119915"/>
                      <a:pt x="52433" y="67874"/>
                    </a:cubicBezTo>
                    <a:cubicBezTo>
                      <a:pt x="26870" y="1277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-46525" y="1070370"/>
                <a:ext cx="9331015" cy="4198877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51584" extrusionOk="0">
                    <a:moveTo>
                      <a:pt x="0" y="1"/>
                    </a:moveTo>
                    <a:lnTo>
                      <a:pt x="0" y="151583"/>
                    </a:lnTo>
                    <a:lnTo>
                      <a:pt x="284960" y="151583"/>
                    </a:lnTo>
                    <a:lnTo>
                      <a:pt x="284960" y="102616"/>
                    </a:lnTo>
                    <a:cubicBezTo>
                      <a:pt x="257060" y="128494"/>
                      <a:pt x="218375" y="139934"/>
                      <a:pt x="179725" y="139934"/>
                    </a:cubicBezTo>
                    <a:cubicBezTo>
                      <a:pt x="119590" y="139934"/>
                      <a:pt x="59541" y="112241"/>
                      <a:pt x="40335" y="68147"/>
                    </a:cubicBezTo>
                    <a:cubicBezTo>
                      <a:pt x="21703" y="25351"/>
                      <a:pt x="7933" y="7448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46525" y="2363621"/>
                <a:ext cx="3143193" cy="2905619"/>
              </a:xfrm>
              <a:custGeom>
                <a:avLst/>
                <a:gdLst/>
                <a:ahLst/>
                <a:cxnLst/>
                <a:rect l="l" t="t" r="r" b="b"/>
                <a:pathLst>
                  <a:path w="95990" h="104896" extrusionOk="0">
                    <a:moveTo>
                      <a:pt x="0" y="0"/>
                    </a:moveTo>
                    <a:lnTo>
                      <a:pt x="0" y="104895"/>
                    </a:lnTo>
                    <a:lnTo>
                      <a:pt x="95990" y="104895"/>
                    </a:lnTo>
                    <a:cubicBezTo>
                      <a:pt x="52007" y="88208"/>
                      <a:pt x="27174" y="60548"/>
                      <a:pt x="19909" y="38481"/>
                    </a:cubicBezTo>
                    <a:cubicBezTo>
                      <a:pt x="10395" y="966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46525" y="4224332"/>
                <a:ext cx="1119748" cy="1044899"/>
              </a:xfrm>
              <a:custGeom>
                <a:avLst/>
                <a:gdLst/>
                <a:ahLst/>
                <a:cxnLst/>
                <a:rect l="l" t="t" r="r" b="b"/>
                <a:pathLst>
                  <a:path w="34196" h="37722" extrusionOk="0">
                    <a:moveTo>
                      <a:pt x="0" y="0"/>
                    </a:moveTo>
                    <a:lnTo>
                      <a:pt x="0" y="37721"/>
                    </a:lnTo>
                    <a:lnTo>
                      <a:pt x="34195" y="37721"/>
                    </a:lnTo>
                    <a:cubicBezTo>
                      <a:pt x="17356" y="27873"/>
                      <a:pt x="6018" y="12007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0;p2"/>
            <p:cNvSpPr/>
            <p:nvPr/>
          </p:nvSpPr>
          <p:spPr>
            <a:xfrm>
              <a:off x="8652452" y="4829600"/>
              <a:ext cx="632044" cy="373260"/>
            </a:xfrm>
            <a:custGeom>
              <a:avLst/>
              <a:gdLst/>
              <a:ahLst/>
              <a:cxnLst/>
              <a:rect l="l" t="t" r="r" b="b"/>
              <a:pathLst>
                <a:path w="19302" h="11399" extrusionOk="0">
                  <a:moveTo>
                    <a:pt x="19302" y="0"/>
                  </a:moveTo>
                  <a:cubicBezTo>
                    <a:pt x="13891" y="4286"/>
                    <a:pt x="7387" y="8086"/>
                    <a:pt x="0" y="11399"/>
                  </a:cubicBezTo>
                  <a:lnTo>
                    <a:pt x="19302" y="11399"/>
                  </a:lnTo>
                  <a:lnTo>
                    <a:pt x="193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3711688" y="503000"/>
            <a:ext cx="4821900" cy="18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3661438" y="2133688"/>
            <a:ext cx="49224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6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81864" y="105159"/>
            <a:ext cx="9523161" cy="5123759"/>
            <a:chOff x="81864" y="105159"/>
            <a:chExt cx="9523161" cy="5123759"/>
          </a:xfrm>
        </p:grpSpPr>
        <p:sp>
          <p:nvSpPr>
            <p:cNvPr id="24" name="Google Shape;24;p2"/>
            <p:cNvSpPr/>
            <p:nvPr/>
          </p:nvSpPr>
          <p:spPr>
            <a:xfrm>
              <a:off x="5073375" y="3782263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864" y="4869574"/>
              <a:ext cx="367301" cy="35934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86363" y="36697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053062" y="3669732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89314" y="497159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38428" y="493029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915257" y="2526422"/>
              <a:ext cx="286680" cy="281236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12825" y="4883093"/>
              <a:ext cx="242872" cy="236731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2932" y="105159"/>
              <a:ext cx="430990" cy="450931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915252" y="41947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42502" y="1818152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C34D9E-0F94-4D23-96E1-3A594E90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641FC2-3A83-4E82-AA96-0889DF97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85AEA-00EB-483C-82D8-B64C5585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310DA-2922-4A35-884E-DE11EF3B8D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0448D-3500-4694-A8E3-BDFCDAF6F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B31660-EB45-4206-986B-70ED6E7590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7F2CDA-95D4-4AA7-9373-66F7E98C2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1D27-7037-437E-9901-8335F98B18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76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2796125" y="2389300"/>
            <a:ext cx="25968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2951825" y="3259350"/>
            <a:ext cx="22854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3109025" y="1058150"/>
            <a:ext cx="19710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0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9" name="Google Shape;39;p3"/>
          <p:cNvGrpSpPr/>
          <p:nvPr/>
        </p:nvGrpSpPr>
        <p:grpSpPr>
          <a:xfrm>
            <a:off x="-26493" y="-1"/>
            <a:ext cx="9224691" cy="5147385"/>
            <a:chOff x="220107" y="-181001"/>
            <a:chExt cx="9224691" cy="5147385"/>
          </a:xfrm>
        </p:grpSpPr>
        <p:sp>
          <p:nvSpPr>
            <p:cNvPr id="40" name="Google Shape;40;p3"/>
            <p:cNvSpPr/>
            <p:nvPr/>
          </p:nvSpPr>
          <p:spPr>
            <a:xfrm>
              <a:off x="4819963" y="4483624"/>
              <a:ext cx="242876" cy="237624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20107" y="3050418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20476" y="2601148"/>
              <a:ext cx="367286" cy="383415"/>
            </a:xfrm>
            <a:custGeom>
              <a:avLst/>
              <a:gdLst/>
              <a:ahLst/>
              <a:cxnLst/>
              <a:rect l="l" t="t" r="r" b="b"/>
              <a:pathLst>
                <a:path w="13162" h="13740" extrusionOk="0">
                  <a:moveTo>
                    <a:pt x="4894" y="1"/>
                  </a:moveTo>
                  <a:lnTo>
                    <a:pt x="4286" y="4742"/>
                  </a:lnTo>
                  <a:lnTo>
                    <a:pt x="1" y="6931"/>
                  </a:lnTo>
                  <a:lnTo>
                    <a:pt x="4347" y="8998"/>
                  </a:lnTo>
                  <a:lnTo>
                    <a:pt x="5107" y="13739"/>
                  </a:lnTo>
                  <a:lnTo>
                    <a:pt x="8390" y="10244"/>
                  </a:lnTo>
                  <a:lnTo>
                    <a:pt x="13162" y="10973"/>
                  </a:lnTo>
                  <a:lnTo>
                    <a:pt x="13162" y="10973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9" y="337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2254481">
              <a:off x="2410503" y="450979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181351" y="4666129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9201928" y="23632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277656" y="1309708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17951" y="-181001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183277" y="4291510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366909" y="266395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05203" y="142126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>
            <a:off x="5538651" y="620304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3"/>
          <p:cNvGrpSpPr/>
          <p:nvPr/>
        </p:nvGrpSpPr>
        <p:grpSpPr>
          <a:xfrm rot="3102133">
            <a:off x="-384432" y="-1731522"/>
            <a:ext cx="10117990" cy="7312759"/>
            <a:chOff x="1349075" y="1476000"/>
            <a:chExt cx="3974275" cy="2872400"/>
          </a:xfrm>
        </p:grpSpPr>
        <p:sp>
          <p:nvSpPr>
            <p:cNvPr id="53" name="Google Shape;53;p3"/>
            <p:cNvSpPr/>
            <p:nvPr/>
          </p:nvSpPr>
          <p:spPr>
            <a:xfrm>
              <a:off x="1349075" y="1476000"/>
              <a:ext cx="3034275" cy="2557050"/>
            </a:xfrm>
            <a:custGeom>
              <a:avLst/>
              <a:gdLst/>
              <a:ahLst/>
              <a:cxnLst/>
              <a:rect l="l" t="t" r="r" b="b"/>
              <a:pathLst>
                <a:path w="121371" h="102282" fill="none" extrusionOk="0">
                  <a:moveTo>
                    <a:pt x="1" y="43253"/>
                  </a:moveTo>
                  <a:cubicBezTo>
                    <a:pt x="7934" y="25441"/>
                    <a:pt x="29150" y="4742"/>
                    <a:pt x="59151" y="2067"/>
                  </a:cubicBezTo>
                  <a:cubicBezTo>
                    <a:pt x="82403" y="0"/>
                    <a:pt x="97449" y="8876"/>
                    <a:pt x="107784" y="21642"/>
                  </a:cubicBezTo>
                  <a:cubicBezTo>
                    <a:pt x="112434" y="27356"/>
                    <a:pt x="115930" y="33071"/>
                    <a:pt x="117845" y="39849"/>
                  </a:cubicBezTo>
                  <a:cubicBezTo>
                    <a:pt x="119760" y="45563"/>
                    <a:pt x="120580" y="51551"/>
                    <a:pt x="120854" y="57539"/>
                  </a:cubicBezTo>
                  <a:cubicBezTo>
                    <a:pt x="121371" y="73831"/>
                    <a:pt x="117845" y="93132"/>
                    <a:pt x="103012" y="102281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402275" y="1530700"/>
              <a:ext cx="2927875" cy="2465875"/>
            </a:xfrm>
            <a:custGeom>
              <a:avLst/>
              <a:gdLst/>
              <a:ahLst/>
              <a:cxnLst/>
              <a:rect l="l" t="t" r="r" b="b"/>
              <a:pathLst>
                <a:path w="117115" h="98635" fill="none" extrusionOk="0">
                  <a:moveTo>
                    <a:pt x="0" y="41704"/>
                  </a:moveTo>
                  <a:cubicBezTo>
                    <a:pt x="7660" y="24500"/>
                    <a:pt x="28116" y="4560"/>
                    <a:pt x="57083" y="1977"/>
                  </a:cubicBezTo>
                  <a:cubicBezTo>
                    <a:pt x="79485" y="1"/>
                    <a:pt x="94014" y="8542"/>
                    <a:pt x="104014" y="20852"/>
                  </a:cubicBezTo>
                  <a:cubicBezTo>
                    <a:pt x="108452" y="26354"/>
                    <a:pt x="111856" y="31886"/>
                    <a:pt x="113711" y="38421"/>
                  </a:cubicBezTo>
                  <a:cubicBezTo>
                    <a:pt x="115534" y="43922"/>
                    <a:pt x="116325" y="49698"/>
                    <a:pt x="116598" y="55473"/>
                  </a:cubicBezTo>
                  <a:cubicBezTo>
                    <a:pt x="117115" y="71187"/>
                    <a:pt x="113711" y="89820"/>
                    <a:pt x="99394" y="98634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445575" y="1578575"/>
              <a:ext cx="2834425" cy="2389125"/>
            </a:xfrm>
            <a:custGeom>
              <a:avLst/>
              <a:gdLst/>
              <a:ahLst/>
              <a:cxnLst/>
              <a:rect l="l" t="t" r="r" b="b"/>
              <a:pathLst>
                <a:path w="113377" h="95565" fill="none" extrusionOk="0">
                  <a:moveTo>
                    <a:pt x="1" y="40427"/>
                  </a:moveTo>
                  <a:cubicBezTo>
                    <a:pt x="7387" y="23770"/>
                    <a:pt x="27235" y="4439"/>
                    <a:pt x="55230" y="1946"/>
                  </a:cubicBezTo>
                  <a:cubicBezTo>
                    <a:pt x="76963" y="1"/>
                    <a:pt x="91006" y="8299"/>
                    <a:pt x="100671" y="20244"/>
                  </a:cubicBezTo>
                  <a:cubicBezTo>
                    <a:pt x="104988" y="25563"/>
                    <a:pt x="108301" y="30883"/>
                    <a:pt x="110064" y="37235"/>
                  </a:cubicBezTo>
                  <a:cubicBezTo>
                    <a:pt x="111827" y="42555"/>
                    <a:pt x="112586" y="48178"/>
                    <a:pt x="112860" y="53771"/>
                  </a:cubicBezTo>
                  <a:cubicBezTo>
                    <a:pt x="113377" y="68999"/>
                    <a:pt x="110064" y="87023"/>
                    <a:pt x="96203" y="95564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490425" y="1636325"/>
              <a:ext cx="2734100" cy="2302500"/>
            </a:xfrm>
            <a:custGeom>
              <a:avLst/>
              <a:gdLst/>
              <a:ahLst/>
              <a:cxnLst/>
              <a:rect l="l" t="t" r="r" b="b"/>
              <a:pathLst>
                <a:path w="109364" h="92100" fill="none" extrusionOk="0">
                  <a:moveTo>
                    <a:pt x="0" y="38938"/>
                  </a:moveTo>
                  <a:cubicBezTo>
                    <a:pt x="7143" y="22919"/>
                    <a:pt x="26292" y="4287"/>
                    <a:pt x="53284" y="1885"/>
                  </a:cubicBezTo>
                  <a:cubicBezTo>
                    <a:pt x="74257" y="1"/>
                    <a:pt x="87783" y="7995"/>
                    <a:pt x="97114" y="19484"/>
                  </a:cubicBezTo>
                  <a:cubicBezTo>
                    <a:pt x="101309" y="24621"/>
                    <a:pt x="104470" y="29788"/>
                    <a:pt x="106172" y="35898"/>
                  </a:cubicBezTo>
                  <a:cubicBezTo>
                    <a:pt x="107874" y="41035"/>
                    <a:pt x="108634" y="46415"/>
                    <a:pt x="108878" y="51825"/>
                  </a:cubicBezTo>
                  <a:cubicBezTo>
                    <a:pt x="109364" y="66506"/>
                    <a:pt x="106172" y="83893"/>
                    <a:pt x="92798" y="92099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598325" y="1751075"/>
              <a:ext cx="2531225" cy="2126200"/>
            </a:xfrm>
            <a:custGeom>
              <a:avLst/>
              <a:gdLst/>
              <a:ahLst/>
              <a:cxnLst/>
              <a:rect l="l" t="t" r="r" b="b"/>
              <a:pathLst>
                <a:path w="101249" h="85048" fill="none" extrusionOk="0">
                  <a:moveTo>
                    <a:pt x="0" y="35867"/>
                  </a:moveTo>
                  <a:cubicBezTo>
                    <a:pt x="6627" y="20943"/>
                    <a:pt x="24074" y="3952"/>
                    <a:pt x="49211" y="1733"/>
                  </a:cubicBezTo>
                  <a:cubicBezTo>
                    <a:pt x="68695" y="1"/>
                    <a:pt x="80944" y="7052"/>
                    <a:pt x="89607" y="17752"/>
                  </a:cubicBezTo>
                  <a:cubicBezTo>
                    <a:pt x="93497" y="22554"/>
                    <a:pt x="96719" y="27053"/>
                    <a:pt x="98300" y="32767"/>
                  </a:cubicBezTo>
                  <a:cubicBezTo>
                    <a:pt x="99881" y="37539"/>
                    <a:pt x="100580" y="42554"/>
                    <a:pt x="100792" y="47570"/>
                  </a:cubicBezTo>
                  <a:cubicBezTo>
                    <a:pt x="101248" y="61248"/>
                    <a:pt x="98300" y="77388"/>
                    <a:pt x="85868" y="8504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634800" y="1807300"/>
              <a:ext cx="2442325" cy="2028175"/>
            </a:xfrm>
            <a:custGeom>
              <a:avLst/>
              <a:gdLst/>
              <a:ahLst/>
              <a:cxnLst/>
              <a:rect l="l" t="t" r="r" b="b"/>
              <a:pathLst>
                <a:path w="97693" h="81127" fill="none" extrusionOk="0">
                  <a:moveTo>
                    <a:pt x="0" y="34986"/>
                  </a:moveTo>
                  <a:cubicBezTo>
                    <a:pt x="6353" y="20639"/>
                    <a:pt x="23557" y="3831"/>
                    <a:pt x="47722" y="1673"/>
                  </a:cubicBezTo>
                  <a:cubicBezTo>
                    <a:pt x="66445" y="1"/>
                    <a:pt x="77935" y="6232"/>
                    <a:pt x="86263" y="16475"/>
                  </a:cubicBezTo>
                  <a:cubicBezTo>
                    <a:pt x="90002" y="21065"/>
                    <a:pt x="93315" y="25412"/>
                    <a:pt x="94865" y="30883"/>
                  </a:cubicBezTo>
                  <a:cubicBezTo>
                    <a:pt x="96385" y="35472"/>
                    <a:pt x="97054" y="40275"/>
                    <a:pt x="97267" y="45108"/>
                  </a:cubicBezTo>
                  <a:cubicBezTo>
                    <a:pt x="97692" y="58239"/>
                    <a:pt x="94865" y="73771"/>
                    <a:pt x="82920" y="81127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542850" y="1693325"/>
              <a:ext cx="2636100" cy="2220425"/>
            </a:xfrm>
            <a:custGeom>
              <a:avLst/>
              <a:gdLst/>
              <a:ahLst/>
              <a:cxnLst/>
              <a:rect l="l" t="t" r="r" b="b"/>
              <a:pathLst>
                <a:path w="105444" h="88817" fill="none" extrusionOk="0">
                  <a:moveTo>
                    <a:pt x="0" y="37509"/>
                  </a:moveTo>
                  <a:cubicBezTo>
                    <a:pt x="6870" y="22068"/>
                    <a:pt x="25411" y="4104"/>
                    <a:pt x="51430" y="1794"/>
                  </a:cubicBezTo>
                  <a:cubicBezTo>
                    <a:pt x="71613" y="0"/>
                    <a:pt x="84622" y="7812"/>
                    <a:pt x="93619" y="18876"/>
                  </a:cubicBezTo>
                  <a:cubicBezTo>
                    <a:pt x="97631" y="23831"/>
                    <a:pt x="100701" y="28785"/>
                    <a:pt x="102373" y="34682"/>
                  </a:cubicBezTo>
                  <a:cubicBezTo>
                    <a:pt x="104015" y="39636"/>
                    <a:pt x="104714" y="44834"/>
                    <a:pt x="104957" y="50001"/>
                  </a:cubicBezTo>
                  <a:cubicBezTo>
                    <a:pt x="105443" y="64166"/>
                    <a:pt x="102373" y="80883"/>
                    <a:pt x="89516" y="88816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74175" y="2281475"/>
              <a:ext cx="2949175" cy="2066925"/>
            </a:xfrm>
            <a:custGeom>
              <a:avLst/>
              <a:gdLst/>
              <a:ahLst/>
              <a:cxnLst/>
              <a:rect l="l" t="t" r="r" b="b"/>
              <a:pathLst>
                <a:path w="117967" h="82677" fill="none" extrusionOk="0">
                  <a:moveTo>
                    <a:pt x="62160" y="69971"/>
                  </a:moveTo>
                  <a:cubicBezTo>
                    <a:pt x="61734" y="70245"/>
                    <a:pt x="61278" y="70549"/>
                    <a:pt x="60853" y="70792"/>
                  </a:cubicBezTo>
                  <a:cubicBezTo>
                    <a:pt x="40883" y="82677"/>
                    <a:pt x="17964" y="75959"/>
                    <a:pt x="9484" y="61430"/>
                  </a:cubicBezTo>
                  <a:cubicBezTo>
                    <a:pt x="0" y="45199"/>
                    <a:pt x="3101" y="29028"/>
                    <a:pt x="10456" y="18785"/>
                  </a:cubicBezTo>
                  <a:cubicBezTo>
                    <a:pt x="19697" y="6019"/>
                    <a:pt x="35320" y="1"/>
                    <a:pt x="50275" y="274"/>
                  </a:cubicBezTo>
                  <a:cubicBezTo>
                    <a:pt x="60883" y="821"/>
                    <a:pt x="70914" y="5168"/>
                    <a:pt x="79364" y="11977"/>
                  </a:cubicBezTo>
                  <a:cubicBezTo>
                    <a:pt x="91583" y="22037"/>
                    <a:pt x="98786" y="31916"/>
                    <a:pt x="106902" y="45442"/>
                  </a:cubicBezTo>
                  <a:cubicBezTo>
                    <a:pt x="110610" y="51643"/>
                    <a:pt x="117662" y="67783"/>
                    <a:pt x="117966" y="69698"/>
                  </a:cubicBezTo>
                </a:path>
              </a:pathLst>
            </a:custGeom>
            <a:noFill/>
            <a:ln w="152400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417475" y="2330100"/>
              <a:ext cx="2850400" cy="1970425"/>
            </a:xfrm>
            <a:custGeom>
              <a:avLst/>
              <a:gdLst/>
              <a:ahLst/>
              <a:cxnLst/>
              <a:rect l="l" t="t" r="r" b="b"/>
              <a:pathLst>
                <a:path w="114016" h="78817" fill="none" extrusionOk="0">
                  <a:moveTo>
                    <a:pt x="59394" y="66263"/>
                  </a:moveTo>
                  <a:cubicBezTo>
                    <a:pt x="59121" y="66446"/>
                    <a:pt x="58330" y="66962"/>
                    <a:pt x="58057" y="67114"/>
                  </a:cubicBezTo>
                  <a:cubicBezTo>
                    <a:pt x="38999" y="78817"/>
                    <a:pt x="17174" y="72160"/>
                    <a:pt x="9028" y="58209"/>
                  </a:cubicBezTo>
                  <a:cubicBezTo>
                    <a:pt x="1" y="42768"/>
                    <a:pt x="4347" y="27691"/>
                    <a:pt x="10305" y="18117"/>
                  </a:cubicBezTo>
                  <a:cubicBezTo>
                    <a:pt x="18329" y="5442"/>
                    <a:pt x="33345" y="1"/>
                    <a:pt x="47570" y="244"/>
                  </a:cubicBezTo>
                  <a:cubicBezTo>
                    <a:pt x="57814" y="852"/>
                    <a:pt x="67601" y="4651"/>
                    <a:pt x="75534" y="11126"/>
                  </a:cubicBezTo>
                  <a:cubicBezTo>
                    <a:pt x="87176" y="20670"/>
                    <a:pt x="96234" y="31886"/>
                    <a:pt x="103620" y="45260"/>
                  </a:cubicBezTo>
                  <a:cubicBezTo>
                    <a:pt x="106690" y="50853"/>
                    <a:pt x="113742" y="65959"/>
                    <a:pt x="114015" y="67753"/>
                  </a:cubicBezTo>
                </a:path>
              </a:pathLst>
            </a:custGeom>
            <a:noFill/>
            <a:ln w="15240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475225" y="2387100"/>
              <a:ext cx="2740975" cy="1857950"/>
            </a:xfrm>
            <a:custGeom>
              <a:avLst/>
              <a:gdLst/>
              <a:ahLst/>
              <a:cxnLst/>
              <a:rect l="l" t="t" r="r" b="b"/>
              <a:pathLst>
                <a:path w="109639" h="74318" fill="none" extrusionOk="0">
                  <a:moveTo>
                    <a:pt x="56172" y="62524"/>
                  </a:moveTo>
                  <a:cubicBezTo>
                    <a:pt x="55716" y="62798"/>
                    <a:pt x="54744" y="63467"/>
                    <a:pt x="54318" y="63740"/>
                  </a:cubicBezTo>
                  <a:cubicBezTo>
                    <a:pt x="36415" y="74318"/>
                    <a:pt x="16141" y="68056"/>
                    <a:pt x="8512" y="54986"/>
                  </a:cubicBezTo>
                  <a:cubicBezTo>
                    <a:pt x="1" y="40427"/>
                    <a:pt x="4135" y="26141"/>
                    <a:pt x="9728" y="17113"/>
                  </a:cubicBezTo>
                  <a:cubicBezTo>
                    <a:pt x="17327" y="5137"/>
                    <a:pt x="31491" y="1"/>
                    <a:pt x="44926" y="244"/>
                  </a:cubicBezTo>
                  <a:cubicBezTo>
                    <a:pt x="54622" y="730"/>
                    <a:pt x="63954" y="4226"/>
                    <a:pt x="71552" y="10274"/>
                  </a:cubicBezTo>
                  <a:cubicBezTo>
                    <a:pt x="82556" y="19302"/>
                    <a:pt x="92829" y="31551"/>
                    <a:pt x="99486" y="44044"/>
                  </a:cubicBezTo>
                  <a:cubicBezTo>
                    <a:pt x="102374" y="49454"/>
                    <a:pt x="109365" y="64105"/>
                    <a:pt x="109638" y="65807"/>
                  </a:cubicBez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523875" y="2431175"/>
              <a:ext cx="2642175" cy="1748525"/>
            </a:xfrm>
            <a:custGeom>
              <a:avLst/>
              <a:gdLst/>
              <a:ahLst/>
              <a:cxnLst/>
              <a:rect l="l" t="t" r="r" b="b"/>
              <a:pathLst>
                <a:path w="105687" h="69941" fill="none" extrusionOk="0">
                  <a:moveTo>
                    <a:pt x="53314" y="59090"/>
                  </a:moveTo>
                  <a:cubicBezTo>
                    <a:pt x="52798" y="59424"/>
                    <a:pt x="52007" y="59941"/>
                    <a:pt x="51491" y="60214"/>
                  </a:cubicBezTo>
                  <a:cubicBezTo>
                    <a:pt x="34499" y="69941"/>
                    <a:pt x="15350" y="64014"/>
                    <a:pt x="8146" y="51825"/>
                  </a:cubicBezTo>
                  <a:cubicBezTo>
                    <a:pt x="0" y="38086"/>
                    <a:pt x="3952" y="24651"/>
                    <a:pt x="9301" y="16110"/>
                  </a:cubicBezTo>
                  <a:cubicBezTo>
                    <a:pt x="16505" y="4833"/>
                    <a:pt x="30062" y="1"/>
                    <a:pt x="42858" y="244"/>
                  </a:cubicBezTo>
                  <a:cubicBezTo>
                    <a:pt x="51977" y="700"/>
                    <a:pt x="60670" y="4286"/>
                    <a:pt x="67813" y="10153"/>
                  </a:cubicBezTo>
                  <a:cubicBezTo>
                    <a:pt x="78847" y="19150"/>
                    <a:pt x="84926" y="25229"/>
                    <a:pt x="91917" y="36749"/>
                  </a:cubicBezTo>
                  <a:cubicBezTo>
                    <a:pt x="97267" y="45533"/>
                    <a:pt x="101005" y="53588"/>
                    <a:pt x="105686" y="64470"/>
                  </a:cubicBezTo>
                </a:path>
              </a:pathLst>
            </a:custGeom>
            <a:noFill/>
            <a:ln w="152400" cap="flat" cmpd="sng">
              <a:solidFill>
                <a:schemeClr val="accent3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587700" y="2487400"/>
              <a:ext cx="2530475" cy="1645950"/>
            </a:xfrm>
            <a:custGeom>
              <a:avLst/>
              <a:gdLst/>
              <a:ahLst/>
              <a:cxnLst/>
              <a:rect l="l" t="t" r="r" b="b"/>
              <a:pathLst>
                <a:path w="101219" h="65838" fill="none" extrusionOk="0">
                  <a:moveTo>
                    <a:pt x="50062" y="55412"/>
                  </a:moveTo>
                  <a:cubicBezTo>
                    <a:pt x="49424" y="55838"/>
                    <a:pt x="48147" y="56689"/>
                    <a:pt x="47479" y="57053"/>
                  </a:cubicBezTo>
                  <a:cubicBezTo>
                    <a:pt x="31794" y="65838"/>
                    <a:pt x="14226" y="60245"/>
                    <a:pt x="7569" y="48847"/>
                  </a:cubicBezTo>
                  <a:cubicBezTo>
                    <a:pt x="1" y="35898"/>
                    <a:pt x="3648" y="23223"/>
                    <a:pt x="8663" y="15199"/>
                  </a:cubicBezTo>
                  <a:cubicBezTo>
                    <a:pt x="15381" y="4560"/>
                    <a:pt x="27995" y="1"/>
                    <a:pt x="39940" y="214"/>
                  </a:cubicBezTo>
                  <a:cubicBezTo>
                    <a:pt x="48390" y="639"/>
                    <a:pt x="56871" y="4104"/>
                    <a:pt x="63710" y="9423"/>
                  </a:cubicBezTo>
                  <a:cubicBezTo>
                    <a:pt x="74136" y="17570"/>
                    <a:pt x="83315" y="27539"/>
                    <a:pt x="89303" y="38634"/>
                  </a:cubicBezTo>
                  <a:cubicBezTo>
                    <a:pt x="94470" y="48178"/>
                    <a:pt x="100398" y="60670"/>
                    <a:pt x="101218" y="62829"/>
                  </a:cubicBezTo>
                </a:path>
              </a:pathLst>
            </a:custGeom>
            <a:noFill/>
            <a:ln w="152400" cap="flat" cmpd="sng">
              <a:solidFill>
                <a:schemeClr val="accent5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642425" y="2542875"/>
              <a:ext cx="2422550" cy="1538800"/>
            </a:xfrm>
            <a:custGeom>
              <a:avLst/>
              <a:gdLst/>
              <a:ahLst/>
              <a:cxnLst/>
              <a:rect l="l" t="t" r="r" b="b"/>
              <a:pathLst>
                <a:path w="96902" h="61552" fill="none" extrusionOk="0">
                  <a:moveTo>
                    <a:pt x="45624" y="51916"/>
                  </a:moveTo>
                  <a:cubicBezTo>
                    <a:pt x="45229" y="52160"/>
                    <a:pt x="44712" y="52585"/>
                    <a:pt x="44347" y="52798"/>
                  </a:cubicBezTo>
                  <a:cubicBezTo>
                    <a:pt x="30001" y="61552"/>
                    <a:pt x="13313" y="56141"/>
                    <a:pt x="7021" y="45473"/>
                  </a:cubicBezTo>
                  <a:cubicBezTo>
                    <a:pt x="0" y="33527"/>
                    <a:pt x="3404" y="21855"/>
                    <a:pt x="8055" y="14439"/>
                  </a:cubicBezTo>
                  <a:cubicBezTo>
                    <a:pt x="14316" y="4621"/>
                    <a:pt x="25836" y="1"/>
                    <a:pt x="36961" y="214"/>
                  </a:cubicBezTo>
                  <a:cubicBezTo>
                    <a:pt x="44834" y="609"/>
                    <a:pt x="53983" y="3496"/>
                    <a:pt x="60244" y="8511"/>
                  </a:cubicBezTo>
                  <a:cubicBezTo>
                    <a:pt x="69333" y="15928"/>
                    <a:pt x="79667" y="27296"/>
                    <a:pt x="85230" y="37509"/>
                  </a:cubicBezTo>
                  <a:cubicBezTo>
                    <a:pt x="88087" y="42828"/>
                    <a:pt x="96689" y="59758"/>
                    <a:pt x="96902" y="61157"/>
                  </a:cubicBezTo>
                </a:path>
              </a:pathLst>
            </a:custGeom>
            <a:noFill/>
            <a:ln w="152400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04725" y="2590000"/>
              <a:ext cx="2309325" cy="1481050"/>
            </a:xfrm>
            <a:custGeom>
              <a:avLst/>
              <a:gdLst/>
              <a:ahLst/>
              <a:cxnLst/>
              <a:rect l="l" t="t" r="r" b="b"/>
              <a:pathLst>
                <a:path w="92373" h="59242" fill="none" extrusionOk="0">
                  <a:moveTo>
                    <a:pt x="42159" y="48420"/>
                  </a:moveTo>
                  <a:cubicBezTo>
                    <a:pt x="41551" y="48816"/>
                    <a:pt x="41035" y="49180"/>
                    <a:pt x="40396" y="49515"/>
                  </a:cubicBezTo>
                  <a:cubicBezTo>
                    <a:pt x="26992" y="56870"/>
                    <a:pt x="12128" y="52068"/>
                    <a:pt x="6444" y="42372"/>
                  </a:cubicBezTo>
                  <a:cubicBezTo>
                    <a:pt x="0" y="31308"/>
                    <a:pt x="3101" y="20456"/>
                    <a:pt x="7387" y="13587"/>
                  </a:cubicBezTo>
                  <a:cubicBezTo>
                    <a:pt x="13131" y="4468"/>
                    <a:pt x="23952" y="0"/>
                    <a:pt x="34165" y="183"/>
                  </a:cubicBezTo>
                  <a:cubicBezTo>
                    <a:pt x="41430" y="547"/>
                    <a:pt x="50305" y="3526"/>
                    <a:pt x="56050" y="8146"/>
                  </a:cubicBezTo>
                  <a:cubicBezTo>
                    <a:pt x="64409" y="15046"/>
                    <a:pt x="75564" y="26536"/>
                    <a:pt x="80823" y="36749"/>
                  </a:cubicBezTo>
                  <a:cubicBezTo>
                    <a:pt x="83771" y="42432"/>
                    <a:pt x="92191" y="57934"/>
                    <a:pt x="92373" y="59241"/>
                  </a:cubicBezTo>
                </a:path>
              </a:pathLst>
            </a:custGeom>
            <a:noFill/>
            <a:ln w="152400" cap="flat" cmpd="sng">
              <a:solidFill>
                <a:schemeClr val="accen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9304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4"/>
          <p:cNvGrpSpPr/>
          <p:nvPr/>
        </p:nvGrpSpPr>
        <p:grpSpPr>
          <a:xfrm>
            <a:off x="7783886" y="-121875"/>
            <a:ext cx="1885119" cy="5483025"/>
            <a:chOff x="7936390" y="-198069"/>
            <a:chExt cx="2187928" cy="5483025"/>
          </a:xfrm>
        </p:grpSpPr>
        <p:sp>
          <p:nvSpPr>
            <p:cNvPr id="69" name="Google Shape;69;p4"/>
            <p:cNvSpPr/>
            <p:nvPr/>
          </p:nvSpPr>
          <p:spPr>
            <a:xfrm rot="-5058308" flipH="1">
              <a:off x="5877779" y="2147347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 rot="-5058308" flipH="1">
              <a:off x="6036876" y="2163575"/>
              <a:ext cx="5356427" cy="711356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 rot="-5058308" flipH="1">
              <a:off x="6194852" y="2179313"/>
              <a:ext cx="5356427" cy="712108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rot="-5058308" flipH="1">
              <a:off x="6353662" y="2195975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 rot="-5058308" flipH="1">
              <a:off x="6512012" y="2212127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 rot="-5058308" flipH="1">
              <a:off x="6670362" y="2228279"/>
              <a:ext cx="5356427" cy="711183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 txBox="1">
            <a:spLocks noGrp="1"/>
          </p:cNvSpPr>
          <p:nvPr>
            <p:ph type="body" idx="1"/>
          </p:nvPr>
        </p:nvSpPr>
        <p:spPr>
          <a:xfrm>
            <a:off x="714575" y="1008625"/>
            <a:ext cx="74673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-210918" y="3213818"/>
            <a:ext cx="597838" cy="584914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689426" y="4253251"/>
            <a:ext cx="337836" cy="352671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 rot="2254481">
            <a:off x="4326790" y="5009945"/>
            <a:ext cx="242871" cy="238309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13"/>
                </a:lnTo>
                <a:lnTo>
                  <a:pt x="669" y="274"/>
                </a:lnTo>
                <a:lnTo>
                  <a:pt x="1095" y="1916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34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7219412" y="4680882"/>
            <a:ext cx="158289" cy="155310"/>
          </a:xfrm>
          <a:custGeom>
            <a:avLst/>
            <a:gdLst/>
            <a:ahLst/>
            <a:cxnLst/>
            <a:rect l="l" t="t" r="r" b="b"/>
            <a:pathLst>
              <a:path w="4834" h="4743" extrusionOk="0">
                <a:moveTo>
                  <a:pt x="3648" y="1"/>
                </a:moveTo>
                <a:lnTo>
                  <a:pt x="2219" y="943"/>
                </a:lnTo>
                <a:lnTo>
                  <a:pt x="669" y="274"/>
                </a:lnTo>
                <a:lnTo>
                  <a:pt x="1095" y="1916"/>
                </a:lnTo>
                <a:lnTo>
                  <a:pt x="0" y="3192"/>
                </a:lnTo>
                <a:lnTo>
                  <a:pt x="1672" y="3284"/>
                </a:lnTo>
                <a:lnTo>
                  <a:pt x="2554" y="4743"/>
                </a:lnTo>
                <a:lnTo>
                  <a:pt x="3192" y="3162"/>
                </a:lnTo>
                <a:lnTo>
                  <a:pt x="4833" y="2767"/>
                </a:lnTo>
                <a:lnTo>
                  <a:pt x="3526" y="1703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1925001" y="4805279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8982528" y="2103824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140207" y="4742322"/>
            <a:ext cx="286680" cy="281236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3271006" y="579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605614" y="-172051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366909" y="342595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86895" y="-137175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40203" y="1463724"/>
            <a:ext cx="253471" cy="24707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11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216" name="Google Shape;216;p11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11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224" name="Google Shape;224;p11"/>
            <p:cNvSpPr/>
            <p:nvPr/>
          </p:nvSpPr>
          <p:spPr>
            <a:xfrm rot="-5400000" flipH="1">
              <a:off x="-2279192" y="2070391"/>
              <a:ext cx="5284394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 rot="-5400000" flipH="1">
              <a:off x="-1945393" y="2081295"/>
              <a:ext cx="5284394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 rot="-5400000" flipH="1">
              <a:off x="-1695841" y="2003015"/>
              <a:ext cx="5284394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 rot="-5400000" flipH="1">
              <a:off x="-1448810" y="1919231"/>
              <a:ext cx="5284394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 rot="-5400000" flipH="1">
              <a:off x="-1200596" y="1830459"/>
              <a:ext cx="5284394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 rot="-5400000" flipH="1">
              <a:off x="-951507" y="1738446"/>
              <a:ext cx="5284394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11"/>
          <p:cNvSpPr txBox="1">
            <a:spLocks noGrp="1"/>
          </p:cNvSpPr>
          <p:nvPr>
            <p:ph type="title" hasCustomPrompt="1"/>
          </p:nvPr>
        </p:nvSpPr>
        <p:spPr>
          <a:xfrm>
            <a:off x="1839488" y="1023525"/>
            <a:ext cx="5644500" cy="9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8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11"/>
          <p:cNvSpPr txBox="1">
            <a:spLocks noGrp="1"/>
          </p:cNvSpPr>
          <p:nvPr>
            <p:ph type="body" idx="1"/>
          </p:nvPr>
        </p:nvSpPr>
        <p:spPr>
          <a:xfrm>
            <a:off x="1987388" y="2174375"/>
            <a:ext cx="53487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00">
                <a:solidFill>
                  <a:schemeClr val="dk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1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1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1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1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CUSTOM_18_2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>
            <a:spLocks noGrp="1"/>
          </p:cNvSpPr>
          <p:nvPr>
            <p:ph type="subTitle" idx="1"/>
          </p:nvPr>
        </p:nvSpPr>
        <p:spPr>
          <a:xfrm>
            <a:off x="5915451" y="3462375"/>
            <a:ext cx="16296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407" name="Google Shape;407;p19"/>
          <p:cNvSpPr txBox="1">
            <a:spLocks noGrp="1"/>
          </p:cNvSpPr>
          <p:nvPr>
            <p:ph type="subTitle" idx="2"/>
          </p:nvPr>
        </p:nvSpPr>
        <p:spPr>
          <a:xfrm>
            <a:off x="5915451" y="3876975"/>
            <a:ext cx="1629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08" name="Google Shape;408;p19"/>
          <p:cNvSpPr txBox="1">
            <a:spLocks noGrp="1"/>
          </p:cNvSpPr>
          <p:nvPr>
            <p:ph type="subTitle" idx="3"/>
          </p:nvPr>
        </p:nvSpPr>
        <p:spPr>
          <a:xfrm>
            <a:off x="1598949" y="3462375"/>
            <a:ext cx="16296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409" name="Google Shape;409;p19"/>
          <p:cNvSpPr txBox="1">
            <a:spLocks noGrp="1"/>
          </p:cNvSpPr>
          <p:nvPr>
            <p:ph type="subTitle" idx="4"/>
          </p:nvPr>
        </p:nvSpPr>
        <p:spPr>
          <a:xfrm>
            <a:off x="1598949" y="3876975"/>
            <a:ext cx="1629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0" name="Google Shape;410;p19"/>
          <p:cNvSpPr txBox="1">
            <a:spLocks noGrp="1"/>
          </p:cNvSpPr>
          <p:nvPr>
            <p:ph type="subTitle" idx="5"/>
          </p:nvPr>
        </p:nvSpPr>
        <p:spPr>
          <a:xfrm>
            <a:off x="3761825" y="3462375"/>
            <a:ext cx="16296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6"/>
          </p:nvPr>
        </p:nvSpPr>
        <p:spPr>
          <a:xfrm>
            <a:off x="3761825" y="3876975"/>
            <a:ext cx="1629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412" name="Google Shape;412;p19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9"/>
          <p:cNvGrpSpPr/>
          <p:nvPr/>
        </p:nvGrpSpPr>
        <p:grpSpPr>
          <a:xfrm flipH="1">
            <a:off x="5189113" y="1556101"/>
            <a:ext cx="7453051" cy="7709473"/>
            <a:chOff x="-3218587" y="884526"/>
            <a:chExt cx="7453051" cy="7709473"/>
          </a:xfrm>
        </p:grpSpPr>
        <p:sp>
          <p:nvSpPr>
            <p:cNvPr id="414" name="Google Shape;414;p19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19"/>
          <p:cNvGrpSpPr/>
          <p:nvPr/>
        </p:nvGrpSpPr>
        <p:grpSpPr>
          <a:xfrm>
            <a:off x="-3435462" y="1556101"/>
            <a:ext cx="7453051" cy="7709473"/>
            <a:chOff x="-3218587" y="884526"/>
            <a:chExt cx="7453051" cy="7709473"/>
          </a:xfrm>
        </p:grpSpPr>
        <p:sp>
          <p:nvSpPr>
            <p:cNvPr id="422" name="Google Shape;422;p19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9"/>
          <p:cNvGrpSpPr/>
          <p:nvPr/>
        </p:nvGrpSpPr>
        <p:grpSpPr>
          <a:xfrm>
            <a:off x="-114512" y="-46051"/>
            <a:ext cx="9123010" cy="5358557"/>
            <a:chOff x="-114512" y="-46051"/>
            <a:chExt cx="9123010" cy="5358557"/>
          </a:xfrm>
        </p:grpSpPr>
        <p:sp>
          <p:nvSpPr>
            <p:cNvPr id="430" name="Google Shape;430;p19"/>
            <p:cNvSpPr/>
            <p:nvPr/>
          </p:nvSpPr>
          <p:spPr>
            <a:xfrm rot="-636707">
              <a:off x="145314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284651" y="2684341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65628" y="2643049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 rot="1358496">
              <a:off x="8357676" y="3657515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2"/>
          <p:cNvSpPr txBox="1">
            <a:spLocks noGrp="1"/>
          </p:cNvSpPr>
          <p:nvPr>
            <p:ph type="subTitle" idx="1"/>
          </p:nvPr>
        </p:nvSpPr>
        <p:spPr>
          <a:xfrm>
            <a:off x="1915200" y="1915425"/>
            <a:ext cx="5313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subTitle" idx="2"/>
          </p:nvPr>
        </p:nvSpPr>
        <p:spPr>
          <a:xfrm>
            <a:off x="2595125" y="2928475"/>
            <a:ext cx="35931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0" name="Google Shape;520;p22"/>
          <p:cNvSpPr/>
          <p:nvPr/>
        </p:nvSpPr>
        <p:spPr>
          <a:xfrm rot="-5400000">
            <a:off x="8082467" y="274055"/>
            <a:ext cx="367286" cy="383415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2"/>
          <p:cNvSpPr/>
          <p:nvPr/>
        </p:nvSpPr>
        <p:spPr>
          <a:xfrm rot="-5400000">
            <a:off x="3677465" y="533271"/>
            <a:ext cx="242870" cy="237892"/>
          </a:xfrm>
          <a:custGeom>
            <a:avLst/>
            <a:gdLst/>
            <a:ahLst/>
            <a:cxnLst/>
            <a:rect l="l" t="t" r="r" b="b"/>
            <a:pathLst>
              <a:path w="7417" h="7265" extrusionOk="0">
                <a:moveTo>
                  <a:pt x="5593" y="0"/>
                </a:moveTo>
                <a:lnTo>
                  <a:pt x="3405" y="1429"/>
                </a:lnTo>
                <a:lnTo>
                  <a:pt x="1003" y="426"/>
                </a:lnTo>
                <a:lnTo>
                  <a:pt x="1672" y="2948"/>
                </a:lnTo>
                <a:lnTo>
                  <a:pt x="0" y="4924"/>
                </a:lnTo>
                <a:lnTo>
                  <a:pt x="2584" y="5046"/>
                </a:lnTo>
                <a:lnTo>
                  <a:pt x="3952" y="7265"/>
                </a:lnTo>
                <a:lnTo>
                  <a:pt x="4864" y="4863"/>
                </a:lnTo>
                <a:lnTo>
                  <a:pt x="7417" y="4255"/>
                </a:lnTo>
                <a:lnTo>
                  <a:pt x="5380" y="2614"/>
                </a:lnTo>
                <a:lnTo>
                  <a:pt x="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2"/>
          <p:cNvSpPr/>
          <p:nvPr/>
        </p:nvSpPr>
        <p:spPr>
          <a:xfrm rot="-5400000">
            <a:off x="308894" y="4544500"/>
            <a:ext cx="367286" cy="384280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2"/>
          <p:cNvSpPr/>
          <p:nvPr/>
        </p:nvSpPr>
        <p:spPr>
          <a:xfrm rot="-5400000">
            <a:off x="331287" y="211766"/>
            <a:ext cx="322506" cy="315531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2"/>
          <p:cNvSpPr/>
          <p:nvPr/>
        </p:nvSpPr>
        <p:spPr>
          <a:xfrm rot="-5400000">
            <a:off x="5711619" y="4234461"/>
            <a:ext cx="322506" cy="314548"/>
          </a:xfrm>
          <a:custGeom>
            <a:avLst/>
            <a:gdLst/>
            <a:ahLst/>
            <a:cxnLst/>
            <a:rect l="l" t="t" r="r" b="b"/>
            <a:pathLst>
              <a:path w="9849" h="9606" extrusionOk="0">
                <a:moveTo>
                  <a:pt x="7448" y="1"/>
                </a:moveTo>
                <a:lnTo>
                  <a:pt x="4560" y="1855"/>
                </a:lnTo>
                <a:lnTo>
                  <a:pt x="1369" y="548"/>
                </a:lnTo>
                <a:lnTo>
                  <a:pt x="2250" y="3861"/>
                </a:lnTo>
                <a:lnTo>
                  <a:pt x="1" y="6475"/>
                </a:lnTo>
                <a:lnTo>
                  <a:pt x="3435" y="6688"/>
                </a:lnTo>
                <a:lnTo>
                  <a:pt x="5229" y="9606"/>
                </a:lnTo>
                <a:lnTo>
                  <a:pt x="6475" y="6414"/>
                </a:lnTo>
                <a:lnTo>
                  <a:pt x="9849" y="5593"/>
                </a:lnTo>
                <a:lnTo>
                  <a:pt x="7174" y="3435"/>
                </a:lnTo>
                <a:lnTo>
                  <a:pt x="7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2"/>
          <p:cNvSpPr/>
          <p:nvPr/>
        </p:nvSpPr>
        <p:spPr>
          <a:xfrm rot="-5400000">
            <a:off x="8520320" y="4806942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2"/>
          <p:cNvSpPr/>
          <p:nvPr/>
        </p:nvSpPr>
        <p:spPr>
          <a:xfrm rot="-5400000">
            <a:off x="2828720" y="4891217"/>
            <a:ext cx="159272" cy="155310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22"/>
          <p:cNvGrpSpPr/>
          <p:nvPr/>
        </p:nvGrpSpPr>
        <p:grpSpPr>
          <a:xfrm rot="-5399633" flipH="1">
            <a:off x="3616480" y="-47048"/>
            <a:ext cx="2049051" cy="9659467"/>
            <a:chOff x="7936330" y="-198069"/>
            <a:chExt cx="2187989" cy="5483037"/>
          </a:xfrm>
        </p:grpSpPr>
        <p:sp>
          <p:nvSpPr>
            <p:cNvPr id="528" name="Google Shape;528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2"/>
          <p:cNvGrpSpPr/>
          <p:nvPr/>
        </p:nvGrpSpPr>
        <p:grpSpPr>
          <a:xfrm rot="5400367" flipH="1">
            <a:off x="3547480" y="-4440160"/>
            <a:ext cx="2049051" cy="9659467"/>
            <a:chOff x="7936330" y="-198069"/>
            <a:chExt cx="2187989" cy="5483037"/>
          </a:xfrm>
        </p:grpSpPr>
        <p:sp>
          <p:nvSpPr>
            <p:cNvPr id="536" name="Google Shape;536;p22"/>
            <p:cNvSpPr/>
            <p:nvPr/>
          </p:nvSpPr>
          <p:spPr>
            <a:xfrm rot="-5058270" flipH="1">
              <a:off x="5877738" y="2147352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9" y="4042"/>
                    <a:pt x="6837" y="2765"/>
                    <a:pt x="10253" y="2765"/>
                  </a:cubicBezTo>
                  <a:cubicBezTo>
                    <a:pt x="19587" y="2765"/>
                    <a:pt x="28915" y="12298"/>
                    <a:pt x="38249" y="12298"/>
                  </a:cubicBezTo>
                  <a:cubicBezTo>
                    <a:pt x="41666" y="12298"/>
                    <a:pt x="45083" y="1102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 rot="-5058270" flipH="1">
              <a:off x="6036836" y="2163581"/>
              <a:ext cx="5356449" cy="711357"/>
            </a:xfrm>
            <a:custGeom>
              <a:avLst/>
              <a:gdLst/>
              <a:ahLst/>
              <a:cxnLst/>
              <a:rect l="l" t="t" r="r" b="b"/>
              <a:pathLst>
                <a:path w="48502" h="12299" extrusionOk="0">
                  <a:moveTo>
                    <a:pt x="10253" y="0"/>
                  </a:moveTo>
                  <a:cubicBezTo>
                    <a:pt x="6837" y="0"/>
                    <a:pt x="3419" y="1277"/>
                    <a:pt x="0" y="4767"/>
                  </a:cubicBezTo>
                  <a:lnTo>
                    <a:pt x="0" y="7535"/>
                  </a:lnTo>
                  <a:cubicBezTo>
                    <a:pt x="3422" y="4036"/>
                    <a:pt x="6842" y="2756"/>
                    <a:pt x="10261" y="2756"/>
                  </a:cubicBezTo>
                  <a:cubicBezTo>
                    <a:pt x="19595" y="2756"/>
                    <a:pt x="28923" y="12299"/>
                    <a:pt x="38257" y="12299"/>
                  </a:cubicBezTo>
                  <a:cubicBezTo>
                    <a:pt x="41671" y="12299"/>
                    <a:pt x="45086" y="11022"/>
                    <a:pt x="48502" y="7535"/>
                  </a:cubicBezTo>
                  <a:lnTo>
                    <a:pt x="48502" y="4767"/>
                  </a:lnTo>
                  <a:cubicBezTo>
                    <a:pt x="45083" y="8256"/>
                    <a:pt x="41666" y="9533"/>
                    <a:pt x="38249" y="9533"/>
                  </a:cubicBezTo>
                  <a:cubicBezTo>
                    <a:pt x="28915" y="9533"/>
                    <a:pt x="19587" y="0"/>
                    <a:pt x="10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 rot="-5058270" flipH="1">
              <a:off x="6194812" y="2179319"/>
              <a:ext cx="5356449" cy="712109"/>
            </a:xfrm>
            <a:custGeom>
              <a:avLst/>
              <a:gdLst/>
              <a:ahLst/>
              <a:cxnLst/>
              <a:rect l="l" t="t" r="r" b="b"/>
              <a:pathLst>
                <a:path w="48502" h="12312" extrusionOk="0">
                  <a:moveTo>
                    <a:pt x="10245" y="0"/>
                  </a:moveTo>
                  <a:cubicBezTo>
                    <a:pt x="6831" y="0"/>
                    <a:pt x="3417" y="1277"/>
                    <a:pt x="0" y="4763"/>
                  </a:cubicBezTo>
                  <a:lnTo>
                    <a:pt x="0" y="7532"/>
                  </a:lnTo>
                  <a:cubicBezTo>
                    <a:pt x="3417" y="4045"/>
                    <a:pt x="6831" y="2769"/>
                    <a:pt x="10245" y="2769"/>
                  </a:cubicBezTo>
                  <a:cubicBezTo>
                    <a:pt x="19579" y="2769"/>
                    <a:pt x="28907" y="12311"/>
                    <a:pt x="38241" y="12311"/>
                  </a:cubicBezTo>
                  <a:cubicBezTo>
                    <a:pt x="41660" y="12311"/>
                    <a:pt x="45080" y="11031"/>
                    <a:pt x="48502" y="7532"/>
                  </a:cubicBezTo>
                  <a:lnTo>
                    <a:pt x="48502" y="4763"/>
                  </a:lnTo>
                  <a:cubicBezTo>
                    <a:pt x="45080" y="8262"/>
                    <a:pt x="41660" y="9543"/>
                    <a:pt x="38241" y="9543"/>
                  </a:cubicBezTo>
                  <a:cubicBezTo>
                    <a:pt x="28907" y="9543"/>
                    <a:pt x="19579" y="0"/>
                    <a:pt x="10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 rot="-5058270" flipH="1">
              <a:off x="6353622" y="2195980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 rot="-5058270" flipH="1">
              <a:off x="6511972" y="221213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61" y="1"/>
                  </a:moveTo>
                  <a:cubicBezTo>
                    <a:pt x="6842" y="1"/>
                    <a:pt x="3422" y="1281"/>
                    <a:pt x="0" y="4780"/>
                  </a:cubicBezTo>
                  <a:lnTo>
                    <a:pt x="0" y="7516"/>
                  </a:lnTo>
                  <a:cubicBezTo>
                    <a:pt x="3417" y="4029"/>
                    <a:pt x="6831" y="2753"/>
                    <a:pt x="10245" y="2753"/>
                  </a:cubicBezTo>
                  <a:cubicBezTo>
                    <a:pt x="19579" y="2753"/>
                    <a:pt x="28907" y="12295"/>
                    <a:pt x="38241" y="12295"/>
                  </a:cubicBezTo>
                  <a:cubicBezTo>
                    <a:pt x="41660" y="12295"/>
                    <a:pt x="45080" y="11015"/>
                    <a:pt x="48502" y="7516"/>
                  </a:cubicBezTo>
                  <a:lnTo>
                    <a:pt x="48502" y="4780"/>
                  </a:lnTo>
                  <a:cubicBezTo>
                    <a:pt x="45086" y="8267"/>
                    <a:pt x="41671" y="9543"/>
                    <a:pt x="38257" y="9543"/>
                  </a:cubicBezTo>
                  <a:cubicBezTo>
                    <a:pt x="28923" y="9543"/>
                    <a:pt x="19595" y="1"/>
                    <a:pt x="102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 rot="-5058270" flipH="1">
              <a:off x="6670322" y="2228284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 rot="-5058270" flipH="1">
              <a:off x="6826547" y="2228272"/>
              <a:ext cx="5356449" cy="711184"/>
            </a:xfrm>
            <a:custGeom>
              <a:avLst/>
              <a:gdLst/>
              <a:ahLst/>
              <a:cxnLst/>
              <a:rect l="l" t="t" r="r" b="b"/>
              <a:pathLst>
                <a:path w="48502" h="12296" extrusionOk="0">
                  <a:moveTo>
                    <a:pt x="10245" y="1"/>
                  </a:moveTo>
                  <a:cubicBezTo>
                    <a:pt x="6831" y="1"/>
                    <a:pt x="3417" y="1277"/>
                    <a:pt x="0" y="4764"/>
                  </a:cubicBezTo>
                  <a:lnTo>
                    <a:pt x="0" y="7532"/>
                  </a:lnTo>
                  <a:cubicBezTo>
                    <a:pt x="3422" y="4033"/>
                    <a:pt x="6842" y="2753"/>
                    <a:pt x="10261" y="2753"/>
                  </a:cubicBezTo>
                  <a:cubicBezTo>
                    <a:pt x="19595" y="2753"/>
                    <a:pt x="28923" y="12295"/>
                    <a:pt x="38257" y="12295"/>
                  </a:cubicBezTo>
                  <a:cubicBezTo>
                    <a:pt x="41671" y="12295"/>
                    <a:pt x="45086" y="11019"/>
                    <a:pt x="48502" y="7532"/>
                  </a:cubicBezTo>
                  <a:lnTo>
                    <a:pt x="48502" y="4764"/>
                  </a:lnTo>
                  <a:cubicBezTo>
                    <a:pt x="45080" y="8263"/>
                    <a:pt x="41660" y="9543"/>
                    <a:pt x="38241" y="9543"/>
                  </a:cubicBezTo>
                  <a:cubicBezTo>
                    <a:pt x="28907" y="9543"/>
                    <a:pt x="19579" y="1"/>
                    <a:pt x="10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_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7"/>
          <p:cNvSpPr txBox="1">
            <a:spLocks noGrp="1"/>
          </p:cNvSpPr>
          <p:nvPr>
            <p:ph type="body" idx="1"/>
          </p:nvPr>
        </p:nvSpPr>
        <p:spPr>
          <a:xfrm>
            <a:off x="2567700" y="1019825"/>
            <a:ext cx="4008600" cy="83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title"/>
          </p:nvPr>
        </p:nvSpPr>
        <p:spPr>
          <a:xfrm>
            <a:off x="972900" y="287175"/>
            <a:ext cx="7198200" cy="7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651" name="Google Shape;651;p27"/>
          <p:cNvGrpSpPr/>
          <p:nvPr/>
        </p:nvGrpSpPr>
        <p:grpSpPr>
          <a:xfrm flipH="1">
            <a:off x="5587750" y="2282348"/>
            <a:ext cx="6239694" cy="6454370"/>
            <a:chOff x="-3218587" y="884526"/>
            <a:chExt cx="7453051" cy="7709473"/>
          </a:xfrm>
        </p:grpSpPr>
        <p:sp>
          <p:nvSpPr>
            <p:cNvPr id="652" name="Google Shape;652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27"/>
          <p:cNvGrpSpPr/>
          <p:nvPr/>
        </p:nvGrpSpPr>
        <p:grpSpPr>
          <a:xfrm>
            <a:off x="-2677793" y="2282359"/>
            <a:ext cx="6239694" cy="6454370"/>
            <a:chOff x="-3218587" y="884526"/>
            <a:chExt cx="7453051" cy="7709473"/>
          </a:xfrm>
        </p:grpSpPr>
        <p:sp>
          <p:nvSpPr>
            <p:cNvPr id="660" name="Google Shape;660;p27"/>
            <p:cNvSpPr/>
            <p:nvPr/>
          </p:nvSpPr>
          <p:spPr>
            <a:xfrm rot="-8420990" flipH="1">
              <a:off x="-2620856" y="3088982"/>
              <a:ext cx="6354845" cy="3723090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 rot="-8420990" flipH="1">
              <a:off x="-2436929" y="2993462"/>
              <a:ext cx="6275282" cy="3367436"/>
            </a:xfrm>
            <a:custGeom>
              <a:avLst/>
              <a:gdLst/>
              <a:ahLst/>
              <a:cxnLst/>
              <a:rect l="l" t="t" r="r" b="b"/>
              <a:pathLst>
                <a:path w="44799" h="24040" extrusionOk="0">
                  <a:moveTo>
                    <a:pt x="44074" y="1"/>
                  </a:moveTo>
                  <a:cubicBezTo>
                    <a:pt x="31320" y="1"/>
                    <a:pt x="13647" y="23135"/>
                    <a:pt x="923" y="23135"/>
                  </a:cubicBezTo>
                  <a:cubicBezTo>
                    <a:pt x="680" y="23135"/>
                    <a:pt x="439" y="23127"/>
                    <a:pt x="200" y="23110"/>
                  </a:cubicBezTo>
                  <a:cubicBezTo>
                    <a:pt x="134" y="23376"/>
                    <a:pt x="67" y="23643"/>
                    <a:pt x="0" y="23944"/>
                  </a:cubicBezTo>
                  <a:cubicBezTo>
                    <a:pt x="466" y="24009"/>
                    <a:pt x="938" y="24040"/>
                    <a:pt x="1417" y="24040"/>
                  </a:cubicBezTo>
                  <a:cubicBezTo>
                    <a:pt x="13716" y="24040"/>
                    <a:pt x="30381" y="3399"/>
                    <a:pt x="42651" y="3399"/>
                  </a:cubicBezTo>
                  <a:cubicBezTo>
                    <a:pt x="43129" y="3399"/>
                    <a:pt x="43601" y="3430"/>
                    <a:pt x="44065" y="3496"/>
                  </a:cubicBezTo>
                  <a:lnTo>
                    <a:pt x="44799" y="26"/>
                  </a:lnTo>
                  <a:cubicBezTo>
                    <a:pt x="44559" y="9"/>
                    <a:pt x="44317" y="1"/>
                    <a:pt x="4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 rot="-8420990" flipH="1">
              <a:off x="-2248483" y="2893653"/>
              <a:ext cx="6195859" cy="3021167"/>
            </a:xfrm>
            <a:custGeom>
              <a:avLst/>
              <a:gdLst/>
              <a:ahLst/>
              <a:cxnLst/>
              <a:rect l="l" t="t" r="r" b="b"/>
              <a:pathLst>
                <a:path w="44232" h="21568" extrusionOk="0">
                  <a:moveTo>
                    <a:pt x="42795" y="0"/>
                  </a:moveTo>
                  <a:cubicBezTo>
                    <a:pt x="30535" y="0"/>
                    <a:pt x="13896" y="20614"/>
                    <a:pt x="1608" y="20614"/>
                  </a:cubicBezTo>
                  <a:cubicBezTo>
                    <a:pt x="1121" y="20614"/>
                    <a:pt x="640" y="20582"/>
                    <a:pt x="167" y="20515"/>
                  </a:cubicBezTo>
                  <a:cubicBezTo>
                    <a:pt x="134" y="20781"/>
                    <a:pt x="67" y="21082"/>
                    <a:pt x="0" y="21348"/>
                  </a:cubicBezTo>
                  <a:cubicBezTo>
                    <a:pt x="701" y="21498"/>
                    <a:pt x="1417" y="21568"/>
                    <a:pt x="2149" y="21568"/>
                  </a:cubicBezTo>
                  <a:cubicBezTo>
                    <a:pt x="13941" y="21568"/>
                    <a:pt x="29589" y="3321"/>
                    <a:pt x="41375" y="3321"/>
                  </a:cubicBezTo>
                  <a:cubicBezTo>
                    <a:pt x="42098" y="3321"/>
                    <a:pt x="42806" y="3390"/>
                    <a:pt x="43498" y="3536"/>
                  </a:cubicBezTo>
                  <a:lnTo>
                    <a:pt x="44232" y="100"/>
                  </a:lnTo>
                  <a:cubicBezTo>
                    <a:pt x="43760" y="33"/>
                    <a:pt x="43281" y="0"/>
                    <a:pt x="427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 rot="-8420990" flipH="1">
              <a:off x="-2066441" y="2786527"/>
              <a:ext cx="6116435" cy="2692548"/>
            </a:xfrm>
            <a:custGeom>
              <a:avLst/>
              <a:gdLst/>
              <a:ahLst/>
              <a:cxnLst/>
              <a:rect l="l" t="t" r="r" b="b"/>
              <a:pathLst>
                <a:path w="43665" h="19222" extrusionOk="0">
                  <a:moveTo>
                    <a:pt x="41521" y="1"/>
                  </a:moveTo>
                  <a:cubicBezTo>
                    <a:pt x="29761" y="1"/>
                    <a:pt x="14102" y="18219"/>
                    <a:pt x="2316" y="18219"/>
                  </a:cubicBezTo>
                  <a:cubicBezTo>
                    <a:pt x="1584" y="18219"/>
                    <a:pt x="867" y="18149"/>
                    <a:pt x="167" y="17999"/>
                  </a:cubicBezTo>
                  <a:cubicBezTo>
                    <a:pt x="134" y="18266"/>
                    <a:pt x="67" y="18567"/>
                    <a:pt x="0" y="18833"/>
                  </a:cubicBezTo>
                  <a:cubicBezTo>
                    <a:pt x="932" y="19099"/>
                    <a:pt x="1894" y="19222"/>
                    <a:pt x="2882" y="19222"/>
                  </a:cubicBezTo>
                  <a:cubicBezTo>
                    <a:pt x="14169" y="19222"/>
                    <a:pt x="28826" y="3268"/>
                    <a:pt x="40089" y="3268"/>
                  </a:cubicBezTo>
                  <a:cubicBezTo>
                    <a:pt x="41075" y="3268"/>
                    <a:pt x="42035" y="3390"/>
                    <a:pt x="42964" y="3656"/>
                  </a:cubicBezTo>
                  <a:lnTo>
                    <a:pt x="43665" y="220"/>
                  </a:lnTo>
                  <a:cubicBezTo>
                    <a:pt x="42966" y="71"/>
                    <a:pt x="42251" y="1"/>
                    <a:pt x="41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 rot="-8420990" flipH="1">
              <a:off x="-1883421" y="2670583"/>
              <a:ext cx="6041775" cy="2378917"/>
            </a:xfrm>
            <a:custGeom>
              <a:avLst/>
              <a:gdLst/>
              <a:ahLst/>
              <a:cxnLst/>
              <a:rect l="l" t="t" r="r" b="b"/>
              <a:pathLst>
                <a:path w="43132" h="16983" extrusionOk="0">
                  <a:moveTo>
                    <a:pt x="40250" y="0"/>
                  </a:moveTo>
                  <a:cubicBezTo>
                    <a:pt x="28975" y="0"/>
                    <a:pt x="14356" y="15927"/>
                    <a:pt x="3101" y="15927"/>
                  </a:cubicBezTo>
                  <a:cubicBezTo>
                    <a:pt x="2106" y="15927"/>
                    <a:pt x="1138" y="15803"/>
                    <a:pt x="201" y="15532"/>
                  </a:cubicBezTo>
                  <a:lnTo>
                    <a:pt x="0" y="16366"/>
                  </a:lnTo>
                  <a:cubicBezTo>
                    <a:pt x="1174" y="16792"/>
                    <a:pt x="2396" y="16983"/>
                    <a:pt x="3660" y="16983"/>
                  </a:cubicBezTo>
                  <a:cubicBezTo>
                    <a:pt x="14385" y="16983"/>
                    <a:pt x="28010" y="3241"/>
                    <a:pt x="38713" y="3241"/>
                  </a:cubicBezTo>
                  <a:cubicBezTo>
                    <a:pt x="39974" y="3241"/>
                    <a:pt x="41194" y="3431"/>
                    <a:pt x="42364" y="3857"/>
                  </a:cubicBezTo>
                  <a:cubicBezTo>
                    <a:pt x="42631" y="2690"/>
                    <a:pt x="42864" y="1522"/>
                    <a:pt x="43131" y="388"/>
                  </a:cubicBezTo>
                  <a:cubicBezTo>
                    <a:pt x="42199" y="122"/>
                    <a:pt x="41237" y="0"/>
                    <a:pt x="40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 rot="-8420990" flipH="1">
              <a:off x="-1702382" y="2545721"/>
              <a:ext cx="5957589" cy="2082796"/>
            </a:xfrm>
            <a:custGeom>
              <a:avLst/>
              <a:gdLst/>
              <a:ahLst/>
              <a:cxnLst/>
              <a:rect l="l" t="t" r="r" b="b"/>
              <a:pathLst>
                <a:path w="42531" h="14869" extrusionOk="0">
                  <a:moveTo>
                    <a:pt x="38901" y="1"/>
                  </a:moveTo>
                  <a:cubicBezTo>
                    <a:pt x="28187" y="1"/>
                    <a:pt x="14542" y="13760"/>
                    <a:pt x="3806" y="13760"/>
                  </a:cubicBezTo>
                  <a:cubicBezTo>
                    <a:pt x="2550" y="13760"/>
                    <a:pt x="1334" y="13572"/>
                    <a:pt x="167" y="13152"/>
                  </a:cubicBezTo>
                  <a:cubicBezTo>
                    <a:pt x="134" y="13419"/>
                    <a:pt x="67" y="13685"/>
                    <a:pt x="1" y="13986"/>
                  </a:cubicBezTo>
                  <a:cubicBezTo>
                    <a:pt x="1406" y="14601"/>
                    <a:pt x="2885" y="14869"/>
                    <a:pt x="4422" y="14869"/>
                  </a:cubicBezTo>
                  <a:cubicBezTo>
                    <a:pt x="14578" y="14869"/>
                    <a:pt x="27220" y="3185"/>
                    <a:pt x="37361" y="3185"/>
                  </a:cubicBezTo>
                  <a:cubicBezTo>
                    <a:pt x="38903" y="3185"/>
                    <a:pt x="40388" y="3456"/>
                    <a:pt x="41797" y="4079"/>
                  </a:cubicBezTo>
                  <a:lnTo>
                    <a:pt x="42531" y="609"/>
                  </a:lnTo>
                  <a:cubicBezTo>
                    <a:pt x="41367" y="189"/>
                    <a:pt x="40154" y="1"/>
                    <a:pt x="38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 rot="-8312805" flipH="1">
              <a:off x="-2782181" y="3233710"/>
              <a:ext cx="6354894" cy="3723119"/>
            </a:xfrm>
            <a:custGeom>
              <a:avLst/>
              <a:gdLst/>
              <a:ahLst/>
              <a:cxnLst/>
              <a:rect l="l" t="t" r="r" b="b"/>
              <a:pathLst>
                <a:path w="45367" h="26579" extrusionOk="0">
                  <a:moveTo>
                    <a:pt x="45315" y="0"/>
                  </a:moveTo>
                  <a:cubicBezTo>
                    <a:pt x="32084" y="0"/>
                    <a:pt x="13418" y="25719"/>
                    <a:pt x="227" y="25719"/>
                  </a:cubicBezTo>
                  <a:cubicBezTo>
                    <a:pt x="218" y="25719"/>
                    <a:pt x="210" y="25719"/>
                    <a:pt x="201" y="25719"/>
                  </a:cubicBezTo>
                  <a:cubicBezTo>
                    <a:pt x="134" y="25986"/>
                    <a:pt x="68" y="26252"/>
                    <a:pt x="1" y="26553"/>
                  </a:cubicBezTo>
                  <a:cubicBezTo>
                    <a:pt x="241" y="26570"/>
                    <a:pt x="483" y="26578"/>
                    <a:pt x="727" y="26578"/>
                  </a:cubicBezTo>
                  <a:cubicBezTo>
                    <a:pt x="13512" y="26578"/>
                    <a:pt x="31155" y="3444"/>
                    <a:pt x="43908" y="3444"/>
                  </a:cubicBezTo>
                  <a:cubicBezTo>
                    <a:pt x="44151" y="3444"/>
                    <a:pt x="44393" y="3452"/>
                    <a:pt x="44633" y="3469"/>
                  </a:cubicBezTo>
                  <a:lnTo>
                    <a:pt x="45367" y="0"/>
                  </a:lnTo>
                  <a:cubicBezTo>
                    <a:pt x="45350" y="0"/>
                    <a:pt x="45332" y="0"/>
                    <a:pt x="45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7" name="Google Shape;667;p27"/>
          <p:cNvGrpSpPr/>
          <p:nvPr/>
        </p:nvGrpSpPr>
        <p:grpSpPr>
          <a:xfrm>
            <a:off x="-114512" y="-46051"/>
            <a:ext cx="9277635" cy="5358557"/>
            <a:chOff x="-114512" y="-46051"/>
            <a:chExt cx="9277635" cy="5358557"/>
          </a:xfrm>
        </p:grpSpPr>
        <p:sp>
          <p:nvSpPr>
            <p:cNvPr id="668" name="Google Shape;668;p27"/>
            <p:cNvSpPr/>
            <p:nvPr/>
          </p:nvSpPr>
          <p:spPr>
            <a:xfrm rot="-636707">
              <a:off x="283939" y="4686922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6196025" y="4724524"/>
              <a:ext cx="253464" cy="247982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-114512" y="387470"/>
              <a:ext cx="431017" cy="411997"/>
            </a:xfrm>
            <a:custGeom>
              <a:avLst/>
              <a:gdLst/>
              <a:ahLst/>
              <a:cxnLst/>
              <a:rect l="l" t="t" r="r" b="b"/>
              <a:pathLst>
                <a:path w="15138" h="14470" extrusionOk="0">
                  <a:moveTo>
                    <a:pt x="7508" y="1"/>
                  </a:moveTo>
                  <a:lnTo>
                    <a:pt x="5228" y="4773"/>
                  </a:lnTo>
                  <a:lnTo>
                    <a:pt x="0" y="5594"/>
                  </a:lnTo>
                  <a:lnTo>
                    <a:pt x="3830" y="9241"/>
                  </a:lnTo>
                  <a:lnTo>
                    <a:pt x="3010" y="14469"/>
                  </a:lnTo>
                  <a:lnTo>
                    <a:pt x="3010" y="14469"/>
                  </a:lnTo>
                  <a:lnTo>
                    <a:pt x="7660" y="11946"/>
                  </a:lnTo>
                  <a:lnTo>
                    <a:pt x="12371" y="14347"/>
                  </a:lnTo>
                  <a:lnTo>
                    <a:pt x="11399" y="9150"/>
                  </a:lnTo>
                  <a:lnTo>
                    <a:pt x="15137" y="5411"/>
                  </a:lnTo>
                  <a:lnTo>
                    <a:pt x="9909" y="4712"/>
                  </a:lnTo>
                  <a:lnTo>
                    <a:pt x="75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134101" y="4724533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157226" y="2922466"/>
              <a:ext cx="159272" cy="155310"/>
            </a:xfrm>
            <a:custGeom>
              <a:avLst/>
              <a:gdLst/>
              <a:ahLst/>
              <a:cxnLst/>
              <a:rect l="l" t="t" r="r" b="b"/>
              <a:pathLst>
                <a:path w="4864" h="4743" extrusionOk="0">
                  <a:moveTo>
                    <a:pt x="3679" y="0"/>
                  </a:moveTo>
                  <a:lnTo>
                    <a:pt x="2250" y="912"/>
                  </a:lnTo>
                  <a:lnTo>
                    <a:pt x="700" y="274"/>
                  </a:lnTo>
                  <a:lnTo>
                    <a:pt x="1125" y="1915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64" y="2766"/>
                  </a:lnTo>
                  <a:lnTo>
                    <a:pt x="3527" y="1703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8920253" y="2881174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 rot="1358496">
              <a:off x="8357676" y="3867840"/>
              <a:ext cx="156868" cy="151161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6291206" y="46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8334626" y="4637671"/>
              <a:ext cx="430990" cy="421681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8597734" y="201020"/>
              <a:ext cx="322506" cy="315531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0"/>
                  </a:moveTo>
                  <a:lnTo>
                    <a:pt x="4560" y="1854"/>
                  </a:lnTo>
                  <a:lnTo>
                    <a:pt x="1368" y="547"/>
                  </a:lnTo>
                  <a:lnTo>
                    <a:pt x="2250" y="3860"/>
                  </a:lnTo>
                  <a:lnTo>
                    <a:pt x="0" y="6505"/>
                  </a:lnTo>
                  <a:lnTo>
                    <a:pt x="3435" y="6687"/>
                  </a:lnTo>
                  <a:lnTo>
                    <a:pt x="5259" y="9636"/>
                  </a:lnTo>
                  <a:lnTo>
                    <a:pt x="6505" y="6414"/>
                  </a:lnTo>
                  <a:lnTo>
                    <a:pt x="9849" y="5623"/>
                  </a:lnTo>
                  <a:lnTo>
                    <a:pt x="7174" y="343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2303878" y="-46051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9"/>
          <p:cNvSpPr txBox="1">
            <a:spLocks noGrp="1"/>
          </p:cNvSpPr>
          <p:nvPr>
            <p:ph type="subTitle" idx="1"/>
          </p:nvPr>
        </p:nvSpPr>
        <p:spPr>
          <a:xfrm>
            <a:off x="937250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3" name="Google Shape;703;p29"/>
          <p:cNvSpPr txBox="1">
            <a:spLocks noGrp="1"/>
          </p:cNvSpPr>
          <p:nvPr>
            <p:ph type="subTitle" idx="2"/>
          </p:nvPr>
        </p:nvSpPr>
        <p:spPr>
          <a:xfrm>
            <a:off x="3430196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595959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4" name="Google Shape;704;p29"/>
          <p:cNvSpPr txBox="1">
            <a:spLocks noGrp="1"/>
          </p:cNvSpPr>
          <p:nvPr>
            <p:ph type="subTitle" idx="3"/>
          </p:nvPr>
        </p:nvSpPr>
        <p:spPr>
          <a:xfrm>
            <a:off x="5923142" y="938287"/>
            <a:ext cx="2283600" cy="8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5" name="Google Shape;705;p29"/>
          <p:cNvSpPr txBox="1">
            <a:spLocks noGrp="1"/>
          </p:cNvSpPr>
          <p:nvPr>
            <p:ph type="title" hasCustomPrompt="1"/>
          </p:nvPr>
        </p:nvSpPr>
        <p:spPr>
          <a:xfrm>
            <a:off x="913562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6" name="Google Shape;706;p29"/>
          <p:cNvSpPr txBox="1">
            <a:spLocks noGrp="1"/>
          </p:cNvSpPr>
          <p:nvPr>
            <p:ph type="title" idx="4" hasCustomPrompt="1"/>
          </p:nvPr>
        </p:nvSpPr>
        <p:spPr>
          <a:xfrm>
            <a:off x="3406500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707" name="Google Shape;707;p29"/>
          <p:cNvSpPr txBox="1">
            <a:spLocks noGrp="1"/>
          </p:cNvSpPr>
          <p:nvPr>
            <p:ph type="title" idx="5" hasCustomPrompt="1"/>
          </p:nvPr>
        </p:nvSpPr>
        <p:spPr>
          <a:xfrm>
            <a:off x="5899438" y="454750"/>
            <a:ext cx="2331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708" name="Google Shape;708;p29"/>
          <p:cNvGrpSpPr/>
          <p:nvPr/>
        </p:nvGrpSpPr>
        <p:grpSpPr>
          <a:xfrm>
            <a:off x="-218468" y="-211577"/>
            <a:ext cx="9450419" cy="5355082"/>
            <a:chOff x="-218468" y="-287777"/>
            <a:chExt cx="9450419" cy="5355082"/>
          </a:xfrm>
        </p:grpSpPr>
        <p:sp>
          <p:nvSpPr>
            <p:cNvPr id="709" name="Google Shape;709;p29"/>
            <p:cNvSpPr/>
            <p:nvPr/>
          </p:nvSpPr>
          <p:spPr>
            <a:xfrm rot="-636707">
              <a:off x="7082639" y="-2385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5451075" y="475175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-218468" y="28231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1687827" y="33462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271006" y="84733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450676" y="197649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1434353" y="18348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29"/>
          <p:cNvGrpSpPr/>
          <p:nvPr/>
        </p:nvGrpSpPr>
        <p:grpSpPr>
          <a:xfrm>
            <a:off x="745697" y="1919172"/>
            <a:ext cx="7522089" cy="3442508"/>
            <a:chOff x="1311908" y="280885"/>
            <a:chExt cx="6408868" cy="2933039"/>
          </a:xfrm>
        </p:grpSpPr>
        <p:sp>
          <p:nvSpPr>
            <p:cNvPr id="721" name="Google Shape;721;p29"/>
            <p:cNvSpPr/>
            <p:nvPr/>
          </p:nvSpPr>
          <p:spPr>
            <a:xfrm>
              <a:off x="1584371" y="450435"/>
              <a:ext cx="5863949" cy="2758867"/>
            </a:xfrm>
            <a:custGeom>
              <a:avLst/>
              <a:gdLst/>
              <a:ahLst/>
              <a:cxnLst/>
              <a:rect l="l" t="t" r="r" b="b"/>
              <a:pathLst>
                <a:path w="50233" h="28671" extrusionOk="0">
                  <a:moveTo>
                    <a:pt x="25194" y="0"/>
                  </a:moveTo>
                  <a:cubicBezTo>
                    <a:pt x="15502" y="0"/>
                    <a:pt x="8061" y="5001"/>
                    <a:pt x="3680" y="14478"/>
                  </a:cubicBezTo>
                  <a:cubicBezTo>
                    <a:pt x="465" y="21444"/>
                    <a:pt x="12" y="28302"/>
                    <a:pt x="0" y="28587"/>
                  </a:cubicBezTo>
                  <a:lnTo>
                    <a:pt x="2537" y="28671"/>
                  </a:lnTo>
                  <a:cubicBezTo>
                    <a:pt x="2548" y="28397"/>
                    <a:pt x="4442" y="1774"/>
                    <a:pt x="25194" y="1774"/>
                  </a:cubicBezTo>
                  <a:cubicBezTo>
                    <a:pt x="45947" y="1774"/>
                    <a:pt x="47685" y="28397"/>
                    <a:pt x="47697" y="28659"/>
                  </a:cubicBezTo>
                  <a:lnTo>
                    <a:pt x="50233" y="28587"/>
                  </a:lnTo>
                  <a:cubicBezTo>
                    <a:pt x="50221" y="28302"/>
                    <a:pt x="49804" y="21455"/>
                    <a:pt x="46625" y="14490"/>
                  </a:cubicBezTo>
                  <a:cubicBezTo>
                    <a:pt x="42303" y="5001"/>
                    <a:pt x="34886" y="0"/>
                    <a:pt x="25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311908" y="280885"/>
              <a:ext cx="6408868" cy="2916965"/>
            </a:xfrm>
            <a:custGeom>
              <a:avLst/>
              <a:gdLst/>
              <a:ahLst/>
              <a:cxnLst/>
              <a:rect l="l" t="t" r="r" b="b"/>
              <a:pathLst>
                <a:path w="54901" h="30314" extrusionOk="0">
                  <a:moveTo>
                    <a:pt x="27540" y="0"/>
                  </a:moveTo>
                  <a:cubicBezTo>
                    <a:pt x="16955" y="0"/>
                    <a:pt x="8835" y="5287"/>
                    <a:pt x="4049" y="15300"/>
                  </a:cubicBezTo>
                  <a:cubicBezTo>
                    <a:pt x="513" y="22670"/>
                    <a:pt x="13" y="29921"/>
                    <a:pt x="1" y="30230"/>
                  </a:cubicBezTo>
                  <a:lnTo>
                    <a:pt x="2537" y="30314"/>
                  </a:lnTo>
                  <a:cubicBezTo>
                    <a:pt x="2537" y="30242"/>
                    <a:pt x="3037" y="22979"/>
                    <a:pt x="6466" y="15836"/>
                  </a:cubicBezTo>
                  <a:cubicBezTo>
                    <a:pt x="10943" y="6513"/>
                    <a:pt x="18027" y="1786"/>
                    <a:pt x="27528" y="1786"/>
                  </a:cubicBezTo>
                  <a:cubicBezTo>
                    <a:pt x="37029" y="1786"/>
                    <a:pt x="44090" y="6513"/>
                    <a:pt x="48519" y="15836"/>
                  </a:cubicBezTo>
                  <a:cubicBezTo>
                    <a:pt x="51900" y="22979"/>
                    <a:pt x="52365" y="30242"/>
                    <a:pt x="52365" y="30314"/>
                  </a:cubicBezTo>
                  <a:lnTo>
                    <a:pt x="54901" y="30242"/>
                  </a:lnTo>
                  <a:cubicBezTo>
                    <a:pt x="54889" y="29933"/>
                    <a:pt x="54436" y="22682"/>
                    <a:pt x="50936" y="15300"/>
                  </a:cubicBezTo>
                  <a:cubicBezTo>
                    <a:pt x="46209" y="5287"/>
                    <a:pt x="38113" y="0"/>
                    <a:pt x="27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876213" y="583323"/>
              <a:ext cx="5280274" cy="2625980"/>
            </a:xfrm>
            <a:custGeom>
              <a:avLst/>
              <a:gdLst/>
              <a:ahLst/>
              <a:cxnLst/>
              <a:rect l="l" t="t" r="r" b="b"/>
              <a:pathLst>
                <a:path w="45233" h="27290" extrusionOk="0">
                  <a:moveTo>
                    <a:pt x="22682" y="1"/>
                  </a:moveTo>
                  <a:cubicBezTo>
                    <a:pt x="14038" y="1"/>
                    <a:pt x="7359" y="4775"/>
                    <a:pt x="3394" y="13812"/>
                  </a:cubicBezTo>
                  <a:cubicBezTo>
                    <a:pt x="477" y="20432"/>
                    <a:pt x="25" y="26932"/>
                    <a:pt x="1" y="27206"/>
                  </a:cubicBezTo>
                  <a:lnTo>
                    <a:pt x="2537" y="27290"/>
                  </a:lnTo>
                  <a:cubicBezTo>
                    <a:pt x="2561" y="27040"/>
                    <a:pt x="4466" y="1787"/>
                    <a:pt x="22682" y="1787"/>
                  </a:cubicBezTo>
                  <a:cubicBezTo>
                    <a:pt x="40899" y="1787"/>
                    <a:pt x="42673" y="27028"/>
                    <a:pt x="42685" y="27278"/>
                  </a:cubicBezTo>
                  <a:lnTo>
                    <a:pt x="45233" y="27206"/>
                  </a:lnTo>
                  <a:cubicBezTo>
                    <a:pt x="45209" y="26932"/>
                    <a:pt x="44780" y="20432"/>
                    <a:pt x="41911" y="13812"/>
                  </a:cubicBezTo>
                  <a:cubicBezTo>
                    <a:pt x="37982" y="4775"/>
                    <a:pt x="31338" y="1"/>
                    <a:pt x="226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2070813" y="741422"/>
              <a:ext cx="4891080" cy="2472501"/>
            </a:xfrm>
            <a:custGeom>
              <a:avLst/>
              <a:gdLst/>
              <a:ahLst/>
              <a:cxnLst/>
              <a:rect l="l" t="t" r="r" b="b"/>
              <a:pathLst>
                <a:path w="41899" h="25695" extrusionOk="0">
                  <a:moveTo>
                    <a:pt x="21003" y="1"/>
                  </a:moveTo>
                  <a:cubicBezTo>
                    <a:pt x="12978" y="1"/>
                    <a:pt x="6799" y="4501"/>
                    <a:pt x="3120" y="13014"/>
                  </a:cubicBezTo>
                  <a:cubicBezTo>
                    <a:pt x="441" y="19229"/>
                    <a:pt x="13" y="25349"/>
                    <a:pt x="1" y="25611"/>
                  </a:cubicBezTo>
                  <a:lnTo>
                    <a:pt x="2537" y="25694"/>
                  </a:lnTo>
                  <a:cubicBezTo>
                    <a:pt x="2549" y="25456"/>
                    <a:pt x="4311" y="1787"/>
                    <a:pt x="21003" y="1787"/>
                  </a:cubicBezTo>
                  <a:cubicBezTo>
                    <a:pt x="37708" y="1787"/>
                    <a:pt x="39339" y="25444"/>
                    <a:pt x="39363" y="25682"/>
                  </a:cubicBezTo>
                  <a:lnTo>
                    <a:pt x="41899" y="25611"/>
                  </a:lnTo>
                  <a:cubicBezTo>
                    <a:pt x="41887" y="25349"/>
                    <a:pt x="41494" y="19241"/>
                    <a:pt x="38839" y="13014"/>
                  </a:cubicBezTo>
                  <a:cubicBezTo>
                    <a:pt x="35207" y="4501"/>
                    <a:pt x="29040" y="1"/>
                    <a:pt x="210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2261210" y="893844"/>
              <a:ext cx="4510290" cy="23074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2508839" y="1066899"/>
              <a:ext cx="4015060" cy="2054127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2706712" y="1211475"/>
              <a:ext cx="3619321" cy="1851676"/>
            </a:xfrm>
            <a:custGeom>
              <a:avLst/>
              <a:gdLst/>
              <a:ahLst/>
              <a:cxnLst/>
              <a:rect l="l" t="t" r="r" b="b"/>
              <a:pathLst>
                <a:path w="38637" h="23980" extrusionOk="0">
                  <a:moveTo>
                    <a:pt x="19372" y="0"/>
                  </a:moveTo>
                  <a:cubicBezTo>
                    <a:pt x="1739" y="0"/>
                    <a:pt x="60" y="22920"/>
                    <a:pt x="1" y="23896"/>
                  </a:cubicBezTo>
                  <a:lnTo>
                    <a:pt x="2537" y="23967"/>
                  </a:lnTo>
                  <a:cubicBezTo>
                    <a:pt x="2537" y="23920"/>
                    <a:pt x="2930" y="18229"/>
                    <a:pt x="5311" y="12645"/>
                  </a:cubicBezTo>
                  <a:cubicBezTo>
                    <a:pt x="8383" y="5441"/>
                    <a:pt x="13110" y="1786"/>
                    <a:pt x="19372" y="1786"/>
                  </a:cubicBezTo>
                  <a:cubicBezTo>
                    <a:pt x="25635" y="1786"/>
                    <a:pt x="30338" y="5441"/>
                    <a:pt x="33374" y="12645"/>
                  </a:cubicBezTo>
                  <a:cubicBezTo>
                    <a:pt x="35731" y="18229"/>
                    <a:pt x="36101" y="23920"/>
                    <a:pt x="36101" y="23979"/>
                  </a:cubicBezTo>
                  <a:lnTo>
                    <a:pt x="38637" y="23896"/>
                  </a:lnTo>
                  <a:cubicBezTo>
                    <a:pt x="38625" y="23658"/>
                    <a:pt x="38268" y="17967"/>
                    <a:pt x="35827" y="12168"/>
                  </a:cubicBezTo>
                  <a:cubicBezTo>
                    <a:pt x="32481" y="4203"/>
                    <a:pt x="26790" y="0"/>
                    <a:pt x="19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31"/>
          <p:cNvGrpSpPr/>
          <p:nvPr/>
        </p:nvGrpSpPr>
        <p:grpSpPr>
          <a:xfrm>
            <a:off x="-260016" y="3678122"/>
            <a:ext cx="9385943" cy="2768372"/>
            <a:chOff x="-183816" y="3601922"/>
            <a:chExt cx="9385943" cy="2768372"/>
          </a:xfrm>
        </p:grpSpPr>
        <p:sp>
          <p:nvSpPr>
            <p:cNvPr id="1154" name="Google Shape;1154;p31"/>
            <p:cNvSpPr/>
            <p:nvPr/>
          </p:nvSpPr>
          <p:spPr>
            <a:xfrm>
              <a:off x="-58157" y="3601922"/>
              <a:ext cx="9260284" cy="998078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1"/>
            <p:cNvSpPr/>
            <p:nvPr/>
          </p:nvSpPr>
          <p:spPr>
            <a:xfrm>
              <a:off x="-58157" y="3940032"/>
              <a:ext cx="9260284" cy="976688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>
              <a:off x="-58157" y="4108028"/>
              <a:ext cx="9260284" cy="113025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1"/>
            <p:cNvSpPr/>
            <p:nvPr/>
          </p:nvSpPr>
          <p:spPr>
            <a:xfrm>
              <a:off x="-58157" y="4268153"/>
              <a:ext cx="9260284" cy="1294616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1"/>
            <p:cNvSpPr/>
            <p:nvPr/>
          </p:nvSpPr>
          <p:spPr>
            <a:xfrm>
              <a:off x="-58157" y="4424545"/>
              <a:ext cx="9260284" cy="1468765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8157" y="4578616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1"/>
            <p:cNvSpPr/>
            <p:nvPr/>
          </p:nvSpPr>
          <p:spPr>
            <a:xfrm>
              <a:off x="-183816" y="4721024"/>
              <a:ext cx="9260284" cy="164927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31"/>
          <p:cNvGrpSpPr/>
          <p:nvPr/>
        </p:nvGrpSpPr>
        <p:grpSpPr>
          <a:xfrm>
            <a:off x="-188093" y="-141477"/>
            <a:ext cx="9420044" cy="5070299"/>
            <a:chOff x="-188093" y="-370077"/>
            <a:chExt cx="9420044" cy="5070299"/>
          </a:xfrm>
        </p:grpSpPr>
        <p:sp>
          <p:nvSpPr>
            <p:cNvPr id="1162" name="Google Shape;1162;p31"/>
            <p:cNvSpPr/>
            <p:nvPr/>
          </p:nvSpPr>
          <p:spPr>
            <a:xfrm rot="-636707">
              <a:off x="7961364" y="-320840"/>
              <a:ext cx="588260" cy="576347"/>
            </a:xfrm>
            <a:custGeom>
              <a:avLst/>
              <a:gdLst/>
              <a:ahLst/>
              <a:cxnLst/>
              <a:rect l="l" t="t" r="r" b="b"/>
              <a:pathLst>
                <a:path w="21035" h="20609" extrusionOk="0">
                  <a:moveTo>
                    <a:pt x="15928" y="0"/>
                  </a:moveTo>
                  <a:lnTo>
                    <a:pt x="9727" y="4013"/>
                  </a:lnTo>
                  <a:lnTo>
                    <a:pt x="2919" y="1156"/>
                  </a:lnTo>
                  <a:lnTo>
                    <a:pt x="4803" y="8298"/>
                  </a:lnTo>
                  <a:lnTo>
                    <a:pt x="1" y="13891"/>
                  </a:lnTo>
                  <a:lnTo>
                    <a:pt x="7356" y="14286"/>
                  </a:lnTo>
                  <a:lnTo>
                    <a:pt x="11186" y="20609"/>
                  </a:lnTo>
                  <a:lnTo>
                    <a:pt x="13861" y="13709"/>
                  </a:lnTo>
                  <a:lnTo>
                    <a:pt x="21034" y="12007"/>
                  </a:lnTo>
                  <a:lnTo>
                    <a:pt x="15320" y="7356"/>
                  </a:lnTo>
                  <a:lnTo>
                    <a:pt x="159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6339325" y="4364700"/>
              <a:ext cx="322530" cy="315555"/>
            </a:xfrm>
            <a:custGeom>
              <a:avLst/>
              <a:gdLst/>
              <a:ahLst/>
              <a:cxnLst/>
              <a:rect l="l" t="t" r="r" b="b"/>
              <a:pathLst>
                <a:path w="9849" h="9636" extrusionOk="0">
                  <a:moveTo>
                    <a:pt x="7447" y="1"/>
                  </a:moveTo>
                  <a:lnTo>
                    <a:pt x="4529" y="1855"/>
                  </a:lnTo>
                  <a:lnTo>
                    <a:pt x="1368" y="548"/>
                  </a:lnTo>
                  <a:lnTo>
                    <a:pt x="1368" y="548"/>
                  </a:lnTo>
                  <a:lnTo>
                    <a:pt x="2250" y="3861"/>
                  </a:lnTo>
                  <a:lnTo>
                    <a:pt x="0" y="6475"/>
                  </a:lnTo>
                  <a:lnTo>
                    <a:pt x="3435" y="6688"/>
                  </a:lnTo>
                  <a:lnTo>
                    <a:pt x="5229" y="9636"/>
                  </a:lnTo>
                  <a:lnTo>
                    <a:pt x="6475" y="6414"/>
                  </a:lnTo>
                  <a:lnTo>
                    <a:pt x="9849" y="5624"/>
                  </a:lnTo>
                  <a:lnTo>
                    <a:pt x="7174" y="3435"/>
                  </a:lnTo>
                  <a:lnTo>
                    <a:pt x="74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-188093" y="2987793"/>
              <a:ext cx="597838" cy="584914"/>
            </a:xfrm>
            <a:custGeom>
              <a:avLst/>
              <a:gdLst/>
              <a:ahLst/>
              <a:cxnLst/>
              <a:rect l="l" t="t" r="r" b="b"/>
              <a:pathLst>
                <a:path w="11217" h="10974" extrusionOk="0">
                  <a:moveTo>
                    <a:pt x="8481" y="1"/>
                  </a:moveTo>
                  <a:lnTo>
                    <a:pt x="5168" y="2129"/>
                  </a:lnTo>
                  <a:lnTo>
                    <a:pt x="1551" y="639"/>
                  </a:lnTo>
                  <a:lnTo>
                    <a:pt x="2554" y="4439"/>
                  </a:lnTo>
                  <a:lnTo>
                    <a:pt x="1" y="7417"/>
                  </a:lnTo>
                  <a:lnTo>
                    <a:pt x="3922" y="7630"/>
                  </a:lnTo>
                  <a:lnTo>
                    <a:pt x="5958" y="10974"/>
                  </a:lnTo>
                  <a:lnTo>
                    <a:pt x="7387" y="7326"/>
                  </a:lnTo>
                  <a:lnTo>
                    <a:pt x="11217" y="6414"/>
                  </a:lnTo>
                  <a:lnTo>
                    <a:pt x="8177" y="3922"/>
                  </a:lnTo>
                  <a:lnTo>
                    <a:pt x="8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1"/>
            <p:cNvSpPr/>
            <p:nvPr/>
          </p:nvSpPr>
          <p:spPr>
            <a:xfrm rot="2254481">
              <a:off x="2994003" y="4202145"/>
              <a:ext cx="242871" cy="238309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1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1" y="3192"/>
                  </a:lnTo>
                  <a:lnTo>
                    <a:pt x="1703" y="3283"/>
                  </a:lnTo>
                  <a:lnTo>
                    <a:pt x="2584" y="4742"/>
                  </a:lnTo>
                  <a:lnTo>
                    <a:pt x="3192" y="3162"/>
                  </a:lnTo>
                  <a:lnTo>
                    <a:pt x="4834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7444387" y="3615757"/>
              <a:ext cx="158289" cy="155310"/>
            </a:xfrm>
            <a:custGeom>
              <a:avLst/>
              <a:gdLst/>
              <a:ahLst/>
              <a:cxnLst/>
              <a:rect l="l" t="t" r="r" b="b"/>
              <a:pathLst>
                <a:path w="4834" h="4743" extrusionOk="0">
                  <a:moveTo>
                    <a:pt x="3648" y="1"/>
                  </a:moveTo>
                  <a:lnTo>
                    <a:pt x="2219" y="943"/>
                  </a:lnTo>
                  <a:lnTo>
                    <a:pt x="669" y="274"/>
                  </a:lnTo>
                  <a:lnTo>
                    <a:pt x="1095" y="1916"/>
                  </a:lnTo>
                  <a:lnTo>
                    <a:pt x="0" y="3192"/>
                  </a:lnTo>
                  <a:lnTo>
                    <a:pt x="1672" y="3284"/>
                  </a:lnTo>
                  <a:lnTo>
                    <a:pt x="2554" y="4743"/>
                  </a:lnTo>
                  <a:lnTo>
                    <a:pt x="3192" y="3162"/>
                  </a:lnTo>
                  <a:lnTo>
                    <a:pt x="4833" y="2767"/>
                  </a:lnTo>
                  <a:lnTo>
                    <a:pt x="3526" y="1703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8765628" y="1839437"/>
              <a:ext cx="242870" cy="237892"/>
            </a:xfrm>
            <a:custGeom>
              <a:avLst/>
              <a:gdLst/>
              <a:ahLst/>
              <a:cxnLst/>
              <a:rect l="l" t="t" r="r" b="b"/>
              <a:pathLst>
                <a:path w="7417" h="7265" extrusionOk="0">
                  <a:moveTo>
                    <a:pt x="5593" y="0"/>
                  </a:moveTo>
                  <a:lnTo>
                    <a:pt x="3405" y="1429"/>
                  </a:lnTo>
                  <a:lnTo>
                    <a:pt x="1003" y="426"/>
                  </a:lnTo>
                  <a:lnTo>
                    <a:pt x="1672" y="2948"/>
                  </a:lnTo>
                  <a:lnTo>
                    <a:pt x="0" y="4924"/>
                  </a:lnTo>
                  <a:lnTo>
                    <a:pt x="2584" y="5046"/>
                  </a:lnTo>
                  <a:lnTo>
                    <a:pt x="3952" y="7265"/>
                  </a:lnTo>
                  <a:lnTo>
                    <a:pt x="4864" y="4863"/>
                  </a:lnTo>
                  <a:lnTo>
                    <a:pt x="7417" y="4255"/>
                  </a:lnTo>
                  <a:lnTo>
                    <a:pt x="5380" y="2614"/>
                  </a:lnTo>
                  <a:lnTo>
                    <a:pt x="55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5173502" y="840974"/>
              <a:ext cx="159280" cy="155348"/>
            </a:xfrm>
            <a:custGeom>
              <a:avLst/>
              <a:gdLst/>
              <a:ahLst/>
              <a:cxnLst/>
              <a:rect l="l" t="t" r="r" b="b"/>
              <a:pathLst>
                <a:path w="4834" h="4742" extrusionOk="0">
                  <a:moveTo>
                    <a:pt x="3648" y="0"/>
                  </a:moveTo>
                  <a:lnTo>
                    <a:pt x="2219" y="912"/>
                  </a:lnTo>
                  <a:lnTo>
                    <a:pt x="669" y="274"/>
                  </a:lnTo>
                  <a:lnTo>
                    <a:pt x="669" y="274"/>
                  </a:lnTo>
                  <a:lnTo>
                    <a:pt x="1094" y="191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42"/>
                  </a:lnTo>
                  <a:lnTo>
                    <a:pt x="3192" y="3161"/>
                  </a:lnTo>
                  <a:lnTo>
                    <a:pt x="4833" y="2766"/>
                  </a:lnTo>
                  <a:lnTo>
                    <a:pt x="3526" y="1702"/>
                  </a:lnTo>
                  <a:lnTo>
                    <a:pt x="36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1"/>
            <p:cNvSpPr/>
            <p:nvPr/>
          </p:nvSpPr>
          <p:spPr>
            <a:xfrm>
              <a:off x="3271006" y="-67667"/>
              <a:ext cx="158289" cy="15429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1"/>
            <p:cNvSpPr/>
            <p:nvPr/>
          </p:nvSpPr>
          <p:spPr>
            <a:xfrm>
              <a:off x="116101" y="-67676"/>
              <a:ext cx="367286" cy="384280"/>
            </a:xfrm>
            <a:custGeom>
              <a:avLst/>
              <a:gdLst/>
              <a:ahLst/>
              <a:cxnLst/>
              <a:rect l="l" t="t" r="r" b="b"/>
              <a:pathLst>
                <a:path w="13162" h="13771" extrusionOk="0">
                  <a:moveTo>
                    <a:pt x="4894" y="1"/>
                  </a:moveTo>
                  <a:lnTo>
                    <a:pt x="4286" y="4773"/>
                  </a:lnTo>
                  <a:lnTo>
                    <a:pt x="0" y="6962"/>
                  </a:lnTo>
                  <a:lnTo>
                    <a:pt x="4347" y="9028"/>
                  </a:lnTo>
                  <a:lnTo>
                    <a:pt x="5107" y="13770"/>
                  </a:lnTo>
                  <a:lnTo>
                    <a:pt x="8420" y="10275"/>
                  </a:lnTo>
                  <a:lnTo>
                    <a:pt x="13162" y="11004"/>
                  </a:lnTo>
                  <a:lnTo>
                    <a:pt x="10852" y="6779"/>
                  </a:lnTo>
                  <a:lnTo>
                    <a:pt x="13010" y="2493"/>
                  </a:lnTo>
                  <a:lnTo>
                    <a:pt x="8298" y="3405"/>
                  </a:lnTo>
                  <a:lnTo>
                    <a:pt x="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1"/>
            <p:cNvSpPr/>
            <p:nvPr/>
          </p:nvSpPr>
          <p:spPr>
            <a:xfrm>
              <a:off x="8542177" y="4025348"/>
              <a:ext cx="689773" cy="674874"/>
            </a:xfrm>
            <a:custGeom>
              <a:avLst/>
              <a:gdLst/>
              <a:ahLst/>
              <a:cxnLst/>
              <a:rect l="l" t="t" r="r" b="b"/>
              <a:pathLst>
                <a:path w="21065" h="20610" extrusionOk="0">
                  <a:moveTo>
                    <a:pt x="15928" y="1"/>
                  </a:moveTo>
                  <a:lnTo>
                    <a:pt x="9727" y="4013"/>
                  </a:lnTo>
                  <a:lnTo>
                    <a:pt x="2918" y="1156"/>
                  </a:lnTo>
                  <a:lnTo>
                    <a:pt x="2918" y="1156"/>
                  </a:lnTo>
                  <a:lnTo>
                    <a:pt x="4803" y="8299"/>
                  </a:lnTo>
                  <a:lnTo>
                    <a:pt x="0" y="13892"/>
                  </a:lnTo>
                  <a:lnTo>
                    <a:pt x="7387" y="14287"/>
                  </a:lnTo>
                  <a:lnTo>
                    <a:pt x="11216" y="20609"/>
                  </a:lnTo>
                  <a:lnTo>
                    <a:pt x="13891" y="13709"/>
                  </a:lnTo>
                  <a:lnTo>
                    <a:pt x="21065" y="12007"/>
                  </a:lnTo>
                  <a:lnTo>
                    <a:pt x="15350" y="7357"/>
                  </a:lnTo>
                  <a:lnTo>
                    <a:pt x="159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1"/>
            <p:cNvSpPr/>
            <p:nvPr/>
          </p:nvSpPr>
          <p:spPr>
            <a:xfrm>
              <a:off x="220098" y="4364706"/>
              <a:ext cx="159283" cy="155353"/>
            </a:xfrm>
            <a:custGeom>
              <a:avLst/>
              <a:gdLst/>
              <a:ahLst/>
              <a:cxnLst/>
              <a:rect l="l" t="t" r="r" b="b"/>
              <a:pathLst>
                <a:path w="9849" h="9606" extrusionOk="0">
                  <a:moveTo>
                    <a:pt x="7448" y="1"/>
                  </a:moveTo>
                  <a:lnTo>
                    <a:pt x="4560" y="1855"/>
                  </a:lnTo>
                  <a:lnTo>
                    <a:pt x="1369" y="548"/>
                  </a:lnTo>
                  <a:lnTo>
                    <a:pt x="2250" y="3861"/>
                  </a:lnTo>
                  <a:lnTo>
                    <a:pt x="1" y="6475"/>
                  </a:lnTo>
                  <a:lnTo>
                    <a:pt x="3435" y="6688"/>
                  </a:lnTo>
                  <a:lnTo>
                    <a:pt x="5229" y="9606"/>
                  </a:lnTo>
                  <a:lnTo>
                    <a:pt x="6475" y="6414"/>
                  </a:lnTo>
                  <a:lnTo>
                    <a:pt x="9849" y="5593"/>
                  </a:lnTo>
                  <a:lnTo>
                    <a:pt x="7174" y="3435"/>
                  </a:lnTo>
                  <a:lnTo>
                    <a:pt x="7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564478" y="1547049"/>
              <a:ext cx="253471" cy="247074"/>
            </a:xfrm>
            <a:custGeom>
              <a:avLst/>
              <a:gdLst/>
              <a:ahLst/>
              <a:cxnLst/>
              <a:rect l="l" t="t" r="r" b="b"/>
              <a:pathLst>
                <a:path w="4834" h="4712" extrusionOk="0">
                  <a:moveTo>
                    <a:pt x="3648" y="1"/>
                  </a:moveTo>
                  <a:lnTo>
                    <a:pt x="2219" y="912"/>
                  </a:lnTo>
                  <a:lnTo>
                    <a:pt x="669" y="244"/>
                  </a:lnTo>
                  <a:lnTo>
                    <a:pt x="669" y="244"/>
                  </a:lnTo>
                  <a:lnTo>
                    <a:pt x="1094" y="1885"/>
                  </a:lnTo>
                  <a:lnTo>
                    <a:pt x="0" y="3192"/>
                  </a:lnTo>
                  <a:lnTo>
                    <a:pt x="1672" y="3283"/>
                  </a:lnTo>
                  <a:lnTo>
                    <a:pt x="2553" y="4712"/>
                  </a:lnTo>
                  <a:lnTo>
                    <a:pt x="3161" y="3131"/>
                  </a:lnTo>
                  <a:lnTo>
                    <a:pt x="4833" y="2736"/>
                  </a:lnTo>
                  <a:lnTo>
                    <a:pt x="3496" y="1672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5" name="Google Shape;1175;p32"/>
          <p:cNvGrpSpPr/>
          <p:nvPr/>
        </p:nvGrpSpPr>
        <p:grpSpPr>
          <a:xfrm flipH="1">
            <a:off x="6599026" y="-149638"/>
            <a:ext cx="3046054" cy="5442777"/>
            <a:chOff x="-514649" y="-178950"/>
            <a:chExt cx="3046054" cy="5442777"/>
          </a:xfrm>
        </p:grpSpPr>
        <p:sp>
          <p:nvSpPr>
            <p:cNvPr id="1176" name="Google Shape;1176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" name="Google Shape;1183;p32"/>
          <p:cNvGrpSpPr/>
          <p:nvPr/>
        </p:nvGrpSpPr>
        <p:grpSpPr>
          <a:xfrm>
            <a:off x="-514649" y="-178950"/>
            <a:ext cx="3046054" cy="5442777"/>
            <a:chOff x="-514649" y="-178950"/>
            <a:chExt cx="3046054" cy="5442777"/>
          </a:xfrm>
        </p:grpSpPr>
        <p:sp>
          <p:nvSpPr>
            <p:cNvPr id="1184" name="Google Shape;1184;p32"/>
            <p:cNvSpPr/>
            <p:nvPr/>
          </p:nvSpPr>
          <p:spPr>
            <a:xfrm rot="-5400000" flipH="1">
              <a:off x="-2279192" y="2070392"/>
              <a:ext cx="5284395" cy="1017541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 rot="-5400000" flipH="1">
              <a:off x="-1945393" y="2081296"/>
              <a:ext cx="5284395" cy="995733"/>
            </a:xfrm>
            <a:custGeom>
              <a:avLst/>
              <a:gdLst/>
              <a:ahLst/>
              <a:cxnLst/>
              <a:rect l="l" t="t" r="r" b="b"/>
              <a:pathLst>
                <a:path w="42064" h="9680" extrusionOk="0">
                  <a:moveTo>
                    <a:pt x="10341" y="0"/>
                  </a:moveTo>
                  <a:cubicBezTo>
                    <a:pt x="6894" y="0"/>
                    <a:pt x="3447" y="1535"/>
                    <a:pt x="0" y="6089"/>
                  </a:cubicBezTo>
                  <a:lnTo>
                    <a:pt x="0" y="7090"/>
                  </a:lnTo>
                  <a:cubicBezTo>
                    <a:pt x="3198" y="3078"/>
                    <a:pt x="6395" y="1665"/>
                    <a:pt x="9593" y="1665"/>
                  </a:cubicBezTo>
                  <a:cubicBezTo>
                    <a:pt x="17209" y="1665"/>
                    <a:pt x="24827" y="9679"/>
                    <a:pt x="32453" y="9679"/>
                  </a:cubicBezTo>
                  <a:cubicBezTo>
                    <a:pt x="35655" y="9679"/>
                    <a:pt x="38859" y="8267"/>
                    <a:pt x="42064" y="4255"/>
                  </a:cubicBezTo>
                  <a:lnTo>
                    <a:pt x="42064" y="452"/>
                  </a:lnTo>
                  <a:cubicBezTo>
                    <a:pt x="38609" y="5007"/>
                    <a:pt x="35156" y="6541"/>
                    <a:pt x="31704" y="6541"/>
                  </a:cubicBezTo>
                  <a:cubicBezTo>
                    <a:pt x="24578" y="6541"/>
                    <a:pt x="17458" y="0"/>
                    <a:pt x="10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 rot="-5400000" flipH="1">
              <a:off x="-1695842" y="2003015"/>
              <a:ext cx="5284395" cy="1152294"/>
            </a:xfrm>
            <a:custGeom>
              <a:avLst/>
              <a:gdLst/>
              <a:ahLst/>
              <a:cxnLst/>
              <a:rect l="l" t="t" r="r" b="b"/>
              <a:pathLst>
                <a:path w="42064" h="11202" extrusionOk="0">
                  <a:moveTo>
                    <a:pt x="9593" y="0"/>
                  </a:moveTo>
                  <a:cubicBezTo>
                    <a:pt x="6395" y="0"/>
                    <a:pt x="3198" y="1413"/>
                    <a:pt x="0" y="5425"/>
                  </a:cubicBezTo>
                  <a:lnTo>
                    <a:pt x="0" y="6392"/>
                  </a:lnTo>
                  <a:cubicBezTo>
                    <a:pt x="2958" y="2885"/>
                    <a:pt x="5917" y="1601"/>
                    <a:pt x="8875" y="1601"/>
                  </a:cubicBezTo>
                  <a:cubicBezTo>
                    <a:pt x="16965" y="1601"/>
                    <a:pt x="25057" y="11201"/>
                    <a:pt x="33157" y="11201"/>
                  </a:cubicBezTo>
                  <a:cubicBezTo>
                    <a:pt x="36125" y="11201"/>
                    <a:pt x="39093" y="9913"/>
                    <a:pt x="42064" y="6392"/>
                  </a:cubicBezTo>
                  <a:lnTo>
                    <a:pt x="42064" y="2590"/>
                  </a:lnTo>
                  <a:cubicBezTo>
                    <a:pt x="38859" y="6602"/>
                    <a:pt x="35655" y="8014"/>
                    <a:pt x="32453" y="8014"/>
                  </a:cubicBezTo>
                  <a:cubicBezTo>
                    <a:pt x="24827" y="8014"/>
                    <a:pt x="17209" y="0"/>
                    <a:pt x="95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 rot="-5400000" flipH="1">
              <a:off x="-1448810" y="1919232"/>
              <a:ext cx="5284395" cy="1319861"/>
            </a:xfrm>
            <a:custGeom>
              <a:avLst/>
              <a:gdLst/>
              <a:ahLst/>
              <a:cxnLst/>
              <a:rect l="l" t="t" r="r" b="b"/>
              <a:pathLst>
                <a:path w="42064" h="12831" extrusionOk="0">
                  <a:moveTo>
                    <a:pt x="8882" y="0"/>
                  </a:moveTo>
                  <a:cubicBezTo>
                    <a:pt x="5921" y="0"/>
                    <a:pt x="2961" y="1288"/>
                    <a:pt x="0" y="4805"/>
                  </a:cubicBezTo>
                  <a:lnTo>
                    <a:pt x="0" y="5773"/>
                  </a:lnTo>
                  <a:cubicBezTo>
                    <a:pt x="2737" y="2710"/>
                    <a:pt x="5474" y="1550"/>
                    <a:pt x="8211" y="1550"/>
                  </a:cubicBezTo>
                  <a:cubicBezTo>
                    <a:pt x="16748" y="1550"/>
                    <a:pt x="25287" y="12830"/>
                    <a:pt x="33837" y="12830"/>
                  </a:cubicBezTo>
                  <a:cubicBezTo>
                    <a:pt x="36578" y="12830"/>
                    <a:pt x="39320" y="11671"/>
                    <a:pt x="42064" y="8608"/>
                  </a:cubicBezTo>
                  <a:lnTo>
                    <a:pt x="42064" y="4805"/>
                  </a:lnTo>
                  <a:cubicBezTo>
                    <a:pt x="39096" y="8323"/>
                    <a:pt x="36130" y="9611"/>
                    <a:pt x="33165" y="9611"/>
                  </a:cubicBezTo>
                  <a:cubicBezTo>
                    <a:pt x="25064" y="9611"/>
                    <a:pt x="16972" y="0"/>
                    <a:pt x="8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 rot="-5400000" flipH="1">
              <a:off x="-1200596" y="1830459"/>
              <a:ext cx="5284395" cy="1497406"/>
            </a:xfrm>
            <a:custGeom>
              <a:avLst/>
              <a:gdLst/>
              <a:ahLst/>
              <a:cxnLst/>
              <a:rect l="l" t="t" r="r" b="b"/>
              <a:pathLst>
                <a:path w="42064" h="14557" extrusionOk="0">
                  <a:moveTo>
                    <a:pt x="8211" y="0"/>
                  </a:moveTo>
                  <a:cubicBezTo>
                    <a:pt x="5474" y="0"/>
                    <a:pt x="2737" y="1160"/>
                    <a:pt x="0" y="4223"/>
                  </a:cubicBezTo>
                  <a:lnTo>
                    <a:pt x="0" y="5224"/>
                  </a:lnTo>
                  <a:cubicBezTo>
                    <a:pt x="2527" y="2564"/>
                    <a:pt x="5054" y="1527"/>
                    <a:pt x="7581" y="1527"/>
                  </a:cubicBezTo>
                  <a:cubicBezTo>
                    <a:pt x="16538" y="1527"/>
                    <a:pt x="25497" y="14557"/>
                    <a:pt x="34468" y="14557"/>
                  </a:cubicBezTo>
                  <a:cubicBezTo>
                    <a:pt x="36999" y="14557"/>
                    <a:pt x="39531" y="13520"/>
                    <a:pt x="42064" y="10861"/>
                  </a:cubicBezTo>
                  <a:lnTo>
                    <a:pt x="42064" y="7058"/>
                  </a:lnTo>
                  <a:cubicBezTo>
                    <a:pt x="39320" y="10121"/>
                    <a:pt x="36578" y="11280"/>
                    <a:pt x="33837" y="11280"/>
                  </a:cubicBezTo>
                  <a:cubicBezTo>
                    <a:pt x="25287" y="11280"/>
                    <a:pt x="16748" y="0"/>
                    <a:pt x="8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 rot="-5400000" flipH="1">
              <a:off x="-951508" y="1738446"/>
              <a:ext cx="5284395" cy="1681431"/>
            </a:xfrm>
            <a:custGeom>
              <a:avLst/>
              <a:gdLst/>
              <a:ahLst/>
              <a:cxnLst/>
              <a:rect l="l" t="t" r="r" b="b"/>
              <a:pathLst>
                <a:path w="42064" h="16346" extrusionOk="0">
                  <a:moveTo>
                    <a:pt x="7581" y="0"/>
                  </a:moveTo>
                  <a:cubicBezTo>
                    <a:pt x="5054" y="0"/>
                    <a:pt x="2527" y="1037"/>
                    <a:pt x="0" y="3697"/>
                  </a:cubicBezTo>
                  <a:lnTo>
                    <a:pt x="0" y="4664"/>
                  </a:lnTo>
                  <a:cubicBezTo>
                    <a:pt x="2324" y="2373"/>
                    <a:pt x="4648" y="1455"/>
                    <a:pt x="6973" y="1455"/>
                  </a:cubicBezTo>
                  <a:cubicBezTo>
                    <a:pt x="16335" y="1455"/>
                    <a:pt x="25700" y="16345"/>
                    <a:pt x="35077" y="16345"/>
                  </a:cubicBezTo>
                  <a:cubicBezTo>
                    <a:pt x="37405" y="16345"/>
                    <a:pt x="39734" y="15428"/>
                    <a:pt x="42064" y="13137"/>
                  </a:cubicBezTo>
                  <a:lnTo>
                    <a:pt x="42064" y="9334"/>
                  </a:lnTo>
                  <a:cubicBezTo>
                    <a:pt x="39531" y="11993"/>
                    <a:pt x="36999" y="13030"/>
                    <a:pt x="34468" y="13030"/>
                  </a:cubicBezTo>
                  <a:cubicBezTo>
                    <a:pt x="25497" y="13030"/>
                    <a:pt x="16538" y="0"/>
                    <a:pt x="75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 rot="-5153672" flipH="1">
              <a:off x="-2525502" y="2051674"/>
              <a:ext cx="5386341" cy="981529"/>
            </a:xfrm>
            <a:custGeom>
              <a:avLst/>
              <a:gdLst/>
              <a:ahLst/>
              <a:cxnLst/>
              <a:rect l="l" t="t" r="r" b="b"/>
              <a:pathLst>
                <a:path w="42064" h="9892" extrusionOk="0">
                  <a:moveTo>
                    <a:pt x="42064" y="0"/>
                  </a:moveTo>
                  <a:cubicBezTo>
                    <a:pt x="38336" y="5162"/>
                    <a:pt x="34610" y="6811"/>
                    <a:pt x="30887" y="6811"/>
                  </a:cubicBezTo>
                  <a:cubicBezTo>
                    <a:pt x="24306" y="6811"/>
                    <a:pt x="17731" y="1662"/>
                    <a:pt x="11157" y="1662"/>
                  </a:cubicBezTo>
                  <a:cubicBezTo>
                    <a:pt x="7438" y="1662"/>
                    <a:pt x="3719" y="3311"/>
                    <a:pt x="0" y="8473"/>
                  </a:cubicBezTo>
                  <a:lnTo>
                    <a:pt x="0" y="9440"/>
                  </a:lnTo>
                  <a:cubicBezTo>
                    <a:pt x="3447" y="4886"/>
                    <a:pt x="6894" y="3351"/>
                    <a:pt x="10341" y="3351"/>
                  </a:cubicBezTo>
                  <a:cubicBezTo>
                    <a:pt x="17458" y="3351"/>
                    <a:pt x="24578" y="9892"/>
                    <a:pt x="31704" y="9892"/>
                  </a:cubicBezTo>
                  <a:cubicBezTo>
                    <a:pt x="35156" y="9892"/>
                    <a:pt x="38609" y="8358"/>
                    <a:pt x="42064" y="3803"/>
                  </a:cubicBezTo>
                  <a:lnTo>
                    <a:pt x="420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1" name="Google Shape;1191;p32"/>
          <p:cNvSpPr/>
          <p:nvPr/>
        </p:nvSpPr>
        <p:spPr>
          <a:xfrm rot="-636976">
            <a:off x="1699303" y="4237040"/>
            <a:ext cx="492391" cy="482419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32"/>
          <p:cNvSpPr/>
          <p:nvPr/>
        </p:nvSpPr>
        <p:spPr>
          <a:xfrm>
            <a:off x="8260458" y="2924798"/>
            <a:ext cx="212147" cy="20755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1"/>
                </a:moveTo>
                <a:lnTo>
                  <a:pt x="4529" y="1855"/>
                </a:lnTo>
                <a:lnTo>
                  <a:pt x="1368" y="548"/>
                </a:lnTo>
                <a:lnTo>
                  <a:pt x="1368" y="548"/>
                </a:lnTo>
                <a:lnTo>
                  <a:pt x="2250" y="3861"/>
                </a:lnTo>
                <a:lnTo>
                  <a:pt x="0" y="6475"/>
                </a:lnTo>
                <a:lnTo>
                  <a:pt x="3435" y="6688"/>
                </a:lnTo>
                <a:lnTo>
                  <a:pt x="5229" y="9636"/>
                </a:lnTo>
                <a:lnTo>
                  <a:pt x="6475" y="6414"/>
                </a:lnTo>
                <a:lnTo>
                  <a:pt x="9849" y="5624"/>
                </a:lnTo>
                <a:lnTo>
                  <a:pt x="7174" y="3435"/>
                </a:lnTo>
                <a:lnTo>
                  <a:pt x="74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32"/>
          <p:cNvSpPr/>
          <p:nvPr/>
        </p:nvSpPr>
        <p:spPr>
          <a:xfrm>
            <a:off x="424753" y="2624016"/>
            <a:ext cx="307430" cy="300770"/>
          </a:xfrm>
          <a:custGeom>
            <a:avLst/>
            <a:gdLst/>
            <a:ahLst/>
            <a:cxnLst/>
            <a:rect l="l" t="t" r="r" b="b"/>
            <a:pathLst>
              <a:path w="11217" h="10974" extrusionOk="0">
                <a:moveTo>
                  <a:pt x="8481" y="1"/>
                </a:moveTo>
                <a:lnTo>
                  <a:pt x="5168" y="2129"/>
                </a:lnTo>
                <a:lnTo>
                  <a:pt x="1551" y="639"/>
                </a:lnTo>
                <a:lnTo>
                  <a:pt x="2554" y="4439"/>
                </a:lnTo>
                <a:lnTo>
                  <a:pt x="1" y="7417"/>
                </a:lnTo>
                <a:lnTo>
                  <a:pt x="3922" y="7630"/>
                </a:lnTo>
                <a:lnTo>
                  <a:pt x="5958" y="10974"/>
                </a:lnTo>
                <a:lnTo>
                  <a:pt x="7387" y="7326"/>
                </a:lnTo>
                <a:lnTo>
                  <a:pt x="11217" y="6414"/>
                </a:lnTo>
                <a:lnTo>
                  <a:pt x="8177" y="3922"/>
                </a:lnTo>
                <a:lnTo>
                  <a:pt x="84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2"/>
          <p:cNvSpPr/>
          <p:nvPr/>
        </p:nvSpPr>
        <p:spPr>
          <a:xfrm>
            <a:off x="7064465" y="3819272"/>
            <a:ext cx="360738" cy="376579"/>
          </a:xfrm>
          <a:custGeom>
            <a:avLst/>
            <a:gdLst/>
            <a:ahLst/>
            <a:cxnLst/>
            <a:rect l="l" t="t" r="r" b="b"/>
            <a:pathLst>
              <a:path w="13162" h="13740" extrusionOk="0">
                <a:moveTo>
                  <a:pt x="4894" y="1"/>
                </a:moveTo>
                <a:lnTo>
                  <a:pt x="4286" y="4742"/>
                </a:lnTo>
                <a:lnTo>
                  <a:pt x="1" y="6931"/>
                </a:lnTo>
                <a:lnTo>
                  <a:pt x="4347" y="8998"/>
                </a:lnTo>
                <a:lnTo>
                  <a:pt x="5107" y="13739"/>
                </a:lnTo>
                <a:lnTo>
                  <a:pt x="8390" y="10244"/>
                </a:lnTo>
                <a:lnTo>
                  <a:pt x="13162" y="10973"/>
                </a:lnTo>
                <a:lnTo>
                  <a:pt x="13162" y="10973"/>
                </a:lnTo>
                <a:lnTo>
                  <a:pt x="10852" y="6779"/>
                </a:lnTo>
                <a:lnTo>
                  <a:pt x="13010" y="2493"/>
                </a:lnTo>
                <a:lnTo>
                  <a:pt x="8299" y="337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2"/>
          <p:cNvSpPr/>
          <p:nvPr/>
        </p:nvSpPr>
        <p:spPr>
          <a:xfrm>
            <a:off x="1659080" y="3158002"/>
            <a:ext cx="133310" cy="129994"/>
          </a:xfrm>
          <a:custGeom>
            <a:avLst/>
            <a:gdLst/>
            <a:ahLst/>
            <a:cxnLst/>
            <a:rect l="l" t="t" r="r" b="b"/>
            <a:pathLst>
              <a:path w="4864" h="4743" extrusionOk="0">
                <a:moveTo>
                  <a:pt x="3679" y="0"/>
                </a:moveTo>
                <a:lnTo>
                  <a:pt x="2250" y="912"/>
                </a:lnTo>
                <a:lnTo>
                  <a:pt x="700" y="274"/>
                </a:lnTo>
                <a:lnTo>
                  <a:pt x="1125" y="1915"/>
                </a:lnTo>
                <a:lnTo>
                  <a:pt x="1" y="3192"/>
                </a:lnTo>
                <a:lnTo>
                  <a:pt x="1703" y="3283"/>
                </a:lnTo>
                <a:lnTo>
                  <a:pt x="2584" y="4742"/>
                </a:lnTo>
                <a:lnTo>
                  <a:pt x="3192" y="3162"/>
                </a:lnTo>
                <a:lnTo>
                  <a:pt x="4864" y="2766"/>
                </a:lnTo>
                <a:lnTo>
                  <a:pt x="3527" y="1703"/>
                </a:lnTo>
                <a:lnTo>
                  <a:pt x="36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32"/>
          <p:cNvSpPr/>
          <p:nvPr/>
        </p:nvSpPr>
        <p:spPr>
          <a:xfrm>
            <a:off x="271040" y="697141"/>
            <a:ext cx="307431" cy="321656"/>
          </a:xfrm>
          <a:custGeom>
            <a:avLst/>
            <a:gdLst/>
            <a:ahLst/>
            <a:cxnLst/>
            <a:rect l="l" t="t" r="r" b="b"/>
            <a:pathLst>
              <a:path w="13162" h="13771" extrusionOk="0">
                <a:moveTo>
                  <a:pt x="4894" y="1"/>
                </a:moveTo>
                <a:lnTo>
                  <a:pt x="4286" y="4773"/>
                </a:lnTo>
                <a:lnTo>
                  <a:pt x="0" y="6962"/>
                </a:lnTo>
                <a:lnTo>
                  <a:pt x="4347" y="9028"/>
                </a:lnTo>
                <a:lnTo>
                  <a:pt x="5107" y="13770"/>
                </a:lnTo>
                <a:lnTo>
                  <a:pt x="8420" y="10275"/>
                </a:lnTo>
                <a:lnTo>
                  <a:pt x="13162" y="11004"/>
                </a:lnTo>
                <a:lnTo>
                  <a:pt x="10852" y="6779"/>
                </a:lnTo>
                <a:lnTo>
                  <a:pt x="13010" y="2493"/>
                </a:lnTo>
                <a:lnTo>
                  <a:pt x="8298" y="3405"/>
                </a:lnTo>
                <a:lnTo>
                  <a:pt x="489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32"/>
          <p:cNvSpPr/>
          <p:nvPr/>
        </p:nvSpPr>
        <p:spPr>
          <a:xfrm>
            <a:off x="8231568" y="388065"/>
            <a:ext cx="269936" cy="264099"/>
          </a:xfrm>
          <a:custGeom>
            <a:avLst/>
            <a:gdLst/>
            <a:ahLst/>
            <a:cxnLst/>
            <a:rect l="l" t="t" r="r" b="b"/>
            <a:pathLst>
              <a:path w="9849" h="9636" extrusionOk="0">
                <a:moveTo>
                  <a:pt x="7447" y="0"/>
                </a:moveTo>
                <a:lnTo>
                  <a:pt x="4560" y="1854"/>
                </a:lnTo>
                <a:lnTo>
                  <a:pt x="1368" y="547"/>
                </a:lnTo>
                <a:lnTo>
                  <a:pt x="2250" y="3860"/>
                </a:lnTo>
                <a:lnTo>
                  <a:pt x="0" y="6505"/>
                </a:lnTo>
                <a:lnTo>
                  <a:pt x="3435" y="6687"/>
                </a:lnTo>
                <a:lnTo>
                  <a:pt x="5259" y="9636"/>
                </a:lnTo>
                <a:lnTo>
                  <a:pt x="6505" y="6414"/>
                </a:lnTo>
                <a:lnTo>
                  <a:pt x="9849" y="5623"/>
                </a:lnTo>
                <a:lnTo>
                  <a:pt x="7174" y="3435"/>
                </a:lnTo>
                <a:lnTo>
                  <a:pt x="74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32"/>
          <p:cNvSpPr/>
          <p:nvPr/>
        </p:nvSpPr>
        <p:spPr>
          <a:xfrm rot="-636691">
            <a:off x="6198713" y="-120356"/>
            <a:ext cx="478045" cy="468414"/>
          </a:xfrm>
          <a:custGeom>
            <a:avLst/>
            <a:gdLst/>
            <a:ahLst/>
            <a:cxnLst/>
            <a:rect l="l" t="t" r="r" b="b"/>
            <a:pathLst>
              <a:path w="21035" h="20609" extrusionOk="0">
                <a:moveTo>
                  <a:pt x="15928" y="0"/>
                </a:moveTo>
                <a:lnTo>
                  <a:pt x="9727" y="4013"/>
                </a:lnTo>
                <a:lnTo>
                  <a:pt x="2919" y="1156"/>
                </a:lnTo>
                <a:lnTo>
                  <a:pt x="4803" y="8298"/>
                </a:lnTo>
                <a:lnTo>
                  <a:pt x="1" y="13891"/>
                </a:lnTo>
                <a:lnTo>
                  <a:pt x="7356" y="14286"/>
                </a:lnTo>
                <a:lnTo>
                  <a:pt x="11186" y="20609"/>
                </a:lnTo>
                <a:lnTo>
                  <a:pt x="13861" y="13709"/>
                </a:lnTo>
                <a:lnTo>
                  <a:pt x="21034" y="12007"/>
                </a:lnTo>
                <a:lnTo>
                  <a:pt x="15320" y="7356"/>
                </a:lnTo>
                <a:lnTo>
                  <a:pt x="159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32"/>
          <p:cNvSpPr/>
          <p:nvPr/>
        </p:nvSpPr>
        <p:spPr>
          <a:xfrm>
            <a:off x="4031652" y="232724"/>
            <a:ext cx="159280" cy="155348"/>
          </a:xfrm>
          <a:custGeom>
            <a:avLst/>
            <a:gdLst/>
            <a:ahLst/>
            <a:cxnLst/>
            <a:rect l="l" t="t" r="r" b="b"/>
            <a:pathLst>
              <a:path w="4834" h="4742" extrusionOk="0">
                <a:moveTo>
                  <a:pt x="3648" y="0"/>
                </a:moveTo>
                <a:lnTo>
                  <a:pt x="2219" y="912"/>
                </a:lnTo>
                <a:lnTo>
                  <a:pt x="669" y="274"/>
                </a:lnTo>
                <a:lnTo>
                  <a:pt x="669" y="274"/>
                </a:lnTo>
                <a:lnTo>
                  <a:pt x="1094" y="191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42"/>
                </a:lnTo>
                <a:lnTo>
                  <a:pt x="3192" y="3161"/>
                </a:lnTo>
                <a:lnTo>
                  <a:pt x="4833" y="2766"/>
                </a:lnTo>
                <a:lnTo>
                  <a:pt x="3526" y="1702"/>
                </a:lnTo>
                <a:lnTo>
                  <a:pt x="364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32"/>
          <p:cNvSpPr/>
          <p:nvPr/>
        </p:nvSpPr>
        <p:spPr>
          <a:xfrm>
            <a:off x="1866356" y="78433"/>
            <a:ext cx="158289" cy="154294"/>
          </a:xfrm>
          <a:custGeom>
            <a:avLst/>
            <a:gdLst/>
            <a:ahLst/>
            <a:cxnLst/>
            <a:rect l="l" t="t" r="r" b="b"/>
            <a:pathLst>
              <a:path w="4834" h="4712" extrusionOk="0">
                <a:moveTo>
                  <a:pt x="3648" y="1"/>
                </a:moveTo>
                <a:lnTo>
                  <a:pt x="2219" y="912"/>
                </a:lnTo>
                <a:lnTo>
                  <a:pt x="669" y="244"/>
                </a:lnTo>
                <a:lnTo>
                  <a:pt x="669" y="244"/>
                </a:lnTo>
                <a:lnTo>
                  <a:pt x="1094" y="1885"/>
                </a:lnTo>
                <a:lnTo>
                  <a:pt x="0" y="3192"/>
                </a:lnTo>
                <a:lnTo>
                  <a:pt x="1672" y="3283"/>
                </a:lnTo>
                <a:lnTo>
                  <a:pt x="2553" y="4712"/>
                </a:lnTo>
                <a:lnTo>
                  <a:pt x="3161" y="3131"/>
                </a:lnTo>
                <a:lnTo>
                  <a:pt x="4833" y="2736"/>
                </a:lnTo>
                <a:lnTo>
                  <a:pt x="3496" y="1672"/>
                </a:lnTo>
                <a:lnTo>
                  <a:pt x="36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1FD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●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○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Ubuntu"/>
              <a:buChar char="■"/>
              <a:defRPr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65" r:id="rId4"/>
    <p:sldLayoutId id="2147483668" r:id="rId5"/>
    <p:sldLayoutId id="2147483673" r:id="rId6"/>
    <p:sldLayoutId id="2147483675" r:id="rId7"/>
    <p:sldLayoutId id="2147483677" r:id="rId8"/>
    <p:sldLayoutId id="2147483678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11" Type="http://schemas.openxmlformats.org/officeDocument/2006/relationships/hyperlink" Target="https://pngimg.com/download/20718" TargetMode="External"/><Relationship Id="rId5" Type="http://schemas.openxmlformats.org/officeDocument/2006/relationships/slide" Target="slide14.xm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hyperlink" Target="https://freesvg.org/sad-panda-drawi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openxmlformats.org/officeDocument/2006/relationships/audio" Target="../media/audio3.wav"/><Relationship Id="rId9" Type="http://schemas.openxmlformats.org/officeDocument/2006/relationships/hyperlink" Target="https://freesvg.org/pand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hyperlink" Target="https://freesvg.org/sad-panda-drawi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openxmlformats.org/officeDocument/2006/relationships/audio" Target="../media/audio3.wav"/><Relationship Id="rId9" Type="http://schemas.openxmlformats.org/officeDocument/2006/relationships/hyperlink" Target="https://freesvg.org/pand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ixabay.com/en/panda-animal-diet-rice-151705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DFFA08-A38D-4A5A-93D6-D330BD04477E}"/>
              </a:ext>
            </a:extLst>
          </p:cNvPr>
          <p:cNvSpPr txBox="1"/>
          <p:nvPr/>
        </p:nvSpPr>
        <p:spPr>
          <a:xfrm>
            <a:off x="3141405" y="1786920"/>
            <a:ext cx="207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1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43"/>
          <p:cNvSpPr txBox="1">
            <a:spLocks noGrp="1"/>
          </p:cNvSpPr>
          <p:nvPr>
            <p:ph type="title"/>
          </p:nvPr>
        </p:nvSpPr>
        <p:spPr>
          <a:xfrm rot="20321005">
            <a:off x="173619" y="796667"/>
            <a:ext cx="5337638" cy="11612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/>
                </a:solidFill>
              </a:rPr>
              <a:t>Cùng chơi nào</a:t>
            </a:r>
            <a:endParaRPr sz="5400" dirty="0">
              <a:solidFill>
                <a:schemeClr val="bg2"/>
              </a:solidFill>
            </a:endParaRPr>
          </a:p>
        </p:txBody>
      </p:sp>
      <p:grpSp>
        <p:nvGrpSpPr>
          <p:cNvPr id="1397" name="Google Shape;1397;p43"/>
          <p:cNvGrpSpPr/>
          <p:nvPr/>
        </p:nvGrpSpPr>
        <p:grpSpPr>
          <a:xfrm>
            <a:off x="3421535" y="1886983"/>
            <a:ext cx="3337250" cy="3048420"/>
            <a:chOff x="1464313" y="1750063"/>
            <a:chExt cx="3337250" cy="3048420"/>
          </a:xfrm>
        </p:grpSpPr>
        <p:sp>
          <p:nvSpPr>
            <p:cNvPr id="1398" name="Google Shape;1398;p43"/>
            <p:cNvSpPr/>
            <p:nvPr/>
          </p:nvSpPr>
          <p:spPr>
            <a:xfrm>
              <a:off x="1464313" y="1750063"/>
              <a:ext cx="3337250" cy="3022382"/>
            </a:xfrm>
            <a:custGeom>
              <a:avLst/>
              <a:gdLst/>
              <a:ahLst/>
              <a:cxnLst/>
              <a:rect l="l" t="t" r="r" b="b"/>
              <a:pathLst>
                <a:path w="166053" h="110447" extrusionOk="0">
                  <a:moveTo>
                    <a:pt x="83027" y="1"/>
                  </a:moveTo>
                  <a:cubicBezTo>
                    <a:pt x="37161" y="1"/>
                    <a:pt x="1" y="24719"/>
                    <a:pt x="1" y="55241"/>
                  </a:cubicBezTo>
                  <a:cubicBezTo>
                    <a:pt x="1" y="85729"/>
                    <a:pt x="37161" y="110447"/>
                    <a:pt x="83027" y="110447"/>
                  </a:cubicBezTo>
                  <a:cubicBezTo>
                    <a:pt x="128893" y="110447"/>
                    <a:pt x="166053" y="85729"/>
                    <a:pt x="166053" y="55241"/>
                  </a:cubicBezTo>
                  <a:cubicBezTo>
                    <a:pt x="166053" y="24719"/>
                    <a:pt x="128893" y="1"/>
                    <a:pt x="83027" y="1"/>
                  </a:cubicBezTo>
                  <a:close/>
                </a:path>
              </a:pathLst>
            </a:custGeom>
            <a:solidFill>
              <a:srgbClr val="00E8ED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1717727" y="3983213"/>
              <a:ext cx="2460952" cy="502533"/>
            </a:xfrm>
            <a:custGeom>
              <a:avLst/>
              <a:gdLst/>
              <a:ahLst/>
              <a:cxnLst/>
              <a:rect l="l" t="t" r="r" b="b"/>
              <a:pathLst>
                <a:path w="108412" h="22138" extrusionOk="0">
                  <a:moveTo>
                    <a:pt x="32316" y="0"/>
                  </a:moveTo>
                  <a:cubicBezTo>
                    <a:pt x="32227" y="0"/>
                    <a:pt x="32162" y="7"/>
                    <a:pt x="32123" y="22"/>
                  </a:cubicBezTo>
                  <a:cubicBezTo>
                    <a:pt x="31089" y="456"/>
                    <a:pt x="16479" y="13799"/>
                    <a:pt x="16479" y="13799"/>
                  </a:cubicBezTo>
                  <a:cubicBezTo>
                    <a:pt x="16479" y="13799"/>
                    <a:pt x="14361" y="13273"/>
                    <a:pt x="12698" y="13273"/>
                  </a:cubicBezTo>
                  <a:cubicBezTo>
                    <a:pt x="12027" y="13273"/>
                    <a:pt x="11430" y="13359"/>
                    <a:pt x="11075" y="13598"/>
                  </a:cubicBezTo>
                  <a:cubicBezTo>
                    <a:pt x="9808" y="14432"/>
                    <a:pt x="1" y="22138"/>
                    <a:pt x="1" y="22138"/>
                  </a:cubicBezTo>
                  <a:lnTo>
                    <a:pt x="108411" y="18802"/>
                  </a:lnTo>
                  <a:cubicBezTo>
                    <a:pt x="108411" y="18802"/>
                    <a:pt x="87997" y="4425"/>
                    <a:pt x="86329" y="4425"/>
                  </a:cubicBezTo>
                  <a:cubicBezTo>
                    <a:pt x="84661" y="4425"/>
                    <a:pt x="80691" y="7327"/>
                    <a:pt x="80691" y="7327"/>
                  </a:cubicBezTo>
                  <a:cubicBezTo>
                    <a:pt x="80691" y="7327"/>
                    <a:pt x="61311" y="22"/>
                    <a:pt x="60277" y="22"/>
                  </a:cubicBezTo>
                  <a:cubicBezTo>
                    <a:pt x="59209" y="22"/>
                    <a:pt x="53605" y="4826"/>
                    <a:pt x="53605" y="4826"/>
                  </a:cubicBezTo>
                  <a:cubicBezTo>
                    <a:pt x="53605" y="4826"/>
                    <a:pt x="34644" y="0"/>
                    <a:pt x="32316" y="0"/>
                  </a:cubicBez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3026177" y="4002553"/>
              <a:ext cx="518536" cy="172861"/>
            </a:xfrm>
            <a:custGeom>
              <a:avLst/>
              <a:gdLst/>
              <a:ahLst/>
              <a:cxnLst/>
              <a:rect l="l" t="t" r="r" b="b"/>
              <a:pathLst>
                <a:path w="22843" h="7615" extrusionOk="0">
                  <a:moveTo>
                    <a:pt x="2387" y="0"/>
                  </a:moveTo>
                  <a:cubicBezTo>
                    <a:pt x="2356" y="0"/>
                    <a:pt x="2328" y="1"/>
                    <a:pt x="2302" y="4"/>
                  </a:cubicBezTo>
                  <a:cubicBezTo>
                    <a:pt x="868" y="171"/>
                    <a:pt x="1" y="1905"/>
                    <a:pt x="334" y="2206"/>
                  </a:cubicBezTo>
                  <a:cubicBezTo>
                    <a:pt x="365" y="2237"/>
                    <a:pt x="409" y="2250"/>
                    <a:pt x="462" y="2250"/>
                  </a:cubicBezTo>
                  <a:cubicBezTo>
                    <a:pt x="844" y="2250"/>
                    <a:pt x="1741" y="1558"/>
                    <a:pt x="2315" y="1558"/>
                  </a:cubicBezTo>
                  <a:cubicBezTo>
                    <a:pt x="2440" y="1558"/>
                    <a:pt x="2550" y="1591"/>
                    <a:pt x="2636" y="1672"/>
                  </a:cubicBezTo>
                  <a:cubicBezTo>
                    <a:pt x="3136" y="2206"/>
                    <a:pt x="2936" y="6175"/>
                    <a:pt x="3470" y="6475"/>
                  </a:cubicBezTo>
                  <a:cubicBezTo>
                    <a:pt x="3507" y="6498"/>
                    <a:pt x="3553" y="6508"/>
                    <a:pt x="3607" y="6508"/>
                  </a:cubicBezTo>
                  <a:cubicBezTo>
                    <a:pt x="4255" y="6508"/>
                    <a:pt x="5999" y="5004"/>
                    <a:pt x="6437" y="5004"/>
                  </a:cubicBezTo>
                  <a:cubicBezTo>
                    <a:pt x="6450" y="5004"/>
                    <a:pt x="6462" y="5005"/>
                    <a:pt x="6472" y="5008"/>
                  </a:cubicBezTo>
                  <a:cubicBezTo>
                    <a:pt x="6895" y="5105"/>
                    <a:pt x="20867" y="7614"/>
                    <a:pt x="22144" y="7614"/>
                  </a:cubicBezTo>
                  <a:cubicBezTo>
                    <a:pt x="22177" y="7614"/>
                    <a:pt x="22201" y="7613"/>
                    <a:pt x="22217" y="7609"/>
                  </a:cubicBezTo>
                  <a:cubicBezTo>
                    <a:pt x="22842" y="7511"/>
                    <a:pt x="4776" y="0"/>
                    <a:pt x="2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2452185" y="3995289"/>
              <a:ext cx="390781" cy="176220"/>
            </a:xfrm>
            <a:custGeom>
              <a:avLst/>
              <a:gdLst/>
              <a:ahLst/>
              <a:cxnLst/>
              <a:rect l="l" t="t" r="r" b="b"/>
              <a:pathLst>
                <a:path w="17215" h="7763" extrusionOk="0">
                  <a:moveTo>
                    <a:pt x="487" y="0"/>
                  </a:moveTo>
                  <a:cubicBezTo>
                    <a:pt x="175" y="0"/>
                    <a:pt x="0" y="56"/>
                    <a:pt x="35" y="191"/>
                  </a:cubicBezTo>
                  <a:cubicBezTo>
                    <a:pt x="302" y="1158"/>
                    <a:pt x="2404" y="1025"/>
                    <a:pt x="2604" y="1391"/>
                  </a:cubicBezTo>
                  <a:cubicBezTo>
                    <a:pt x="2804" y="1725"/>
                    <a:pt x="1503" y="2225"/>
                    <a:pt x="1703" y="2492"/>
                  </a:cubicBezTo>
                  <a:cubicBezTo>
                    <a:pt x="1903" y="2759"/>
                    <a:pt x="9275" y="4927"/>
                    <a:pt x="9342" y="5628"/>
                  </a:cubicBezTo>
                  <a:cubicBezTo>
                    <a:pt x="9409" y="6328"/>
                    <a:pt x="8508" y="7763"/>
                    <a:pt x="8808" y="7763"/>
                  </a:cubicBezTo>
                  <a:cubicBezTo>
                    <a:pt x="9075" y="7763"/>
                    <a:pt x="16781" y="7696"/>
                    <a:pt x="16981" y="7229"/>
                  </a:cubicBezTo>
                  <a:cubicBezTo>
                    <a:pt x="17214" y="6729"/>
                    <a:pt x="12211" y="3059"/>
                    <a:pt x="11077" y="2826"/>
                  </a:cubicBezTo>
                  <a:cubicBezTo>
                    <a:pt x="9976" y="2626"/>
                    <a:pt x="4072" y="2626"/>
                    <a:pt x="4572" y="2225"/>
                  </a:cubicBezTo>
                  <a:cubicBezTo>
                    <a:pt x="5139" y="1825"/>
                    <a:pt x="5773" y="1492"/>
                    <a:pt x="6440" y="1225"/>
                  </a:cubicBezTo>
                  <a:cubicBezTo>
                    <a:pt x="6440" y="1225"/>
                    <a:pt x="1951" y="0"/>
                    <a:pt x="4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1581436" y="4216932"/>
              <a:ext cx="3024298" cy="581551"/>
            </a:xfrm>
            <a:custGeom>
              <a:avLst/>
              <a:gdLst/>
              <a:ahLst/>
              <a:cxnLst/>
              <a:rect l="l" t="t" r="r" b="b"/>
              <a:pathLst>
                <a:path w="133229" h="25619" extrusionOk="0">
                  <a:moveTo>
                    <a:pt x="66614" y="0"/>
                  </a:moveTo>
                  <a:cubicBezTo>
                    <a:pt x="29822" y="0"/>
                    <a:pt x="0" y="12809"/>
                    <a:pt x="0" y="12809"/>
                  </a:cubicBezTo>
                  <a:cubicBezTo>
                    <a:pt x="0" y="12809"/>
                    <a:pt x="29822" y="25618"/>
                    <a:pt x="66614" y="25618"/>
                  </a:cubicBezTo>
                  <a:cubicBezTo>
                    <a:pt x="103407" y="25618"/>
                    <a:pt x="133229" y="12809"/>
                    <a:pt x="133229" y="12809"/>
                  </a:cubicBezTo>
                  <a:cubicBezTo>
                    <a:pt x="133229" y="12809"/>
                    <a:pt x="103407" y="0"/>
                    <a:pt x="66614" y="0"/>
                  </a:cubicBezTo>
                  <a:close/>
                </a:path>
              </a:pathLst>
            </a:custGeom>
            <a:solidFill>
              <a:srgbClr val="41D2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1581436" y="4280537"/>
              <a:ext cx="3024298" cy="517946"/>
            </a:xfrm>
            <a:custGeom>
              <a:avLst/>
              <a:gdLst/>
              <a:ahLst/>
              <a:cxnLst/>
              <a:rect l="l" t="t" r="r" b="b"/>
              <a:pathLst>
                <a:path w="133229" h="22817" extrusionOk="0">
                  <a:moveTo>
                    <a:pt x="66815" y="0"/>
                  </a:moveTo>
                  <a:cubicBezTo>
                    <a:pt x="30022" y="0"/>
                    <a:pt x="0" y="10007"/>
                    <a:pt x="0" y="10007"/>
                  </a:cubicBezTo>
                  <a:cubicBezTo>
                    <a:pt x="0" y="10007"/>
                    <a:pt x="29822" y="22816"/>
                    <a:pt x="66614" y="22816"/>
                  </a:cubicBezTo>
                  <a:cubicBezTo>
                    <a:pt x="103407" y="22816"/>
                    <a:pt x="133229" y="10007"/>
                    <a:pt x="133229" y="10007"/>
                  </a:cubicBezTo>
                  <a:cubicBezTo>
                    <a:pt x="133229" y="10007"/>
                    <a:pt x="103608" y="0"/>
                    <a:pt x="66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3"/>
            <p:cNvSpPr/>
            <p:nvPr/>
          </p:nvSpPr>
          <p:spPr>
            <a:xfrm>
              <a:off x="3550933" y="4096872"/>
              <a:ext cx="148095" cy="98155"/>
            </a:xfrm>
            <a:custGeom>
              <a:avLst/>
              <a:gdLst/>
              <a:ahLst/>
              <a:cxnLst/>
              <a:rect l="l" t="t" r="r" b="b"/>
              <a:pathLst>
                <a:path w="6524" h="4324" extrusionOk="0">
                  <a:moveTo>
                    <a:pt x="5617" y="0"/>
                  </a:moveTo>
                  <a:cubicBezTo>
                    <a:pt x="4631" y="0"/>
                    <a:pt x="2653" y="880"/>
                    <a:pt x="2869" y="1220"/>
                  </a:cubicBezTo>
                  <a:cubicBezTo>
                    <a:pt x="3069" y="1553"/>
                    <a:pt x="4036" y="1420"/>
                    <a:pt x="4036" y="1687"/>
                  </a:cubicBezTo>
                  <a:cubicBezTo>
                    <a:pt x="4036" y="1837"/>
                    <a:pt x="3586" y="1853"/>
                    <a:pt x="3090" y="1853"/>
                  </a:cubicBezTo>
                  <a:cubicBezTo>
                    <a:pt x="2948" y="1853"/>
                    <a:pt x="2803" y="1852"/>
                    <a:pt x="2663" y="1852"/>
                  </a:cubicBezTo>
                  <a:cubicBezTo>
                    <a:pt x="2313" y="1852"/>
                    <a:pt x="1999" y="1860"/>
                    <a:pt x="1868" y="1920"/>
                  </a:cubicBezTo>
                  <a:cubicBezTo>
                    <a:pt x="1535" y="2053"/>
                    <a:pt x="0" y="4255"/>
                    <a:pt x="434" y="4322"/>
                  </a:cubicBezTo>
                  <a:cubicBezTo>
                    <a:pt x="441" y="4323"/>
                    <a:pt x="449" y="4324"/>
                    <a:pt x="457" y="4324"/>
                  </a:cubicBezTo>
                  <a:cubicBezTo>
                    <a:pt x="882" y="4324"/>
                    <a:pt x="2181" y="2587"/>
                    <a:pt x="2836" y="2587"/>
                  </a:cubicBezTo>
                  <a:cubicBezTo>
                    <a:pt x="3147" y="2587"/>
                    <a:pt x="3939" y="2614"/>
                    <a:pt x="4694" y="2614"/>
                  </a:cubicBezTo>
                  <a:cubicBezTo>
                    <a:pt x="5638" y="2614"/>
                    <a:pt x="6523" y="2572"/>
                    <a:pt x="6338" y="2387"/>
                  </a:cubicBezTo>
                  <a:cubicBezTo>
                    <a:pt x="5971" y="2053"/>
                    <a:pt x="4503" y="1220"/>
                    <a:pt x="5070" y="919"/>
                  </a:cubicBezTo>
                  <a:cubicBezTo>
                    <a:pt x="5638" y="652"/>
                    <a:pt x="6205" y="85"/>
                    <a:pt x="5838" y="19"/>
                  </a:cubicBezTo>
                  <a:cubicBezTo>
                    <a:pt x="5772" y="6"/>
                    <a:pt x="5698" y="0"/>
                    <a:pt x="5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3"/>
            <p:cNvSpPr/>
            <p:nvPr/>
          </p:nvSpPr>
          <p:spPr>
            <a:xfrm>
              <a:off x="3144308" y="3696716"/>
              <a:ext cx="243094" cy="660320"/>
            </a:xfrm>
            <a:custGeom>
              <a:avLst/>
              <a:gdLst/>
              <a:ahLst/>
              <a:cxnLst/>
              <a:rect l="l" t="t" r="r" b="b"/>
              <a:pathLst>
                <a:path w="10709" h="29089" extrusionOk="0">
                  <a:moveTo>
                    <a:pt x="9874" y="1"/>
                  </a:moveTo>
                  <a:lnTo>
                    <a:pt x="0" y="501"/>
                  </a:lnTo>
                  <a:cubicBezTo>
                    <a:pt x="834" y="10008"/>
                    <a:pt x="2302" y="19515"/>
                    <a:pt x="2169" y="29055"/>
                  </a:cubicBezTo>
                  <a:lnTo>
                    <a:pt x="9841" y="29088"/>
                  </a:lnTo>
                  <a:cubicBezTo>
                    <a:pt x="9974" y="19415"/>
                    <a:pt x="10708" y="9641"/>
                    <a:pt x="9874" y="1"/>
                  </a:cubicBezTo>
                  <a:close/>
                </a:path>
              </a:pathLst>
            </a:custGeom>
            <a:solidFill>
              <a:srgbClr val="FB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3"/>
            <p:cNvSpPr/>
            <p:nvPr/>
          </p:nvSpPr>
          <p:spPr>
            <a:xfrm>
              <a:off x="3159449" y="4182859"/>
              <a:ext cx="241573" cy="208681"/>
            </a:xfrm>
            <a:custGeom>
              <a:avLst/>
              <a:gdLst/>
              <a:ahLst/>
              <a:cxnLst/>
              <a:rect l="l" t="t" r="r" b="b"/>
              <a:pathLst>
                <a:path w="10642" h="9193" extrusionOk="0">
                  <a:moveTo>
                    <a:pt x="1502" y="0"/>
                  </a:moveTo>
                  <a:cubicBezTo>
                    <a:pt x="1502" y="0"/>
                    <a:pt x="1" y="767"/>
                    <a:pt x="1" y="1835"/>
                  </a:cubicBezTo>
                  <a:cubicBezTo>
                    <a:pt x="1" y="2935"/>
                    <a:pt x="768" y="3136"/>
                    <a:pt x="768" y="3136"/>
                  </a:cubicBezTo>
                  <a:lnTo>
                    <a:pt x="1035" y="8840"/>
                  </a:lnTo>
                  <a:cubicBezTo>
                    <a:pt x="1035" y="8840"/>
                    <a:pt x="2727" y="9193"/>
                    <a:pt x="4803" y="9193"/>
                  </a:cubicBezTo>
                  <a:cubicBezTo>
                    <a:pt x="6162" y="9193"/>
                    <a:pt x="7687" y="9041"/>
                    <a:pt x="9007" y="8539"/>
                  </a:cubicBezTo>
                  <a:lnTo>
                    <a:pt x="9507" y="3469"/>
                  </a:lnTo>
                  <a:cubicBezTo>
                    <a:pt x="10074" y="3302"/>
                    <a:pt x="10441" y="2835"/>
                    <a:pt x="10475" y="2268"/>
                  </a:cubicBezTo>
                  <a:cubicBezTo>
                    <a:pt x="10641" y="1201"/>
                    <a:pt x="9240" y="300"/>
                    <a:pt x="9240" y="300"/>
                  </a:cubicBezTo>
                  <a:cubicBezTo>
                    <a:pt x="9240" y="300"/>
                    <a:pt x="8807" y="1134"/>
                    <a:pt x="5971" y="1134"/>
                  </a:cubicBezTo>
                  <a:lnTo>
                    <a:pt x="5304" y="1134"/>
                  </a:lnTo>
                  <a:cubicBezTo>
                    <a:pt x="5037" y="1134"/>
                    <a:pt x="4737" y="1101"/>
                    <a:pt x="4437" y="1101"/>
                  </a:cubicBezTo>
                  <a:lnTo>
                    <a:pt x="4637" y="1101"/>
                  </a:lnTo>
                  <a:cubicBezTo>
                    <a:pt x="1835" y="834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3"/>
            <p:cNvSpPr/>
            <p:nvPr/>
          </p:nvSpPr>
          <p:spPr>
            <a:xfrm>
              <a:off x="3154183" y="4263853"/>
              <a:ext cx="458449" cy="253264"/>
            </a:xfrm>
            <a:custGeom>
              <a:avLst/>
              <a:gdLst/>
              <a:ahLst/>
              <a:cxnLst/>
              <a:rect l="l" t="t" r="r" b="b"/>
              <a:pathLst>
                <a:path w="20196" h="11157" extrusionOk="0">
                  <a:moveTo>
                    <a:pt x="1021" y="1"/>
                  </a:moveTo>
                  <a:cubicBezTo>
                    <a:pt x="0" y="1"/>
                    <a:pt x="168" y="8446"/>
                    <a:pt x="733" y="9775"/>
                  </a:cubicBezTo>
                  <a:cubicBezTo>
                    <a:pt x="1025" y="10461"/>
                    <a:pt x="6182" y="11157"/>
                    <a:pt x="11107" y="11157"/>
                  </a:cubicBezTo>
                  <a:cubicBezTo>
                    <a:pt x="15754" y="11157"/>
                    <a:pt x="20195" y="10538"/>
                    <a:pt x="20147" y="8707"/>
                  </a:cubicBezTo>
                  <a:cubicBezTo>
                    <a:pt x="20080" y="5639"/>
                    <a:pt x="10340" y="5072"/>
                    <a:pt x="10340" y="5072"/>
                  </a:cubicBezTo>
                  <a:cubicBezTo>
                    <a:pt x="10340" y="5072"/>
                    <a:pt x="10907" y="68"/>
                    <a:pt x="9773" y="68"/>
                  </a:cubicBezTo>
                  <a:cubicBezTo>
                    <a:pt x="6796" y="68"/>
                    <a:pt x="6536" y="169"/>
                    <a:pt x="5322" y="169"/>
                  </a:cubicBezTo>
                  <a:cubicBezTo>
                    <a:pt x="4563" y="169"/>
                    <a:pt x="3432" y="130"/>
                    <a:pt x="1033" y="1"/>
                  </a:cubicBezTo>
                  <a:cubicBezTo>
                    <a:pt x="1029" y="1"/>
                    <a:pt x="1025" y="1"/>
                    <a:pt x="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3"/>
            <p:cNvSpPr/>
            <p:nvPr/>
          </p:nvSpPr>
          <p:spPr>
            <a:xfrm>
              <a:off x="3188233" y="4317629"/>
              <a:ext cx="111321" cy="126053"/>
            </a:xfrm>
            <a:custGeom>
              <a:avLst/>
              <a:gdLst/>
              <a:ahLst/>
              <a:cxnLst/>
              <a:rect l="l" t="t" r="r" b="b"/>
              <a:pathLst>
                <a:path w="4904" h="5553" extrusionOk="0">
                  <a:moveTo>
                    <a:pt x="1701" y="1"/>
                  </a:moveTo>
                  <a:cubicBezTo>
                    <a:pt x="1268" y="1"/>
                    <a:pt x="867" y="167"/>
                    <a:pt x="601" y="501"/>
                  </a:cubicBezTo>
                  <a:cubicBezTo>
                    <a:pt x="367" y="801"/>
                    <a:pt x="234" y="1135"/>
                    <a:pt x="200" y="1468"/>
                  </a:cubicBezTo>
                  <a:cubicBezTo>
                    <a:pt x="33" y="2302"/>
                    <a:pt x="0" y="3170"/>
                    <a:pt x="134" y="4037"/>
                  </a:cubicBezTo>
                  <a:cubicBezTo>
                    <a:pt x="167" y="4437"/>
                    <a:pt x="334" y="4837"/>
                    <a:pt x="634" y="5138"/>
                  </a:cubicBezTo>
                  <a:cubicBezTo>
                    <a:pt x="1060" y="5394"/>
                    <a:pt x="1535" y="5553"/>
                    <a:pt x="2018" y="5553"/>
                  </a:cubicBezTo>
                  <a:cubicBezTo>
                    <a:pt x="2101" y="5553"/>
                    <a:pt x="2185" y="5548"/>
                    <a:pt x="2268" y="5538"/>
                  </a:cubicBezTo>
                  <a:cubicBezTo>
                    <a:pt x="2835" y="5471"/>
                    <a:pt x="3403" y="5338"/>
                    <a:pt x="3936" y="5138"/>
                  </a:cubicBezTo>
                  <a:cubicBezTo>
                    <a:pt x="4203" y="5071"/>
                    <a:pt x="4470" y="4937"/>
                    <a:pt x="4703" y="4771"/>
                  </a:cubicBezTo>
                  <a:cubicBezTo>
                    <a:pt x="4904" y="4604"/>
                    <a:pt x="4870" y="4304"/>
                    <a:pt x="4637" y="4170"/>
                  </a:cubicBezTo>
                  <a:cubicBezTo>
                    <a:pt x="4536" y="4120"/>
                    <a:pt x="4426" y="4103"/>
                    <a:pt x="4311" y="4103"/>
                  </a:cubicBezTo>
                  <a:cubicBezTo>
                    <a:pt x="4075" y="4103"/>
                    <a:pt x="3816" y="4174"/>
                    <a:pt x="3565" y="4174"/>
                  </a:cubicBezTo>
                  <a:cubicBezTo>
                    <a:pt x="3533" y="4174"/>
                    <a:pt x="3501" y="4173"/>
                    <a:pt x="3469" y="4170"/>
                  </a:cubicBezTo>
                  <a:cubicBezTo>
                    <a:pt x="3202" y="4137"/>
                    <a:pt x="2969" y="3970"/>
                    <a:pt x="2802" y="3737"/>
                  </a:cubicBezTo>
                  <a:cubicBezTo>
                    <a:pt x="2735" y="3536"/>
                    <a:pt x="2669" y="3303"/>
                    <a:pt x="2669" y="3103"/>
                  </a:cubicBezTo>
                  <a:cubicBezTo>
                    <a:pt x="2669" y="2402"/>
                    <a:pt x="2602" y="1702"/>
                    <a:pt x="2602" y="968"/>
                  </a:cubicBezTo>
                  <a:cubicBezTo>
                    <a:pt x="2602" y="534"/>
                    <a:pt x="2569" y="1"/>
                    <a:pt x="17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3"/>
            <p:cNvSpPr/>
            <p:nvPr/>
          </p:nvSpPr>
          <p:spPr>
            <a:xfrm>
              <a:off x="3353284" y="4358194"/>
              <a:ext cx="104533" cy="58725"/>
            </a:xfrm>
            <a:custGeom>
              <a:avLst/>
              <a:gdLst/>
              <a:ahLst/>
              <a:cxnLst/>
              <a:rect l="l" t="t" r="r" b="b"/>
              <a:pathLst>
                <a:path w="4605" h="2587" extrusionOk="0">
                  <a:moveTo>
                    <a:pt x="3434" y="1"/>
                  </a:moveTo>
                  <a:cubicBezTo>
                    <a:pt x="2836" y="1"/>
                    <a:pt x="2249" y="168"/>
                    <a:pt x="1736" y="482"/>
                  </a:cubicBezTo>
                  <a:cubicBezTo>
                    <a:pt x="1269" y="782"/>
                    <a:pt x="1" y="2483"/>
                    <a:pt x="1235" y="2583"/>
                  </a:cubicBezTo>
                  <a:cubicBezTo>
                    <a:pt x="1259" y="2585"/>
                    <a:pt x="1282" y="2586"/>
                    <a:pt x="1306" y="2586"/>
                  </a:cubicBezTo>
                  <a:cubicBezTo>
                    <a:pt x="2181" y="2586"/>
                    <a:pt x="3023" y="1409"/>
                    <a:pt x="3770" y="1149"/>
                  </a:cubicBezTo>
                  <a:cubicBezTo>
                    <a:pt x="4071" y="1016"/>
                    <a:pt x="4471" y="916"/>
                    <a:pt x="4571" y="682"/>
                  </a:cubicBezTo>
                  <a:cubicBezTo>
                    <a:pt x="4604" y="515"/>
                    <a:pt x="4504" y="315"/>
                    <a:pt x="4337" y="215"/>
                  </a:cubicBezTo>
                  <a:cubicBezTo>
                    <a:pt x="4171" y="115"/>
                    <a:pt x="3970" y="48"/>
                    <a:pt x="3737" y="15"/>
                  </a:cubicBezTo>
                  <a:cubicBezTo>
                    <a:pt x="3636" y="5"/>
                    <a:pt x="3535" y="1"/>
                    <a:pt x="3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3"/>
            <p:cNvSpPr/>
            <p:nvPr/>
          </p:nvSpPr>
          <p:spPr>
            <a:xfrm>
              <a:off x="3326044" y="4327594"/>
              <a:ext cx="104511" cy="58271"/>
            </a:xfrm>
            <a:custGeom>
              <a:avLst/>
              <a:gdLst/>
              <a:ahLst/>
              <a:cxnLst/>
              <a:rect l="l" t="t" r="r" b="b"/>
              <a:pathLst>
                <a:path w="4604" h="2567" extrusionOk="0">
                  <a:moveTo>
                    <a:pt x="3368" y="0"/>
                  </a:moveTo>
                  <a:cubicBezTo>
                    <a:pt x="2796" y="0"/>
                    <a:pt x="2228" y="171"/>
                    <a:pt x="1768" y="496"/>
                  </a:cubicBezTo>
                  <a:cubicBezTo>
                    <a:pt x="1301" y="796"/>
                    <a:pt x="0" y="2464"/>
                    <a:pt x="1234" y="2564"/>
                  </a:cubicBezTo>
                  <a:cubicBezTo>
                    <a:pt x="1258" y="2566"/>
                    <a:pt x="1282" y="2566"/>
                    <a:pt x="1305" y="2566"/>
                  </a:cubicBezTo>
                  <a:cubicBezTo>
                    <a:pt x="2180" y="2566"/>
                    <a:pt x="3022" y="1389"/>
                    <a:pt x="3769" y="1129"/>
                  </a:cubicBezTo>
                  <a:cubicBezTo>
                    <a:pt x="4103" y="1029"/>
                    <a:pt x="4470" y="929"/>
                    <a:pt x="4570" y="662"/>
                  </a:cubicBezTo>
                  <a:cubicBezTo>
                    <a:pt x="4603" y="496"/>
                    <a:pt x="4537" y="329"/>
                    <a:pt x="4370" y="229"/>
                  </a:cubicBezTo>
                  <a:cubicBezTo>
                    <a:pt x="4203" y="129"/>
                    <a:pt x="3970" y="29"/>
                    <a:pt x="3769" y="29"/>
                  </a:cubicBezTo>
                  <a:cubicBezTo>
                    <a:pt x="3637" y="10"/>
                    <a:pt x="3502" y="0"/>
                    <a:pt x="3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3"/>
            <p:cNvSpPr/>
            <p:nvPr/>
          </p:nvSpPr>
          <p:spPr>
            <a:xfrm>
              <a:off x="3306341" y="4290276"/>
              <a:ext cx="118154" cy="46603"/>
            </a:xfrm>
            <a:custGeom>
              <a:avLst/>
              <a:gdLst/>
              <a:ahLst/>
              <a:cxnLst/>
              <a:rect l="l" t="t" r="r" b="b"/>
              <a:pathLst>
                <a:path w="5205" h="2053" extrusionOk="0">
                  <a:moveTo>
                    <a:pt x="3517" y="0"/>
                  </a:moveTo>
                  <a:cubicBezTo>
                    <a:pt x="3171" y="0"/>
                    <a:pt x="2825" y="59"/>
                    <a:pt x="2503" y="172"/>
                  </a:cubicBezTo>
                  <a:cubicBezTo>
                    <a:pt x="1936" y="338"/>
                    <a:pt x="1" y="1639"/>
                    <a:pt x="1102" y="2006"/>
                  </a:cubicBezTo>
                  <a:cubicBezTo>
                    <a:pt x="1206" y="2038"/>
                    <a:pt x="1318" y="2053"/>
                    <a:pt x="1434" y="2053"/>
                  </a:cubicBezTo>
                  <a:cubicBezTo>
                    <a:pt x="2284" y="2053"/>
                    <a:pt x="3404" y="1298"/>
                    <a:pt x="4137" y="1239"/>
                  </a:cubicBezTo>
                  <a:cubicBezTo>
                    <a:pt x="4504" y="1206"/>
                    <a:pt x="4904" y="1206"/>
                    <a:pt x="5104" y="1005"/>
                  </a:cubicBezTo>
                  <a:cubicBezTo>
                    <a:pt x="5205" y="839"/>
                    <a:pt x="5205" y="672"/>
                    <a:pt x="5104" y="538"/>
                  </a:cubicBezTo>
                  <a:cubicBezTo>
                    <a:pt x="4971" y="372"/>
                    <a:pt x="4804" y="238"/>
                    <a:pt x="4604" y="205"/>
                  </a:cubicBezTo>
                  <a:cubicBezTo>
                    <a:pt x="4259" y="67"/>
                    <a:pt x="3888" y="0"/>
                    <a:pt x="3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3"/>
            <p:cNvSpPr/>
            <p:nvPr/>
          </p:nvSpPr>
          <p:spPr>
            <a:xfrm>
              <a:off x="3163989" y="4419847"/>
              <a:ext cx="448643" cy="96974"/>
            </a:xfrm>
            <a:custGeom>
              <a:avLst/>
              <a:gdLst/>
              <a:ahLst/>
              <a:cxnLst/>
              <a:rect l="l" t="t" r="r" b="b"/>
              <a:pathLst>
                <a:path w="19764" h="4272" extrusionOk="0">
                  <a:moveTo>
                    <a:pt x="17613" y="1"/>
                  </a:moveTo>
                  <a:cubicBezTo>
                    <a:pt x="17647" y="134"/>
                    <a:pt x="17680" y="301"/>
                    <a:pt x="17647" y="434"/>
                  </a:cubicBezTo>
                  <a:cubicBezTo>
                    <a:pt x="17547" y="1035"/>
                    <a:pt x="16979" y="1535"/>
                    <a:pt x="16279" y="1835"/>
                  </a:cubicBezTo>
                  <a:cubicBezTo>
                    <a:pt x="15545" y="2102"/>
                    <a:pt x="14778" y="2269"/>
                    <a:pt x="14011" y="2302"/>
                  </a:cubicBezTo>
                  <a:cubicBezTo>
                    <a:pt x="12710" y="2469"/>
                    <a:pt x="11676" y="2536"/>
                    <a:pt x="10775" y="2569"/>
                  </a:cubicBezTo>
                  <a:cubicBezTo>
                    <a:pt x="9474" y="2202"/>
                    <a:pt x="8340" y="1502"/>
                    <a:pt x="6972" y="1435"/>
                  </a:cubicBezTo>
                  <a:cubicBezTo>
                    <a:pt x="6919" y="1433"/>
                    <a:pt x="6866" y="1432"/>
                    <a:pt x="6813" y="1432"/>
                  </a:cubicBezTo>
                  <a:cubicBezTo>
                    <a:pt x="5423" y="1432"/>
                    <a:pt x="3994" y="2106"/>
                    <a:pt x="2628" y="2106"/>
                  </a:cubicBezTo>
                  <a:cubicBezTo>
                    <a:pt x="2339" y="2106"/>
                    <a:pt x="2052" y="2076"/>
                    <a:pt x="1769" y="2002"/>
                  </a:cubicBezTo>
                  <a:cubicBezTo>
                    <a:pt x="1001" y="1802"/>
                    <a:pt x="768" y="1268"/>
                    <a:pt x="167" y="968"/>
                  </a:cubicBezTo>
                  <a:lnTo>
                    <a:pt x="167" y="968"/>
                  </a:lnTo>
                  <a:cubicBezTo>
                    <a:pt x="1" y="1635"/>
                    <a:pt x="67" y="2302"/>
                    <a:pt x="301" y="2903"/>
                  </a:cubicBezTo>
                  <a:cubicBezTo>
                    <a:pt x="592" y="3587"/>
                    <a:pt x="5719" y="4272"/>
                    <a:pt x="10631" y="4272"/>
                  </a:cubicBezTo>
                  <a:cubicBezTo>
                    <a:pt x="15295" y="4272"/>
                    <a:pt x="19764" y="3655"/>
                    <a:pt x="19715" y="1835"/>
                  </a:cubicBezTo>
                  <a:cubicBezTo>
                    <a:pt x="19715" y="1102"/>
                    <a:pt x="18847" y="501"/>
                    <a:pt x="17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3"/>
            <p:cNvSpPr/>
            <p:nvPr/>
          </p:nvSpPr>
          <p:spPr>
            <a:xfrm>
              <a:off x="2817950" y="3695967"/>
              <a:ext cx="256714" cy="658799"/>
            </a:xfrm>
            <a:custGeom>
              <a:avLst/>
              <a:gdLst/>
              <a:ahLst/>
              <a:cxnLst/>
              <a:rect l="l" t="t" r="r" b="b"/>
              <a:pathLst>
                <a:path w="11309" h="29022" extrusionOk="0">
                  <a:moveTo>
                    <a:pt x="868" y="0"/>
                  </a:moveTo>
                  <a:cubicBezTo>
                    <a:pt x="0" y="9674"/>
                    <a:pt x="1035" y="19348"/>
                    <a:pt x="1168" y="29021"/>
                  </a:cubicBezTo>
                  <a:lnTo>
                    <a:pt x="8807" y="28988"/>
                  </a:lnTo>
                  <a:cubicBezTo>
                    <a:pt x="8707" y="19448"/>
                    <a:pt x="10475" y="10141"/>
                    <a:pt x="11309" y="634"/>
                  </a:cubicBezTo>
                  <a:lnTo>
                    <a:pt x="868" y="0"/>
                  </a:lnTo>
                  <a:close/>
                </a:path>
              </a:pathLst>
            </a:custGeom>
            <a:solidFill>
              <a:srgbClr val="FBA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3"/>
            <p:cNvSpPr/>
            <p:nvPr/>
          </p:nvSpPr>
          <p:spPr>
            <a:xfrm>
              <a:off x="2810368" y="4180566"/>
              <a:ext cx="242345" cy="208704"/>
            </a:xfrm>
            <a:custGeom>
              <a:avLst/>
              <a:gdLst/>
              <a:ahLst/>
              <a:cxnLst/>
              <a:rect l="l" t="t" r="r" b="b"/>
              <a:pathLst>
                <a:path w="10676" h="9194" extrusionOk="0">
                  <a:moveTo>
                    <a:pt x="9141" y="1"/>
                  </a:moveTo>
                  <a:cubicBezTo>
                    <a:pt x="9141" y="1"/>
                    <a:pt x="8841" y="835"/>
                    <a:pt x="6005" y="1102"/>
                  </a:cubicBezTo>
                  <a:lnTo>
                    <a:pt x="6205" y="1102"/>
                  </a:lnTo>
                  <a:cubicBezTo>
                    <a:pt x="5905" y="1102"/>
                    <a:pt x="5638" y="1135"/>
                    <a:pt x="5338" y="1135"/>
                  </a:cubicBezTo>
                  <a:lnTo>
                    <a:pt x="4704" y="1135"/>
                  </a:lnTo>
                  <a:cubicBezTo>
                    <a:pt x="1836" y="1135"/>
                    <a:pt x="1402" y="301"/>
                    <a:pt x="1402" y="301"/>
                  </a:cubicBezTo>
                  <a:cubicBezTo>
                    <a:pt x="1402" y="301"/>
                    <a:pt x="1" y="1202"/>
                    <a:pt x="168" y="2269"/>
                  </a:cubicBezTo>
                  <a:cubicBezTo>
                    <a:pt x="201" y="2836"/>
                    <a:pt x="601" y="3303"/>
                    <a:pt x="1135" y="3470"/>
                  </a:cubicBezTo>
                  <a:lnTo>
                    <a:pt x="1635" y="8540"/>
                  </a:lnTo>
                  <a:cubicBezTo>
                    <a:pt x="2956" y="9042"/>
                    <a:pt x="4480" y="9194"/>
                    <a:pt x="5840" y="9194"/>
                  </a:cubicBezTo>
                  <a:cubicBezTo>
                    <a:pt x="7915" y="9194"/>
                    <a:pt x="9608" y="8841"/>
                    <a:pt x="9608" y="8841"/>
                  </a:cubicBezTo>
                  <a:lnTo>
                    <a:pt x="9875" y="3137"/>
                  </a:lnTo>
                  <a:cubicBezTo>
                    <a:pt x="9875" y="3137"/>
                    <a:pt x="10642" y="2936"/>
                    <a:pt x="10642" y="1836"/>
                  </a:cubicBezTo>
                  <a:cubicBezTo>
                    <a:pt x="10675" y="768"/>
                    <a:pt x="9141" y="1"/>
                    <a:pt x="91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3"/>
            <p:cNvSpPr/>
            <p:nvPr/>
          </p:nvSpPr>
          <p:spPr>
            <a:xfrm>
              <a:off x="2599145" y="4261583"/>
              <a:ext cx="458086" cy="253264"/>
            </a:xfrm>
            <a:custGeom>
              <a:avLst/>
              <a:gdLst/>
              <a:ahLst/>
              <a:cxnLst/>
              <a:rect l="l" t="t" r="r" b="b"/>
              <a:pathLst>
                <a:path w="20180" h="11157" extrusionOk="0">
                  <a:moveTo>
                    <a:pt x="19158" y="1"/>
                  </a:moveTo>
                  <a:cubicBezTo>
                    <a:pt x="19154" y="1"/>
                    <a:pt x="19150" y="1"/>
                    <a:pt x="19146" y="1"/>
                  </a:cubicBezTo>
                  <a:cubicBezTo>
                    <a:pt x="16760" y="129"/>
                    <a:pt x="15632" y="169"/>
                    <a:pt x="14872" y="169"/>
                  </a:cubicBezTo>
                  <a:cubicBezTo>
                    <a:pt x="13656" y="169"/>
                    <a:pt x="13383" y="68"/>
                    <a:pt x="10407" y="68"/>
                  </a:cubicBezTo>
                  <a:cubicBezTo>
                    <a:pt x="9273" y="68"/>
                    <a:pt x="9840" y="5071"/>
                    <a:pt x="9840" y="5071"/>
                  </a:cubicBezTo>
                  <a:cubicBezTo>
                    <a:pt x="9840" y="5071"/>
                    <a:pt x="133" y="5639"/>
                    <a:pt x="33" y="8707"/>
                  </a:cubicBezTo>
                  <a:cubicBezTo>
                    <a:pt x="0" y="10537"/>
                    <a:pt x="4442" y="11157"/>
                    <a:pt x="9086" y="11157"/>
                  </a:cubicBezTo>
                  <a:cubicBezTo>
                    <a:pt x="14007" y="11157"/>
                    <a:pt x="19155" y="10461"/>
                    <a:pt x="19446" y="9775"/>
                  </a:cubicBezTo>
                  <a:cubicBezTo>
                    <a:pt x="20011" y="8446"/>
                    <a:pt x="20179" y="1"/>
                    <a:pt x="19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3"/>
            <p:cNvSpPr/>
            <p:nvPr/>
          </p:nvSpPr>
          <p:spPr>
            <a:xfrm>
              <a:off x="2912609" y="4315359"/>
              <a:ext cx="110572" cy="126053"/>
            </a:xfrm>
            <a:custGeom>
              <a:avLst/>
              <a:gdLst/>
              <a:ahLst/>
              <a:cxnLst/>
              <a:rect l="l" t="t" r="r" b="b"/>
              <a:pathLst>
                <a:path w="4871" h="5553" extrusionOk="0">
                  <a:moveTo>
                    <a:pt x="3169" y="1"/>
                  </a:moveTo>
                  <a:cubicBezTo>
                    <a:pt x="2335" y="1"/>
                    <a:pt x="2302" y="534"/>
                    <a:pt x="2268" y="1001"/>
                  </a:cubicBezTo>
                  <a:cubicBezTo>
                    <a:pt x="2268" y="1702"/>
                    <a:pt x="2235" y="2402"/>
                    <a:pt x="2202" y="3103"/>
                  </a:cubicBezTo>
                  <a:cubicBezTo>
                    <a:pt x="2202" y="3303"/>
                    <a:pt x="2168" y="3536"/>
                    <a:pt x="2068" y="3737"/>
                  </a:cubicBezTo>
                  <a:cubicBezTo>
                    <a:pt x="1935" y="3970"/>
                    <a:pt x="1701" y="4137"/>
                    <a:pt x="1401" y="4170"/>
                  </a:cubicBezTo>
                  <a:cubicBezTo>
                    <a:pt x="1369" y="4173"/>
                    <a:pt x="1337" y="4174"/>
                    <a:pt x="1305" y="4174"/>
                  </a:cubicBezTo>
                  <a:cubicBezTo>
                    <a:pt x="1055" y="4174"/>
                    <a:pt x="796" y="4103"/>
                    <a:pt x="559" y="4103"/>
                  </a:cubicBezTo>
                  <a:cubicBezTo>
                    <a:pt x="444" y="4103"/>
                    <a:pt x="334" y="4120"/>
                    <a:pt x="234" y="4170"/>
                  </a:cubicBezTo>
                  <a:cubicBezTo>
                    <a:pt x="0" y="4304"/>
                    <a:pt x="0" y="4604"/>
                    <a:pt x="200" y="4771"/>
                  </a:cubicBezTo>
                  <a:cubicBezTo>
                    <a:pt x="400" y="4937"/>
                    <a:pt x="667" y="5071"/>
                    <a:pt x="934" y="5138"/>
                  </a:cubicBezTo>
                  <a:cubicBezTo>
                    <a:pt x="1501" y="5338"/>
                    <a:pt x="2035" y="5471"/>
                    <a:pt x="2602" y="5538"/>
                  </a:cubicBezTo>
                  <a:cubicBezTo>
                    <a:pt x="2686" y="5548"/>
                    <a:pt x="2770" y="5552"/>
                    <a:pt x="2855" y="5552"/>
                  </a:cubicBezTo>
                  <a:cubicBezTo>
                    <a:pt x="3343" y="5552"/>
                    <a:pt x="3838" y="5393"/>
                    <a:pt x="4236" y="5138"/>
                  </a:cubicBezTo>
                  <a:cubicBezTo>
                    <a:pt x="4537" y="4837"/>
                    <a:pt x="4737" y="4437"/>
                    <a:pt x="4737" y="4037"/>
                  </a:cubicBezTo>
                  <a:cubicBezTo>
                    <a:pt x="4870" y="3203"/>
                    <a:pt x="4870" y="2336"/>
                    <a:pt x="4703" y="1502"/>
                  </a:cubicBezTo>
                  <a:cubicBezTo>
                    <a:pt x="4637" y="1135"/>
                    <a:pt x="4503" y="834"/>
                    <a:pt x="4303" y="534"/>
                  </a:cubicBezTo>
                  <a:cubicBezTo>
                    <a:pt x="4003" y="201"/>
                    <a:pt x="3603" y="34"/>
                    <a:pt x="3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3"/>
            <p:cNvSpPr/>
            <p:nvPr/>
          </p:nvSpPr>
          <p:spPr>
            <a:xfrm>
              <a:off x="2754345" y="4356355"/>
              <a:ext cx="104511" cy="58271"/>
            </a:xfrm>
            <a:custGeom>
              <a:avLst/>
              <a:gdLst/>
              <a:ahLst/>
              <a:cxnLst/>
              <a:rect l="l" t="t" r="r" b="b"/>
              <a:pathLst>
                <a:path w="4604" h="2567" extrusionOk="0">
                  <a:moveTo>
                    <a:pt x="1241" y="1"/>
                  </a:moveTo>
                  <a:cubicBezTo>
                    <a:pt x="1105" y="1"/>
                    <a:pt x="969" y="10"/>
                    <a:pt x="834" y="29"/>
                  </a:cubicBezTo>
                  <a:cubicBezTo>
                    <a:pt x="634" y="29"/>
                    <a:pt x="434" y="96"/>
                    <a:pt x="234" y="229"/>
                  </a:cubicBezTo>
                  <a:cubicBezTo>
                    <a:pt x="101" y="296"/>
                    <a:pt x="0" y="496"/>
                    <a:pt x="34" y="663"/>
                  </a:cubicBezTo>
                  <a:cubicBezTo>
                    <a:pt x="134" y="896"/>
                    <a:pt x="534" y="997"/>
                    <a:pt x="834" y="1130"/>
                  </a:cubicBezTo>
                  <a:cubicBezTo>
                    <a:pt x="1582" y="1358"/>
                    <a:pt x="2425" y="2567"/>
                    <a:pt x="3300" y="2567"/>
                  </a:cubicBezTo>
                  <a:cubicBezTo>
                    <a:pt x="3323" y="2567"/>
                    <a:pt x="3346" y="2566"/>
                    <a:pt x="3370" y="2564"/>
                  </a:cubicBezTo>
                  <a:cubicBezTo>
                    <a:pt x="4604" y="2464"/>
                    <a:pt x="3303" y="763"/>
                    <a:pt x="2869" y="463"/>
                  </a:cubicBezTo>
                  <a:cubicBezTo>
                    <a:pt x="2384" y="166"/>
                    <a:pt x="1812" y="1"/>
                    <a:pt x="1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3"/>
            <p:cNvSpPr/>
            <p:nvPr/>
          </p:nvSpPr>
          <p:spPr>
            <a:xfrm>
              <a:off x="2780836" y="4325324"/>
              <a:ext cx="104533" cy="58271"/>
            </a:xfrm>
            <a:custGeom>
              <a:avLst/>
              <a:gdLst/>
              <a:ahLst/>
              <a:cxnLst/>
              <a:rect l="l" t="t" r="r" b="b"/>
              <a:pathLst>
                <a:path w="4605" h="2567" extrusionOk="0">
                  <a:moveTo>
                    <a:pt x="1266" y="0"/>
                  </a:moveTo>
                  <a:cubicBezTo>
                    <a:pt x="1134" y="0"/>
                    <a:pt x="1001" y="10"/>
                    <a:pt x="868" y="29"/>
                  </a:cubicBezTo>
                  <a:cubicBezTo>
                    <a:pt x="635" y="29"/>
                    <a:pt x="435" y="129"/>
                    <a:pt x="234" y="229"/>
                  </a:cubicBezTo>
                  <a:cubicBezTo>
                    <a:pt x="101" y="329"/>
                    <a:pt x="1" y="496"/>
                    <a:pt x="34" y="662"/>
                  </a:cubicBezTo>
                  <a:cubicBezTo>
                    <a:pt x="134" y="929"/>
                    <a:pt x="535" y="1029"/>
                    <a:pt x="835" y="1129"/>
                  </a:cubicBezTo>
                  <a:cubicBezTo>
                    <a:pt x="1582" y="1389"/>
                    <a:pt x="2424" y="2566"/>
                    <a:pt x="3299" y="2566"/>
                  </a:cubicBezTo>
                  <a:cubicBezTo>
                    <a:pt x="3323" y="2566"/>
                    <a:pt x="3346" y="2565"/>
                    <a:pt x="3370" y="2564"/>
                  </a:cubicBezTo>
                  <a:cubicBezTo>
                    <a:pt x="4604" y="2464"/>
                    <a:pt x="3337" y="796"/>
                    <a:pt x="2870" y="496"/>
                  </a:cubicBezTo>
                  <a:cubicBezTo>
                    <a:pt x="2383" y="171"/>
                    <a:pt x="1831" y="0"/>
                    <a:pt x="1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3"/>
            <p:cNvSpPr/>
            <p:nvPr/>
          </p:nvSpPr>
          <p:spPr>
            <a:xfrm>
              <a:off x="2786897" y="4287892"/>
              <a:ext cx="118153" cy="46944"/>
            </a:xfrm>
            <a:custGeom>
              <a:avLst/>
              <a:gdLst/>
              <a:ahLst/>
              <a:cxnLst/>
              <a:rect l="l" t="t" r="r" b="b"/>
              <a:pathLst>
                <a:path w="5205" h="2068" extrusionOk="0">
                  <a:moveTo>
                    <a:pt x="1741" y="0"/>
                  </a:moveTo>
                  <a:cubicBezTo>
                    <a:pt x="1362" y="0"/>
                    <a:pt x="977" y="67"/>
                    <a:pt x="601" y="210"/>
                  </a:cubicBezTo>
                  <a:cubicBezTo>
                    <a:pt x="434" y="243"/>
                    <a:pt x="268" y="377"/>
                    <a:pt x="134" y="543"/>
                  </a:cubicBezTo>
                  <a:cubicBezTo>
                    <a:pt x="1" y="677"/>
                    <a:pt x="1" y="844"/>
                    <a:pt x="134" y="1010"/>
                  </a:cubicBezTo>
                  <a:cubicBezTo>
                    <a:pt x="301" y="1211"/>
                    <a:pt x="735" y="1211"/>
                    <a:pt x="1068" y="1244"/>
                  </a:cubicBezTo>
                  <a:cubicBezTo>
                    <a:pt x="1823" y="1302"/>
                    <a:pt x="2931" y="2067"/>
                    <a:pt x="3756" y="2067"/>
                  </a:cubicBezTo>
                  <a:cubicBezTo>
                    <a:pt x="3879" y="2067"/>
                    <a:pt x="3995" y="2050"/>
                    <a:pt x="4104" y="2011"/>
                  </a:cubicBezTo>
                  <a:cubicBezTo>
                    <a:pt x="5205" y="1644"/>
                    <a:pt x="3270" y="343"/>
                    <a:pt x="2703" y="143"/>
                  </a:cubicBezTo>
                  <a:cubicBezTo>
                    <a:pt x="2393" y="50"/>
                    <a:pt x="2069" y="0"/>
                    <a:pt x="1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2599145" y="4417577"/>
              <a:ext cx="448257" cy="96974"/>
            </a:xfrm>
            <a:custGeom>
              <a:avLst/>
              <a:gdLst/>
              <a:ahLst/>
              <a:cxnLst/>
              <a:rect l="l" t="t" r="r" b="b"/>
              <a:pathLst>
                <a:path w="19747" h="4272" extrusionOk="0">
                  <a:moveTo>
                    <a:pt x="2167" y="1"/>
                  </a:moveTo>
                  <a:cubicBezTo>
                    <a:pt x="900" y="501"/>
                    <a:pt x="66" y="1102"/>
                    <a:pt x="33" y="1835"/>
                  </a:cubicBezTo>
                  <a:cubicBezTo>
                    <a:pt x="0" y="3655"/>
                    <a:pt x="4469" y="4272"/>
                    <a:pt x="9129" y="4272"/>
                  </a:cubicBezTo>
                  <a:cubicBezTo>
                    <a:pt x="14037" y="4272"/>
                    <a:pt x="19156" y="3587"/>
                    <a:pt x="19446" y="2903"/>
                  </a:cubicBezTo>
                  <a:cubicBezTo>
                    <a:pt x="19680" y="2302"/>
                    <a:pt x="19747" y="1635"/>
                    <a:pt x="19613" y="968"/>
                  </a:cubicBezTo>
                  <a:lnTo>
                    <a:pt x="19613" y="968"/>
                  </a:lnTo>
                  <a:cubicBezTo>
                    <a:pt x="19013" y="1268"/>
                    <a:pt x="18779" y="1802"/>
                    <a:pt x="18012" y="2002"/>
                  </a:cubicBezTo>
                  <a:cubicBezTo>
                    <a:pt x="17723" y="2076"/>
                    <a:pt x="17433" y="2106"/>
                    <a:pt x="17141" y="2106"/>
                  </a:cubicBezTo>
                  <a:cubicBezTo>
                    <a:pt x="15764" y="2106"/>
                    <a:pt x="14356" y="1432"/>
                    <a:pt x="12967" y="1432"/>
                  </a:cubicBezTo>
                  <a:cubicBezTo>
                    <a:pt x="12914" y="1432"/>
                    <a:pt x="12861" y="1433"/>
                    <a:pt x="12808" y="1435"/>
                  </a:cubicBezTo>
                  <a:cubicBezTo>
                    <a:pt x="11441" y="1502"/>
                    <a:pt x="10273" y="2202"/>
                    <a:pt x="9006" y="2569"/>
                  </a:cubicBezTo>
                  <a:cubicBezTo>
                    <a:pt x="8105" y="2536"/>
                    <a:pt x="7071" y="2469"/>
                    <a:pt x="5770" y="2302"/>
                  </a:cubicBezTo>
                  <a:cubicBezTo>
                    <a:pt x="4969" y="2269"/>
                    <a:pt x="4202" y="2102"/>
                    <a:pt x="3468" y="1835"/>
                  </a:cubicBezTo>
                  <a:cubicBezTo>
                    <a:pt x="2801" y="1535"/>
                    <a:pt x="2201" y="1035"/>
                    <a:pt x="2101" y="434"/>
                  </a:cubicBezTo>
                  <a:cubicBezTo>
                    <a:pt x="2101" y="301"/>
                    <a:pt x="2101" y="134"/>
                    <a:pt x="2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2805079" y="3703526"/>
              <a:ext cx="593355" cy="332827"/>
            </a:xfrm>
            <a:custGeom>
              <a:avLst/>
              <a:gdLst/>
              <a:ahLst/>
              <a:cxnLst/>
              <a:rect l="l" t="t" r="r" b="b"/>
              <a:pathLst>
                <a:path w="26139" h="14662" extrusionOk="0">
                  <a:moveTo>
                    <a:pt x="23817" y="1"/>
                  </a:moveTo>
                  <a:lnTo>
                    <a:pt x="701" y="1669"/>
                  </a:lnTo>
                  <a:cubicBezTo>
                    <a:pt x="701" y="1669"/>
                    <a:pt x="201" y="10475"/>
                    <a:pt x="67" y="12944"/>
                  </a:cubicBezTo>
                  <a:cubicBezTo>
                    <a:pt x="0" y="14161"/>
                    <a:pt x="2978" y="14661"/>
                    <a:pt x="5992" y="14661"/>
                  </a:cubicBezTo>
                  <a:cubicBezTo>
                    <a:pt x="9007" y="14661"/>
                    <a:pt x="12059" y="14161"/>
                    <a:pt x="12142" y="13377"/>
                  </a:cubicBezTo>
                  <a:cubicBezTo>
                    <a:pt x="12276" y="11809"/>
                    <a:pt x="12876" y="7039"/>
                    <a:pt x="13443" y="6873"/>
                  </a:cubicBezTo>
                  <a:cubicBezTo>
                    <a:pt x="13977" y="7039"/>
                    <a:pt x="14577" y="11809"/>
                    <a:pt x="14744" y="13377"/>
                  </a:cubicBezTo>
                  <a:cubicBezTo>
                    <a:pt x="14809" y="14138"/>
                    <a:pt x="17515" y="14608"/>
                    <a:pt x="20264" y="14608"/>
                  </a:cubicBezTo>
                  <a:cubicBezTo>
                    <a:pt x="23177" y="14608"/>
                    <a:pt x="26138" y="14080"/>
                    <a:pt x="26052" y="12810"/>
                  </a:cubicBezTo>
                  <a:cubicBezTo>
                    <a:pt x="25919" y="10342"/>
                    <a:pt x="23817" y="1"/>
                    <a:pt x="23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2800539" y="3665685"/>
              <a:ext cx="536129" cy="204936"/>
            </a:xfrm>
            <a:custGeom>
              <a:avLst/>
              <a:gdLst/>
              <a:ahLst/>
              <a:cxnLst/>
              <a:rect l="l" t="t" r="r" b="b"/>
              <a:pathLst>
                <a:path w="23618" h="9028" extrusionOk="0">
                  <a:moveTo>
                    <a:pt x="1768" y="0"/>
                  </a:moveTo>
                  <a:lnTo>
                    <a:pt x="1768" y="0"/>
                  </a:lnTo>
                  <a:cubicBezTo>
                    <a:pt x="0" y="2402"/>
                    <a:pt x="801" y="6171"/>
                    <a:pt x="3403" y="7772"/>
                  </a:cubicBezTo>
                  <a:cubicBezTo>
                    <a:pt x="5004" y="8740"/>
                    <a:pt x="7005" y="8906"/>
                    <a:pt x="8907" y="8973"/>
                  </a:cubicBezTo>
                  <a:cubicBezTo>
                    <a:pt x="9828" y="9009"/>
                    <a:pt x="10750" y="9028"/>
                    <a:pt x="11672" y="9028"/>
                  </a:cubicBezTo>
                  <a:cubicBezTo>
                    <a:pt x="13319" y="9028"/>
                    <a:pt x="14965" y="8968"/>
                    <a:pt x="16612" y="8840"/>
                  </a:cubicBezTo>
                  <a:cubicBezTo>
                    <a:pt x="18680" y="8706"/>
                    <a:pt x="20949" y="8373"/>
                    <a:pt x="22249" y="6872"/>
                  </a:cubicBezTo>
                  <a:cubicBezTo>
                    <a:pt x="23617" y="5237"/>
                    <a:pt x="23384" y="2902"/>
                    <a:pt x="23083" y="834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2784627" y="3135935"/>
              <a:ext cx="614126" cy="609836"/>
            </a:xfrm>
            <a:custGeom>
              <a:avLst/>
              <a:gdLst/>
              <a:ahLst/>
              <a:cxnLst/>
              <a:rect l="l" t="t" r="r" b="b"/>
              <a:pathLst>
                <a:path w="27054" h="26865" extrusionOk="0">
                  <a:moveTo>
                    <a:pt x="12788" y="1"/>
                  </a:moveTo>
                  <a:cubicBezTo>
                    <a:pt x="8267" y="1"/>
                    <a:pt x="3771" y="1313"/>
                    <a:pt x="468" y="3556"/>
                  </a:cubicBezTo>
                  <a:cubicBezTo>
                    <a:pt x="1" y="10028"/>
                    <a:pt x="1102" y="18667"/>
                    <a:pt x="601" y="25172"/>
                  </a:cubicBezTo>
                  <a:cubicBezTo>
                    <a:pt x="1456" y="26378"/>
                    <a:pt x="6645" y="26864"/>
                    <a:pt x="12059" y="26864"/>
                  </a:cubicBezTo>
                  <a:cubicBezTo>
                    <a:pt x="18472" y="26864"/>
                    <a:pt x="25202" y="26182"/>
                    <a:pt x="25419" y="25205"/>
                  </a:cubicBezTo>
                  <a:cubicBezTo>
                    <a:pt x="25219" y="19334"/>
                    <a:pt x="27053" y="10461"/>
                    <a:pt x="26853" y="4590"/>
                  </a:cubicBezTo>
                  <a:cubicBezTo>
                    <a:pt x="23651" y="1922"/>
                    <a:pt x="18547" y="187"/>
                    <a:pt x="13744" y="20"/>
                  </a:cubicBezTo>
                  <a:cubicBezTo>
                    <a:pt x="13425" y="7"/>
                    <a:pt x="13106" y="1"/>
                    <a:pt x="12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2781607" y="3121997"/>
              <a:ext cx="300639" cy="716616"/>
            </a:xfrm>
            <a:custGeom>
              <a:avLst/>
              <a:gdLst/>
              <a:ahLst/>
              <a:cxnLst/>
              <a:rect l="l" t="t" r="r" b="b"/>
              <a:pathLst>
                <a:path w="13244" h="31569" extrusionOk="0">
                  <a:moveTo>
                    <a:pt x="10408" y="1"/>
                  </a:moveTo>
                  <a:lnTo>
                    <a:pt x="9707" y="34"/>
                  </a:lnTo>
                  <a:cubicBezTo>
                    <a:pt x="9707" y="34"/>
                    <a:pt x="3970" y="835"/>
                    <a:pt x="401" y="3470"/>
                  </a:cubicBezTo>
                  <a:lnTo>
                    <a:pt x="234" y="5104"/>
                  </a:lnTo>
                  <a:lnTo>
                    <a:pt x="301" y="13677"/>
                  </a:lnTo>
                  <a:lnTo>
                    <a:pt x="0" y="29922"/>
                  </a:lnTo>
                  <a:cubicBezTo>
                    <a:pt x="0" y="29922"/>
                    <a:pt x="3657" y="31569"/>
                    <a:pt x="10995" y="31569"/>
                  </a:cubicBezTo>
                  <a:cubicBezTo>
                    <a:pt x="11679" y="31569"/>
                    <a:pt x="12395" y="31554"/>
                    <a:pt x="13143" y="31523"/>
                  </a:cubicBezTo>
                  <a:lnTo>
                    <a:pt x="13243" y="28221"/>
                  </a:lnTo>
                  <a:cubicBezTo>
                    <a:pt x="13010" y="20515"/>
                    <a:pt x="10841" y="12977"/>
                    <a:pt x="6939" y="6338"/>
                  </a:cubicBezTo>
                  <a:cubicBezTo>
                    <a:pt x="6405" y="5471"/>
                    <a:pt x="6138" y="4604"/>
                    <a:pt x="6472" y="3837"/>
                  </a:cubicBezTo>
                  <a:cubicBezTo>
                    <a:pt x="7572" y="1535"/>
                    <a:pt x="10508" y="1001"/>
                    <a:pt x="10508" y="1001"/>
                  </a:cubicBezTo>
                  <a:lnTo>
                    <a:pt x="104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3132186" y="3121248"/>
              <a:ext cx="307449" cy="722836"/>
            </a:xfrm>
            <a:custGeom>
              <a:avLst/>
              <a:gdLst/>
              <a:ahLst/>
              <a:cxnLst/>
              <a:rect l="l" t="t" r="r" b="b"/>
              <a:pathLst>
                <a:path w="13544" h="31843" extrusionOk="0">
                  <a:moveTo>
                    <a:pt x="34" y="0"/>
                  </a:moveTo>
                  <a:lnTo>
                    <a:pt x="1" y="934"/>
                  </a:lnTo>
                  <a:cubicBezTo>
                    <a:pt x="1" y="934"/>
                    <a:pt x="5638" y="968"/>
                    <a:pt x="6806" y="3970"/>
                  </a:cubicBezTo>
                  <a:cubicBezTo>
                    <a:pt x="7106" y="4737"/>
                    <a:pt x="6872" y="5604"/>
                    <a:pt x="6372" y="6472"/>
                  </a:cubicBezTo>
                  <a:cubicBezTo>
                    <a:pt x="2469" y="13143"/>
                    <a:pt x="268" y="20648"/>
                    <a:pt x="34" y="28387"/>
                  </a:cubicBezTo>
                  <a:lnTo>
                    <a:pt x="167" y="31790"/>
                  </a:lnTo>
                  <a:cubicBezTo>
                    <a:pt x="1034" y="31826"/>
                    <a:pt x="1857" y="31842"/>
                    <a:pt x="2638" y="31842"/>
                  </a:cubicBezTo>
                  <a:cubicBezTo>
                    <a:pt x="9737" y="31842"/>
                    <a:pt x="13310" y="30489"/>
                    <a:pt x="13310" y="30489"/>
                  </a:cubicBezTo>
                  <a:lnTo>
                    <a:pt x="12977" y="13810"/>
                  </a:lnTo>
                  <a:cubicBezTo>
                    <a:pt x="13477" y="8340"/>
                    <a:pt x="11409" y="7939"/>
                    <a:pt x="12476" y="7072"/>
                  </a:cubicBezTo>
                  <a:cubicBezTo>
                    <a:pt x="13544" y="6205"/>
                    <a:pt x="13077" y="5271"/>
                    <a:pt x="13077" y="5271"/>
                  </a:cubicBezTo>
                  <a:lnTo>
                    <a:pt x="12877" y="3603"/>
                  </a:lnTo>
                  <a:cubicBezTo>
                    <a:pt x="11776" y="2836"/>
                    <a:pt x="10575" y="2202"/>
                    <a:pt x="9307" y="1735"/>
                  </a:cubicBezTo>
                  <a:cubicBezTo>
                    <a:pt x="6705" y="734"/>
                    <a:pt x="3970" y="200"/>
                    <a:pt x="1202" y="67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3132958" y="3161382"/>
              <a:ext cx="202189" cy="683020"/>
            </a:xfrm>
            <a:custGeom>
              <a:avLst/>
              <a:gdLst/>
              <a:ahLst/>
              <a:cxnLst/>
              <a:rect l="l" t="t" r="r" b="b"/>
              <a:pathLst>
                <a:path w="8907" h="30089" extrusionOk="0">
                  <a:moveTo>
                    <a:pt x="4270" y="0"/>
                  </a:moveTo>
                  <a:lnTo>
                    <a:pt x="4270" y="0"/>
                  </a:lnTo>
                  <a:cubicBezTo>
                    <a:pt x="5371" y="434"/>
                    <a:pt x="6338" y="1134"/>
                    <a:pt x="6772" y="2202"/>
                  </a:cubicBezTo>
                  <a:cubicBezTo>
                    <a:pt x="7072" y="2969"/>
                    <a:pt x="6838" y="3836"/>
                    <a:pt x="6305" y="4704"/>
                  </a:cubicBezTo>
                  <a:cubicBezTo>
                    <a:pt x="2402" y="11375"/>
                    <a:pt x="234" y="18880"/>
                    <a:pt x="0" y="26586"/>
                  </a:cubicBezTo>
                  <a:lnTo>
                    <a:pt x="100" y="30022"/>
                  </a:lnTo>
                  <a:cubicBezTo>
                    <a:pt x="734" y="30055"/>
                    <a:pt x="1334" y="30055"/>
                    <a:pt x="1901" y="30088"/>
                  </a:cubicBezTo>
                  <a:lnTo>
                    <a:pt x="1835" y="27120"/>
                  </a:lnTo>
                  <a:cubicBezTo>
                    <a:pt x="2068" y="19414"/>
                    <a:pt x="4236" y="11909"/>
                    <a:pt x="8173" y="5237"/>
                  </a:cubicBezTo>
                  <a:cubicBezTo>
                    <a:pt x="8673" y="4370"/>
                    <a:pt x="8906" y="3503"/>
                    <a:pt x="8606" y="2735"/>
                  </a:cubicBezTo>
                  <a:cubicBezTo>
                    <a:pt x="7939" y="1068"/>
                    <a:pt x="5938" y="334"/>
                    <a:pt x="4270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2880035" y="3156070"/>
              <a:ext cx="202212" cy="683792"/>
            </a:xfrm>
            <a:custGeom>
              <a:avLst/>
              <a:gdLst/>
              <a:ahLst/>
              <a:cxnLst/>
              <a:rect l="l" t="t" r="r" b="b"/>
              <a:pathLst>
                <a:path w="8908" h="30123" extrusionOk="0">
                  <a:moveTo>
                    <a:pt x="4637" y="1"/>
                  </a:moveTo>
                  <a:lnTo>
                    <a:pt x="4637" y="1"/>
                  </a:lnTo>
                  <a:cubicBezTo>
                    <a:pt x="2970" y="368"/>
                    <a:pt x="968" y="1101"/>
                    <a:pt x="301" y="2769"/>
                  </a:cubicBezTo>
                  <a:cubicBezTo>
                    <a:pt x="1" y="3537"/>
                    <a:pt x="234" y="4404"/>
                    <a:pt x="768" y="5271"/>
                  </a:cubicBezTo>
                  <a:cubicBezTo>
                    <a:pt x="4671" y="11943"/>
                    <a:pt x="6839" y="19448"/>
                    <a:pt x="7106" y="27153"/>
                  </a:cubicBezTo>
                  <a:lnTo>
                    <a:pt x="7006" y="30122"/>
                  </a:lnTo>
                  <a:cubicBezTo>
                    <a:pt x="7573" y="30089"/>
                    <a:pt x="8173" y="30089"/>
                    <a:pt x="8807" y="30056"/>
                  </a:cubicBezTo>
                  <a:lnTo>
                    <a:pt x="8907" y="26620"/>
                  </a:lnTo>
                  <a:cubicBezTo>
                    <a:pt x="8674" y="18914"/>
                    <a:pt x="6505" y="11409"/>
                    <a:pt x="2603" y="4737"/>
                  </a:cubicBezTo>
                  <a:cubicBezTo>
                    <a:pt x="2102" y="3870"/>
                    <a:pt x="1869" y="3003"/>
                    <a:pt x="2136" y="2236"/>
                  </a:cubicBezTo>
                  <a:cubicBezTo>
                    <a:pt x="2569" y="1168"/>
                    <a:pt x="3570" y="468"/>
                    <a:pt x="4637" y="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3457795" y="3417302"/>
              <a:ext cx="269585" cy="475565"/>
            </a:xfrm>
            <a:custGeom>
              <a:avLst/>
              <a:gdLst/>
              <a:ahLst/>
              <a:cxnLst/>
              <a:rect l="l" t="t" r="r" b="b"/>
              <a:pathLst>
                <a:path w="11876" h="20950" extrusionOk="0">
                  <a:moveTo>
                    <a:pt x="6338" y="1"/>
                  </a:moveTo>
                  <a:lnTo>
                    <a:pt x="0" y="2136"/>
                  </a:lnTo>
                  <a:cubicBezTo>
                    <a:pt x="3603" y="8907"/>
                    <a:pt x="4570" y="13811"/>
                    <a:pt x="6338" y="20949"/>
                  </a:cubicBezTo>
                  <a:lnTo>
                    <a:pt x="11875" y="20249"/>
                  </a:lnTo>
                  <a:cubicBezTo>
                    <a:pt x="10074" y="12910"/>
                    <a:pt x="10041" y="6973"/>
                    <a:pt x="6338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3251838" y="3199245"/>
              <a:ext cx="376343" cy="305156"/>
            </a:xfrm>
            <a:custGeom>
              <a:avLst/>
              <a:gdLst/>
              <a:ahLst/>
              <a:cxnLst/>
              <a:rect l="l" t="t" r="r" b="b"/>
              <a:pathLst>
                <a:path w="16579" h="13443" extrusionOk="0">
                  <a:moveTo>
                    <a:pt x="7239" y="0"/>
                  </a:moveTo>
                  <a:lnTo>
                    <a:pt x="7239" y="0"/>
                  </a:lnTo>
                  <a:cubicBezTo>
                    <a:pt x="0" y="1768"/>
                    <a:pt x="9307" y="13443"/>
                    <a:pt x="9307" y="13443"/>
                  </a:cubicBezTo>
                  <a:lnTo>
                    <a:pt x="16579" y="10841"/>
                  </a:lnTo>
                  <a:cubicBezTo>
                    <a:pt x="13510" y="3036"/>
                    <a:pt x="7239" y="0"/>
                    <a:pt x="7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2831570" y="3483949"/>
              <a:ext cx="152998" cy="93569"/>
            </a:xfrm>
            <a:custGeom>
              <a:avLst/>
              <a:gdLst/>
              <a:ahLst/>
              <a:cxnLst/>
              <a:rect l="l" t="t" r="r" b="b"/>
              <a:pathLst>
                <a:path w="6740" h="4122" extrusionOk="0">
                  <a:moveTo>
                    <a:pt x="6339" y="0"/>
                  </a:moveTo>
                  <a:lnTo>
                    <a:pt x="1" y="234"/>
                  </a:lnTo>
                  <a:cubicBezTo>
                    <a:pt x="1" y="234"/>
                    <a:pt x="1" y="2769"/>
                    <a:pt x="168" y="3136"/>
                  </a:cubicBezTo>
                  <a:cubicBezTo>
                    <a:pt x="368" y="3503"/>
                    <a:pt x="1902" y="3970"/>
                    <a:pt x="3136" y="4103"/>
                  </a:cubicBezTo>
                  <a:cubicBezTo>
                    <a:pt x="3250" y="4116"/>
                    <a:pt x="3370" y="4121"/>
                    <a:pt x="3495" y="4121"/>
                  </a:cubicBezTo>
                  <a:cubicBezTo>
                    <a:pt x="4724" y="4121"/>
                    <a:pt x="6391" y="3560"/>
                    <a:pt x="6572" y="3136"/>
                  </a:cubicBezTo>
                  <a:cubicBezTo>
                    <a:pt x="6739" y="2669"/>
                    <a:pt x="6339" y="0"/>
                    <a:pt x="6339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2836133" y="3477139"/>
              <a:ext cx="135542" cy="82991"/>
            </a:xfrm>
            <a:custGeom>
              <a:avLst/>
              <a:gdLst/>
              <a:ahLst/>
              <a:cxnLst/>
              <a:rect l="l" t="t" r="r" b="b"/>
              <a:pathLst>
                <a:path w="5971" h="3656" extrusionOk="0">
                  <a:moveTo>
                    <a:pt x="5604" y="0"/>
                  </a:moveTo>
                  <a:lnTo>
                    <a:pt x="0" y="200"/>
                  </a:lnTo>
                  <a:cubicBezTo>
                    <a:pt x="0" y="200"/>
                    <a:pt x="0" y="2469"/>
                    <a:pt x="167" y="2802"/>
                  </a:cubicBezTo>
                  <a:cubicBezTo>
                    <a:pt x="300" y="3102"/>
                    <a:pt x="1701" y="3536"/>
                    <a:pt x="2769" y="3636"/>
                  </a:cubicBezTo>
                  <a:cubicBezTo>
                    <a:pt x="2881" y="3650"/>
                    <a:pt x="2999" y="3656"/>
                    <a:pt x="3123" y="3656"/>
                  </a:cubicBezTo>
                  <a:cubicBezTo>
                    <a:pt x="4212" y="3656"/>
                    <a:pt x="5654" y="3162"/>
                    <a:pt x="5804" y="2802"/>
                  </a:cubicBezTo>
                  <a:cubicBezTo>
                    <a:pt x="5971" y="2368"/>
                    <a:pt x="5604" y="0"/>
                    <a:pt x="5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2827802" y="3471078"/>
              <a:ext cx="147663" cy="76862"/>
            </a:xfrm>
            <a:custGeom>
              <a:avLst/>
              <a:gdLst/>
              <a:ahLst/>
              <a:cxnLst/>
              <a:rect l="l" t="t" r="r" b="b"/>
              <a:pathLst>
                <a:path w="6505" h="3386" extrusionOk="0">
                  <a:moveTo>
                    <a:pt x="6438" y="0"/>
                  </a:moveTo>
                  <a:lnTo>
                    <a:pt x="0" y="234"/>
                  </a:lnTo>
                  <a:lnTo>
                    <a:pt x="167" y="801"/>
                  </a:lnTo>
                  <a:lnTo>
                    <a:pt x="867" y="701"/>
                  </a:lnTo>
                  <a:lnTo>
                    <a:pt x="867" y="701"/>
                  </a:lnTo>
                  <a:cubicBezTo>
                    <a:pt x="867" y="701"/>
                    <a:pt x="801" y="2635"/>
                    <a:pt x="1101" y="2802"/>
                  </a:cubicBezTo>
                  <a:cubicBezTo>
                    <a:pt x="1370" y="2964"/>
                    <a:pt x="2159" y="3385"/>
                    <a:pt x="2630" y="3385"/>
                  </a:cubicBezTo>
                  <a:cubicBezTo>
                    <a:pt x="2743" y="3385"/>
                    <a:pt x="2838" y="3361"/>
                    <a:pt x="2902" y="3303"/>
                  </a:cubicBezTo>
                  <a:cubicBezTo>
                    <a:pt x="3202" y="3002"/>
                    <a:pt x="2902" y="601"/>
                    <a:pt x="2902" y="601"/>
                  </a:cubicBezTo>
                  <a:lnTo>
                    <a:pt x="6505" y="56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3220035" y="3662643"/>
              <a:ext cx="152975" cy="94318"/>
            </a:xfrm>
            <a:custGeom>
              <a:avLst/>
              <a:gdLst/>
              <a:ahLst/>
              <a:cxnLst/>
              <a:rect l="l" t="t" r="r" b="b"/>
              <a:pathLst>
                <a:path w="6739" h="4155" extrusionOk="0">
                  <a:moveTo>
                    <a:pt x="400" y="1"/>
                  </a:moveTo>
                  <a:cubicBezTo>
                    <a:pt x="400" y="1"/>
                    <a:pt x="0" y="2669"/>
                    <a:pt x="167" y="3170"/>
                  </a:cubicBezTo>
                  <a:cubicBezTo>
                    <a:pt x="349" y="3594"/>
                    <a:pt x="2015" y="4155"/>
                    <a:pt x="3244" y="4155"/>
                  </a:cubicBezTo>
                  <a:cubicBezTo>
                    <a:pt x="3369" y="4155"/>
                    <a:pt x="3489" y="4149"/>
                    <a:pt x="3603" y="4137"/>
                  </a:cubicBezTo>
                  <a:cubicBezTo>
                    <a:pt x="4837" y="4003"/>
                    <a:pt x="6371" y="3536"/>
                    <a:pt x="6571" y="3170"/>
                  </a:cubicBezTo>
                  <a:cubicBezTo>
                    <a:pt x="6738" y="2803"/>
                    <a:pt x="6738" y="234"/>
                    <a:pt x="6738" y="234"/>
                  </a:cubicBezTo>
                  <a:lnTo>
                    <a:pt x="400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3232134" y="3655833"/>
              <a:ext cx="136336" cy="83581"/>
            </a:xfrm>
            <a:custGeom>
              <a:avLst/>
              <a:gdLst/>
              <a:ahLst/>
              <a:cxnLst/>
              <a:rect l="l" t="t" r="r" b="b"/>
              <a:pathLst>
                <a:path w="6006" h="3682" extrusionOk="0">
                  <a:moveTo>
                    <a:pt x="368" y="0"/>
                  </a:moveTo>
                  <a:cubicBezTo>
                    <a:pt x="368" y="0"/>
                    <a:pt x="1" y="2369"/>
                    <a:pt x="168" y="2802"/>
                  </a:cubicBezTo>
                  <a:cubicBezTo>
                    <a:pt x="321" y="3171"/>
                    <a:pt x="1833" y="3681"/>
                    <a:pt x="2931" y="3681"/>
                  </a:cubicBezTo>
                  <a:cubicBezTo>
                    <a:pt x="3025" y="3681"/>
                    <a:pt x="3116" y="3678"/>
                    <a:pt x="3203" y="3670"/>
                  </a:cubicBezTo>
                  <a:cubicBezTo>
                    <a:pt x="4304" y="3536"/>
                    <a:pt x="5672" y="3136"/>
                    <a:pt x="5838" y="2802"/>
                  </a:cubicBezTo>
                  <a:cubicBezTo>
                    <a:pt x="6005" y="2469"/>
                    <a:pt x="6005" y="201"/>
                    <a:pt x="6005" y="201"/>
                  </a:cubicBez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3229115" y="3649772"/>
              <a:ext cx="146914" cy="77543"/>
            </a:xfrm>
            <a:custGeom>
              <a:avLst/>
              <a:gdLst/>
              <a:ahLst/>
              <a:cxnLst/>
              <a:rect l="l" t="t" r="r" b="b"/>
              <a:pathLst>
                <a:path w="6472" h="3416" extrusionOk="0">
                  <a:moveTo>
                    <a:pt x="34" y="1"/>
                  </a:moveTo>
                  <a:lnTo>
                    <a:pt x="0" y="568"/>
                  </a:lnTo>
                  <a:lnTo>
                    <a:pt x="3603" y="601"/>
                  </a:lnTo>
                  <a:cubicBezTo>
                    <a:pt x="3603" y="601"/>
                    <a:pt x="3303" y="3036"/>
                    <a:pt x="3603" y="3336"/>
                  </a:cubicBezTo>
                  <a:cubicBezTo>
                    <a:pt x="3659" y="3392"/>
                    <a:pt x="3745" y="3416"/>
                    <a:pt x="3849" y="3416"/>
                  </a:cubicBezTo>
                  <a:cubicBezTo>
                    <a:pt x="4308" y="3416"/>
                    <a:pt x="5127" y="2965"/>
                    <a:pt x="5371" y="2803"/>
                  </a:cubicBezTo>
                  <a:cubicBezTo>
                    <a:pt x="5704" y="2636"/>
                    <a:pt x="5604" y="701"/>
                    <a:pt x="5604" y="701"/>
                  </a:cubicBezTo>
                  <a:lnTo>
                    <a:pt x="5604" y="701"/>
                  </a:lnTo>
                  <a:lnTo>
                    <a:pt x="6338" y="801"/>
                  </a:lnTo>
                  <a:lnTo>
                    <a:pt x="6472" y="267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3223054" y="3478637"/>
              <a:ext cx="152975" cy="94341"/>
            </a:xfrm>
            <a:custGeom>
              <a:avLst/>
              <a:gdLst/>
              <a:ahLst/>
              <a:cxnLst/>
              <a:rect l="l" t="t" r="r" b="b"/>
              <a:pathLst>
                <a:path w="6739" h="4156" extrusionOk="0">
                  <a:moveTo>
                    <a:pt x="401" y="1"/>
                  </a:moveTo>
                  <a:cubicBezTo>
                    <a:pt x="401" y="1"/>
                    <a:pt x="1" y="2703"/>
                    <a:pt x="167" y="3170"/>
                  </a:cubicBezTo>
                  <a:cubicBezTo>
                    <a:pt x="349" y="3594"/>
                    <a:pt x="2015" y="4155"/>
                    <a:pt x="3244" y="4155"/>
                  </a:cubicBezTo>
                  <a:cubicBezTo>
                    <a:pt x="3369" y="4155"/>
                    <a:pt x="3489" y="4149"/>
                    <a:pt x="3603" y="4137"/>
                  </a:cubicBezTo>
                  <a:cubicBezTo>
                    <a:pt x="4837" y="4004"/>
                    <a:pt x="6372" y="3537"/>
                    <a:pt x="6572" y="3170"/>
                  </a:cubicBezTo>
                  <a:cubicBezTo>
                    <a:pt x="6739" y="2803"/>
                    <a:pt x="6739" y="234"/>
                    <a:pt x="6739" y="234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3235925" y="3471827"/>
              <a:ext cx="135564" cy="83604"/>
            </a:xfrm>
            <a:custGeom>
              <a:avLst/>
              <a:gdLst/>
              <a:ahLst/>
              <a:cxnLst/>
              <a:rect l="l" t="t" r="r" b="b"/>
              <a:pathLst>
                <a:path w="5972" h="3683" extrusionOk="0">
                  <a:moveTo>
                    <a:pt x="334" y="1"/>
                  </a:moveTo>
                  <a:cubicBezTo>
                    <a:pt x="334" y="1"/>
                    <a:pt x="1" y="2402"/>
                    <a:pt x="134" y="2803"/>
                  </a:cubicBezTo>
                  <a:cubicBezTo>
                    <a:pt x="287" y="3200"/>
                    <a:pt x="1815" y="3682"/>
                    <a:pt x="2890" y="3682"/>
                  </a:cubicBezTo>
                  <a:cubicBezTo>
                    <a:pt x="2987" y="3682"/>
                    <a:pt x="3081" y="3678"/>
                    <a:pt x="3170" y="3670"/>
                  </a:cubicBezTo>
                  <a:cubicBezTo>
                    <a:pt x="4270" y="3536"/>
                    <a:pt x="5638" y="3136"/>
                    <a:pt x="5805" y="2803"/>
                  </a:cubicBezTo>
                  <a:cubicBezTo>
                    <a:pt x="5972" y="2469"/>
                    <a:pt x="5972" y="234"/>
                    <a:pt x="5972" y="234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3232134" y="3465766"/>
              <a:ext cx="147686" cy="77566"/>
            </a:xfrm>
            <a:custGeom>
              <a:avLst/>
              <a:gdLst/>
              <a:ahLst/>
              <a:cxnLst/>
              <a:rect l="l" t="t" r="r" b="b"/>
              <a:pathLst>
                <a:path w="6506" h="3417" extrusionOk="0">
                  <a:moveTo>
                    <a:pt x="68" y="1"/>
                  </a:moveTo>
                  <a:lnTo>
                    <a:pt x="1" y="568"/>
                  </a:lnTo>
                  <a:lnTo>
                    <a:pt x="3637" y="601"/>
                  </a:lnTo>
                  <a:cubicBezTo>
                    <a:pt x="3637" y="601"/>
                    <a:pt x="3303" y="3036"/>
                    <a:pt x="3637" y="3336"/>
                  </a:cubicBezTo>
                  <a:cubicBezTo>
                    <a:pt x="3693" y="3393"/>
                    <a:pt x="3779" y="3416"/>
                    <a:pt x="3885" y="3416"/>
                  </a:cubicBezTo>
                  <a:cubicBezTo>
                    <a:pt x="4343" y="3416"/>
                    <a:pt x="5161" y="2972"/>
                    <a:pt x="5405" y="2836"/>
                  </a:cubicBezTo>
                  <a:cubicBezTo>
                    <a:pt x="5705" y="2636"/>
                    <a:pt x="5638" y="701"/>
                    <a:pt x="5638" y="701"/>
                  </a:cubicBezTo>
                  <a:lnTo>
                    <a:pt x="5638" y="701"/>
                  </a:lnTo>
                  <a:lnTo>
                    <a:pt x="6372" y="801"/>
                  </a:lnTo>
                  <a:lnTo>
                    <a:pt x="6505" y="2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3"/>
            <p:cNvSpPr/>
            <p:nvPr/>
          </p:nvSpPr>
          <p:spPr>
            <a:xfrm>
              <a:off x="2523395" y="3432465"/>
              <a:ext cx="369533" cy="333191"/>
            </a:xfrm>
            <a:custGeom>
              <a:avLst/>
              <a:gdLst/>
              <a:ahLst/>
              <a:cxnLst/>
              <a:rect l="l" t="t" r="r" b="b"/>
              <a:pathLst>
                <a:path w="16279" h="14678" extrusionOk="0">
                  <a:moveTo>
                    <a:pt x="2602" y="0"/>
                  </a:moveTo>
                  <a:cubicBezTo>
                    <a:pt x="1035" y="3102"/>
                    <a:pt x="1" y="6905"/>
                    <a:pt x="1568" y="8806"/>
                  </a:cubicBezTo>
                  <a:cubicBezTo>
                    <a:pt x="3303" y="10874"/>
                    <a:pt x="5138" y="11842"/>
                    <a:pt x="8940" y="12676"/>
                  </a:cubicBezTo>
                  <a:cubicBezTo>
                    <a:pt x="10275" y="12976"/>
                    <a:pt x="13110" y="14344"/>
                    <a:pt x="14177" y="14677"/>
                  </a:cubicBezTo>
                  <a:lnTo>
                    <a:pt x="16279" y="10474"/>
                  </a:lnTo>
                  <a:cubicBezTo>
                    <a:pt x="15045" y="10107"/>
                    <a:pt x="13644" y="9807"/>
                    <a:pt x="12276" y="9507"/>
                  </a:cubicBezTo>
                  <a:cubicBezTo>
                    <a:pt x="10341" y="9140"/>
                    <a:pt x="8573" y="8072"/>
                    <a:pt x="7339" y="6538"/>
                  </a:cubicBezTo>
                  <a:cubicBezTo>
                    <a:pt x="6939" y="5838"/>
                    <a:pt x="8040" y="3503"/>
                    <a:pt x="8840" y="1968"/>
                  </a:cubicBezTo>
                  <a:lnTo>
                    <a:pt x="7473" y="1334"/>
                  </a:lnTo>
                  <a:lnTo>
                    <a:pt x="3370" y="234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3"/>
            <p:cNvSpPr/>
            <p:nvPr/>
          </p:nvSpPr>
          <p:spPr>
            <a:xfrm>
              <a:off x="2784625" y="3642576"/>
              <a:ext cx="200669" cy="165118"/>
            </a:xfrm>
            <a:custGeom>
              <a:avLst/>
              <a:gdLst/>
              <a:ahLst/>
              <a:cxnLst/>
              <a:rect l="l" t="t" r="r" b="b"/>
              <a:pathLst>
                <a:path w="8841" h="6001" extrusionOk="0">
                  <a:moveTo>
                    <a:pt x="5609" y="0"/>
                  </a:moveTo>
                  <a:cubicBezTo>
                    <a:pt x="4828" y="0"/>
                    <a:pt x="4046" y="120"/>
                    <a:pt x="3303" y="368"/>
                  </a:cubicBezTo>
                  <a:cubicBezTo>
                    <a:pt x="3203" y="401"/>
                    <a:pt x="3136" y="435"/>
                    <a:pt x="3069" y="501"/>
                  </a:cubicBezTo>
                  <a:cubicBezTo>
                    <a:pt x="2936" y="535"/>
                    <a:pt x="2769" y="568"/>
                    <a:pt x="2636" y="635"/>
                  </a:cubicBezTo>
                  <a:cubicBezTo>
                    <a:pt x="734" y="1369"/>
                    <a:pt x="1" y="3070"/>
                    <a:pt x="1001" y="4471"/>
                  </a:cubicBezTo>
                  <a:cubicBezTo>
                    <a:pt x="1698" y="5446"/>
                    <a:pt x="3040" y="6001"/>
                    <a:pt x="4433" y="6001"/>
                  </a:cubicBezTo>
                  <a:cubicBezTo>
                    <a:pt x="5042" y="6001"/>
                    <a:pt x="5660" y="5895"/>
                    <a:pt x="6238" y="5672"/>
                  </a:cubicBezTo>
                  <a:cubicBezTo>
                    <a:pt x="8106" y="4938"/>
                    <a:pt x="8840" y="3237"/>
                    <a:pt x="7873" y="1836"/>
                  </a:cubicBezTo>
                  <a:cubicBezTo>
                    <a:pt x="8173" y="1736"/>
                    <a:pt x="8407" y="1435"/>
                    <a:pt x="8407" y="1102"/>
                  </a:cubicBezTo>
                  <a:cubicBezTo>
                    <a:pt x="8373" y="835"/>
                    <a:pt x="8206" y="568"/>
                    <a:pt x="7940" y="468"/>
                  </a:cubicBezTo>
                  <a:cubicBezTo>
                    <a:pt x="7673" y="301"/>
                    <a:pt x="7372" y="201"/>
                    <a:pt x="7039" y="135"/>
                  </a:cubicBezTo>
                  <a:cubicBezTo>
                    <a:pt x="6569" y="46"/>
                    <a:pt x="6089" y="0"/>
                    <a:pt x="5609" y="0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2565049" y="3199995"/>
              <a:ext cx="388465" cy="303658"/>
            </a:xfrm>
            <a:custGeom>
              <a:avLst/>
              <a:gdLst/>
              <a:ahLst/>
              <a:cxnLst/>
              <a:rect l="l" t="t" r="r" b="b"/>
              <a:pathLst>
                <a:path w="17113" h="13377" extrusionOk="0">
                  <a:moveTo>
                    <a:pt x="10007" y="0"/>
                  </a:moveTo>
                  <a:lnTo>
                    <a:pt x="10007" y="0"/>
                  </a:lnTo>
                  <a:cubicBezTo>
                    <a:pt x="5571" y="2269"/>
                    <a:pt x="2068" y="5971"/>
                    <a:pt x="0" y="10508"/>
                  </a:cubicBezTo>
                  <a:lnTo>
                    <a:pt x="7105" y="13377"/>
                  </a:lnTo>
                  <a:cubicBezTo>
                    <a:pt x="7105" y="13377"/>
                    <a:pt x="17112" y="2035"/>
                    <a:pt x="10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3416550" y="3858963"/>
              <a:ext cx="466462" cy="332828"/>
            </a:xfrm>
            <a:custGeom>
              <a:avLst/>
              <a:gdLst/>
              <a:ahLst/>
              <a:cxnLst/>
              <a:rect l="l" t="t" r="r" b="b"/>
              <a:pathLst>
                <a:path w="20549" h="10179" extrusionOk="0">
                  <a:moveTo>
                    <a:pt x="11224" y="1"/>
                  </a:moveTo>
                  <a:cubicBezTo>
                    <a:pt x="10575" y="1"/>
                    <a:pt x="9933" y="200"/>
                    <a:pt x="9407" y="571"/>
                  </a:cubicBezTo>
                  <a:cubicBezTo>
                    <a:pt x="8806" y="972"/>
                    <a:pt x="8106" y="1172"/>
                    <a:pt x="7405" y="1172"/>
                  </a:cubicBezTo>
                  <a:lnTo>
                    <a:pt x="1801" y="1005"/>
                  </a:lnTo>
                  <a:lnTo>
                    <a:pt x="1768" y="1339"/>
                  </a:lnTo>
                  <a:lnTo>
                    <a:pt x="867" y="1272"/>
                  </a:lnTo>
                  <a:lnTo>
                    <a:pt x="734" y="2406"/>
                  </a:lnTo>
                  <a:lnTo>
                    <a:pt x="1635" y="2473"/>
                  </a:lnTo>
                  <a:lnTo>
                    <a:pt x="1601" y="2740"/>
                  </a:lnTo>
                  <a:lnTo>
                    <a:pt x="3102" y="2840"/>
                  </a:lnTo>
                  <a:cubicBezTo>
                    <a:pt x="3636" y="2873"/>
                    <a:pt x="4003" y="3207"/>
                    <a:pt x="3936" y="3607"/>
                  </a:cubicBezTo>
                  <a:lnTo>
                    <a:pt x="3936" y="3774"/>
                  </a:lnTo>
                  <a:cubicBezTo>
                    <a:pt x="3669" y="3840"/>
                    <a:pt x="3469" y="4040"/>
                    <a:pt x="3403" y="4307"/>
                  </a:cubicBezTo>
                  <a:cubicBezTo>
                    <a:pt x="3369" y="4541"/>
                    <a:pt x="3536" y="4808"/>
                    <a:pt x="3769" y="4908"/>
                  </a:cubicBezTo>
                  <a:lnTo>
                    <a:pt x="3769" y="4974"/>
                  </a:lnTo>
                  <a:cubicBezTo>
                    <a:pt x="3655" y="5347"/>
                    <a:pt x="3319" y="5596"/>
                    <a:pt x="2952" y="5596"/>
                  </a:cubicBezTo>
                  <a:cubicBezTo>
                    <a:pt x="2892" y="5596"/>
                    <a:pt x="2830" y="5589"/>
                    <a:pt x="2769" y="5575"/>
                  </a:cubicBezTo>
                  <a:lnTo>
                    <a:pt x="1234" y="5475"/>
                  </a:lnTo>
                  <a:lnTo>
                    <a:pt x="1201" y="5775"/>
                  </a:lnTo>
                  <a:lnTo>
                    <a:pt x="134" y="5708"/>
                  </a:lnTo>
                  <a:lnTo>
                    <a:pt x="0" y="6842"/>
                  </a:lnTo>
                  <a:lnTo>
                    <a:pt x="1068" y="6909"/>
                  </a:lnTo>
                  <a:lnTo>
                    <a:pt x="1034" y="7209"/>
                  </a:lnTo>
                  <a:lnTo>
                    <a:pt x="6571" y="7810"/>
                  </a:lnTo>
                  <a:cubicBezTo>
                    <a:pt x="7239" y="7877"/>
                    <a:pt x="7872" y="8177"/>
                    <a:pt x="8373" y="8677"/>
                  </a:cubicBezTo>
                  <a:cubicBezTo>
                    <a:pt x="8840" y="9144"/>
                    <a:pt x="9474" y="9444"/>
                    <a:pt x="10174" y="9478"/>
                  </a:cubicBezTo>
                  <a:lnTo>
                    <a:pt x="12943" y="9745"/>
                  </a:lnTo>
                  <a:lnTo>
                    <a:pt x="19347" y="10178"/>
                  </a:lnTo>
                  <a:lnTo>
                    <a:pt x="19781" y="6742"/>
                  </a:lnTo>
                  <a:lnTo>
                    <a:pt x="12509" y="5508"/>
                  </a:lnTo>
                  <a:lnTo>
                    <a:pt x="12676" y="4274"/>
                  </a:lnTo>
                  <a:lnTo>
                    <a:pt x="20114" y="4007"/>
                  </a:lnTo>
                  <a:lnTo>
                    <a:pt x="20548" y="605"/>
                  </a:lnTo>
                  <a:lnTo>
                    <a:pt x="12809" y="104"/>
                  </a:lnTo>
                  <a:lnTo>
                    <a:pt x="11375" y="4"/>
                  </a:lnTo>
                  <a:cubicBezTo>
                    <a:pt x="11325" y="2"/>
                    <a:pt x="11274" y="1"/>
                    <a:pt x="1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3685402" y="3883028"/>
              <a:ext cx="174132" cy="68861"/>
            </a:xfrm>
            <a:custGeom>
              <a:avLst/>
              <a:gdLst/>
              <a:ahLst/>
              <a:cxnLst/>
              <a:rect l="l" t="t" r="r" b="b"/>
              <a:pathLst>
                <a:path w="7671" h="2106" extrusionOk="0">
                  <a:moveTo>
                    <a:pt x="1223" y="0"/>
                  </a:moveTo>
                  <a:cubicBezTo>
                    <a:pt x="556" y="0"/>
                    <a:pt x="0" y="421"/>
                    <a:pt x="65" y="903"/>
                  </a:cubicBezTo>
                  <a:cubicBezTo>
                    <a:pt x="160" y="1350"/>
                    <a:pt x="593" y="1705"/>
                    <a:pt x="1069" y="1705"/>
                  </a:cubicBezTo>
                  <a:cubicBezTo>
                    <a:pt x="1090" y="1705"/>
                    <a:pt x="1111" y="1705"/>
                    <a:pt x="1132" y="1703"/>
                  </a:cubicBezTo>
                  <a:lnTo>
                    <a:pt x="6369" y="2104"/>
                  </a:lnTo>
                  <a:cubicBezTo>
                    <a:pt x="6397" y="2105"/>
                    <a:pt x="6425" y="2106"/>
                    <a:pt x="6453" y="2106"/>
                  </a:cubicBezTo>
                  <a:cubicBezTo>
                    <a:pt x="7083" y="2106"/>
                    <a:pt x="7605" y="1750"/>
                    <a:pt x="7637" y="1303"/>
                  </a:cubicBezTo>
                  <a:lnTo>
                    <a:pt x="7637" y="1136"/>
                  </a:lnTo>
                  <a:cubicBezTo>
                    <a:pt x="7670" y="669"/>
                    <a:pt x="7170" y="269"/>
                    <a:pt x="6536" y="236"/>
                  </a:cubicBezTo>
                  <a:lnTo>
                    <a:pt x="1299" y="2"/>
                  </a:lnTo>
                  <a:cubicBezTo>
                    <a:pt x="1273" y="1"/>
                    <a:pt x="1248" y="0"/>
                    <a:pt x="1223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3467283" y="3903791"/>
              <a:ext cx="107530" cy="41591"/>
            </a:xfrm>
            <a:custGeom>
              <a:avLst/>
              <a:gdLst/>
              <a:ahLst/>
              <a:cxnLst/>
              <a:rect l="l" t="t" r="r" b="b"/>
              <a:pathLst>
                <a:path w="4737" h="1272" extrusionOk="0">
                  <a:moveTo>
                    <a:pt x="801" y="1"/>
                  </a:moveTo>
                  <a:cubicBezTo>
                    <a:pt x="367" y="1"/>
                    <a:pt x="0" y="234"/>
                    <a:pt x="33" y="535"/>
                  </a:cubicBezTo>
                  <a:cubicBezTo>
                    <a:pt x="96" y="816"/>
                    <a:pt x="334" y="1038"/>
                    <a:pt x="610" y="1038"/>
                  </a:cubicBezTo>
                  <a:cubicBezTo>
                    <a:pt x="629" y="1038"/>
                    <a:pt x="648" y="1037"/>
                    <a:pt x="667" y="1035"/>
                  </a:cubicBezTo>
                  <a:lnTo>
                    <a:pt x="3903" y="1268"/>
                  </a:lnTo>
                  <a:cubicBezTo>
                    <a:pt x="3931" y="1271"/>
                    <a:pt x="3958" y="1272"/>
                    <a:pt x="3985" y="1272"/>
                  </a:cubicBezTo>
                  <a:cubicBezTo>
                    <a:pt x="4378" y="1272"/>
                    <a:pt x="4672" y="1049"/>
                    <a:pt x="4703" y="768"/>
                  </a:cubicBezTo>
                  <a:lnTo>
                    <a:pt x="4703" y="701"/>
                  </a:lnTo>
                  <a:cubicBezTo>
                    <a:pt x="4737" y="401"/>
                    <a:pt x="4437" y="168"/>
                    <a:pt x="4036" y="134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3452892" y="4056030"/>
              <a:ext cx="108302" cy="44534"/>
            </a:xfrm>
            <a:custGeom>
              <a:avLst/>
              <a:gdLst/>
              <a:ahLst/>
              <a:cxnLst/>
              <a:rect l="l" t="t" r="r" b="b"/>
              <a:pathLst>
                <a:path w="4771" h="1362" extrusionOk="0">
                  <a:moveTo>
                    <a:pt x="689" y="0"/>
                  </a:moveTo>
                  <a:cubicBezTo>
                    <a:pt x="416" y="0"/>
                    <a:pt x="181" y="159"/>
                    <a:pt x="67" y="415"/>
                  </a:cubicBezTo>
                  <a:cubicBezTo>
                    <a:pt x="0" y="715"/>
                    <a:pt x="300" y="1016"/>
                    <a:pt x="701" y="1049"/>
                  </a:cubicBezTo>
                  <a:lnTo>
                    <a:pt x="3936" y="1349"/>
                  </a:lnTo>
                  <a:cubicBezTo>
                    <a:pt x="3979" y="1358"/>
                    <a:pt x="4023" y="1362"/>
                    <a:pt x="4065" y="1362"/>
                  </a:cubicBezTo>
                  <a:cubicBezTo>
                    <a:pt x="4353" y="1362"/>
                    <a:pt x="4621" y="1173"/>
                    <a:pt x="4737" y="882"/>
                  </a:cubicBezTo>
                  <a:lnTo>
                    <a:pt x="4737" y="815"/>
                  </a:lnTo>
                  <a:cubicBezTo>
                    <a:pt x="4770" y="515"/>
                    <a:pt x="4470" y="215"/>
                    <a:pt x="4070" y="215"/>
                  </a:cubicBezTo>
                  <a:lnTo>
                    <a:pt x="834" y="15"/>
                  </a:lnTo>
                  <a:cubicBezTo>
                    <a:pt x="785" y="5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3664904" y="4092912"/>
              <a:ext cx="176447" cy="71673"/>
            </a:xfrm>
            <a:custGeom>
              <a:avLst/>
              <a:gdLst/>
              <a:ahLst/>
              <a:cxnLst/>
              <a:rect l="l" t="t" r="r" b="b"/>
              <a:pathLst>
                <a:path w="7773" h="2192" extrusionOk="0">
                  <a:moveTo>
                    <a:pt x="1178" y="0"/>
                  </a:moveTo>
                  <a:cubicBezTo>
                    <a:pt x="732" y="0"/>
                    <a:pt x="334" y="254"/>
                    <a:pt x="134" y="655"/>
                  </a:cubicBezTo>
                  <a:cubicBezTo>
                    <a:pt x="0" y="1155"/>
                    <a:pt x="467" y="1656"/>
                    <a:pt x="1168" y="1722"/>
                  </a:cubicBezTo>
                  <a:lnTo>
                    <a:pt x="6371" y="2189"/>
                  </a:lnTo>
                  <a:cubicBezTo>
                    <a:pt x="6404" y="2191"/>
                    <a:pt x="6436" y="2192"/>
                    <a:pt x="6467" y="2192"/>
                  </a:cubicBezTo>
                  <a:cubicBezTo>
                    <a:pt x="7062" y="2192"/>
                    <a:pt x="7577" y="1899"/>
                    <a:pt x="7672" y="1455"/>
                  </a:cubicBezTo>
                  <a:lnTo>
                    <a:pt x="7706" y="1289"/>
                  </a:lnTo>
                  <a:cubicBezTo>
                    <a:pt x="7772" y="822"/>
                    <a:pt x="7305" y="388"/>
                    <a:pt x="6638" y="355"/>
                  </a:cubicBezTo>
                  <a:lnTo>
                    <a:pt x="1401" y="21"/>
                  </a:lnTo>
                  <a:cubicBezTo>
                    <a:pt x="1326" y="7"/>
                    <a:pt x="1252" y="0"/>
                    <a:pt x="1178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3615692" y="3976706"/>
              <a:ext cx="25764" cy="58496"/>
            </a:xfrm>
            <a:custGeom>
              <a:avLst/>
              <a:gdLst/>
              <a:ahLst/>
              <a:cxnLst/>
              <a:rect l="l" t="t" r="r" b="b"/>
              <a:pathLst>
                <a:path w="1135" h="1789" extrusionOk="0">
                  <a:moveTo>
                    <a:pt x="629" y="1"/>
                  </a:moveTo>
                  <a:cubicBezTo>
                    <a:pt x="421" y="1"/>
                    <a:pt x="227" y="130"/>
                    <a:pt x="167" y="339"/>
                  </a:cubicBezTo>
                  <a:lnTo>
                    <a:pt x="33" y="1407"/>
                  </a:lnTo>
                  <a:cubicBezTo>
                    <a:pt x="0" y="1607"/>
                    <a:pt x="200" y="1774"/>
                    <a:pt x="467" y="1774"/>
                  </a:cubicBezTo>
                  <a:cubicBezTo>
                    <a:pt x="503" y="1784"/>
                    <a:pt x="538" y="1789"/>
                    <a:pt x="574" y="1789"/>
                  </a:cubicBezTo>
                  <a:cubicBezTo>
                    <a:pt x="768" y="1789"/>
                    <a:pt x="944" y="1643"/>
                    <a:pt x="1001" y="1474"/>
                  </a:cubicBezTo>
                  <a:lnTo>
                    <a:pt x="1134" y="406"/>
                  </a:lnTo>
                  <a:cubicBezTo>
                    <a:pt x="1134" y="206"/>
                    <a:pt x="967" y="39"/>
                    <a:pt x="701" y="6"/>
                  </a:cubicBezTo>
                  <a:cubicBezTo>
                    <a:pt x="677" y="2"/>
                    <a:pt x="653" y="1"/>
                    <a:pt x="629" y="1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3592198" y="3974548"/>
              <a:ext cx="25787" cy="58169"/>
            </a:xfrm>
            <a:custGeom>
              <a:avLst/>
              <a:gdLst/>
              <a:ahLst/>
              <a:cxnLst/>
              <a:rect l="l" t="t" r="r" b="b"/>
              <a:pathLst>
                <a:path w="1136" h="1779" extrusionOk="0">
                  <a:moveTo>
                    <a:pt x="630" y="0"/>
                  </a:moveTo>
                  <a:cubicBezTo>
                    <a:pt x="422" y="0"/>
                    <a:pt x="228" y="129"/>
                    <a:pt x="168" y="339"/>
                  </a:cubicBezTo>
                  <a:lnTo>
                    <a:pt x="34" y="1406"/>
                  </a:lnTo>
                  <a:cubicBezTo>
                    <a:pt x="1" y="1606"/>
                    <a:pt x="201" y="1773"/>
                    <a:pt x="468" y="1773"/>
                  </a:cubicBezTo>
                  <a:cubicBezTo>
                    <a:pt x="492" y="1776"/>
                    <a:pt x="516" y="1778"/>
                    <a:pt x="539" y="1778"/>
                  </a:cubicBezTo>
                  <a:cubicBezTo>
                    <a:pt x="741" y="1778"/>
                    <a:pt x="909" y="1652"/>
                    <a:pt x="968" y="1473"/>
                  </a:cubicBezTo>
                  <a:lnTo>
                    <a:pt x="1102" y="405"/>
                  </a:lnTo>
                  <a:cubicBezTo>
                    <a:pt x="1135" y="205"/>
                    <a:pt x="935" y="38"/>
                    <a:pt x="701" y="5"/>
                  </a:cubicBezTo>
                  <a:cubicBezTo>
                    <a:pt x="678" y="2"/>
                    <a:pt x="654" y="0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3568727" y="3972357"/>
              <a:ext cx="25787" cy="58169"/>
            </a:xfrm>
            <a:custGeom>
              <a:avLst/>
              <a:gdLst/>
              <a:ahLst/>
              <a:cxnLst/>
              <a:rect l="l" t="t" r="r" b="b"/>
              <a:pathLst>
                <a:path w="1136" h="1779" extrusionOk="0">
                  <a:moveTo>
                    <a:pt x="630" y="0"/>
                  </a:moveTo>
                  <a:cubicBezTo>
                    <a:pt x="422" y="0"/>
                    <a:pt x="228" y="129"/>
                    <a:pt x="168" y="339"/>
                  </a:cubicBezTo>
                  <a:lnTo>
                    <a:pt x="34" y="1406"/>
                  </a:lnTo>
                  <a:cubicBezTo>
                    <a:pt x="1" y="1573"/>
                    <a:pt x="168" y="1773"/>
                    <a:pt x="435" y="1773"/>
                  </a:cubicBezTo>
                  <a:cubicBezTo>
                    <a:pt x="459" y="1777"/>
                    <a:pt x="483" y="1778"/>
                    <a:pt x="507" y="1778"/>
                  </a:cubicBezTo>
                  <a:cubicBezTo>
                    <a:pt x="714" y="1778"/>
                    <a:pt x="908" y="1653"/>
                    <a:pt x="968" y="1473"/>
                  </a:cubicBezTo>
                  <a:lnTo>
                    <a:pt x="1102" y="406"/>
                  </a:lnTo>
                  <a:cubicBezTo>
                    <a:pt x="1135" y="206"/>
                    <a:pt x="935" y="39"/>
                    <a:pt x="701" y="5"/>
                  </a:cubicBezTo>
                  <a:cubicBezTo>
                    <a:pt x="678" y="2"/>
                    <a:pt x="654" y="0"/>
                    <a:pt x="630" y="0"/>
                  </a:cubicBezTo>
                  <a:close/>
                </a:path>
              </a:pathLst>
            </a:custGeom>
            <a:solidFill>
              <a:srgbClr val="000000">
                <a:alpha val="19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3552431" y="3846354"/>
              <a:ext cx="230019" cy="128959"/>
            </a:xfrm>
            <a:custGeom>
              <a:avLst/>
              <a:gdLst/>
              <a:ahLst/>
              <a:cxnLst/>
              <a:rect l="l" t="t" r="r" b="b"/>
              <a:pathLst>
                <a:path w="10133" h="5681" extrusionOk="0">
                  <a:moveTo>
                    <a:pt x="5197" y="1"/>
                  </a:moveTo>
                  <a:cubicBezTo>
                    <a:pt x="4969" y="1"/>
                    <a:pt x="4737" y="16"/>
                    <a:pt x="4504" y="47"/>
                  </a:cubicBezTo>
                  <a:cubicBezTo>
                    <a:pt x="4371" y="47"/>
                    <a:pt x="4204" y="80"/>
                    <a:pt x="4037" y="114"/>
                  </a:cubicBezTo>
                  <a:lnTo>
                    <a:pt x="3770" y="114"/>
                  </a:lnTo>
                  <a:cubicBezTo>
                    <a:pt x="2603" y="280"/>
                    <a:pt x="1502" y="781"/>
                    <a:pt x="601" y="1615"/>
                  </a:cubicBezTo>
                  <a:cubicBezTo>
                    <a:pt x="268" y="1948"/>
                    <a:pt x="1" y="2315"/>
                    <a:pt x="201" y="2815"/>
                  </a:cubicBezTo>
                  <a:cubicBezTo>
                    <a:pt x="468" y="3182"/>
                    <a:pt x="902" y="3349"/>
                    <a:pt x="1335" y="3349"/>
                  </a:cubicBezTo>
                  <a:cubicBezTo>
                    <a:pt x="1671" y="4712"/>
                    <a:pt x="3312" y="5680"/>
                    <a:pt x="5164" y="5680"/>
                  </a:cubicBezTo>
                  <a:cubicBezTo>
                    <a:pt x="6257" y="5680"/>
                    <a:pt x="7425" y="5343"/>
                    <a:pt x="8440" y="4550"/>
                  </a:cubicBezTo>
                  <a:cubicBezTo>
                    <a:pt x="10133" y="2119"/>
                    <a:pt x="7908" y="1"/>
                    <a:pt x="5197" y="1"/>
                  </a:cubicBezTo>
                  <a:close/>
                </a:path>
              </a:pathLst>
            </a:custGeom>
            <a:solidFill>
              <a:srgbClr val="FABB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2215220" y="2304048"/>
              <a:ext cx="353076" cy="190044"/>
            </a:xfrm>
            <a:custGeom>
              <a:avLst/>
              <a:gdLst/>
              <a:ahLst/>
              <a:cxnLst/>
              <a:rect l="l" t="t" r="r" b="b"/>
              <a:pathLst>
                <a:path w="15554" h="8372" extrusionOk="0">
                  <a:moveTo>
                    <a:pt x="13866" y="1"/>
                  </a:moveTo>
                  <a:cubicBezTo>
                    <a:pt x="12311" y="1"/>
                    <a:pt x="5254" y="419"/>
                    <a:pt x="0" y="7680"/>
                  </a:cubicBezTo>
                  <a:cubicBezTo>
                    <a:pt x="0" y="7680"/>
                    <a:pt x="2785" y="8372"/>
                    <a:pt x="5906" y="8372"/>
                  </a:cubicBezTo>
                  <a:cubicBezTo>
                    <a:pt x="10384" y="8372"/>
                    <a:pt x="15553" y="6947"/>
                    <a:pt x="14177" y="8"/>
                  </a:cubicBezTo>
                  <a:cubicBezTo>
                    <a:pt x="14177" y="8"/>
                    <a:pt x="14068" y="1"/>
                    <a:pt x="138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2212178" y="2178381"/>
              <a:ext cx="333191" cy="203846"/>
            </a:xfrm>
            <a:custGeom>
              <a:avLst/>
              <a:gdLst/>
              <a:ahLst/>
              <a:cxnLst/>
              <a:rect l="l" t="t" r="r" b="b"/>
              <a:pathLst>
                <a:path w="14678" h="8980" extrusionOk="0">
                  <a:moveTo>
                    <a:pt x="5994" y="0"/>
                  </a:moveTo>
                  <a:cubicBezTo>
                    <a:pt x="4310" y="0"/>
                    <a:pt x="2327" y="564"/>
                    <a:pt x="1" y="1975"/>
                  </a:cubicBezTo>
                  <a:cubicBezTo>
                    <a:pt x="1" y="1975"/>
                    <a:pt x="3170" y="8312"/>
                    <a:pt x="14678" y="8980"/>
                  </a:cubicBezTo>
                  <a:cubicBezTo>
                    <a:pt x="14678" y="8980"/>
                    <a:pt x="12716" y="0"/>
                    <a:pt x="5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2465101" y="1948203"/>
              <a:ext cx="1304683" cy="752800"/>
            </a:xfrm>
            <a:custGeom>
              <a:avLst/>
              <a:gdLst/>
              <a:ahLst/>
              <a:cxnLst/>
              <a:rect l="l" t="t" r="r" b="b"/>
              <a:pathLst>
                <a:path w="57475" h="33163" extrusionOk="0">
                  <a:moveTo>
                    <a:pt x="28866" y="0"/>
                  </a:moveTo>
                  <a:cubicBezTo>
                    <a:pt x="28201" y="0"/>
                    <a:pt x="27550" y="13"/>
                    <a:pt x="26919" y="39"/>
                  </a:cubicBezTo>
                  <a:cubicBezTo>
                    <a:pt x="21082" y="306"/>
                    <a:pt x="11742" y="2241"/>
                    <a:pt x="7806" y="5810"/>
                  </a:cubicBezTo>
                  <a:cubicBezTo>
                    <a:pt x="0" y="12915"/>
                    <a:pt x="2435" y="28193"/>
                    <a:pt x="3302" y="33163"/>
                  </a:cubicBezTo>
                  <a:lnTo>
                    <a:pt x="56807" y="33163"/>
                  </a:lnTo>
                  <a:cubicBezTo>
                    <a:pt x="56407" y="30194"/>
                    <a:pt x="55807" y="27192"/>
                    <a:pt x="55673" y="24190"/>
                  </a:cubicBezTo>
                  <a:cubicBezTo>
                    <a:pt x="55340" y="17719"/>
                    <a:pt x="57474" y="11347"/>
                    <a:pt x="51837" y="6377"/>
                  </a:cubicBezTo>
                  <a:cubicBezTo>
                    <a:pt x="46700" y="1855"/>
                    <a:pt x="36741" y="0"/>
                    <a:pt x="28866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2944412" y="3138659"/>
              <a:ext cx="308198" cy="94682"/>
            </a:xfrm>
            <a:custGeom>
              <a:avLst/>
              <a:gdLst/>
              <a:ahLst/>
              <a:cxnLst/>
              <a:rect l="l" t="t" r="r" b="b"/>
              <a:pathLst>
                <a:path w="13577" h="4171" extrusionOk="0">
                  <a:moveTo>
                    <a:pt x="6772" y="0"/>
                  </a:moveTo>
                  <a:cubicBezTo>
                    <a:pt x="3036" y="0"/>
                    <a:pt x="0" y="1168"/>
                    <a:pt x="0" y="2602"/>
                  </a:cubicBezTo>
                  <a:cubicBezTo>
                    <a:pt x="0" y="4037"/>
                    <a:pt x="6772" y="4170"/>
                    <a:pt x="6772" y="4170"/>
                  </a:cubicBezTo>
                  <a:cubicBezTo>
                    <a:pt x="6772" y="4170"/>
                    <a:pt x="13576" y="4037"/>
                    <a:pt x="13576" y="2602"/>
                  </a:cubicBezTo>
                  <a:cubicBezTo>
                    <a:pt x="13576" y="1168"/>
                    <a:pt x="10541" y="0"/>
                    <a:pt x="6772" y="0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3018618" y="2937991"/>
              <a:ext cx="165846" cy="293080"/>
            </a:xfrm>
            <a:custGeom>
              <a:avLst/>
              <a:gdLst/>
              <a:ahLst/>
              <a:cxnLst/>
              <a:rect l="l" t="t" r="r" b="b"/>
              <a:pathLst>
                <a:path w="7306" h="12911" extrusionOk="0">
                  <a:moveTo>
                    <a:pt x="0" y="1"/>
                  </a:moveTo>
                  <a:lnTo>
                    <a:pt x="234" y="10442"/>
                  </a:lnTo>
                  <a:cubicBezTo>
                    <a:pt x="267" y="11809"/>
                    <a:pt x="1601" y="12877"/>
                    <a:pt x="3236" y="12910"/>
                  </a:cubicBezTo>
                  <a:lnTo>
                    <a:pt x="3302" y="12910"/>
                  </a:lnTo>
                  <a:cubicBezTo>
                    <a:pt x="3326" y="12910"/>
                    <a:pt x="3349" y="12911"/>
                    <a:pt x="3372" y="12911"/>
                  </a:cubicBezTo>
                  <a:cubicBezTo>
                    <a:pt x="5007" y="12911"/>
                    <a:pt x="6305" y="11757"/>
                    <a:pt x="6305" y="10408"/>
                  </a:cubicBezTo>
                  <a:lnTo>
                    <a:pt x="6271" y="5405"/>
                  </a:lnTo>
                  <a:cubicBezTo>
                    <a:pt x="6271" y="3870"/>
                    <a:pt x="7305" y="201"/>
                    <a:pt x="4670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2457477" y="2576875"/>
              <a:ext cx="202212" cy="237037"/>
            </a:xfrm>
            <a:custGeom>
              <a:avLst/>
              <a:gdLst/>
              <a:ahLst/>
              <a:cxnLst/>
              <a:rect l="l" t="t" r="r" b="b"/>
              <a:pathLst>
                <a:path w="11175" h="10441" extrusionOk="0">
                  <a:moveTo>
                    <a:pt x="5670" y="1"/>
                  </a:moveTo>
                  <a:cubicBezTo>
                    <a:pt x="5312" y="1"/>
                    <a:pt x="4954" y="32"/>
                    <a:pt x="4603" y="97"/>
                  </a:cubicBezTo>
                  <a:cubicBezTo>
                    <a:pt x="2102" y="564"/>
                    <a:pt x="234" y="2533"/>
                    <a:pt x="100" y="4667"/>
                  </a:cubicBezTo>
                  <a:cubicBezTo>
                    <a:pt x="0" y="6802"/>
                    <a:pt x="1568" y="8837"/>
                    <a:pt x="3870" y="9804"/>
                  </a:cubicBezTo>
                  <a:cubicBezTo>
                    <a:pt x="4947" y="10229"/>
                    <a:pt x="6080" y="10440"/>
                    <a:pt x="7211" y="10440"/>
                  </a:cubicBezTo>
                  <a:cubicBezTo>
                    <a:pt x="8567" y="10440"/>
                    <a:pt x="9920" y="10138"/>
                    <a:pt x="11175" y="9538"/>
                  </a:cubicBezTo>
                  <a:lnTo>
                    <a:pt x="10741" y="2899"/>
                  </a:lnTo>
                  <a:cubicBezTo>
                    <a:pt x="10053" y="1179"/>
                    <a:pt x="7861" y="1"/>
                    <a:pt x="5670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3581973" y="2576875"/>
              <a:ext cx="217343" cy="237037"/>
            </a:xfrm>
            <a:custGeom>
              <a:avLst/>
              <a:gdLst/>
              <a:ahLst/>
              <a:cxnLst/>
              <a:rect l="l" t="t" r="r" b="b"/>
              <a:pathLst>
                <a:path w="11209" h="10441" extrusionOk="0">
                  <a:moveTo>
                    <a:pt x="5508" y="1"/>
                  </a:moveTo>
                  <a:cubicBezTo>
                    <a:pt x="3324" y="1"/>
                    <a:pt x="1156" y="1179"/>
                    <a:pt x="468" y="2899"/>
                  </a:cubicBezTo>
                  <a:lnTo>
                    <a:pt x="1" y="9538"/>
                  </a:lnTo>
                  <a:cubicBezTo>
                    <a:pt x="1255" y="10138"/>
                    <a:pt x="2619" y="10440"/>
                    <a:pt x="3983" y="10440"/>
                  </a:cubicBezTo>
                  <a:cubicBezTo>
                    <a:pt x="5122" y="10440"/>
                    <a:pt x="6262" y="10229"/>
                    <a:pt x="7339" y="9804"/>
                  </a:cubicBezTo>
                  <a:cubicBezTo>
                    <a:pt x="9641" y="8837"/>
                    <a:pt x="11209" y="6802"/>
                    <a:pt x="11075" y="4667"/>
                  </a:cubicBezTo>
                  <a:cubicBezTo>
                    <a:pt x="10975" y="2533"/>
                    <a:pt x="9074" y="564"/>
                    <a:pt x="6572" y="97"/>
                  </a:cubicBezTo>
                  <a:cubicBezTo>
                    <a:pt x="6221" y="32"/>
                    <a:pt x="5864" y="1"/>
                    <a:pt x="5508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2581711" y="2147259"/>
              <a:ext cx="1122197" cy="980822"/>
            </a:xfrm>
            <a:custGeom>
              <a:avLst/>
              <a:gdLst/>
              <a:ahLst/>
              <a:cxnLst/>
              <a:rect l="l" t="t" r="r" b="b"/>
              <a:pathLst>
                <a:path w="49436" h="43208" extrusionOk="0">
                  <a:moveTo>
                    <a:pt x="24558" y="1"/>
                  </a:moveTo>
                  <a:cubicBezTo>
                    <a:pt x="23043" y="1"/>
                    <a:pt x="21523" y="86"/>
                    <a:pt x="20014" y="243"/>
                  </a:cubicBezTo>
                  <a:cubicBezTo>
                    <a:pt x="14877" y="744"/>
                    <a:pt x="9574" y="2178"/>
                    <a:pt x="6338" y="5480"/>
                  </a:cubicBezTo>
                  <a:cubicBezTo>
                    <a:pt x="3202" y="8649"/>
                    <a:pt x="2468" y="12952"/>
                    <a:pt x="1868" y="16989"/>
                  </a:cubicBezTo>
                  <a:cubicBezTo>
                    <a:pt x="734" y="24227"/>
                    <a:pt x="0" y="32500"/>
                    <a:pt x="5971" y="37837"/>
                  </a:cubicBezTo>
                  <a:cubicBezTo>
                    <a:pt x="9707" y="41206"/>
                    <a:pt x="15411" y="42640"/>
                    <a:pt x="20948" y="43074"/>
                  </a:cubicBezTo>
                  <a:cubicBezTo>
                    <a:pt x="22085" y="43161"/>
                    <a:pt x="23237" y="43208"/>
                    <a:pt x="24392" y="43208"/>
                  </a:cubicBezTo>
                  <a:cubicBezTo>
                    <a:pt x="29877" y="43208"/>
                    <a:pt x="35418" y="42155"/>
                    <a:pt x="39662" y="39371"/>
                  </a:cubicBezTo>
                  <a:cubicBezTo>
                    <a:pt x="44498" y="36169"/>
                    <a:pt x="47034" y="31099"/>
                    <a:pt x="47868" y="26062"/>
                  </a:cubicBezTo>
                  <a:cubicBezTo>
                    <a:pt x="49435" y="16155"/>
                    <a:pt x="47467" y="5781"/>
                    <a:pt x="35092" y="1611"/>
                  </a:cubicBezTo>
                  <a:cubicBezTo>
                    <a:pt x="31755" y="483"/>
                    <a:pt x="28170" y="1"/>
                    <a:pt x="24558" y="1"/>
                  </a:cubicBezTo>
                  <a:close/>
                </a:path>
              </a:pathLst>
            </a:custGeom>
            <a:solidFill>
              <a:srgbClr val="FFC1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2540760" y="2291336"/>
              <a:ext cx="168184" cy="461922"/>
            </a:xfrm>
            <a:custGeom>
              <a:avLst/>
              <a:gdLst/>
              <a:ahLst/>
              <a:cxnLst/>
              <a:rect l="l" t="t" r="r" b="b"/>
              <a:pathLst>
                <a:path w="7409" h="20349" extrusionOk="0">
                  <a:moveTo>
                    <a:pt x="7408" y="1"/>
                  </a:moveTo>
                  <a:cubicBezTo>
                    <a:pt x="7408" y="1"/>
                    <a:pt x="737" y="1369"/>
                    <a:pt x="3" y="12610"/>
                  </a:cubicBezTo>
                  <a:cubicBezTo>
                    <a:pt x="0" y="12627"/>
                    <a:pt x="9" y="12634"/>
                    <a:pt x="26" y="12634"/>
                  </a:cubicBezTo>
                  <a:cubicBezTo>
                    <a:pt x="106" y="12634"/>
                    <a:pt x="381" y="12486"/>
                    <a:pt x="714" y="12486"/>
                  </a:cubicBezTo>
                  <a:cubicBezTo>
                    <a:pt x="1295" y="12486"/>
                    <a:pt x="2055" y="12937"/>
                    <a:pt x="2271" y="15412"/>
                  </a:cubicBezTo>
                  <a:cubicBezTo>
                    <a:pt x="2371" y="16546"/>
                    <a:pt x="2204" y="18914"/>
                    <a:pt x="2638" y="20182"/>
                  </a:cubicBezTo>
                  <a:lnTo>
                    <a:pt x="2671" y="20148"/>
                  </a:lnTo>
                  <a:cubicBezTo>
                    <a:pt x="2671" y="20215"/>
                    <a:pt x="2705" y="20282"/>
                    <a:pt x="2738" y="20349"/>
                  </a:cubicBezTo>
                  <a:lnTo>
                    <a:pt x="2871" y="20182"/>
                  </a:lnTo>
                  <a:cubicBezTo>
                    <a:pt x="3305" y="19815"/>
                    <a:pt x="3672" y="19415"/>
                    <a:pt x="4072" y="19048"/>
                  </a:cubicBezTo>
                  <a:cubicBezTo>
                    <a:pt x="3439" y="16412"/>
                    <a:pt x="4106" y="13444"/>
                    <a:pt x="4406" y="10708"/>
                  </a:cubicBezTo>
                  <a:cubicBezTo>
                    <a:pt x="4739" y="7473"/>
                    <a:pt x="4806" y="2703"/>
                    <a:pt x="7408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3566074" y="2292108"/>
              <a:ext cx="167413" cy="480831"/>
            </a:xfrm>
            <a:custGeom>
              <a:avLst/>
              <a:gdLst/>
              <a:ahLst/>
              <a:cxnLst/>
              <a:rect l="l" t="t" r="r" b="b"/>
              <a:pathLst>
                <a:path w="7375" h="21182" extrusionOk="0">
                  <a:moveTo>
                    <a:pt x="0" y="0"/>
                  </a:moveTo>
                  <a:lnTo>
                    <a:pt x="0" y="0"/>
                  </a:lnTo>
                  <a:cubicBezTo>
                    <a:pt x="2202" y="2335"/>
                    <a:pt x="3036" y="9774"/>
                    <a:pt x="3336" y="15144"/>
                  </a:cubicBezTo>
                  <a:cubicBezTo>
                    <a:pt x="3403" y="16612"/>
                    <a:pt x="3236" y="18113"/>
                    <a:pt x="2836" y="19514"/>
                  </a:cubicBezTo>
                  <a:cubicBezTo>
                    <a:pt x="3436" y="20048"/>
                    <a:pt x="4070" y="20615"/>
                    <a:pt x="4637" y="21182"/>
                  </a:cubicBezTo>
                  <a:cubicBezTo>
                    <a:pt x="4737" y="20114"/>
                    <a:pt x="4837" y="19114"/>
                    <a:pt x="4904" y="18213"/>
                  </a:cubicBezTo>
                  <a:cubicBezTo>
                    <a:pt x="4904" y="18113"/>
                    <a:pt x="4937" y="18013"/>
                    <a:pt x="4937" y="17913"/>
                  </a:cubicBezTo>
                  <a:cubicBezTo>
                    <a:pt x="4971" y="17613"/>
                    <a:pt x="5004" y="17346"/>
                    <a:pt x="5037" y="17079"/>
                  </a:cubicBezTo>
                  <a:lnTo>
                    <a:pt x="5004" y="17079"/>
                  </a:lnTo>
                  <a:cubicBezTo>
                    <a:pt x="5071" y="16412"/>
                    <a:pt x="5071" y="15811"/>
                    <a:pt x="5104" y="15411"/>
                  </a:cubicBezTo>
                  <a:cubicBezTo>
                    <a:pt x="5340" y="12929"/>
                    <a:pt x="6100" y="12471"/>
                    <a:pt x="6676" y="12471"/>
                  </a:cubicBezTo>
                  <a:cubicBezTo>
                    <a:pt x="7013" y="12471"/>
                    <a:pt x="7286" y="12627"/>
                    <a:pt x="7356" y="12627"/>
                  </a:cubicBezTo>
                  <a:cubicBezTo>
                    <a:pt x="7369" y="12627"/>
                    <a:pt x="7374" y="12622"/>
                    <a:pt x="7372" y="12609"/>
                  </a:cubicBezTo>
                  <a:cubicBezTo>
                    <a:pt x="6638" y="136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2505984" y="2627432"/>
              <a:ext cx="54548" cy="131887"/>
            </a:xfrm>
            <a:custGeom>
              <a:avLst/>
              <a:gdLst/>
              <a:ahLst/>
              <a:cxnLst/>
              <a:rect l="l" t="t" r="r" b="b"/>
              <a:pathLst>
                <a:path w="2403" h="5810" extrusionOk="0">
                  <a:moveTo>
                    <a:pt x="389" y="1"/>
                  </a:moveTo>
                  <a:cubicBezTo>
                    <a:pt x="303" y="1"/>
                    <a:pt x="221" y="34"/>
                    <a:pt x="167" y="105"/>
                  </a:cubicBezTo>
                  <a:cubicBezTo>
                    <a:pt x="34" y="205"/>
                    <a:pt x="67" y="406"/>
                    <a:pt x="200" y="472"/>
                  </a:cubicBezTo>
                  <a:cubicBezTo>
                    <a:pt x="934" y="1006"/>
                    <a:pt x="1435" y="1807"/>
                    <a:pt x="1601" y="2707"/>
                  </a:cubicBezTo>
                  <a:cubicBezTo>
                    <a:pt x="1668" y="3108"/>
                    <a:pt x="1702" y="3541"/>
                    <a:pt x="1702" y="3941"/>
                  </a:cubicBezTo>
                  <a:cubicBezTo>
                    <a:pt x="1568" y="3841"/>
                    <a:pt x="1435" y="3741"/>
                    <a:pt x="1235" y="3708"/>
                  </a:cubicBezTo>
                  <a:cubicBezTo>
                    <a:pt x="1179" y="3700"/>
                    <a:pt x="1122" y="3696"/>
                    <a:pt x="1064" y="3696"/>
                  </a:cubicBezTo>
                  <a:cubicBezTo>
                    <a:pt x="877" y="3696"/>
                    <a:pt x="679" y="3739"/>
                    <a:pt x="501" y="3841"/>
                  </a:cubicBezTo>
                  <a:cubicBezTo>
                    <a:pt x="234" y="3975"/>
                    <a:pt x="67" y="4242"/>
                    <a:pt x="0" y="4542"/>
                  </a:cubicBezTo>
                  <a:cubicBezTo>
                    <a:pt x="0" y="4942"/>
                    <a:pt x="100" y="5309"/>
                    <a:pt x="334" y="5643"/>
                  </a:cubicBezTo>
                  <a:cubicBezTo>
                    <a:pt x="401" y="5743"/>
                    <a:pt x="534" y="5809"/>
                    <a:pt x="634" y="5809"/>
                  </a:cubicBezTo>
                  <a:lnTo>
                    <a:pt x="801" y="5809"/>
                  </a:lnTo>
                  <a:cubicBezTo>
                    <a:pt x="934" y="5743"/>
                    <a:pt x="1001" y="5576"/>
                    <a:pt x="934" y="5443"/>
                  </a:cubicBezTo>
                  <a:cubicBezTo>
                    <a:pt x="768" y="5176"/>
                    <a:pt x="667" y="4909"/>
                    <a:pt x="667" y="4609"/>
                  </a:cubicBezTo>
                  <a:cubicBezTo>
                    <a:pt x="701" y="4475"/>
                    <a:pt x="768" y="4342"/>
                    <a:pt x="901" y="4275"/>
                  </a:cubicBezTo>
                  <a:cubicBezTo>
                    <a:pt x="934" y="4242"/>
                    <a:pt x="1001" y="4242"/>
                    <a:pt x="1101" y="4242"/>
                  </a:cubicBezTo>
                  <a:cubicBezTo>
                    <a:pt x="1268" y="4275"/>
                    <a:pt x="1368" y="4509"/>
                    <a:pt x="1401" y="4675"/>
                  </a:cubicBezTo>
                  <a:cubicBezTo>
                    <a:pt x="1435" y="4742"/>
                    <a:pt x="1435" y="4809"/>
                    <a:pt x="1435" y="4875"/>
                  </a:cubicBezTo>
                  <a:cubicBezTo>
                    <a:pt x="1468" y="5109"/>
                    <a:pt x="1568" y="5342"/>
                    <a:pt x="1702" y="5543"/>
                  </a:cubicBezTo>
                  <a:cubicBezTo>
                    <a:pt x="1756" y="5625"/>
                    <a:pt x="1856" y="5685"/>
                    <a:pt x="1965" y="5685"/>
                  </a:cubicBezTo>
                  <a:cubicBezTo>
                    <a:pt x="1988" y="5685"/>
                    <a:pt x="2011" y="5682"/>
                    <a:pt x="2035" y="5676"/>
                  </a:cubicBezTo>
                  <a:cubicBezTo>
                    <a:pt x="2169" y="5643"/>
                    <a:pt x="2269" y="5543"/>
                    <a:pt x="2302" y="5409"/>
                  </a:cubicBezTo>
                  <a:cubicBezTo>
                    <a:pt x="2402" y="4475"/>
                    <a:pt x="2402" y="3541"/>
                    <a:pt x="2235" y="2607"/>
                  </a:cubicBezTo>
                  <a:cubicBezTo>
                    <a:pt x="2035" y="1573"/>
                    <a:pt x="1468" y="672"/>
                    <a:pt x="601" y="72"/>
                  </a:cubicBezTo>
                  <a:cubicBezTo>
                    <a:pt x="539" y="26"/>
                    <a:pt x="463" y="1"/>
                    <a:pt x="389" y="1"/>
                  </a:cubicBezTo>
                  <a:close/>
                </a:path>
              </a:pathLst>
            </a:custGeom>
            <a:solidFill>
              <a:srgbClr val="5C3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3701616" y="2626933"/>
              <a:ext cx="55297" cy="132386"/>
            </a:xfrm>
            <a:custGeom>
              <a:avLst/>
              <a:gdLst/>
              <a:ahLst/>
              <a:cxnLst/>
              <a:rect l="l" t="t" r="r" b="b"/>
              <a:pathLst>
                <a:path w="2436" h="5832" extrusionOk="0">
                  <a:moveTo>
                    <a:pt x="1995" y="0"/>
                  </a:moveTo>
                  <a:cubicBezTo>
                    <a:pt x="1925" y="0"/>
                    <a:pt x="1857" y="19"/>
                    <a:pt x="1802" y="61"/>
                  </a:cubicBezTo>
                  <a:cubicBezTo>
                    <a:pt x="968" y="661"/>
                    <a:pt x="367" y="1595"/>
                    <a:pt x="167" y="2629"/>
                  </a:cubicBezTo>
                  <a:cubicBezTo>
                    <a:pt x="34" y="3530"/>
                    <a:pt x="0" y="4497"/>
                    <a:pt x="134" y="5431"/>
                  </a:cubicBezTo>
                  <a:cubicBezTo>
                    <a:pt x="134" y="5565"/>
                    <a:pt x="234" y="5665"/>
                    <a:pt x="367" y="5665"/>
                  </a:cubicBezTo>
                  <a:cubicBezTo>
                    <a:pt x="401" y="5673"/>
                    <a:pt x="434" y="5677"/>
                    <a:pt x="467" y="5677"/>
                  </a:cubicBezTo>
                  <a:cubicBezTo>
                    <a:pt x="565" y="5677"/>
                    <a:pt x="659" y="5640"/>
                    <a:pt x="734" y="5565"/>
                  </a:cubicBezTo>
                  <a:cubicBezTo>
                    <a:pt x="868" y="5331"/>
                    <a:pt x="934" y="5131"/>
                    <a:pt x="968" y="4897"/>
                  </a:cubicBezTo>
                  <a:cubicBezTo>
                    <a:pt x="1001" y="4797"/>
                    <a:pt x="1001" y="4731"/>
                    <a:pt x="1001" y="4664"/>
                  </a:cubicBezTo>
                  <a:cubicBezTo>
                    <a:pt x="1068" y="4497"/>
                    <a:pt x="1168" y="4297"/>
                    <a:pt x="1335" y="4264"/>
                  </a:cubicBezTo>
                  <a:cubicBezTo>
                    <a:pt x="1354" y="4254"/>
                    <a:pt x="1374" y="4250"/>
                    <a:pt x="1393" y="4250"/>
                  </a:cubicBezTo>
                  <a:cubicBezTo>
                    <a:pt x="1440" y="4250"/>
                    <a:pt x="1488" y="4273"/>
                    <a:pt x="1535" y="4297"/>
                  </a:cubicBezTo>
                  <a:cubicBezTo>
                    <a:pt x="1635" y="4364"/>
                    <a:pt x="1735" y="4464"/>
                    <a:pt x="1768" y="4597"/>
                  </a:cubicBezTo>
                  <a:cubicBezTo>
                    <a:pt x="1768" y="4897"/>
                    <a:pt x="1668" y="5198"/>
                    <a:pt x="1468" y="5431"/>
                  </a:cubicBezTo>
                  <a:cubicBezTo>
                    <a:pt x="1401" y="5565"/>
                    <a:pt x="1468" y="5765"/>
                    <a:pt x="1635" y="5798"/>
                  </a:cubicBezTo>
                  <a:cubicBezTo>
                    <a:pt x="1668" y="5831"/>
                    <a:pt x="1735" y="5831"/>
                    <a:pt x="1768" y="5831"/>
                  </a:cubicBezTo>
                  <a:cubicBezTo>
                    <a:pt x="1902" y="5831"/>
                    <a:pt x="2002" y="5765"/>
                    <a:pt x="2068" y="5665"/>
                  </a:cubicBezTo>
                  <a:cubicBezTo>
                    <a:pt x="2302" y="5331"/>
                    <a:pt x="2435" y="4931"/>
                    <a:pt x="2402" y="4531"/>
                  </a:cubicBezTo>
                  <a:cubicBezTo>
                    <a:pt x="2369" y="4230"/>
                    <a:pt x="2168" y="3997"/>
                    <a:pt x="1902" y="3830"/>
                  </a:cubicBezTo>
                  <a:cubicBezTo>
                    <a:pt x="1733" y="3758"/>
                    <a:pt x="1565" y="3703"/>
                    <a:pt x="1384" y="3703"/>
                  </a:cubicBezTo>
                  <a:cubicBezTo>
                    <a:pt x="1314" y="3703"/>
                    <a:pt x="1242" y="3711"/>
                    <a:pt x="1168" y="3730"/>
                  </a:cubicBezTo>
                  <a:cubicBezTo>
                    <a:pt x="1001" y="3763"/>
                    <a:pt x="834" y="3830"/>
                    <a:pt x="701" y="3963"/>
                  </a:cubicBezTo>
                  <a:cubicBezTo>
                    <a:pt x="701" y="3530"/>
                    <a:pt x="734" y="3130"/>
                    <a:pt x="834" y="2696"/>
                  </a:cubicBezTo>
                  <a:cubicBezTo>
                    <a:pt x="1001" y="1829"/>
                    <a:pt x="1501" y="1028"/>
                    <a:pt x="2235" y="494"/>
                  </a:cubicBezTo>
                  <a:cubicBezTo>
                    <a:pt x="2369" y="394"/>
                    <a:pt x="2402" y="194"/>
                    <a:pt x="2269" y="94"/>
                  </a:cubicBezTo>
                  <a:cubicBezTo>
                    <a:pt x="2191" y="36"/>
                    <a:pt x="2091" y="0"/>
                    <a:pt x="1995" y="0"/>
                  </a:cubicBezTo>
                  <a:close/>
                </a:path>
              </a:pathLst>
            </a:custGeom>
            <a:solidFill>
              <a:srgbClr val="5C3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2519604" y="1939078"/>
              <a:ext cx="1226708" cy="477267"/>
            </a:xfrm>
            <a:custGeom>
              <a:avLst/>
              <a:gdLst/>
              <a:ahLst/>
              <a:cxnLst/>
              <a:rect l="l" t="t" r="r" b="b"/>
              <a:pathLst>
                <a:path w="54040" h="21025" extrusionOk="0">
                  <a:moveTo>
                    <a:pt x="26891" y="1"/>
                  </a:moveTo>
                  <a:cubicBezTo>
                    <a:pt x="26205" y="1"/>
                    <a:pt x="25535" y="14"/>
                    <a:pt x="24885" y="41"/>
                  </a:cubicBezTo>
                  <a:cubicBezTo>
                    <a:pt x="19048" y="274"/>
                    <a:pt x="8907" y="2109"/>
                    <a:pt x="4971" y="5678"/>
                  </a:cubicBezTo>
                  <a:cubicBezTo>
                    <a:pt x="1402" y="8947"/>
                    <a:pt x="401" y="14451"/>
                    <a:pt x="1" y="19355"/>
                  </a:cubicBezTo>
                  <a:cubicBezTo>
                    <a:pt x="8574" y="20422"/>
                    <a:pt x="17213" y="20989"/>
                    <a:pt x="25886" y="21023"/>
                  </a:cubicBezTo>
                  <a:cubicBezTo>
                    <a:pt x="26141" y="21024"/>
                    <a:pt x="26396" y="21024"/>
                    <a:pt x="26651" y="21024"/>
                  </a:cubicBezTo>
                  <a:cubicBezTo>
                    <a:pt x="35569" y="21024"/>
                    <a:pt x="44485" y="20457"/>
                    <a:pt x="53339" y="19355"/>
                  </a:cubicBezTo>
                  <a:cubicBezTo>
                    <a:pt x="54039" y="14985"/>
                    <a:pt x="53973" y="9948"/>
                    <a:pt x="49870" y="6312"/>
                  </a:cubicBezTo>
                  <a:cubicBezTo>
                    <a:pt x="44745" y="1802"/>
                    <a:pt x="34766" y="1"/>
                    <a:pt x="26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2461310" y="2265753"/>
              <a:ext cx="112842" cy="134361"/>
            </a:xfrm>
            <a:custGeom>
              <a:avLst/>
              <a:gdLst/>
              <a:ahLst/>
              <a:cxnLst/>
              <a:rect l="l" t="t" r="r" b="b"/>
              <a:pathLst>
                <a:path w="4971" h="5919" extrusionOk="0">
                  <a:moveTo>
                    <a:pt x="3083" y="1"/>
                  </a:moveTo>
                  <a:cubicBezTo>
                    <a:pt x="2250" y="1"/>
                    <a:pt x="1296" y="611"/>
                    <a:pt x="767" y="1395"/>
                  </a:cubicBezTo>
                  <a:cubicBezTo>
                    <a:pt x="167" y="2295"/>
                    <a:pt x="0" y="3396"/>
                    <a:pt x="300" y="4430"/>
                  </a:cubicBezTo>
                  <a:cubicBezTo>
                    <a:pt x="401" y="5097"/>
                    <a:pt x="868" y="5664"/>
                    <a:pt x="1501" y="5898"/>
                  </a:cubicBezTo>
                  <a:cubicBezTo>
                    <a:pt x="1599" y="5912"/>
                    <a:pt x="1697" y="5919"/>
                    <a:pt x="1795" y="5919"/>
                  </a:cubicBezTo>
                  <a:cubicBezTo>
                    <a:pt x="2393" y="5919"/>
                    <a:pt x="2968" y="5661"/>
                    <a:pt x="3369" y="5231"/>
                  </a:cubicBezTo>
                  <a:cubicBezTo>
                    <a:pt x="4537" y="4197"/>
                    <a:pt x="4970" y="2529"/>
                    <a:pt x="4470" y="1061"/>
                  </a:cubicBezTo>
                  <a:cubicBezTo>
                    <a:pt x="4195" y="303"/>
                    <a:pt x="3669" y="1"/>
                    <a:pt x="3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2240190" y="2194362"/>
              <a:ext cx="242345" cy="103807"/>
            </a:xfrm>
            <a:custGeom>
              <a:avLst/>
              <a:gdLst/>
              <a:ahLst/>
              <a:cxnLst/>
              <a:rect l="l" t="t" r="r" b="b"/>
              <a:pathLst>
                <a:path w="10676" h="4573" extrusionOk="0">
                  <a:moveTo>
                    <a:pt x="1" y="1137"/>
                  </a:moveTo>
                  <a:cubicBezTo>
                    <a:pt x="1" y="1138"/>
                    <a:pt x="2" y="1138"/>
                    <a:pt x="3" y="1139"/>
                  </a:cubicBezTo>
                  <a:lnTo>
                    <a:pt x="3" y="1139"/>
                  </a:lnTo>
                  <a:cubicBezTo>
                    <a:pt x="2" y="1138"/>
                    <a:pt x="2" y="1138"/>
                    <a:pt x="1" y="1137"/>
                  </a:cubicBezTo>
                  <a:close/>
                  <a:moveTo>
                    <a:pt x="4392" y="0"/>
                  </a:moveTo>
                  <a:cubicBezTo>
                    <a:pt x="4041" y="0"/>
                    <a:pt x="3689" y="23"/>
                    <a:pt x="3337" y="70"/>
                  </a:cubicBezTo>
                  <a:cubicBezTo>
                    <a:pt x="2954" y="134"/>
                    <a:pt x="343" y="1144"/>
                    <a:pt x="29" y="1144"/>
                  </a:cubicBezTo>
                  <a:cubicBezTo>
                    <a:pt x="16" y="1144"/>
                    <a:pt x="8" y="1142"/>
                    <a:pt x="3" y="1139"/>
                  </a:cubicBezTo>
                  <a:lnTo>
                    <a:pt x="3" y="1139"/>
                  </a:lnTo>
                  <a:cubicBezTo>
                    <a:pt x="1370" y="2272"/>
                    <a:pt x="3438" y="2572"/>
                    <a:pt x="5338" y="2838"/>
                  </a:cubicBezTo>
                  <a:cubicBezTo>
                    <a:pt x="7273" y="3105"/>
                    <a:pt x="9341" y="3405"/>
                    <a:pt x="10675" y="4573"/>
                  </a:cubicBezTo>
                  <a:cubicBezTo>
                    <a:pt x="10408" y="2838"/>
                    <a:pt x="9007" y="1237"/>
                    <a:pt x="7073" y="470"/>
                  </a:cubicBezTo>
                  <a:cubicBezTo>
                    <a:pt x="6205" y="157"/>
                    <a:pt x="5303" y="0"/>
                    <a:pt x="4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2490911" y="2285026"/>
              <a:ext cx="64309" cy="79836"/>
            </a:xfrm>
            <a:custGeom>
              <a:avLst/>
              <a:gdLst/>
              <a:ahLst/>
              <a:cxnLst/>
              <a:rect l="l" t="t" r="r" b="b"/>
              <a:pathLst>
                <a:path w="2833" h="3517" extrusionOk="0">
                  <a:moveTo>
                    <a:pt x="1420" y="1"/>
                  </a:moveTo>
                  <a:cubicBezTo>
                    <a:pt x="214" y="1"/>
                    <a:pt x="1" y="2403"/>
                    <a:pt x="97" y="2981"/>
                  </a:cubicBezTo>
                  <a:cubicBezTo>
                    <a:pt x="161" y="3234"/>
                    <a:pt x="314" y="3517"/>
                    <a:pt x="586" y="3517"/>
                  </a:cubicBezTo>
                  <a:cubicBezTo>
                    <a:pt x="600" y="3517"/>
                    <a:pt x="616" y="3516"/>
                    <a:pt x="631" y="3514"/>
                  </a:cubicBezTo>
                  <a:cubicBezTo>
                    <a:pt x="798" y="3481"/>
                    <a:pt x="965" y="3348"/>
                    <a:pt x="1031" y="3181"/>
                  </a:cubicBezTo>
                  <a:cubicBezTo>
                    <a:pt x="1398" y="2680"/>
                    <a:pt x="2833" y="179"/>
                    <a:pt x="1565" y="12"/>
                  </a:cubicBezTo>
                  <a:cubicBezTo>
                    <a:pt x="1515" y="4"/>
                    <a:pt x="1467" y="1"/>
                    <a:pt x="1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3307112" y="2613324"/>
              <a:ext cx="281208" cy="237283"/>
            </a:xfrm>
            <a:custGeom>
              <a:avLst/>
              <a:gdLst/>
              <a:ahLst/>
              <a:cxnLst/>
              <a:rect l="l" t="t" r="r" b="b"/>
              <a:pathLst>
                <a:path w="12388" h="10453" extrusionOk="0">
                  <a:moveTo>
                    <a:pt x="6862" y="0"/>
                  </a:moveTo>
                  <a:cubicBezTo>
                    <a:pt x="6700" y="0"/>
                    <a:pt x="6536" y="8"/>
                    <a:pt x="6371" y="23"/>
                  </a:cubicBezTo>
                  <a:cubicBezTo>
                    <a:pt x="1735" y="490"/>
                    <a:pt x="0" y="6294"/>
                    <a:pt x="3569" y="9263"/>
                  </a:cubicBezTo>
                  <a:cubicBezTo>
                    <a:pt x="4579" y="10086"/>
                    <a:pt x="5724" y="10452"/>
                    <a:pt x="6841" y="10452"/>
                  </a:cubicBezTo>
                  <a:cubicBezTo>
                    <a:pt x="9710" y="10452"/>
                    <a:pt x="12388" y="8031"/>
                    <a:pt x="12075" y="4693"/>
                  </a:cubicBezTo>
                  <a:cubicBezTo>
                    <a:pt x="11793" y="2021"/>
                    <a:pt x="9524" y="0"/>
                    <a:pt x="6862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3269249" y="2544260"/>
              <a:ext cx="84830" cy="112070"/>
            </a:xfrm>
            <a:custGeom>
              <a:avLst/>
              <a:gdLst/>
              <a:ahLst/>
              <a:cxnLst/>
              <a:rect l="l" t="t" r="r" b="b"/>
              <a:pathLst>
                <a:path w="3737" h="4937" extrusionOk="0">
                  <a:moveTo>
                    <a:pt x="1802" y="0"/>
                  </a:moveTo>
                  <a:cubicBezTo>
                    <a:pt x="768" y="0"/>
                    <a:pt x="0" y="1134"/>
                    <a:pt x="34" y="2502"/>
                  </a:cubicBezTo>
                  <a:cubicBezTo>
                    <a:pt x="67" y="3869"/>
                    <a:pt x="901" y="4937"/>
                    <a:pt x="1935" y="4937"/>
                  </a:cubicBezTo>
                  <a:cubicBezTo>
                    <a:pt x="2969" y="4937"/>
                    <a:pt x="3736" y="3803"/>
                    <a:pt x="3736" y="2435"/>
                  </a:cubicBezTo>
                  <a:cubicBezTo>
                    <a:pt x="3703" y="1101"/>
                    <a:pt x="2836" y="0"/>
                    <a:pt x="180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2950450" y="2535293"/>
              <a:ext cx="96203" cy="112047"/>
            </a:xfrm>
            <a:custGeom>
              <a:avLst/>
              <a:gdLst/>
              <a:ahLst/>
              <a:cxnLst/>
              <a:rect l="l" t="t" r="r" b="b"/>
              <a:pathLst>
                <a:path w="4238" h="4936" extrusionOk="0">
                  <a:moveTo>
                    <a:pt x="2421" y="0"/>
                  </a:moveTo>
                  <a:cubicBezTo>
                    <a:pt x="1509" y="0"/>
                    <a:pt x="607" y="853"/>
                    <a:pt x="335" y="2063"/>
                  </a:cubicBezTo>
                  <a:cubicBezTo>
                    <a:pt x="1" y="3397"/>
                    <a:pt x="568" y="4665"/>
                    <a:pt x="1569" y="4898"/>
                  </a:cubicBezTo>
                  <a:cubicBezTo>
                    <a:pt x="1675" y="4923"/>
                    <a:pt x="1783" y="4935"/>
                    <a:pt x="1890" y="4935"/>
                  </a:cubicBezTo>
                  <a:cubicBezTo>
                    <a:pt x="2788" y="4935"/>
                    <a:pt x="3669" y="4089"/>
                    <a:pt x="3937" y="2897"/>
                  </a:cubicBezTo>
                  <a:cubicBezTo>
                    <a:pt x="4237" y="1563"/>
                    <a:pt x="3670" y="262"/>
                    <a:pt x="2703" y="28"/>
                  </a:cubicBezTo>
                  <a:cubicBezTo>
                    <a:pt x="2609" y="9"/>
                    <a:pt x="2515" y="0"/>
                    <a:pt x="2421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2994624" y="2802835"/>
              <a:ext cx="180964" cy="117246"/>
            </a:xfrm>
            <a:custGeom>
              <a:avLst/>
              <a:gdLst/>
              <a:ahLst/>
              <a:cxnLst/>
              <a:rect l="l" t="t" r="r" b="b"/>
              <a:pathLst>
                <a:path w="7972" h="5165" extrusionOk="0">
                  <a:moveTo>
                    <a:pt x="486" y="1"/>
                  </a:moveTo>
                  <a:cubicBezTo>
                    <a:pt x="348" y="1"/>
                    <a:pt x="207" y="84"/>
                    <a:pt x="190" y="251"/>
                  </a:cubicBezTo>
                  <a:cubicBezTo>
                    <a:pt x="1" y="3135"/>
                    <a:pt x="2341" y="5164"/>
                    <a:pt x="4813" y="5164"/>
                  </a:cubicBezTo>
                  <a:cubicBezTo>
                    <a:pt x="5829" y="5164"/>
                    <a:pt x="6868" y="4821"/>
                    <a:pt x="7762" y="4053"/>
                  </a:cubicBezTo>
                  <a:cubicBezTo>
                    <a:pt x="7972" y="3870"/>
                    <a:pt x="7789" y="3582"/>
                    <a:pt x="7572" y="3582"/>
                  </a:cubicBezTo>
                  <a:cubicBezTo>
                    <a:pt x="7513" y="3582"/>
                    <a:pt x="7452" y="3603"/>
                    <a:pt x="7395" y="3653"/>
                  </a:cubicBezTo>
                  <a:cubicBezTo>
                    <a:pt x="6602" y="4339"/>
                    <a:pt x="5684" y="4645"/>
                    <a:pt x="4787" y="4645"/>
                  </a:cubicBezTo>
                  <a:cubicBezTo>
                    <a:pt x="2588" y="4645"/>
                    <a:pt x="520" y="2809"/>
                    <a:pt x="757" y="251"/>
                  </a:cubicBezTo>
                  <a:cubicBezTo>
                    <a:pt x="757" y="84"/>
                    <a:pt x="623" y="1"/>
                    <a:pt x="486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3109464" y="2660552"/>
              <a:ext cx="136336" cy="103512"/>
            </a:xfrm>
            <a:custGeom>
              <a:avLst/>
              <a:gdLst/>
              <a:ahLst/>
              <a:cxnLst/>
              <a:rect l="l" t="t" r="r" b="b"/>
              <a:pathLst>
                <a:path w="6006" h="4560" extrusionOk="0">
                  <a:moveTo>
                    <a:pt x="4337" y="0"/>
                  </a:moveTo>
                  <a:cubicBezTo>
                    <a:pt x="3917" y="0"/>
                    <a:pt x="3496" y="112"/>
                    <a:pt x="3137" y="314"/>
                  </a:cubicBezTo>
                  <a:cubicBezTo>
                    <a:pt x="2205" y="675"/>
                    <a:pt x="1327" y="1063"/>
                    <a:pt x="333" y="1063"/>
                  </a:cubicBezTo>
                  <a:cubicBezTo>
                    <a:pt x="224" y="1063"/>
                    <a:pt x="113" y="1058"/>
                    <a:pt x="1" y="1048"/>
                  </a:cubicBezTo>
                  <a:lnTo>
                    <a:pt x="1" y="1048"/>
                  </a:lnTo>
                  <a:cubicBezTo>
                    <a:pt x="383" y="1191"/>
                    <a:pt x="786" y="1249"/>
                    <a:pt x="1192" y="1249"/>
                  </a:cubicBezTo>
                  <a:cubicBezTo>
                    <a:pt x="1921" y="1249"/>
                    <a:pt x="2660" y="1062"/>
                    <a:pt x="3303" y="848"/>
                  </a:cubicBezTo>
                  <a:cubicBezTo>
                    <a:pt x="3644" y="741"/>
                    <a:pt x="3971" y="662"/>
                    <a:pt x="4259" y="662"/>
                  </a:cubicBezTo>
                  <a:cubicBezTo>
                    <a:pt x="4422" y="662"/>
                    <a:pt x="4572" y="688"/>
                    <a:pt x="4704" y="748"/>
                  </a:cubicBezTo>
                  <a:cubicBezTo>
                    <a:pt x="5071" y="915"/>
                    <a:pt x="5305" y="1315"/>
                    <a:pt x="5271" y="1715"/>
                  </a:cubicBezTo>
                  <a:cubicBezTo>
                    <a:pt x="5238" y="2182"/>
                    <a:pt x="5005" y="2616"/>
                    <a:pt x="4671" y="2949"/>
                  </a:cubicBezTo>
                  <a:cubicBezTo>
                    <a:pt x="4337" y="3316"/>
                    <a:pt x="3904" y="3583"/>
                    <a:pt x="3437" y="3817"/>
                  </a:cubicBezTo>
                  <a:cubicBezTo>
                    <a:pt x="2829" y="4080"/>
                    <a:pt x="2184" y="4208"/>
                    <a:pt x="1539" y="4208"/>
                  </a:cubicBezTo>
                  <a:cubicBezTo>
                    <a:pt x="1123" y="4208"/>
                    <a:pt x="707" y="4155"/>
                    <a:pt x="301" y="4050"/>
                  </a:cubicBezTo>
                  <a:lnTo>
                    <a:pt x="301" y="4050"/>
                  </a:lnTo>
                  <a:cubicBezTo>
                    <a:pt x="916" y="4387"/>
                    <a:pt x="1590" y="4559"/>
                    <a:pt x="2266" y="4559"/>
                  </a:cubicBezTo>
                  <a:cubicBezTo>
                    <a:pt x="2728" y="4559"/>
                    <a:pt x="3191" y="4479"/>
                    <a:pt x="3637" y="4317"/>
                  </a:cubicBezTo>
                  <a:cubicBezTo>
                    <a:pt x="4204" y="4117"/>
                    <a:pt x="4738" y="3817"/>
                    <a:pt x="5171" y="3416"/>
                  </a:cubicBezTo>
                  <a:cubicBezTo>
                    <a:pt x="5638" y="2983"/>
                    <a:pt x="5939" y="2382"/>
                    <a:pt x="6005" y="1749"/>
                  </a:cubicBezTo>
                  <a:cubicBezTo>
                    <a:pt x="6005" y="1382"/>
                    <a:pt x="5905" y="1048"/>
                    <a:pt x="5738" y="748"/>
                  </a:cubicBezTo>
                  <a:cubicBezTo>
                    <a:pt x="5572" y="448"/>
                    <a:pt x="5305" y="214"/>
                    <a:pt x="4938" y="81"/>
                  </a:cubicBezTo>
                  <a:cubicBezTo>
                    <a:pt x="4742" y="26"/>
                    <a:pt x="4540" y="0"/>
                    <a:pt x="4337" y="0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2669538" y="2613619"/>
              <a:ext cx="281752" cy="236693"/>
            </a:xfrm>
            <a:custGeom>
              <a:avLst/>
              <a:gdLst/>
              <a:ahLst/>
              <a:cxnLst/>
              <a:rect l="l" t="t" r="r" b="b"/>
              <a:pathLst>
                <a:path w="12412" h="10427" extrusionOk="0">
                  <a:moveTo>
                    <a:pt x="6917" y="1"/>
                  </a:moveTo>
                  <a:cubicBezTo>
                    <a:pt x="6737" y="1"/>
                    <a:pt x="6555" y="10"/>
                    <a:pt x="6372" y="29"/>
                  </a:cubicBezTo>
                  <a:cubicBezTo>
                    <a:pt x="1735" y="496"/>
                    <a:pt x="0" y="6334"/>
                    <a:pt x="3603" y="9236"/>
                  </a:cubicBezTo>
                  <a:cubicBezTo>
                    <a:pt x="4604" y="10059"/>
                    <a:pt x="5747" y="10426"/>
                    <a:pt x="6862" y="10426"/>
                  </a:cubicBezTo>
                  <a:cubicBezTo>
                    <a:pt x="9725" y="10426"/>
                    <a:pt x="12412" y="8012"/>
                    <a:pt x="12076" y="4699"/>
                  </a:cubicBezTo>
                  <a:cubicBezTo>
                    <a:pt x="11826" y="2014"/>
                    <a:pt x="9559" y="1"/>
                    <a:pt x="691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62FBD9E8-4CA7-4C04-81FB-3D7C217A2ECB}"/>
              </a:ext>
            </a:extLst>
          </p:cNvPr>
          <p:cNvSpPr/>
          <p:nvPr/>
        </p:nvSpPr>
        <p:spPr>
          <a:xfrm>
            <a:off x="3886200" y="1257300"/>
            <a:ext cx="1257300" cy="17145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CÂU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HỎI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BA06EF-FCBD-4446-B0E5-BE1E8530D7C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43050" y="4180284"/>
            <a:ext cx="5829300" cy="873919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Bí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Mật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trong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quả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Gochi Hand" panose="020B0604020202020204" charset="0"/>
              </a:rPr>
              <a:t>bóng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+mj-lt"/>
              </a:rPr>
            </a:br>
            <a:endParaRPr lang="en-US" altLang="en-US" sz="24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id="{CDF0ADCF-9ACB-494C-9D40-E39BCFF3FF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53290" y="907755"/>
            <a:ext cx="1248966" cy="24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id="{33B26B92-FD40-4137-A82C-663AE196B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702256" y="914400"/>
            <a:ext cx="1200150" cy="244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id="{F7246445-FB7A-4701-A1F7-726440E1F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57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D214AFFC-A152-4D99-A6DE-6DB070FA2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20574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8F7BA587-08FE-443E-8AC5-11F412B2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771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F2B33CEB-0177-4D82-916C-F68624F66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000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id="{2071D317-108F-43E3-AFB3-6E36C0982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800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id="{77D73ED9-C5EA-4CA1-B99F-6B85763BE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4287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id="{470195F3-8613-498B-A541-DF07F899A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861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au mon 5.png">
            <a:extLst>
              <a:ext uri="{FF2B5EF4-FFF2-40B4-BE49-F238E27FC236}">
                <a16:creationId xmlns:a16="http://schemas.microsoft.com/office/drawing/2014/main" id="{35104DEF-751A-420A-99C8-2BB557FED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89297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hac-Nen-Soi-Dong-1-cuong">
            <a:hlinkClick r:id="" action="ppaction://media"/>
            <a:extLst>
              <a:ext uri="{FF2B5EF4-FFF2-40B4-BE49-F238E27FC236}">
                <a16:creationId xmlns:a16="http://schemas.microsoft.com/office/drawing/2014/main" id="{FC1E2AAE-9ECD-46CC-B911-70E6B82541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000"/>
                </p14:media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3818" y="4959112"/>
            <a:ext cx="190182" cy="19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C -0.00382 0.00371 -0.01458 0.0071 -0.01823 0.0071 C -0.0434 0.0071 -0.0684 -0.04815 -0.0684 -0.10401 C -0.0684 -0.07531 -0.08299 -0.04815 -0.09375 -0.04815 C -0.10816 -0.04815 -0.11892 -0.07623 -0.11892 -0.10401 C -0.11892 -0.09012 -0.12604 -0.07531 -0.13333 -0.07531 C -0.14062 -0.07531 -0.14774 -0.0895 -0.14774 -0.10401 C -0.14774 -0.09629 -0.15139 -0.09012 -0.15139 -0.09105 C -0.15486 -0.09012 -0.15851 -0.09722 -0.15851 -0.10401 C -0.15851 -0.10031 -0.16215 -0.09629 -0.16215 -0.09722 C -0.16215 -0.09629 -0.16562 -0.10031 -0.16562 -0.10401 C -0.16562 -0.10185 -0.16562 -0.10031 -0.16927 -0.10031 C -0.16927 -0.10092 -0.16927 -0.10185 -0.16927 -0.10401 C -0.16927 -0.10247 -0.16927 -0.10185 -0.16927 -0.10247 C -0.16927 -0.10339 -0.16927 -0.10247 -0.16927 -0.10401 C -0.16927 -0.10339 -0.16927 -0.10247 -0.16927 -0.10339 C -0.17274 -0.10247 -0.17274 -0.10339 -0.17274 -0.10401 C -0.17274 -0.10339 -0.17274 -0.10247 -0.17274 -0.10339 C -0.17274 -0.10247 -0.17274 -0.10339 -0.17274 -0.10401 " pathEditMode="relative" rAng="0" ptsTypes="AAAAAAAAAAAAAAAAA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-48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124 C -0.00139 -0.01575 -0.01267 -0.02994 -0.01562 -0.02994 C -0.03733 -0.02994 -0.05903 0.19907 -0.05903 0.42932 C -0.05903 0.31265 -0.06944 0.19907 -0.08056 0.19907 C -0.09097 0.19907 -0.10226 0.31419 -0.10226 0.42932 C -0.10226 0.37129 -0.10851 0.31265 -0.11285 0.31265 C -0.11892 0.31265 -0.12396 0.36975 -0.12396 0.42932 C -0.12396 0.39907 -0.12691 0.37129 -0.13021 0.37129 C -0.13316 0.37129 -0.13628 0.40061 -0.13628 0.42932 C -0.13628 0.41358 -0.1375 0.39907 -0.1375 0.39938 C -0.13941 0.39907 -0.14062 0.41358 -0.14062 0.42932 C -0.14062 0.42098 -0.14253 0.41358 -0.14253 0.41388 C -0.14253 0.41574 -0.14358 0.42098 -0.14358 0.42932 C -0.14358 0.42469 -0.14358 0.42098 -0.14549 0.42098 C -0.14549 0.42284 -0.14549 0.425 -0.14549 0.42932 C -0.14549 0.42654 -0.14549 0.42469 -0.14549 0.42284 C -0.14687 0.42284 -0.14687 0.425 -0.14687 0.42716 C -0.14687 0.42746 -0.14687 0.425 -0.14687 0.42284 C -0.14844 0.42284 -0.14844 0.425 -0.14844 0.42716 " pathEditMode="relative" rAng="0" ptsTypes="AAAAAAAAAAAAAAAAA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20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28 -0.29938 C 0.20677 -0.32068 0.18542 -0.34043 0.17899 -0.34043 C 0.13403 -0.34043 0.08924 -0.01451 0.08924 0.31265 C 0.08924 0.14722 0.06563 -0.01451 0.0441 -0.01451 C 0.02066 -0.01451 -0.00069 0.14969 -0.00069 0.31265 C -0.00069 0.23056 -0.01372 0.14722 -0.02431 0.14722 C -0.03733 0.14722 -0.04774 0.2284 -0.04774 0.31265 C -0.04774 0.27006 -0.05434 0.23056 -0.05851 0.23056 C -0.0651 0.23056 -0.07135 0.27253 -0.07135 0.31265 C -0.07135 0.29074 -0.07361 0.27006 -0.07569 0.27006 C -0.07778 0.27006 -0.08212 0.29074 -0.08212 0.31265 C -0.08212 0.30185 -0.0842 0.29074 -0.08646 0.29074 C -0.08646 0.29383 -0.08837 0.30185 -0.08837 0.31265 C -0.08837 0.30648 -0.08837 0.30185 -0.09062 0.30185 C -0.09062 0.30432 -0.09062 0.3071 -0.09062 0.31265 C -0.09062 0.30895 -0.09062 0.30648 -0.09062 0.30432 C -0.09288 0.30432 -0.09288 0.3071 -0.09288 0.30926 C -0.09497 0.30926 -0.09497 0.3071 -0.09497 0.30432 C -0.09687 0.30432 -0.09687 0.3071 -0.09687 0.30926 " pathEditMode="relative" rAng="0" ptsTypes="AAAAAAAAAAAAAAAAAAA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285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-0.00463 C -0.00191 -0.01111 -0.00885 -0.01697 -0.01111 -0.01697 C -0.02674 -0.01697 -0.04253 0.08179 -0.04253 0.18087 C -0.04253 0.13087 -0.05052 0.08179 -0.05816 0.08179 C -0.06632 0.08179 -0.07326 0.13148 -0.07326 0.18087 C -0.07326 0.15587 -0.07726 0.13087 -0.08142 0.13087 C -0.08542 0.13087 -0.08958 0.15525 -0.08958 0.18087 C -0.08958 0.1676 -0.09132 0.15587 -0.09358 0.15587 C -0.09531 0.15587 -0.09757 0.16852 -0.09757 0.18087 C -0.09757 0.17408 -0.09826 0.1676 -0.09931 0.1676 C -0.1 0.1676 -0.10104 0.17408 -0.10104 0.18087 C -0.10104 0.17716 -0.10174 0.17408 -0.10226 0.17408 C -0.10226 0.175 -0.10347 0.17716 -0.10347 0.18087 C -0.10347 0.17902 -0.10347 0.17716 -0.10399 0.17716 C -0.10399 0.17809 -0.10451 0.17902 -0.10451 0.18087 C -0.10451 0.17994 -0.10451 0.17902 -0.10451 0.17809 C -0.10521 0.17809 -0.10521 0.17902 -0.10521 0.17994 C -0.10573 0.17994 -0.10573 0.17902 -0.10573 0.17809 C -0.10625 0.17809 -0.10625 0.17902 -0.10625 0.17994 " pathEditMode="relative" rAng="0" ptsTypes="AAAAAAAAAAAAAAAAA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86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3334 C -0.01145 -0.04661 0.00573 -0.05957 0.01059 -0.05957 C 0.0467 -0.05957 0.0823 0.1537 0.0823 0.36851 C 0.0823 0.26018 0.10122 0.1537 0.11806 0.1537 C 0.13681 0.1537 0.15382 0.26111 0.15382 0.36851 C 0.15382 0.31419 0.16407 0.26018 0.17257 0.26018 C 0.18299 0.26018 0.18976 0.31296 0.18976 0.36851 C 0.18976 0.34043 0.19462 0.31419 0.19983 0.31419 C 0.20504 0.31419 0.21025 0.34135 0.21025 0.36851 C 0.21025 0.35401 0.21025 0.34043 0.21337 0.34043 C 0.21511 0.34043 0.21858 0.35401 0.21858 0.36851 C 0.21858 0.36018 0.22032 0.35401 0.22032 0.35463 C 0.22032 0.35586 0.22379 0.36018 0.22379 0.36851 C 0.22379 0.36388 0.22379 0.36018 0.22552 0.36018 C 0.22552 0.36265 0.22552 0.36419 0.22552 0.36851 C 0.22552 0.36574 0.22552 0.36388 0.22552 0.36265 C 0.22552 0.36296 0.22552 0.36419 0.22552 0.36605 C 0.22865 0.36605 0.22865 0.36419 0.22865 0.36265 C 0.23073 0.36265 0.23073 0.36419 0.23073 0.36605 " pathEditMode="relative" rAng="0" ptsTypes="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8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95 C 0.00243 -0.0324 0.01233 -0.02531 0.01545 -0.02531 C 0.03785 -0.02531 0.06024 -0.13703 0.06024 -0.24845 C 0.06024 -0.19228 0.07205 -0.13703 0.08247 -0.13703 C 0.09375 -0.13703 0.10486 -0.1929 0.10486 -0.24845 C 0.10486 -0.22068 0.11024 -0.19228 0.11597 -0.19228 C 0.12205 -0.19228 0.12726 -0.21975 0.12726 -0.24845 C 0.12726 -0.23426 0.13056 -0.22068 0.13316 -0.22068 C 0.13594 -0.22068 0.13906 -0.23487 0.13906 -0.24845 C 0.13906 -0.24135 0.14045 -0.23426 0.14167 -0.23426 C 0.14236 -0.23426 0.14444 -0.24135 0.14444 -0.24845 C 0.14444 -0.24475 0.14497 -0.24135 0.14635 -0.24135 C 0.14635 -0.24228 0.14757 -0.24475 0.14757 -0.24845 C 0.14757 -0.2466 0.14757 -0.24475 0.14826 -0.24475 C 0.14826 -0.24598 0.14896 -0.24691 0.14896 -0.24845 C 0.14896 -0.24753 0.14896 -0.2466 0.14896 -0.24598 C 0.14948 -0.24598 0.14948 -0.24691 0.14948 -0.24784 C 0.15017 -0.24784 0.15017 -0.24691 0.15017 -0.24598 C 0.15174 -0.24598 0.15174 -0.24691 0.15174 -0.24784 " pathEditMode="relative" rAng="0" ptsTypes="AAAAAAAAAAAAAAAAAAA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87" y="-97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C -0.00174 -0.01636 -0.00972 -0.03179 -0.01215 -0.03179 C -0.03056 -0.03179 -0.04826 0.22161 -0.04826 0.47747 C -0.04826 0.34815 -0.05799 0.22161 -0.06597 0.22161 C -0.07552 0.22161 -0.08437 0.35031 -0.08437 0.47747 C -0.08437 0.41327 -0.08924 0.34815 -0.09323 0.34815 C -0.09809 0.34815 -0.10295 0.41142 -0.10295 0.47747 C -0.10295 0.44383 -0.10538 0.41327 -0.10694 0.41327 C -0.11007 0.41327 -0.1125 0.44568 -0.1125 0.47747 C -0.1125 0.45988 -0.11337 0.44383 -0.11424 0.44383 C -0.11493 0.44383 -0.11649 0.45988 -0.11649 0.47747 C -0.11649 0.46852 -0.11736 0.45988 -0.11736 0.4605 C -0.11736 0.46235 -0.11892 0.46852 -0.11892 0.47747 C -0.11892 0.47223 -0.11892 0.46852 -0.11979 0.46852 C -0.11979 0.47068 -0.11979 0.47253 -0.11979 0.47747 C -0.11979 0.47408 -0.11979 0.47223 -0.11979 0.47068 C -0.12066 0.47068 -0.12066 0.47253 -0.12066 0.47439 C -0.12135 0.47439 -0.12135 0.47253 -0.12135 0.47068 C -0.12292 0.47068 -0.12292 0.47253 -0.12292 0.47439 " pathEditMode="relative" rAng="0" ptsTypes="AAAAAAAAAAAAAAAAAAA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228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222 C 0.00191 -0.00556 0.01128 -0.03179 0.01406 -0.03179 C 0.03542 -0.03179 0.05608 0.40031 0.05608 0.83673 C 0.05608 0.61605 0.06736 0.40031 0.07656 0.40031 C 0.08767 0.40031 0.09792 0.61975 0.09792 0.83673 C 0.09792 0.72716 0.10365 0.61605 0.10833 0.61605 C 0.11389 0.61605 0.11962 0.72407 0.11962 0.83673 C 0.11962 0.77932 0.1224 0.72716 0.12431 0.72716 C 0.12778 0.72716 0.13073 0.78241 0.13073 0.83673 C 0.13073 0.80648 0.13177 0.77932 0.13264 0.77932 C 0.13351 0.77932 0.13524 0.80648 0.13524 0.83673 C 0.13524 0.8213 0.13628 0.80648 0.13628 0.80772 C 0.13628 0.8108 0.13819 0.8213 0.13819 0.83673 C 0.13819 0.82778 0.13819 0.8213 0.13924 0.8213 C 0.13924 0.825 0.13924 0.82809 0.13924 0.83673 C 0.13924 0.83086 0.13924 0.82778 0.13924 0.825 C 0.1401 0.825 0.1401 0.82809 0.1401 0.83117 C 0.14097 0.83117 0.14097 0.82809 0.14097 0.825 C 0.14288 0.825 0.14288 0.82809 0.14288 0.83117 " pathEditMode="relative" rAng="0" ptsTypes="AAAAAAAAAAAAAAAAAAA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38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6736 -0.00463 L -0.11597 -0.0046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611 -0.00463 L 0.08056 -0.0046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2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p58"/>
          <p:cNvSpPr txBox="1"/>
          <p:nvPr/>
        </p:nvSpPr>
        <p:spPr>
          <a:xfrm>
            <a:off x="2259000" y="-420000"/>
            <a:ext cx="46260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Get as many words as you can in 30 seconds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2" name="Google Shape;2282;p58"/>
          <p:cNvSpPr txBox="1">
            <a:spLocks noGrp="1"/>
          </p:cNvSpPr>
          <p:nvPr>
            <p:ph type="title"/>
          </p:nvPr>
        </p:nvSpPr>
        <p:spPr>
          <a:xfrm>
            <a:off x="1000124" y="168825"/>
            <a:ext cx="7170975" cy="8572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Chúng ta cùng mở lần lượt </a:t>
            </a:r>
            <a:br>
              <a:rPr lang="en" dirty="0"/>
            </a:br>
            <a:r>
              <a:rPr lang="en" dirty="0"/>
              <a:t>từng quả bóng nhé!</a:t>
            </a:r>
            <a:endParaRPr dirty="0"/>
          </a:p>
        </p:txBody>
      </p:sp>
      <p:sp>
        <p:nvSpPr>
          <p:cNvPr id="29" name="Oval 28">
            <a:hlinkClick r:id="rId3" action="ppaction://hlinksldjump"/>
            <a:extLst>
              <a:ext uri="{FF2B5EF4-FFF2-40B4-BE49-F238E27FC236}">
                <a16:creationId xmlns:a16="http://schemas.microsoft.com/office/drawing/2014/main" id="{EAB38B87-B44A-4F1C-B1E1-E2E2A9961266}"/>
              </a:ext>
            </a:extLst>
          </p:cNvPr>
          <p:cNvSpPr/>
          <p:nvPr/>
        </p:nvSpPr>
        <p:spPr>
          <a:xfrm>
            <a:off x="474419" y="1200150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0" name="Oval 29">
            <a:hlinkClick r:id="rId5" action="ppaction://hlinksldjump"/>
            <a:extLst>
              <a:ext uri="{FF2B5EF4-FFF2-40B4-BE49-F238E27FC236}">
                <a16:creationId xmlns:a16="http://schemas.microsoft.com/office/drawing/2014/main" id="{46203CB7-F21F-4689-A72D-37EDC5F9FDDA}"/>
              </a:ext>
            </a:extLst>
          </p:cNvPr>
          <p:cNvSpPr/>
          <p:nvPr/>
        </p:nvSpPr>
        <p:spPr>
          <a:xfrm>
            <a:off x="2113049" y="1250850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31" name="Oval 30">
            <a:hlinkClick r:id="rId6" action="ppaction://hlinksldjump"/>
            <a:extLst>
              <a:ext uri="{FF2B5EF4-FFF2-40B4-BE49-F238E27FC236}">
                <a16:creationId xmlns:a16="http://schemas.microsoft.com/office/drawing/2014/main" id="{8AC96D82-C915-407D-9DC0-8B6DBE9040A6}"/>
              </a:ext>
            </a:extLst>
          </p:cNvPr>
          <p:cNvSpPr/>
          <p:nvPr/>
        </p:nvSpPr>
        <p:spPr>
          <a:xfrm>
            <a:off x="4001926" y="1269900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32" name="Oval 31">
            <a:hlinkClick r:id="rId7" action="ppaction://hlinksldjump"/>
            <a:extLst>
              <a:ext uri="{FF2B5EF4-FFF2-40B4-BE49-F238E27FC236}">
                <a16:creationId xmlns:a16="http://schemas.microsoft.com/office/drawing/2014/main" id="{CDFBB249-D4E4-47BE-AFAC-6CBBE4CA53CC}"/>
              </a:ext>
            </a:extLst>
          </p:cNvPr>
          <p:cNvSpPr/>
          <p:nvPr/>
        </p:nvSpPr>
        <p:spPr>
          <a:xfrm>
            <a:off x="5923454" y="1269900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3" name="Oval 32">
            <a:hlinkClick r:id="rId8" action="ppaction://hlinksldjump"/>
            <a:extLst>
              <a:ext uri="{FF2B5EF4-FFF2-40B4-BE49-F238E27FC236}">
                <a16:creationId xmlns:a16="http://schemas.microsoft.com/office/drawing/2014/main" id="{FE0D7083-8ADC-419C-B0AD-016BC311AEF1}"/>
              </a:ext>
            </a:extLst>
          </p:cNvPr>
          <p:cNvSpPr/>
          <p:nvPr/>
        </p:nvSpPr>
        <p:spPr>
          <a:xfrm>
            <a:off x="7812331" y="1269900"/>
            <a:ext cx="857250" cy="8572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34" name="Picture 33" descr="A picture containing ico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64C47AE9-1698-4D12-AF59-70DDCBE05F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74419" y="2057400"/>
            <a:ext cx="3569161" cy="3123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282" grpId="0"/>
      <p:bldP spid="29" grpId="0" animBg="1"/>
      <p:bldP spid="29" grpId="3" animBg="1"/>
      <p:bldP spid="30" grpId="0" animBg="1"/>
      <p:bldP spid="30" grpId="3" animBg="1"/>
      <p:bldP spid="31" grpId="0" animBg="1"/>
      <p:bldP spid="31" grpId="3" animBg="1"/>
      <p:bldP spid="32" grpId="0" animBg="1"/>
      <p:bldP spid="32" grpId="3" animBg="1"/>
      <p:bldP spid="33" grpId="0" animBg="1"/>
      <p:bldP spid="3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itle 1">
            <a:extLst>
              <a:ext uri="{FF2B5EF4-FFF2-40B4-BE49-F238E27FC236}">
                <a16:creationId xmlns:a16="http://schemas.microsoft.com/office/drawing/2014/main" id="{FD0B32E4-B624-41BE-BEB2-A1B0FAF59C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400"/>
            <a:ext cx="733425" cy="822900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F3D79-DF49-498D-900D-E9A402CCF8D3}"/>
              </a:ext>
            </a:extLst>
          </p:cNvPr>
          <p:cNvSpPr/>
          <p:nvPr/>
        </p:nvSpPr>
        <p:spPr>
          <a:xfrm>
            <a:off x="748664" y="358200"/>
            <a:ext cx="7861936" cy="22135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 descr="A picture containing letter&#10;&#10;Description automatically generated">
            <a:extLst>
              <a:ext uri="{FF2B5EF4-FFF2-40B4-BE49-F238E27FC236}">
                <a16:creationId xmlns:a16="http://schemas.microsoft.com/office/drawing/2014/main" id="{6607A2B4-F071-4C29-8851-673CFDBD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3" t="10012" r="66792" b="16968"/>
          <a:stretch/>
        </p:blipFill>
        <p:spPr>
          <a:xfrm>
            <a:off x="3741420" y="931307"/>
            <a:ext cx="2468880" cy="1474470"/>
          </a:xfrm>
          <a:prstGeom prst="rect">
            <a:avLst/>
          </a:prstGeom>
        </p:spPr>
      </p:pic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D7098FF2-CD2E-4D03-914B-A5F59AB4570E}"/>
              </a:ext>
            </a:extLst>
          </p:cNvPr>
          <p:cNvSpPr/>
          <p:nvPr/>
        </p:nvSpPr>
        <p:spPr>
          <a:xfrm>
            <a:off x="2872740" y="3310830"/>
            <a:ext cx="4015740" cy="1356300"/>
          </a:xfrm>
          <a:prstGeom prst="accentCallout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Diện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bình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hành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9 × 5 = 45 (cm</a:t>
            </a:r>
            <a:r>
              <a:rPr lang="en-US" sz="2400" b="0" i="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: 45 cm</a:t>
            </a:r>
            <a:r>
              <a:rPr lang="en-US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Sun 15">
            <a:hlinkClick r:id="rId4" action="ppaction://hlinksldjump"/>
            <a:extLst>
              <a:ext uri="{FF2B5EF4-FFF2-40B4-BE49-F238E27FC236}">
                <a16:creationId xmlns:a16="http://schemas.microsoft.com/office/drawing/2014/main" id="{852EBD34-C2C3-4623-B682-41BFAF2BF68F}"/>
              </a:ext>
            </a:extLst>
          </p:cNvPr>
          <p:cNvSpPr/>
          <p:nvPr/>
        </p:nvSpPr>
        <p:spPr>
          <a:xfrm>
            <a:off x="0" y="4404360"/>
            <a:ext cx="678180" cy="68574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D8E45FF-4DF2-404C-BDAF-7C4DD8ABD122}"/>
              </a:ext>
            </a:extLst>
          </p:cNvPr>
          <p:cNvSpPr txBox="1">
            <a:spLocks noChangeArrowheads="1"/>
          </p:cNvSpPr>
          <p:nvPr/>
        </p:nvSpPr>
        <p:spPr>
          <a:xfrm>
            <a:off x="7620" y="0"/>
            <a:ext cx="733425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altLang="en-US" sz="5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929C9D-55F2-4C2F-B1DC-ECBA3BEBAF08}"/>
              </a:ext>
            </a:extLst>
          </p:cNvPr>
          <p:cNvSpPr/>
          <p:nvPr/>
        </p:nvSpPr>
        <p:spPr>
          <a:xfrm>
            <a:off x="840104" y="177224"/>
            <a:ext cx="7861936" cy="221355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chữ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Callout: Line with Accent Bar 13">
            <a:extLst>
              <a:ext uri="{FF2B5EF4-FFF2-40B4-BE49-F238E27FC236}">
                <a16:creationId xmlns:a16="http://schemas.microsoft.com/office/drawing/2014/main" id="{CEECAD01-EAE4-4CEA-8CFA-1FC4FC46D515}"/>
              </a:ext>
            </a:extLst>
          </p:cNvPr>
          <p:cNvSpPr/>
          <p:nvPr/>
        </p:nvSpPr>
        <p:spPr>
          <a:xfrm>
            <a:off x="2872740" y="3310830"/>
            <a:ext cx="4015740" cy="1356300"/>
          </a:xfrm>
          <a:prstGeom prst="accentCallout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Diện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chữ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10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× 5 = 50 (cm</a:t>
            </a:r>
            <a:r>
              <a:rPr lang="en-US" sz="2400" b="0" i="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: 50 cm</a:t>
            </a:r>
            <a:r>
              <a:rPr lang="en-US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5" name="Sun 14">
            <a:hlinkClick r:id="rId3" action="ppaction://hlinksldjump"/>
            <a:extLst>
              <a:ext uri="{FF2B5EF4-FFF2-40B4-BE49-F238E27FC236}">
                <a16:creationId xmlns:a16="http://schemas.microsoft.com/office/drawing/2014/main" id="{5C3E39F6-2904-422E-ABB6-6D96EAF185DD}"/>
              </a:ext>
            </a:extLst>
          </p:cNvPr>
          <p:cNvSpPr/>
          <p:nvPr/>
        </p:nvSpPr>
        <p:spPr>
          <a:xfrm>
            <a:off x="0" y="4404360"/>
            <a:ext cx="678180" cy="68574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0DA081D-7CE1-461A-B3D4-DE585AC31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5" t="22989" r="56976"/>
          <a:stretch/>
        </p:blipFill>
        <p:spPr>
          <a:xfrm>
            <a:off x="3352799" y="811530"/>
            <a:ext cx="2659381" cy="1423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225A4C6-3F2F-4759-BCD1-64D07647AEC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" y="0"/>
            <a:ext cx="733425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altLang="en-US" sz="5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36281D-5AD4-4DAC-84D4-D926A14F873D}"/>
              </a:ext>
            </a:extLst>
          </p:cNvPr>
          <p:cNvSpPr/>
          <p:nvPr/>
        </p:nvSpPr>
        <p:spPr>
          <a:xfrm>
            <a:off x="450532" y="1571684"/>
            <a:ext cx="7991476" cy="15525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4dm, </a:t>
            </a:r>
            <a:r>
              <a:rPr lang="en-US" sz="2400" dirty="0" err="1">
                <a:solidFill>
                  <a:srgbClr val="FF0000"/>
                </a:solidFill>
              </a:rPr>
              <a:t>chiều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34 cm: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Sun 14">
            <a:hlinkClick r:id="rId5" action="ppaction://hlinksldjump"/>
            <a:extLst>
              <a:ext uri="{FF2B5EF4-FFF2-40B4-BE49-F238E27FC236}">
                <a16:creationId xmlns:a16="http://schemas.microsoft.com/office/drawing/2014/main" id="{9BE0BB2C-17D4-4289-A257-A6C6A71F8BFB}"/>
              </a:ext>
            </a:extLst>
          </p:cNvPr>
          <p:cNvSpPr/>
          <p:nvPr/>
        </p:nvSpPr>
        <p:spPr>
          <a:xfrm>
            <a:off x="0" y="4404360"/>
            <a:ext cx="678180" cy="68574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2AF93-BB0D-4EAA-9578-0F3B1063FED1}"/>
              </a:ext>
            </a:extLst>
          </p:cNvPr>
          <p:cNvSpPr txBox="1"/>
          <p:nvPr/>
        </p:nvSpPr>
        <p:spPr>
          <a:xfrm>
            <a:off x="6415088" y="2571748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c. 1360 cm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8512D-E35B-4343-987D-D1E524B06A15}"/>
              </a:ext>
            </a:extLst>
          </p:cNvPr>
          <p:cNvSpPr txBox="1"/>
          <p:nvPr/>
        </p:nvSpPr>
        <p:spPr>
          <a:xfrm>
            <a:off x="3474720" y="2572401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b. 136 cm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08BB3-036C-419C-933A-4782B35B6FCD}"/>
              </a:ext>
            </a:extLst>
          </p:cNvPr>
          <p:cNvSpPr txBox="1"/>
          <p:nvPr/>
        </p:nvSpPr>
        <p:spPr>
          <a:xfrm>
            <a:off x="773370" y="2571748"/>
            <a:ext cx="122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a. 136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264BFC6-3FE4-47E0-85FA-6B20BEFFB5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-1" t="-2" r="-316" b="36489"/>
          <a:stretch/>
        </p:blipFill>
        <p:spPr>
          <a:xfrm>
            <a:off x="3097911" y="2512473"/>
            <a:ext cx="753617" cy="566333"/>
          </a:xfrm>
          <a:prstGeom prst="rect">
            <a:avLst/>
          </a:prstGeom>
        </p:spPr>
      </p:pic>
      <p:pic>
        <p:nvPicPr>
          <p:cNvPr id="18" name="Picture 17" descr="A picture containing pool ball, sport, clipart&#10;&#10;Description automatically generated">
            <a:extLst>
              <a:ext uri="{FF2B5EF4-FFF2-40B4-BE49-F238E27FC236}">
                <a16:creationId xmlns:a16="http://schemas.microsoft.com/office/drawing/2014/main" id="{6675D299-7FFA-48D4-ADE3-A741057AB3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5949985" y="2347942"/>
            <a:ext cx="930206" cy="93020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DFBD691-F305-4A9C-8CDF-32C79FD955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-1" t="-2" r="-316" b="36489"/>
          <a:stretch/>
        </p:blipFill>
        <p:spPr>
          <a:xfrm>
            <a:off x="520497" y="2526354"/>
            <a:ext cx="683030" cy="55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n 9">
            <a:hlinkClick r:id="rId3" action="ppaction://hlinksldjump"/>
            <a:extLst>
              <a:ext uri="{FF2B5EF4-FFF2-40B4-BE49-F238E27FC236}">
                <a16:creationId xmlns:a16="http://schemas.microsoft.com/office/drawing/2014/main" id="{8ECF8891-66E6-41A1-B149-FD0018C2D197}"/>
              </a:ext>
            </a:extLst>
          </p:cNvPr>
          <p:cNvSpPr/>
          <p:nvPr/>
        </p:nvSpPr>
        <p:spPr>
          <a:xfrm>
            <a:off x="0" y="4404360"/>
            <a:ext cx="678180" cy="68574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A156EE5-75FC-4894-8A90-7E6C5C505E9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" y="0"/>
            <a:ext cx="733425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altLang="en-US" sz="5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B391A7-2658-4FE4-9967-EDD606C15D7C}"/>
              </a:ext>
            </a:extLst>
          </p:cNvPr>
          <p:cNvSpPr/>
          <p:nvPr/>
        </p:nvSpPr>
        <p:spPr>
          <a:xfrm>
            <a:off x="817244" y="184844"/>
            <a:ext cx="7945755" cy="273361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mảnh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đất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được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trên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sau</a:t>
            </a:r>
            <a:r>
              <a:rPr lang="en-US" sz="2400" dirty="0">
                <a:solidFill>
                  <a:srgbClr val="FF0000"/>
                </a:solidFill>
              </a:rPr>
              <a:t>):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                           </a:t>
            </a:r>
            <a:r>
              <a:rPr lang="en-US" sz="2400" dirty="0" err="1">
                <a:solidFill>
                  <a:srgbClr val="FF0000"/>
                </a:solidFill>
              </a:rPr>
              <a:t>Hãy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mảnh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đất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này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794BFE0D-DE1C-429B-A084-1810D623C32E}"/>
              </a:ext>
            </a:extLst>
          </p:cNvPr>
          <p:cNvSpPr/>
          <p:nvPr/>
        </p:nvSpPr>
        <p:spPr>
          <a:xfrm>
            <a:off x="1653540" y="822900"/>
            <a:ext cx="3276600" cy="1478340"/>
          </a:xfrm>
          <a:prstGeom prst="parallelogram">
            <a:avLst>
              <a:gd name="adj" fmla="val 5489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EE5ECAA-5FCC-4BDC-8B67-BC150E2E5457}"/>
              </a:ext>
            </a:extLst>
          </p:cNvPr>
          <p:cNvCxnSpPr>
            <a:cxnSpLocks/>
          </p:cNvCxnSpPr>
          <p:nvPr/>
        </p:nvCxnSpPr>
        <p:spPr>
          <a:xfrm flipV="1">
            <a:off x="4107180" y="822900"/>
            <a:ext cx="60960" cy="1478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AD0B75-5FC0-4DD9-BC67-35B8557511FE}"/>
              </a:ext>
            </a:extLst>
          </p:cNvPr>
          <p:cNvCxnSpPr/>
          <p:nvPr/>
        </p:nvCxnSpPr>
        <p:spPr>
          <a:xfrm flipH="1">
            <a:off x="3977640" y="990600"/>
            <a:ext cx="1676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8AE953-97A7-4E95-A15B-81E4AE6F6568}"/>
              </a:ext>
            </a:extLst>
          </p:cNvPr>
          <p:cNvCxnSpPr>
            <a:cxnSpLocks/>
          </p:cNvCxnSpPr>
          <p:nvPr/>
        </p:nvCxnSpPr>
        <p:spPr>
          <a:xfrm flipV="1">
            <a:off x="3977640" y="822900"/>
            <a:ext cx="0" cy="1829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F28B3EE-B05C-42B8-8DA2-E8BF0423FD05}"/>
              </a:ext>
            </a:extLst>
          </p:cNvPr>
          <p:cNvSpPr txBox="1"/>
          <p:nvPr/>
        </p:nvSpPr>
        <p:spPr>
          <a:xfrm>
            <a:off x="2605091" y="2270579"/>
            <a:ext cx="95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70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7BAA7F-3A10-4202-8CED-B011A3E56D96}"/>
              </a:ext>
            </a:extLst>
          </p:cNvPr>
          <p:cNvSpPr txBox="1"/>
          <p:nvPr/>
        </p:nvSpPr>
        <p:spPr>
          <a:xfrm>
            <a:off x="3362325" y="1362015"/>
            <a:ext cx="958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42 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8D93B3-C94E-4308-80A5-24C54A20A3B8}"/>
              </a:ext>
            </a:extLst>
          </p:cNvPr>
          <p:cNvSpPr txBox="1"/>
          <p:nvPr/>
        </p:nvSpPr>
        <p:spPr>
          <a:xfrm>
            <a:off x="1388746" y="1230957"/>
            <a:ext cx="836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58 m</a:t>
            </a:r>
          </a:p>
        </p:txBody>
      </p:sp>
      <p:sp>
        <p:nvSpPr>
          <p:cNvPr id="30" name="Callout: Line with Accent Bar 29">
            <a:extLst>
              <a:ext uri="{FF2B5EF4-FFF2-40B4-BE49-F238E27FC236}">
                <a16:creationId xmlns:a16="http://schemas.microsoft.com/office/drawing/2014/main" id="{6A3D297A-4C11-4820-A1D1-6A6F44B9A988}"/>
              </a:ext>
            </a:extLst>
          </p:cNvPr>
          <p:cNvSpPr/>
          <p:nvPr/>
        </p:nvSpPr>
        <p:spPr>
          <a:xfrm>
            <a:off x="2872740" y="3310830"/>
            <a:ext cx="4015740" cy="1356300"/>
          </a:xfrm>
          <a:prstGeom prst="accentCallout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Diện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tích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mảnh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đất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70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× 42 = 2940 (m</a:t>
            </a:r>
            <a:r>
              <a:rPr lang="en-US" sz="2400" b="0" i="0" baseline="30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sz="24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: 2940 m</a:t>
            </a:r>
            <a:r>
              <a:rPr lang="en-US" sz="2400" baseline="30000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" grpId="0" animBg="1"/>
      <p:bldP spid="22" grpId="0"/>
      <p:bldP spid="24" grpId="0"/>
      <p:bldP spid="23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982916-8428-465B-8CEC-699A1A613D4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" y="0"/>
            <a:ext cx="733425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Gochi Hand"/>
              <a:buNone/>
              <a:defRPr sz="3600" b="0" i="0" u="none" strike="noStrike" cap="none">
                <a:solidFill>
                  <a:srgbClr val="434343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r>
              <a:rPr lang="en-US" altLang="en-US" sz="54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57B554-A6FF-438E-AF0B-CE33A84AC4E4}"/>
              </a:ext>
            </a:extLst>
          </p:cNvPr>
          <p:cNvSpPr/>
          <p:nvPr/>
        </p:nvSpPr>
        <p:spPr>
          <a:xfrm>
            <a:off x="450532" y="1571684"/>
            <a:ext cx="7991476" cy="15525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của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4m, </a:t>
            </a:r>
            <a:r>
              <a:rPr lang="en-US" sz="2400" dirty="0" err="1">
                <a:solidFill>
                  <a:srgbClr val="FF0000"/>
                </a:solidFill>
              </a:rPr>
              <a:t>chiều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13dm: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Sun 13">
            <a:hlinkClick r:id="rId5" action="ppaction://hlinksldjump"/>
            <a:extLst>
              <a:ext uri="{FF2B5EF4-FFF2-40B4-BE49-F238E27FC236}">
                <a16:creationId xmlns:a16="http://schemas.microsoft.com/office/drawing/2014/main" id="{6CA5B564-53C6-4F13-8E80-B70DBE7A1366}"/>
              </a:ext>
            </a:extLst>
          </p:cNvPr>
          <p:cNvSpPr/>
          <p:nvPr/>
        </p:nvSpPr>
        <p:spPr>
          <a:xfrm>
            <a:off x="0" y="4404360"/>
            <a:ext cx="678180" cy="68574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4C305E-7A9C-4565-80C5-D6815CD66AF6}"/>
              </a:ext>
            </a:extLst>
          </p:cNvPr>
          <p:cNvSpPr txBox="1"/>
          <p:nvPr/>
        </p:nvSpPr>
        <p:spPr>
          <a:xfrm>
            <a:off x="773370" y="2571748"/>
            <a:ext cx="1893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a. 520 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70DCC-C817-4BB6-9BAD-BC3C0C390EE3}"/>
              </a:ext>
            </a:extLst>
          </p:cNvPr>
          <p:cNvSpPr txBox="1"/>
          <p:nvPr/>
        </p:nvSpPr>
        <p:spPr>
          <a:xfrm>
            <a:off x="3474720" y="2572401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b. 520 dm</a:t>
            </a:r>
            <a:r>
              <a:rPr lang="en-US" sz="2400" baseline="30000" dirty="0">
                <a:solidFill>
                  <a:srgbClr val="FF0000"/>
                </a:solidFill>
              </a:rPr>
              <a:t>2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B9A860-8900-4262-99F3-85C6B8977D7B}"/>
              </a:ext>
            </a:extLst>
          </p:cNvPr>
          <p:cNvSpPr txBox="1"/>
          <p:nvPr/>
        </p:nvSpPr>
        <p:spPr>
          <a:xfrm>
            <a:off x="6415088" y="2571748"/>
            <a:ext cx="120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c. 520</a:t>
            </a:r>
            <a:endParaRPr lang="en-US" sz="2400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5DAFCF2-6E05-4293-860F-0F755EC679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-1" t="-2" r="-316" b="36489"/>
          <a:stretch/>
        </p:blipFill>
        <p:spPr>
          <a:xfrm>
            <a:off x="475730" y="2526354"/>
            <a:ext cx="683030" cy="552452"/>
          </a:xfrm>
          <a:prstGeom prst="rect">
            <a:avLst/>
          </a:prstGeom>
        </p:spPr>
      </p:pic>
      <p:pic>
        <p:nvPicPr>
          <p:cNvPr id="19" name="Picture 18" descr="A picture containing pool ball, sport, clipart&#10;&#10;Description automatically generated">
            <a:extLst>
              <a:ext uri="{FF2B5EF4-FFF2-40B4-BE49-F238E27FC236}">
                <a16:creationId xmlns:a16="http://schemas.microsoft.com/office/drawing/2014/main" id="{83EE5959-8747-451E-B842-3DFB28892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009617" y="2347942"/>
            <a:ext cx="930206" cy="93020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5DC59A3-03CF-48FE-B25B-AD7CD442BA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-1" t="-2" r="-316" b="36489"/>
          <a:stretch/>
        </p:blipFill>
        <p:spPr>
          <a:xfrm>
            <a:off x="6144014" y="2536819"/>
            <a:ext cx="683030" cy="552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p65"/>
          <p:cNvSpPr txBox="1">
            <a:spLocks noGrp="1"/>
          </p:cNvSpPr>
          <p:nvPr>
            <p:ph type="title"/>
          </p:nvPr>
        </p:nvSpPr>
        <p:spPr>
          <a:xfrm>
            <a:off x="1358880" y="402233"/>
            <a:ext cx="5496600" cy="2253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>
                    <a:lumMod val="75000"/>
                  </a:schemeClr>
                </a:solidFill>
              </a:rPr>
              <a:t>Cảm ơn các bạn đã giúp tớ nhé!</a:t>
            </a:r>
            <a:endParaRPr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EB3D7D4-21D4-43F8-9349-BF3B04A9E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445828" y="2655308"/>
            <a:ext cx="2495992" cy="248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1" name="Google Shape;2441;p64"/>
          <p:cNvGrpSpPr/>
          <p:nvPr/>
        </p:nvGrpSpPr>
        <p:grpSpPr>
          <a:xfrm>
            <a:off x="2071988" y="2085325"/>
            <a:ext cx="5075100" cy="7132475"/>
            <a:chOff x="1919588" y="1932925"/>
            <a:chExt cx="5075100" cy="7132475"/>
          </a:xfrm>
        </p:grpSpPr>
        <p:sp>
          <p:nvSpPr>
            <p:cNvPr id="2442" name="Google Shape;2442;p64"/>
            <p:cNvSpPr/>
            <p:nvPr/>
          </p:nvSpPr>
          <p:spPr>
            <a:xfrm>
              <a:off x="2709521" y="3398571"/>
              <a:ext cx="1203926" cy="1473891"/>
            </a:xfrm>
            <a:custGeom>
              <a:avLst/>
              <a:gdLst/>
              <a:ahLst/>
              <a:cxnLst/>
              <a:rect l="l" t="t" r="r" b="b"/>
              <a:pathLst>
                <a:path w="17428" h="21336" extrusionOk="0">
                  <a:moveTo>
                    <a:pt x="5791" y="1"/>
                  </a:moveTo>
                  <a:cubicBezTo>
                    <a:pt x="4200" y="1"/>
                    <a:pt x="2847" y="1228"/>
                    <a:pt x="1972" y="2624"/>
                  </a:cubicBezTo>
                  <a:cubicBezTo>
                    <a:pt x="1042" y="4111"/>
                    <a:pt x="373" y="5404"/>
                    <a:pt x="252" y="7180"/>
                  </a:cubicBezTo>
                  <a:cubicBezTo>
                    <a:pt x="140" y="8901"/>
                    <a:pt x="1" y="10733"/>
                    <a:pt x="168" y="12444"/>
                  </a:cubicBezTo>
                  <a:cubicBezTo>
                    <a:pt x="401" y="14722"/>
                    <a:pt x="726" y="17130"/>
                    <a:pt x="1544" y="19269"/>
                  </a:cubicBezTo>
                  <a:cubicBezTo>
                    <a:pt x="1898" y="20209"/>
                    <a:pt x="2484" y="21204"/>
                    <a:pt x="3562" y="21315"/>
                  </a:cubicBezTo>
                  <a:cubicBezTo>
                    <a:pt x="3703" y="21329"/>
                    <a:pt x="3847" y="21336"/>
                    <a:pt x="3994" y="21336"/>
                  </a:cubicBezTo>
                  <a:cubicBezTo>
                    <a:pt x="5297" y="21336"/>
                    <a:pt x="6820" y="20820"/>
                    <a:pt x="7998" y="20469"/>
                  </a:cubicBezTo>
                  <a:cubicBezTo>
                    <a:pt x="9235" y="20097"/>
                    <a:pt x="10416" y="19651"/>
                    <a:pt x="11625" y="19241"/>
                  </a:cubicBezTo>
                  <a:cubicBezTo>
                    <a:pt x="12397" y="18981"/>
                    <a:pt x="13094" y="18935"/>
                    <a:pt x="13633" y="18293"/>
                  </a:cubicBezTo>
                  <a:cubicBezTo>
                    <a:pt x="14108" y="17726"/>
                    <a:pt x="14275" y="17084"/>
                    <a:pt x="14405" y="16396"/>
                  </a:cubicBezTo>
                  <a:cubicBezTo>
                    <a:pt x="14712" y="14908"/>
                    <a:pt x="15456" y="13346"/>
                    <a:pt x="15958" y="12918"/>
                  </a:cubicBezTo>
                  <a:cubicBezTo>
                    <a:pt x="16553" y="12518"/>
                    <a:pt x="17427" y="11142"/>
                    <a:pt x="17214" y="10361"/>
                  </a:cubicBezTo>
                  <a:cubicBezTo>
                    <a:pt x="17086" y="9896"/>
                    <a:pt x="16713" y="9755"/>
                    <a:pt x="16277" y="9755"/>
                  </a:cubicBezTo>
                  <a:cubicBezTo>
                    <a:pt x="15823" y="9755"/>
                    <a:pt x="15301" y="9908"/>
                    <a:pt x="14917" y="10007"/>
                  </a:cubicBezTo>
                  <a:cubicBezTo>
                    <a:pt x="15884" y="8482"/>
                    <a:pt x="15707" y="5590"/>
                    <a:pt x="14322" y="4400"/>
                  </a:cubicBezTo>
                  <a:cubicBezTo>
                    <a:pt x="13928" y="4056"/>
                    <a:pt x="13518" y="3912"/>
                    <a:pt x="13114" y="3912"/>
                  </a:cubicBezTo>
                  <a:cubicBezTo>
                    <a:pt x="12153" y="3912"/>
                    <a:pt x="11235" y="4733"/>
                    <a:pt x="10704" y="5637"/>
                  </a:cubicBezTo>
                  <a:cubicBezTo>
                    <a:pt x="10852" y="5138"/>
                    <a:pt x="10517" y="4498"/>
                    <a:pt x="10169" y="4498"/>
                  </a:cubicBezTo>
                  <a:cubicBezTo>
                    <a:pt x="10037" y="4498"/>
                    <a:pt x="9903" y="4590"/>
                    <a:pt x="9793" y="4818"/>
                  </a:cubicBezTo>
                  <a:cubicBezTo>
                    <a:pt x="9698" y="4379"/>
                    <a:pt x="9451" y="3664"/>
                    <a:pt x="9055" y="3664"/>
                  </a:cubicBezTo>
                  <a:cubicBezTo>
                    <a:pt x="8907" y="3664"/>
                    <a:pt x="8737" y="3765"/>
                    <a:pt x="8547" y="4019"/>
                  </a:cubicBezTo>
                  <a:cubicBezTo>
                    <a:pt x="8956" y="2503"/>
                    <a:pt x="8835" y="1080"/>
                    <a:pt x="7208" y="327"/>
                  </a:cubicBezTo>
                  <a:cubicBezTo>
                    <a:pt x="6720" y="101"/>
                    <a:pt x="6245" y="1"/>
                    <a:pt x="5791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4"/>
            <p:cNvSpPr/>
            <p:nvPr/>
          </p:nvSpPr>
          <p:spPr>
            <a:xfrm>
              <a:off x="4433038" y="3669084"/>
              <a:ext cx="552502" cy="370062"/>
            </a:xfrm>
            <a:custGeom>
              <a:avLst/>
              <a:gdLst/>
              <a:ahLst/>
              <a:cxnLst/>
              <a:rect l="l" t="t" r="r" b="b"/>
              <a:pathLst>
                <a:path w="7998" h="5357" extrusionOk="0">
                  <a:moveTo>
                    <a:pt x="3643" y="0"/>
                  </a:moveTo>
                  <a:cubicBezTo>
                    <a:pt x="2844" y="0"/>
                    <a:pt x="2272" y="1125"/>
                    <a:pt x="2177" y="1748"/>
                  </a:cubicBezTo>
                  <a:cubicBezTo>
                    <a:pt x="2156" y="1187"/>
                    <a:pt x="1806" y="898"/>
                    <a:pt x="1427" y="898"/>
                  </a:cubicBezTo>
                  <a:cubicBezTo>
                    <a:pt x="1110" y="898"/>
                    <a:pt x="774" y="1101"/>
                    <a:pt x="596" y="1516"/>
                  </a:cubicBezTo>
                  <a:cubicBezTo>
                    <a:pt x="1" y="2939"/>
                    <a:pt x="1758" y="4548"/>
                    <a:pt x="2651" y="5357"/>
                  </a:cubicBezTo>
                  <a:cubicBezTo>
                    <a:pt x="2728" y="5284"/>
                    <a:pt x="2941" y="5265"/>
                    <a:pt x="3230" y="5265"/>
                  </a:cubicBezTo>
                  <a:cubicBezTo>
                    <a:pt x="3532" y="5265"/>
                    <a:pt x="3916" y="5286"/>
                    <a:pt x="4316" y="5286"/>
                  </a:cubicBezTo>
                  <a:cubicBezTo>
                    <a:pt x="5195" y="5286"/>
                    <a:pt x="6145" y="5187"/>
                    <a:pt x="6436" y="4557"/>
                  </a:cubicBezTo>
                  <a:cubicBezTo>
                    <a:pt x="6640" y="4110"/>
                    <a:pt x="6138" y="3869"/>
                    <a:pt x="5720" y="3859"/>
                  </a:cubicBezTo>
                  <a:cubicBezTo>
                    <a:pt x="6380" y="3255"/>
                    <a:pt x="7176" y="2446"/>
                    <a:pt x="6304" y="2446"/>
                  </a:cubicBezTo>
                  <a:cubicBezTo>
                    <a:pt x="6157" y="2446"/>
                    <a:pt x="5962" y="2469"/>
                    <a:pt x="5710" y="2520"/>
                  </a:cubicBezTo>
                  <a:cubicBezTo>
                    <a:pt x="6259" y="1990"/>
                    <a:pt x="7998" y="1209"/>
                    <a:pt x="6956" y="354"/>
                  </a:cubicBezTo>
                  <a:cubicBezTo>
                    <a:pt x="6712" y="156"/>
                    <a:pt x="6407" y="70"/>
                    <a:pt x="6085" y="70"/>
                  </a:cubicBezTo>
                  <a:cubicBezTo>
                    <a:pt x="5469" y="70"/>
                    <a:pt x="4790" y="382"/>
                    <a:pt x="4352" y="822"/>
                  </a:cubicBezTo>
                  <a:lnTo>
                    <a:pt x="4352" y="822"/>
                  </a:lnTo>
                  <a:cubicBezTo>
                    <a:pt x="4394" y="467"/>
                    <a:pt x="4234" y="108"/>
                    <a:pt x="3823" y="19"/>
                  </a:cubicBezTo>
                  <a:cubicBezTo>
                    <a:pt x="3762" y="6"/>
                    <a:pt x="3702" y="0"/>
                    <a:pt x="3643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4"/>
            <p:cNvSpPr/>
            <p:nvPr/>
          </p:nvSpPr>
          <p:spPr>
            <a:xfrm>
              <a:off x="5979921" y="4357454"/>
              <a:ext cx="775423" cy="782124"/>
            </a:xfrm>
            <a:custGeom>
              <a:avLst/>
              <a:gdLst/>
              <a:ahLst/>
              <a:cxnLst/>
              <a:rect l="l" t="t" r="r" b="b"/>
              <a:pathLst>
                <a:path w="11225" h="11322" extrusionOk="0">
                  <a:moveTo>
                    <a:pt x="6057" y="1"/>
                  </a:moveTo>
                  <a:cubicBezTo>
                    <a:pt x="5790" y="1"/>
                    <a:pt x="5493" y="91"/>
                    <a:pt x="5217" y="264"/>
                  </a:cubicBezTo>
                  <a:cubicBezTo>
                    <a:pt x="4148" y="943"/>
                    <a:pt x="3497" y="1882"/>
                    <a:pt x="3060" y="3026"/>
                  </a:cubicBezTo>
                  <a:cubicBezTo>
                    <a:pt x="3088" y="2387"/>
                    <a:pt x="2761" y="2002"/>
                    <a:pt x="2365" y="2002"/>
                  </a:cubicBezTo>
                  <a:cubicBezTo>
                    <a:pt x="2104" y="2002"/>
                    <a:pt x="1812" y="2170"/>
                    <a:pt x="1572" y="2543"/>
                  </a:cubicBezTo>
                  <a:cubicBezTo>
                    <a:pt x="828" y="3677"/>
                    <a:pt x="1172" y="5230"/>
                    <a:pt x="1386" y="6467"/>
                  </a:cubicBezTo>
                  <a:cubicBezTo>
                    <a:pt x="1349" y="6268"/>
                    <a:pt x="991" y="5946"/>
                    <a:pt x="719" y="5946"/>
                  </a:cubicBezTo>
                  <a:cubicBezTo>
                    <a:pt x="648" y="5946"/>
                    <a:pt x="582" y="5969"/>
                    <a:pt x="530" y="6021"/>
                  </a:cubicBezTo>
                  <a:cubicBezTo>
                    <a:pt x="0" y="6541"/>
                    <a:pt x="1349" y="8383"/>
                    <a:pt x="1544" y="8773"/>
                  </a:cubicBezTo>
                  <a:lnTo>
                    <a:pt x="2995" y="10810"/>
                  </a:lnTo>
                  <a:cubicBezTo>
                    <a:pt x="3515" y="11248"/>
                    <a:pt x="4334" y="11322"/>
                    <a:pt x="5094" y="11322"/>
                  </a:cubicBezTo>
                  <a:cubicBezTo>
                    <a:pt x="5448" y="11322"/>
                    <a:pt x="5789" y="11306"/>
                    <a:pt x="6082" y="11303"/>
                  </a:cubicBezTo>
                  <a:cubicBezTo>
                    <a:pt x="7012" y="11284"/>
                    <a:pt x="7635" y="11228"/>
                    <a:pt x="8314" y="10577"/>
                  </a:cubicBezTo>
                  <a:cubicBezTo>
                    <a:pt x="8937" y="10001"/>
                    <a:pt x="9662" y="9266"/>
                    <a:pt x="10062" y="8513"/>
                  </a:cubicBezTo>
                  <a:cubicBezTo>
                    <a:pt x="10467" y="7755"/>
                    <a:pt x="10130" y="7428"/>
                    <a:pt x="9450" y="7428"/>
                  </a:cubicBezTo>
                  <a:cubicBezTo>
                    <a:pt x="9396" y="7428"/>
                    <a:pt x="9339" y="7430"/>
                    <a:pt x="9281" y="7434"/>
                  </a:cubicBezTo>
                  <a:cubicBezTo>
                    <a:pt x="10071" y="5946"/>
                    <a:pt x="11224" y="4356"/>
                    <a:pt x="10192" y="2636"/>
                  </a:cubicBezTo>
                  <a:cubicBezTo>
                    <a:pt x="9895" y="2140"/>
                    <a:pt x="9584" y="1976"/>
                    <a:pt x="9251" y="1976"/>
                  </a:cubicBezTo>
                  <a:cubicBezTo>
                    <a:pt x="8897" y="1976"/>
                    <a:pt x="8517" y="2161"/>
                    <a:pt x="8100" y="2329"/>
                  </a:cubicBezTo>
                  <a:cubicBezTo>
                    <a:pt x="7946" y="1970"/>
                    <a:pt x="7769" y="852"/>
                    <a:pt x="7327" y="852"/>
                  </a:cubicBezTo>
                  <a:cubicBezTo>
                    <a:pt x="7208" y="852"/>
                    <a:pt x="7071" y="933"/>
                    <a:pt x="6910" y="1129"/>
                  </a:cubicBezTo>
                  <a:cubicBezTo>
                    <a:pt x="7009" y="361"/>
                    <a:pt x="6591" y="1"/>
                    <a:pt x="6057" y="1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4"/>
            <p:cNvSpPr/>
            <p:nvPr/>
          </p:nvSpPr>
          <p:spPr>
            <a:xfrm>
              <a:off x="5346537" y="4039208"/>
              <a:ext cx="542209" cy="547321"/>
            </a:xfrm>
            <a:custGeom>
              <a:avLst/>
              <a:gdLst/>
              <a:ahLst/>
              <a:cxnLst/>
              <a:rect l="l" t="t" r="r" b="b"/>
              <a:pathLst>
                <a:path w="7849" h="7923" extrusionOk="0">
                  <a:moveTo>
                    <a:pt x="4244" y="0"/>
                  </a:moveTo>
                  <a:cubicBezTo>
                    <a:pt x="4056" y="0"/>
                    <a:pt x="3847" y="63"/>
                    <a:pt x="3655" y="185"/>
                  </a:cubicBezTo>
                  <a:cubicBezTo>
                    <a:pt x="2911" y="659"/>
                    <a:pt x="2446" y="1319"/>
                    <a:pt x="2139" y="2119"/>
                  </a:cubicBezTo>
                  <a:cubicBezTo>
                    <a:pt x="2156" y="1672"/>
                    <a:pt x="1930" y="1402"/>
                    <a:pt x="1655" y="1402"/>
                  </a:cubicBezTo>
                  <a:cubicBezTo>
                    <a:pt x="1473" y="1402"/>
                    <a:pt x="1268" y="1521"/>
                    <a:pt x="1097" y="1784"/>
                  </a:cubicBezTo>
                  <a:cubicBezTo>
                    <a:pt x="577" y="2564"/>
                    <a:pt x="818" y="3659"/>
                    <a:pt x="967" y="4523"/>
                  </a:cubicBezTo>
                  <a:lnTo>
                    <a:pt x="967" y="4523"/>
                  </a:lnTo>
                  <a:cubicBezTo>
                    <a:pt x="940" y="4383"/>
                    <a:pt x="687" y="4159"/>
                    <a:pt x="500" y="4159"/>
                  </a:cubicBezTo>
                  <a:cubicBezTo>
                    <a:pt x="451" y="4159"/>
                    <a:pt x="407" y="4175"/>
                    <a:pt x="372" y="4211"/>
                  </a:cubicBezTo>
                  <a:cubicBezTo>
                    <a:pt x="0" y="4574"/>
                    <a:pt x="939" y="5866"/>
                    <a:pt x="1079" y="6136"/>
                  </a:cubicBezTo>
                  <a:lnTo>
                    <a:pt x="2102" y="7568"/>
                  </a:lnTo>
                  <a:cubicBezTo>
                    <a:pt x="2465" y="7874"/>
                    <a:pt x="3039" y="7922"/>
                    <a:pt x="3573" y="7922"/>
                  </a:cubicBezTo>
                  <a:cubicBezTo>
                    <a:pt x="3818" y="7922"/>
                    <a:pt x="4055" y="7912"/>
                    <a:pt x="4259" y="7912"/>
                  </a:cubicBezTo>
                  <a:cubicBezTo>
                    <a:pt x="4901" y="7903"/>
                    <a:pt x="5338" y="7856"/>
                    <a:pt x="5821" y="7410"/>
                  </a:cubicBezTo>
                  <a:cubicBezTo>
                    <a:pt x="6249" y="7001"/>
                    <a:pt x="6761" y="6480"/>
                    <a:pt x="7040" y="5959"/>
                  </a:cubicBezTo>
                  <a:cubicBezTo>
                    <a:pt x="7324" y="5425"/>
                    <a:pt x="7089" y="5202"/>
                    <a:pt x="6609" y="5202"/>
                  </a:cubicBezTo>
                  <a:cubicBezTo>
                    <a:pt x="6571" y="5202"/>
                    <a:pt x="6532" y="5203"/>
                    <a:pt x="6491" y="5206"/>
                  </a:cubicBezTo>
                  <a:cubicBezTo>
                    <a:pt x="7049" y="4165"/>
                    <a:pt x="7849" y="3049"/>
                    <a:pt x="7133" y="1840"/>
                  </a:cubicBezTo>
                  <a:cubicBezTo>
                    <a:pt x="6927" y="1496"/>
                    <a:pt x="6713" y="1381"/>
                    <a:pt x="6483" y="1381"/>
                  </a:cubicBezTo>
                  <a:cubicBezTo>
                    <a:pt x="6234" y="1381"/>
                    <a:pt x="5967" y="1515"/>
                    <a:pt x="5673" y="1635"/>
                  </a:cubicBezTo>
                  <a:cubicBezTo>
                    <a:pt x="5570" y="1379"/>
                    <a:pt x="5444" y="595"/>
                    <a:pt x="5135" y="595"/>
                  </a:cubicBezTo>
                  <a:cubicBezTo>
                    <a:pt x="5053" y="595"/>
                    <a:pt x="4957" y="652"/>
                    <a:pt x="4845" y="789"/>
                  </a:cubicBezTo>
                  <a:cubicBezTo>
                    <a:pt x="4913" y="250"/>
                    <a:pt x="4619" y="0"/>
                    <a:pt x="4244" y="0"/>
                  </a:cubicBezTo>
                  <a:close/>
                </a:path>
              </a:pathLst>
            </a:cu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4"/>
            <p:cNvSpPr/>
            <p:nvPr/>
          </p:nvSpPr>
          <p:spPr>
            <a:xfrm>
              <a:off x="4912929" y="3850830"/>
              <a:ext cx="261951" cy="327439"/>
            </a:xfrm>
            <a:custGeom>
              <a:avLst/>
              <a:gdLst/>
              <a:ahLst/>
              <a:cxnLst/>
              <a:rect l="l" t="t" r="r" b="b"/>
              <a:pathLst>
                <a:path w="3792" h="4740" extrusionOk="0">
                  <a:moveTo>
                    <a:pt x="3180" y="1"/>
                  </a:moveTo>
                  <a:cubicBezTo>
                    <a:pt x="2103" y="315"/>
                    <a:pt x="1412" y="1194"/>
                    <a:pt x="1137" y="2236"/>
                  </a:cubicBezTo>
                  <a:lnTo>
                    <a:pt x="1137" y="2236"/>
                  </a:lnTo>
                  <a:cubicBezTo>
                    <a:pt x="1192" y="1812"/>
                    <a:pt x="1135" y="1261"/>
                    <a:pt x="1032" y="856"/>
                  </a:cubicBezTo>
                  <a:cubicBezTo>
                    <a:pt x="0" y="1461"/>
                    <a:pt x="586" y="3507"/>
                    <a:pt x="632" y="4492"/>
                  </a:cubicBezTo>
                  <a:cubicBezTo>
                    <a:pt x="750" y="4664"/>
                    <a:pt x="889" y="4740"/>
                    <a:pt x="1040" y="4740"/>
                  </a:cubicBezTo>
                  <a:cubicBezTo>
                    <a:pt x="2106" y="4740"/>
                    <a:pt x="3791" y="962"/>
                    <a:pt x="3180" y="1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4"/>
            <p:cNvSpPr/>
            <p:nvPr/>
          </p:nvSpPr>
          <p:spPr>
            <a:xfrm>
              <a:off x="5842454" y="4186691"/>
              <a:ext cx="468362" cy="535439"/>
            </a:xfrm>
            <a:custGeom>
              <a:avLst/>
              <a:gdLst/>
              <a:ahLst/>
              <a:cxnLst/>
              <a:rect l="l" t="t" r="r" b="b"/>
              <a:pathLst>
                <a:path w="6780" h="7751" extrusionOk="0">
                  <a:moveTo>
                    <a:pt x="4762" y="0"/>
                  </a:moveTo>
                  <a:cubicBezTo>
                    <a:pt x="4196" y="0"/>
                    <a:pt x="3338" y="641"/>
                    <a:pt x="3106" y="858"/>
                  </a:cubicBezTo>
                  <a:cubicBezTo>
                    <a:pt x="2269" y="1648"/>
                    <a:pt x="1767" y="2690"/>
                    <a:pt x="1070" y="3545"/>
                  </a:cubicBezTo>
                  <a:cubicBezTo>
                    <a:pt x="1161" y="3214"/>
                    <a:pt x="1643" y="1598"/>
                    <a:pt x="1090" y="1598"/>
                  </a:cubicBezTo>
                  <a:cubicBezTo>
                    <a:pt x="1022" y="1598"/>
                    <a:pt x="939" y="1623"/>
                    <a:pt x="837" y="1676"/>
                  </a:cubicBezTo>
                  <a:cubicBezTo>
                    <a:pt x="307" y="1955"/>
                    <a:pt x="158" y="3564"/>
                    <a:pt x="93" y="4038"/>
                  </a:cubicBezTo>
                  <a:cubicBezTo>
                    <a:pt x="0" y="4689"/>
                    <a:pt x="121" y="5294"/>
                    <a:pt x="84" y="5935"/>
                  </a:cubicBezTo>
                  <a:cubicBezTo>
                    <a:pt x="719" y="7275"/>
                    <a:pt x="1808" y="7751"/>
                    <a:pt x="2872" y="7751"/>
                  </a:cubicBezTo>
                  <a:cubicBezTo>
                    <a:pt x="3692" y="7751"/>
                    <a:pt x="4498" y="7468"/>
                    <a:pt x="5068" y="7079"/>
                  </a:cubicBezTo>
                  <a:cubicBezTo>
                    <a:pt x="5598" y="6717"/>
                    <a:pt x="6779" y="5749"/>
                    <a:pt x="5654" y="5415"/>
                  </a:cubicBezTo>
                  <a:cubicBezTo>
                    <a:pt x="5559" y="5387"/>
                    <a:pt x="5463" y="5375"/>
                    <a:pt x="5367" y="5375"/>
                  </a:cubicBezTo>
                  <a:cubicBezTo>
                    <a:pt x="4823" y="5375"/>
                    <a:pt x="4264" y="5759"/>
                    <a:pt x="3766" y="5814"/>
                  </a:cubicBezTo>
                  <a:cubicBezTo>
                    <a:pt x="4120" y="5628"/>
                    <a:pt x="4585" y="5229"/>
                    <a:pt x="4510" y="4782"/>
                  </a:cubicBezTo>
                  <a:cubicBezTo>
                    <a:pt x="4443" y="4767"/>
                    <a:pt x="4377" y="4760"/>
                    <a:pt x="4312" y="4760"/>
                  </a:cubicBezTo>
                  <a:cubicBezTo>
                    <a:pt x="3743" y="4760"/>
                    <a:pt x="3234" y="5289"/>
                    <a:pt x="2725" y="5405"/>
                  </a:cubicBezTo>
                  <a:cubicBezTo>
                    <a:pt x="3078" y="4671"/>
                    <a:pt x="3525" y="3964"/>
                    <a:pt x="3906" y="3229"/>
                  </a:cubicBezTo>
                  <a:cubicBezTo>
                    <a:pt x="4148" y="2755"/>
                    <a:pt x="5515" y="681"/>
                    <a:pt x="5152" y="179"/>
                  </a:cubicBezTo>
                  <a:cubicBezTo>
                    <a:pt x="5059" y="52"/>
                    <a:pt x="4922" y="0"/>
                    <a:pt x="4762" y="0"/>
                  </a:cubicBezTo>
                  <a:close/>
                </a:path>
              </a:pathLst>
            </a:cu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4"/>
            <p:cNvSpPr/>
            <p:nvPr/>
          </p:nvSpPr>
          <p:spPr>
            <a:xfrm>
              <a:off x="3745082" y="1932925"/>
              <a:ext cx="1160199" cy="690800"/>
            </a:xfrm>
            <a:custGeom>
              <a:avLst/>
              <a:gdLst/>
              <a:ahLst/>
              <a:cxnLst/>
              <a:rect l="l" t="t" r="r" b="b"/>
              <a:pathLst>
                <a:path w="16795" h="10000" extrusionOk="0">
                  <a:moveTo>
                    <a:pt x="10945" y="1"/>
                  </a:moveTo>
                  <a:cubicBezTo>
                    <a:pt x="9789" y="1"/>
                    <a:pt x="8556" y="240"/>
                    <a:pt x="7337" y="890"/>
                  </a:cubicBezTo>
                  <a:cubicBezTo>
                    <a:pt x="6647" y="633"/>
                    <a:pt x="5846" y="490"/>
                    <a:pt x="5216" y="490"/>
                  </a:cubicBezTo>
                  <a:cubicBezTo>
                    <a:pt x="4912" y="490"/>
                    <a:pt x="4648" y="523"/>
                    <a:pt x="4454" y="592"/>
                  </a:cubicBezTo>
                  <a:cubicBezTo>
                    <a:pt x="3599" y="1783"/>
                    <a:pt x="3218" y="4173"/>
                    <a:pt x="2864" y="4935"/>
                  </a:cubicBezTo>
                  <a:cubicBezTo>
                    <a:pt x="2502" y="5698"/>
                    <a:pt x="911" y="6590"/>
                    <a:pt x="0" y="6618"/>
                  </a:cubicBezTo>
                  <a:cubicBezTo>
                    <a:pt x="167" y="7037"/>
                    <a:pt x="428" y="7418"/>
                    <a:pt x="744" y="7744"/>
                  </a:cubicBezTo>
                  <a:cubicBezTo>
                    <a:pt x="1125" y="7651"/>
                    <a:pt x="1711" y="7474"/>
                    <a:pt x="2083" y="7260"/>
                  </a:cubicBezTo>
                  <a:lnTo>
                    <a:pt x="2083" y="7260"/>
                  </a:lnTo>
                  <a:cubicBezTo>
                    <a:pt x="1730" y="7530"/>
                    <a:pt x="1348" y="7762"/>
                    <a:pt x="939" y="7939"/>
                  </a:cubicBezTo>
                  <a:cubicBezTo>
                    <a:pt x="1190" y="8181"/>
                    <a:pt x="1469" y="8395"/>
                    <a:pt x="1758" y="8590"/>
                  </a:cubicBezTo>
                  <a:lnTo>
                    <a:pt x="2176" y="8153"/>
                  </a:lnTo>
                  <a:lnTo>
                    <a:pt x="1888" y="8673"/>
                  </a:lnTo>
                  <a:cubicBezTo>
                    <a:pt x="2241" y="8897"/>
                    <a:pt x="2604" y="9092"/>
                    <a:pt x="2985" y="9259"/>
                  </a:cubicBezTo>
                  <a:cubicBezTo>
                    <a:pt x="3273" y="8971"/>
                    <a:pt x="3813" y="8413"/>
                    <a:pt x="4008" y="8050"/>
                  </a:cubicBezTo>
                  <a:lnTo>
                    <a:pt x="4008" y="8050"/>
                  </a:lnTo>
                  <a:cubicBezTo>
                    <a:pt x="3803" y="8515"/>
                    <a:pt x="3571" y="8962"/>
                    <a:pt x="3320" y="9399"/>
                  </a:cubicBezTo>
                  <a:cubicBezTo>
                    <a:pt x="3738" y="9566"/>
                    <a:pt x="4166" y="9715"/>
                    <a:pt x="4603" y="9827"/>
                  </a:cubicBezTo>
                  <a:lnTo>
                    <a:pt x="4938" y="8859"/>
                  </a:lnTo>
                  <a:lnTo>
                    <a:pt x="4752" y="9864"/>
                  </a:lnTo>
                  <a:cubicBezTo>
                    <a:pt x="4929" y="9901"/>
                    <a:pt x="5087" y="9938"/>
                    <a:pt x="5226" y="9957"/>
                  </a:cubicBezTo>
                  <a:cubicBezTo>
                    <a:pt x="5417" y="9987"/>
                    <a:pt x="5626" y="10000"/>
                    <a:pt x="5847" y="10000"/>
                  </a:cubicBezTo>
                  <a:cubicBezTo>
                    <a:pt x="7331" y="10000"/>
                    <a:pt x="9318" y="9408"/>
                    <a:pt x="9318" y="9408"/>
                  </a:cubicBezTo>
                  <a:lnTo>
                    <a:pt x="13623" y="6525"/>
                  </a:lnTo>
                  <a:cubicBezTo>
                    <a:pt x="13865" y="6358"/>
                    <a:pt x="14088" y="6181"/>
                    <a:pt x="14302" y="5995"/>
                  </a:cubicBezTo>
                  <a:lnTo>
                    <a:pt x="14172" y="5130"/>
                  </a:lnTo>
                  <a:lnTo>
                    <a:pt x="14470" y="5828"/>
                  </a:lnTo>
                  <a:cubicBezTo>
                    <a:pt x="14572" y="5735"/>
                    <a:pt x="14684" y="5623"/>
                    <a:pt x="14795" y="5512"/>
                  </a:cubicBezTo>
                  <a:lnTo>
                    <a:pt x="14619" y="4917"/>
                  </a:lnTo>
                  <a:lnTo>
                    <a:pt x="14879" y="5419"/>
                  </a:lnTo>
                  <a:lnTo>
                    <a:pt x="14990" y="5289"/>
                  </a:lnTo>
                  <a:cubicBezTo>
                    <a:pt x="14851" y="4907"/>
                    <a:pt x="14581" y="4163"/>
                    <a:pt x="14470" y="3959"/>
                  </a:cubicBezTo>
                  <a:lnTo>
                    <a:pt x="14470" y="3959"/>
                  </a:lnTo>
                  <a:cubicBezTo>
                    <a:pt x="14721" y="4191"/>
                    <a:pt x="15009" y="4749"/>
                    <a:pt x="15167" y="5084"/>
                  </a:cubicBezTo>
                  <a:cubicBezTo>
                    <a:pt x="15465" y="4712"/>
                    <a:pt x="15734" y="4331"/>
                    <a:pt x="15967" y="3922"/>
                  </a:cubicBezTo>
                  <a:cubicBezTo>
                    <a:pt x="15762" y="3689"/>
                    <a:pt x="15539" y="3475"/>
                    <a:pt x="15297" y="3280"/>
                  </a:cubicBezTo>
                  <a:lnTo>
                    <a:pt x="15297" y="3280"/>
                  </a:lnTo>
                  <a:cubicBezTo>
                    <a:pt x="15567" y="3419"/>
                    <a:pt x="15809" y="3577"/>
                    <a:pt x="16051" y="3763"/>
                  </a:cubicBezTo>
                  <a:cubicBezTo>
                    <a:pt x="16125" y="3615"/>
                    <a:pt x="16209" y="3457"/>
                    <a:pt x="16283" y="3298"/>
                  </a:cubicBezTo>
                  <a:cubicBezTo>
                    <a:pt x="15967" y="3010"/>
                    <a:pt x="15381" y="2480"/>
                    <a:pt x="15000" y="2248"/>
                  </a:cubicBezTo>
                  <a:lnTo>
                    <a:pt x="15000" y="2248"/>
                  </a:lnTo>
                  <a:cubicBezTo>
                    <a:pt x="15428" y="2359"/>
                    <a:pt x="16051" y="2741"/>
                    <a:pt x="16413" y="2982"/>
                  </a:cubicBezTo>
                  <a:cubicBezTo>
                    <a:pt x="16562" y="2620"/>
                    <a:pt x="16692" y="2248"/>
                    <a:pt x="16795" y="1866"/>
                  </a:cubicBezTo>
                  <a:cubicBezTo>
                    <a:pt x="16795" y="1866"/>
                    <a:pt x="14173" y="1"/>
                    <a:pt x="10945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4"/>
            <p:cNvSpPr/>
            <p:nvPr/>
          </p:nvSpPr>
          <p:spPr>
            <a:xfrm>
              <a:off x="4058562" y="2289855"/>
              <a:ext cx="156121" cy="301396"/>
            </a:xfrm>
            <a:custGeom>
              <a:avLst/>
              <a:gdLst/>
              <a:ahLst/>
              <a:cxnLst/>
              <a:rect l="l" t="t" r="r" b="b"/>
              <a:pathLst>
                <a:path w="2260" h="4363" extrusionOk="0">
                  <a:moveTo>
                    <a:pt x="1293" y="1"/>
                  </a:moveTo>
                  <a:lnTo>
                    <a:pt x="0" y="456"/>
                  </a:lnTo>
                  <a:lnTo>
                    <a:pt x="725" y="4362"/>
                  </a:lnTo>
                  <a:cubicBezTo>
                    <a:pt x="725" y="4362"/>
                    <a:pt x="775" y="4337"/>
                    <a:pt x="973" y="4337"/>
                  </a:cubicBezTo>
                  <a:cubicBezTo>
                    <a:pt x="1073" y="4337"/>
                    <a:pt x="1209" y="4343"/>
                    <a:pt x="1395" y="4362"/>
                  </a:cubicBezTo>
                  <a:cubicBezTo>
                    <a:pt x="1888" y="3451"/>
                    <a:pt x="2260" y="456"/>
                    <a:pt x="2260" y="456"/>
                  </a:cubicBezTo>
                  <a:lnTo>
                    <a:pt x="1293" y="1"/>
                  </a:ln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4"/>
            <p:cNvSpPr/>
            <p:nvPr/>
          </p:nvSpPr>
          <p:spPr>
            <a:xfrm>
              <a:off x="4898768" y="3586189"/>
              <a:ext cx="133670" cy="133670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280" y="1"/>
                  </a:moveTo>
                  <a:lnTo>
                    <a:pt x="1" y="800"/>
                  </a:lnTo>
                  <a:lnTo>
                    <a:pt x="1712" y="1935"/>
                  </a:lnTo>
                  <a:lnTo>
                    <a:pt x="1935" y="1293"/>
                  </a:lnTo>
                  <a:cubicBezTo>
                    <a:pt x="1935" y="1293"/>
                    <a:pt x="335" y="19"/>
                    <a:pt x="28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4"/>
            <p:cNvSpPr/>
            <p:nvPr/>
          </p:nvSpPr>
          <p:spPr>
            <a:xfrm>
              <a:off x="3526033" y="3313189"/>
              <a:ext cx="132357" cy="167726"/>
            </a:xfrm>
            <a:custGeom>
              <a:avLst/>
              <a:gdLst/>
              <a:ahLst/>
              <a:cxnLst/>
              <a:rect l="l" t="t" r="r" b="b"/>
              <a:pathLst>
                <a:path w="1916" h="2428" extrusionOk="0">
                  <a:moveTo>
                    <a:pt x="465" y="0"/>
                  </a:moveTo>
                  <a:lnTo>
                    <a:pt x="0" y="670"/>
                  </a:lnTo>
                  <a:lnTo>
                    <a:pt x="1339" y="2428"/>
                  </a:lnTo>
                  <a:lnTo>
                    <a:pt x="1916" y="1665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4"/>
            <p:cNvSpPr/>
            <p:nvPr/>
          </p:nvSpPr>
          <p:spPr>
            <a:xfrm>
              <a:off x="3570935" y="3283002"/>
              <a:ext cx="1392169" cy="423529"/>
            </a:xfrm>
            <a:custGeom>
              <a:avLst/>
              <a:gdLst/>
              <a:ahLst/>
              <a:cxnLst/>
              <a:rect l="l" t="t" r="r" b="b"/>
              <a:pathLst>
                <a:path w="20153" h="6131" extrusionOk="0">
                  <a:moveTo>
                    <a:pt x="6194" y="0"/>
                  </a:moveTo>
                  <a:cubicBezTo>
                    <a:pt x="5012" y="1836"/>
                    <a:pt x="3962" y="2365"/>
                    <a:pt x="3145" y="2365"/>
                  </a:cubicBezTo>
                  <a:cubicBezTo>
                    <a:pt x="2032" y="2365"/>
                    <a:pt x="1349" y="1386"/>
                    <a:pt x="1349" y="1386"/>
                  </a:cubicBezTo>
                  <a:cubicBezTo>
                    <a:pt x="1349" y="1386"/>
                    <a:pt x="838" y="1990"/>
                    <a:pt x="1" y="3143"/>
                  </a:cubicBezTo>
                  <a:cubicBezTo>
                    <a:pt x="1024" y="5237"/>
                    <a:pt x="2301" y="6130"/>
                    <a:pt x="3661" y="6130"/>
                  </a:cubicBezTo>
                  <a:cubicBezTo>
                    <a:pt x="5243" y="6130"/>
                    <a:pt x="6937" y="4921"/>
                    <a:pt x="8473" y="2985"/>
                  </a:cubicBezTo>
                  <a:cubicBezTo>
                    <a:pt x="8844" y="2952"/>
                    <a:pt x="9213" y="2936"/>
                    <a:pt x="9576" y="2936"/>
                  </a:cubicBezTo>
                  <a:cubicBezTo>
                    <a:pt x="14731" y="2936"/>
                    <a:pt x="18934" y="6101"/>
                    <a:pt x="18934" y="6101"/>
                  </a:cubicBezTo>
                  <a:cubicBezTo>
                    <a:pt x="18934" y="6101"/>
                    <a:pt x="19567" y="5041"/>
                    <a:pt x="20152" y="3980"/>
                  </a:cubicBezTo>
                  <a:cubicBezTo>
                    <a:pt x="17493" y="707"/>
                    <a:pt x="13187" y="196"/>
                    <a:pt x="13187" y="196"/>
                  </a:cubicBezTo>
                  <a:lnTo>
                    <a:pt x="61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4"/>
            <p:cNvSpPr/>
            <p:nvPr/>
          </p:nvSpPr>
          <p:spPr>
            <a:xfrm>
              <a:off x="3600500" y="2561681"/>
              <a:ext cx="415723" cy="437553"/>
            </a:xfrm>
            <a:custGeom>
              <a:avLst/>
              <a:gdLst/>
              <a:ahLst/>
              <a:cxnLst/>
              <a:rect l="l" t="t" r="r" b="b"/>
              <a:pathLst>
                <a:path w="6018" h="6334" extrusionOk="0">
                  <a:moveTo>
                    <a:pt x="3649" y="1"/>
                  </a:moveTo>
                  <a:cubicBezTo>
                    <a:pt x="3591" y="1"/>
                    <a:pt x="3540" y="6"/>
                    <a:pt x="3497" y="18"/>
                  </a:cubicBezTo>
                  <a:cubicBezTo>
                    <a:pt x="2939" y="176"/>
                    <a:pt x="1888" y="725"/>
                    <a:pt x="680" y="4110"/>
                  </a:cubicBezTo>
                  <a:cubicBezTo>
                    <a:pt x="159" y="4872"/>
                    <a:pt x="1" y="5607"/>
                    <a:pt x="57" y="5886"/>
                  </a:cubicBezTo>
                  <a:cubicBezTo>
                    <a:pt x="95" y="6080"/>
                    <a:pt x="939" y="6333"/>
                    <a:pt x="1541" y="6333"/>
                  </a:cubicBezTo>
                  <a:cubicBezTo>
                    <a:pt x="1802" y="6333"/>
                    <a:pt x="2018" y="6286"/>
                    <a:pt x="2102" y="6165"/>
                  </a:cubicBezTo>
                  <a:cubicBezTo>
                    <a:pt x="2196" y="6027"/>
                    <a:pt x="2244" y="5852"/>
                    <a:pt x="2266" y="5680"/>
                  </a:cubicBezTo>
                  <a:lnTo>
                    <a:pt x="2266" y="5680"/>
                  </a:lnTo>
                  <a:cubicBezTo>
                    <a:pt x="2290" y="5685"/>
                    <a:pt x="2315" y="5687"/>
                    <a:pt x="2342" y="5687"/>
                  </a:cubicBezTo>
                  <a:cubicBezTo>
                    <a:pt x="2408" y="5687"/>
                    <a:pt x="2483" y="5672"/>
                    <a:pt x="2567" y="5635"/>
                  </a:cubicBezTo>
                  <a:cubicBezTo>
                    <a:pt x="3088" y="5411"/>
                    <a:pt x="1926" y="4268"/>
                    <a:pt x="1926" y="4268"/>
                  </a:cubicBezTo>
                  <a:cubicBezTo>
                    <a:pt x="1926" y="4268"/>
                    <a:pt x="3414" y="2352"/>
                    <a:pt x="3823" y="2175"/>
                  </a:cubicBezTo>
                  <a:cubicBezTo>
                    <a:pt x="3849" y="2164"/>
                    <a:pt x="3881" y="2159"/>
                    <a:pt x="3917" y="2159"/>
                  </a:cubicBezTo>
                  <a:cubicBezTo>
                    <a:pt x="4422" y="2159"/>
                    <a:pt x="5766" y="3180"/>
                    <a:pt x="5766" y="3180"/>
                  </a:cubicBezTo>
                  <a:lnTo>
                    <a:pt x="6017" y="752"/>
                  </a:lnTo>
                  <a:cubicBezTo>
                    <a:pt x="6017" y="752"/>
                    <a:pt x="4340" y="1"/>
                    <a:pt x="3649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4"/>
            <p:cNvSpPr/>
            <p:nvPr/>
          </p:nvSpPr>
          <p:spPr>
            <a:xfrm>
              <a:off x="4485746" y="2535845"/>
              <a:ext cx="432095" cy="517478"/>
            </a:xfrm>
            <a:custGeom>
              <a:avLst/>
              <a:gdLst/>
              <a:ahLst/>
              <a:cxnLst/>
              <a:rect l="l" t="t" r="r" b="b"/>
              <a:pathLst>
                <a:path w="6255" h="7491" extrusionOk="0">
                  <a:moveTo>
                    <a:pt x="4896" y="1"/>
                  </a:moveTo>
                  <a:cubicBezTo>
                    <a:pt x="4662" y="1"/>
                    <a:pt x="4538" y="234"/>
                    <a:pt x="4538" y="234"/>
                  </a:cubicBezTo>
                  <a:cubicBezTo>
                    <a:pt x="4538" y="234"/>
                    <a:pt x="4402" y="143"/>
                    <a:pt x="4258" y="143"/>
                  </a:cubicBezTo>
                  <a:cubicBezTo>
                    <a:pt x="4187" y="143"/>
                    <a:pt x="4113" y="166"/>
                    <a:pt x="4055" y="234"/>
                  </a:cubicBezTo>
                  <a:cubicBezTo>
                    <a:pt x="4004" y="290"/>
                    <a:pt x="4009" y="425"/>
                    <a:pt x="4044" y="592"/>
                  </a:cubicBezTo>
                  <a:lnTo>
                    <a:pt x="4044" y="592"/>
                  </a:lnTo>
                  <a:cubicBezTo>
                    <a:pt x="3997" y="630"/>
                    <a:pt x="3951" y="671"/>
                    <a:pt x="3906" y="717"/>
                  </a:cubicBezTo>
                  <a:cubicBezTo>
                    <a:pt x="3320" y="1294"/>
                    <a:pt x="4231" y="2075"/>
                    <a:pt x="4231" y="2075"/>
                  </a:cubicBezTo>
                  <a:cubicBezTo>
                    <a:pt x="4138" y="2661"/>
                    <a:pt x="3069" y="4837"/>
                    <a:pt x="2613" y="5162"/>
                  </a:cubicBezTo>
                  <a:cubicBezTo>
                    <a:pt x="2508" y="5239"/>
                    <a:pt x="2407" y="5268"/>
                    <a:pt x="2314" y="5268"/>
                  </a:cubicBezTo>
                  <a:cubicBezTo>
                    <a:pt x="2009" y="5268"/>
                    <a:pt x="1786" y="4958"/>
                    <a:pt x="1786" y="4958"/>
                  </a:cubicBezTo>
                  <a:lnTo>
                    <a:pt x="0" y="6427"/>
                  </a:lnTo>
                  <a:cubicBezTo>
                    <a:pt x="0" y="6427"/>
                    <a:pt x="1422" y="7491"/>
                    <a:pt x="2783" y="7491"/>
                  </a:cubicBezTo>
                  <a:cubicBezTo>
                    <a:pt x="3062" y="7491"/>
                    <a:pt x="3338" y="7446"/>
                    <a:pt x="3599" y="7338"/>
                  </a:cubicBezTo>
                  <a:cubicBezTo>
                    <a:pt x="5143" y="6697"/>
                    <a:pt x="5449" y="2308"/>
                    <a:pt x="5449" y="2308"/>
                  </a:cubicBezTo>
                  <a:cubicBezTo>
                    <a:pt x="5449" y="2308"/>
                    <a:pt x="5980" y="1973"/>
                    <a:pt x="5849" y="1452"/>
                  </a:cubicBezTo>
                  <a:lnTo>
                    <a:pt x="5849" y="1452"/>
                  </a:lnTo>
                  <a:cubicBezTo>
                    <a:pt x="5865" y="1455"/>
                    <a:pt x="5880" y="1457"/>
                    <a:pt x="5894" y="1457"/>
                  </a:cubicBezTo>
                  <a:cubicBezTo>
                    <a:pt x="6207" y="1457"/>
                    <a:pt x="6254" y="705"/>
                    <a:pt x="6156" y="438"/>
                  </a:cubicBezTo>
                  <a:cubicBezTo>
                    <a:pt x="6110" y="308"/>
                    <a:pt x="5988" y="222"/>
                    <a:pt x="5858" y="222"/>
                  </a:cubicBezTo>
                  <a:cubicBezTo>
                    <a:pt x="5831" y="222"/>
                    <a:pt x="5803" y="226"/>
                    <a:pt x="5775" y="234"/>
                  </a:cubicBezTo>
                  <a:cubicBezTo>
                    <a:pt x="5775" y="234"/>
                    <a:pt x="5706" y="33"/>
                    <a:pt x="5509" y="33"/>
                  </a:cubicBezTo>
                  <a:cubicBezTo>
                    <a:pt x="5434" y="33"/>
                    <a:pt x="5341" y="62"/>
                    <a:pt x="5226" y="141"/>
                  </a:cubicBezTo>
                  <a:cubicBezTo>
                    <a:pt x="5099" y="38"/>
                    <a:pt x="4989" y="1"/>
                    <a:pt x="489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4"/>
            <p:cNvSpPr/>
            <p:nvPr/>
          </p:nvSpPr>
          <p:spPr>
            <a:xfrm>
              <a:off x="3840756" y="2581575"/>
              <a:ext cx="654049" cy="716291"/>
            </a:xfrm>
            <a:custGeom>
              <a:avLst/>
              <a:gdLst/>
              <a:ahLst/>
              <a:cxnLst/>
              <a:rect l="l" t="t" r="r" b="b"/>
              <a:pathLst>
                <a:path w="9468" h="10369" extrusionOk="0">
                  <a:moveTo>
                    <a:pt x="3030" y="0"/>
                  </a:moveTo>
                  <a:cubicBezTo>
                    <a:pt x="1757" y="0"/>
                    <a:pt x="586" y="2746"/>
                    <a:pt x="270" y="4286"/>
                  </a:cubicBezTo>
                  <a:cubicBezTo>
                    <a:pt x="1" y="5551"/>
                    <a:pt x="1" y="8490"/>
                    <a:pt x="1" y="8490"/>
                  </a:cubicBezTo>
                  <a:lnTo>
                    <a:pt x="8026" y="10368"/>
                  </a:lnTo>
                  <a:lnTo>
                    <a:pt x="9467" y="2882"/>
                  </a:lnTo>
                  <a:lnTo>
                    <a:pt x="7105" y="1618"/>
                  </a:lnTo>
                  <a:cubicBezTo>
                    <a:pt x="7105" y="1618"/>
                    <a:pt x="4474" y="195"/>
                    <a:pt x="3153" y="9"/>
                  </a:cubicBezTo>
                  <a:cubicBezTo>
                    <a:pt x="3112" y="3"/>
                    <a:pt x="3071" y="0"/>
                    <a:pt x="30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4"/>
            <p:cNvSpPr/>
            <p:nvPr/>
          </p:nvSpPr>
          <p:spPr>
            <a:xfrm>
              <a:off x="3952526" y="2930354"/>
              <a:ext cx="760" cy="5181"/>
            </a:xfrm>
            <a:custGeom>
              <a:avLst/>
              <a:gdLst/>
              <a:ahLst/>
              <a:cxnLst/>
              <a:rect l="l" t="t" r="r" b="b"/>
              <a:pathLst>
                <a:path w="11" h="75" fill="none" extrusionOk="0">
                  <a:moveTo>
                    <a:pt x="1" y="74"/>
                  </a:moveTo>
                  <a:lnTo>
                    <a:pt x="10" y="0"/>
                  </a:ln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4"/>
            <p:cNvSpPr/>
            <p:nvPr/>
          </p:nvSpPr>
          <p:spPr>
            <a:xfrm>
              <a:off x="3955082" y="2589865"/>
              <a:ext cx="114466" cy="330893"/>
            </a:xfrm>
            <a:custGeom>
              <a:avLst/>
              <a:gdLst/>
              <a:ahLst/>
              <a:cxnLst/>
              <a:rect l="l" t="t" r="r" b="b"/>
              <a:pathLst>
                <a:path w="1657" h="4790" fill="none" extrusionOk="0">
                  <a:moveTo>
                    <a:pt x="1" y="4790"/>
                  </a:moveTo>
                  <a:cubicBezTo>
                    <a:pt x="187" y="3897"/>
                    <a:pt x="931" y="475"/>
                    <a:pt x="1656" y="0"/>
                  </a:cubicBezTo>
                </a:path>
              </a:pathLst>
            </a:custGeom>
            <a:noFill/>
            <a:ln w="7200" cap="flat" cmpd="sng">
              <a:solidFill>
                <a:schemeClr val="dk1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4"/>
            <p:cNvSpPr/>
            <p:nvPr/>
          </p:nvSpPr>
          <p:spPr>
            <a:xfrm>
              <a:off x="4073276" y="2585996"/>
              <a:ext cx="5250" cy="1382"/>
            </a:xfrm>
            <a:custGeom>
              <a:avLst/>
              <a:gdLst/>
              <a:ahLst/>
              <a:cxnLst/>
              <a:rect l="l" t="t" r="r" b="b"/>
              <a:pathLst>
                <a:path w="76" h="20" fill="none" extrusionOk="0">
                  <a:moveTo>
                    <a:pt x="1" y="19"/>
                  </a:moveTo>
                  <a:cubicBezTo>
                    <a:pt x="29" y="10"/>
                    <a:pt x="47" y="1"/>
                    <a:pt x="75" y="1"/>
                  </a:cubicBezTo>
                </a:path>
              </a:pathLst>
            </a:custGeom>
            <a:noFill/>
            <a:ln w="7200" cap="flat" cmpd="sng">
              <a:solidFill>
                <a:srgbClr val="682376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4"/>
            <p:cNvSpPr/>
            <p:nvPr/>
          </p:nvSpPr>
          <p:spPr>
            <a:xfrm>
              <a:off x="3840756" y="2913637"/>
              <a:ext cx="339874" cy="322535"/>
            </a:xfrm>
            <a:custGeom>
              <a:avLst/>
              <a:gdLst/>
              <a:ahLst/>
              <a:cxnLst/>
              <a:rect l="l" t="t" r="r" b="b"/>
              <a:pathLst>
                <a:path w="4920" h="4669" extrusionOk="0">
                  <a:moveTo>
                    <a:pt x="177" y="0"/>
                  </a:moveTo>
                  <a:cubicBezTo>
                    <a:pt x="1" y="1404"/>
                    <a:pt x="1" y="3683"/>
                    <a:pt x="1" y="3683"/>
                  </a:cubicBezTo>
                  <a:lnTo>
                    <a:pt x="4213" y="4668"/>
                  </a:lnTo>
                  <a:lnTo>
                    <a:pt x="4920" y="1107"/>
                  </a:lnTo>
                  <a:cubicBezTo>
                    <a:pt x="4864" y="1079"/>
                    <a:pt x="4808" y="1060"/>
                    <a:pt x="4753" y="1042"/>
                  </a:cubicBezTo>
                  <a:cubicBezTo>
                    <a:pt x="4055" y="837"/>
                    <a:pt x="1489" y="279"/>
                    <a:pt x="1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4"/>
            <p:cNvSpPr/>
            <p:nvPr/>
          </p:nvSpPr>
          <p:spPr>
            <a:xfrm>
              <a:off x="3883171" y="2573148"/>
              <a:ext cx="737498" cy="834348"/>
            </a:xfrm>
            <a:custGeom>
              <a:avLst/>
              <a:gdLst/>
              <a:ahLst/>
              <a:cxnLst/>
              <a:rect l="l" t="t" r="r" b="b"/>
              <a:pathLst>
                <a:path w="10676" h="12078" extrusionOk="0">
                  <a:moveTo>
                    <a:pt x="986" y="1"/>
                  </a:moveTo>
                  <a:cubicBezTo>
                    <a:pt x="986" y="1"/>
                    <a:pt x="0" y="2707"/>
                    <a:pt x="0" y="3348"/>
                  </a:cubicBezTo>
                  <a:cubicBezTo>
                    <a:pt x="73" y="3347"/>
                    <a:pt x="147" y="3346"/>
                    <a:pt x="221" y="3346"/>
                  </a:cubicBezTo>
                  <a:cubicBezTo>
                    <a:pt x="1704" y="3346"/>
                    <a:pt x="3441" y="3599"/>
                    <a:pt x="3441" y="3599"/>
                  </a:cubicBezTo>
                  <a:cubicBezTo>
                    <a:pt x="3441" y="3599"/>
                    <a:pt x="1684" y="9095"/>
                    <a:pt x="242" y="11225"/>
                  </a:cubicBezTo>
                  <a:cubicBezTo>
                    <a:pt x="1121" y="11667"/>
                    <a:pt x="2653" y="12077"/>
                    <a:pt x="4321" y="12077"/>
                  </a:cubicBezTo>
                  <a:cubicBezTo>
                    <a:pt x="5775" y="12077"/>
                    <a:pt x="7332" y="11765"/>
                    <a:pt x="8649" y="10890"/>
                  </a:cubicBezTo>
                  <a:cubicBezTo>
                    <a:pt x="9506" y="10403"/>
                    <a:pt x="9825" y="10141"/>
                    <a:pt x="9321" y="10141"/>
                  </a:cubicBezTo>
                  <a:cubicBezTo>
                    <a:pt x="9219" y="10141"/>
                    <a:pt x="9082" y="10152"/>
                    <a:pt x="8909" y="10174"/>
                  </a:cubicBezTo>
                  <a:cubicBezTo>
                    <a:pt x="9374" y="9532"/>
                    <a:pt x="9523" y="9402"/>
                    <a:pt x="9523" y="9402"/>
                  </a:cubicBezTo>
                  <a:lnTo>
                    <a:pt x="9523" y="9402"/>
                  </a:lnTo>
                  <a:lnTo>
                    <a:pt x="8825" y="9635"/>
                  </a:lnTo>
                  <a:cubicBezTo>
                    <a:pt x="8825" y="9635"/>
                    <a:pt x="9160" y="7142"/>
                    <a:pt x="8956" y="6259"/>
                  </a:cubicBezTo>
                  <a:lnTo>
                    <a:pt x="8956" y="6259"/>
                  </a:lnTo>
                  <a:cubicBezTo>
                    <a:pt x="9235" y="6538"/>
                    <a:pt x="9541" y="6789"/>
                    <a:pt x="9858" y="7031"/>
                  </a:cubicBezTo>
                  <a:cubicBezTo>
                    <a:pt x="9858" y="7031"/>
                    <a:pt x="10611" y="5571"/>
                    <a:pt x="10676" y="4334"/>
                  </a:cubicBezTo>
                  <a:cubicBezTo>
                    <a:pt x="10676" y="4334"/>
                    <a:pt x="7533" y="2986"/>
                    <a:pt x="6612" y="2307"/>
                  </a:cubicBezTo>
                  <a:cubicBezTo>
                    <a:pt x="5692" y="1619"/>
                    <a:pt x="986" y="1"/>
                    <a:pt x="9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4"/>
            <p:cNvSpPr/>
            <p:nvPr/>
          </p:nvSpPr>
          <p:spPr>
            <a:xfrm>
              <a:off x="4125983" y="2029704"/>
              <a:ext cx="744613" cy="732386"/>
            </a:xfrm>
            <a:custGeom>
              <a:avLst/>
              <a:gdLst/>
              <a:ahLst/>
              <a:cxnLst/>
              <a:rect l="l" t="t" r="r" b="b"/>
              <a:pathLst>
                <a:path w="10779" h="10602" extrusionOk="0">
                  <a:moveTo>
                    <a:pt x="4725" y="0"/>
                  </a:moveTo>
                  <a:cubicBezTo>
                    <a:pt x="2130" y="0"/>
                    <a:pt x="1" y="3571"/>
                    <a:pt x="363" y="5301"/>
                  </a:cubicBezTo>
                  <a:cubicBezTo>
                    <a:pt x="726" y="7021"/>
                    <a:pt x="2502" y="8128"/>
                    <a:pt x="2037" y="9951"/>
                  </a:cubicBezTo>
                  <a:cubicBezTo>
                    <a:pt x="2601" y="10585"/>
                    <a:pt x="3682" y="10602"/>
                    <a:pt x="3794" y="10602"/>
                  </a:cubicBezTo>
                  <a:cubicBezTo>
                    <a:pt x="3801" y="10602"/>
                    <a:pt x="3804" y="10602"/>
                    <a:pt x="3804" y="10602"/>
                  </a:cubicBezTo>
                  <a:lnTo>
                    <a:pt x="3804" y="9820"/>
                  </a:lnTo>
                  <a:cubicBezTo>
                    <a:pt x="3804" y="9820"/>
                    <a:pt x="4037" y="9932"/>
                    <a:pt x="4521" y="9932"/>
                  </a:cubicBezTo>
                  <a:cubicBezTo>
                    <a:pt x="4996" y="9932"/>
                    <a:pt x="5712" y="9825"/>
                    <a:pt x="6687" y="9402"/>
                  </a:cubicBezTo>
                  <a:cubicBezTo>
                    <a:pt x="10778" y="7626"/>
                    <a:pt x="8788" y="3776"/>
                    <a:pt x="7886" y="2009"/>
                  </a:cubicBezTo>
                  <a:cubicBezTo>
                    <a:pt x="6994" y="252"/>
                    <a:pt x="4725" y="0"/>
                    <a:pt x="4725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4"/>
            <p:cNvSpPr/>
            <p:nvPr/>
          </p:nvSpPr>
          <p:spPr>
            <a:xfrm>
              <a:off x="3976289" y="2018168"/>
              <a:ext cx="545456" cy="337456"/>
            </a:xfrm>
            <a:custGeom>
              <a:avLst/>
              <a:gdLst/>
              <a:ahLst/>
              <a:cxnLst/>
              <a:rect l="l" t="t" r="r" b="b"/>
              <a:pathLst>
                <a:path w="7896" h="4885" extrusionOk="0">
                  <a:moveTo>
                    <a:pt x="5115" y="0"/>
                  </a:moveTo>
                  <a:lnTo>
                    <a:pt x="3023" y="1237"/>
                  </a:lnTo>
                  <a:cubicBezTo>
                    <a:pt x="3023" y="1237"/>
                    <a:pt x="1" y="4445"/>
                    <a:pt x="2130" y="4845"/>
                  </a:cubicBezTo>
                  <a:cubicBezTo>
                    <a:pt x="2276" y="4872"/>
                    <a:pt x="2424" y="4885"/>
                    <a:pt x="2573" y="4885"/>
                  </a:cubicBezTo>
                  <a:cubicBezTo>
                    <a:pt x="4190" y="4885"/>
                    <a:pt x="5906" y="3404"/>
                    <a:pt x="5906" y="3404"/>
                  </a:cubicBezTo>
                  <a:lnTo>
                    <a:pt x="5906" y="3404"/>
                  </a:lnTo>
                  <a:cubicBezTo>
                    <a:pt x="5906" y="3404"/>
                    <a:pt x="5515" y="3980"/>
                    <a:pt x="5078" y="4482"/>
                  </a:cubicBezTo>
                  <a:cubicBezTo>
                    <a:pt x="7896" y="3906"/>
                    <a:pt x="6957" y="0"/>
                    <a:pt x="6957" y="0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4"/>
            <p:cNvSpPr/>
            <p:nvPr/>
          </p:nvSpPr>
          <p:spPr>
            <a:xfrm>
              <a:off x="4122874" y="2332339"/>
              <a:ext cx="148384" cy="165654"/>
            </a:xfrm>
            <a:custGeom>
              <a:avLst/>
              <a:gdLst/>
              <a:ahLst/>
              <a:cxnLst/>
              <a:rect l="l" t="t" r="r" b="b"/>
              <a:pathLst>
                <a:path w="2148" h="2398" extrusionOk="0">
                  <a:moveTo>
                    <a:pt x="1172" y="0"/>
                  </a:moveTo>
                  <a:cubicBezTo>
                    <a:pt x="993" y="0"/>
                    <a:pt x="797" y="52"/>
                    <a:pt x="594" y="195"/>
                  </a:cubicBezTo>
                  <a:cubicBezTo>
                    <a:pt x="0" y="613"/>
                    <a:pt x="485" y="2397"/>
                    <a:pt x="1446" y="2397"/>
                  </a:cubicBezTo>
                  <a:cubicBezTo>
                    <a:pt x="1658" y="2397"/>
                    <a:pt x="1894" y="2310"/>
                    <a:pt x="2147" y="2101"/>
                  </a:cubicBezTo>
                  <a:lnTo>
                    <a:pt x="1970" y="343"/>
                  </a:lnTo>
                  <a:cubicBezTo>
                    <a:pt x="1970" y="343"/>
                    <a:pt x="1632" y="0"/>
                    <a:pt x="1172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4"/>
            <p:cNvSpPr/>
            <p:nvPr/>
          </p:nvSpPr>
          <p:spPr>
            <a:xfrm>
              <a:off x="4140144" y="2328885"/>
              <a:ext cx="131114" cy="171664"/>
            </a:xfrm>
            <a:custGeom>
              <a:avLst/>
              <a:gdLst/>
              <a:ahLst/>
              <a:cxnLst/>
              <a:rect l="l" t="t" r="r" b="b"/>
              <a:pathLst>
                <a:path w="1898" h="2485" extrusionOk="0">
                  <a:moveTo>
                    <a:pt x="906" y="0"/>
                  </a:moveTo>
                  <a:cubicBezTo>
                    <a:pt x="886" y="0"/>
                    <a:pt x="866" y="1"/>
                    <a:pt x="846" y="3"/>
                  </a:cubicBezTo>
                  <a:cubicBezTo>
                    <a:pt x="791" y="3"/>
                    <a:pt x="735" y="12"/>
                    <a:pt x="679" y="22"/>
                  </a:cubicBezTo>
                  <a:lnTo>
                    <a:pt x="595" y="49"/>
                  </a:lnTo>
                  <a:cubicBezTo>
                    <a:pt x="577" y="59"/>
                    <a:pt x="549" y="68"/>
                    <a:pt x="521" y="77"/>
                  </a:cubicBezTo>
                  <a:cubicBezTo>
                    <a:pt x="493" y="87"/>
                    <a:pt x="465" y="96"/>
                    <a:pt x="446" y="105"/>
                  </a:cubicBezTo>
                  <a:lnTo>
                    <a:pt x="372" y="152"/>
                  </a:lnTo>
                  <a:cubicBezTo>
                    <a:pt x="344" y="161"/>
                    <a:pt x="326" y="180"/>
                    <a:pt x="298" y="198"/>
                  </a:cubicBezTo>
                  <a:cubicBezTo>
                    <a:pt x="279" y="217"/>
                    <a:pt x="251" y="235"/>
                    <a:pt x="233" y="254"/>
                  </a:cubicBezTo>
                  <a:cubicBezTo>
                    <a:pt x="149" y="338"/>
                    <a:pt x="93" y="440"/>
                    <a:pt x="56" y="561"/>
                  </a:cubicBezTo>
                  <a:cubicBezTo>
                    <a:pt x="0" y="775"/>
                    <a:pt x="0" y="998"/>
                    <a:pt x="37" y="1221"/>
                  </a:cubicBezTo>
                  <a:cubicBezTo>
                    <a:pt x="84" y="1444"/>
                    <a:pt x="158" y="1649"/>
                    <a:pt x="260" y="1844"/>
                  </a:cubicBezTo>
                  <a:cubicBezTo>
                    <a:pt x="363" y="2039"/>
                    <a:pt x="512" y="2207"/>
                    <a:pt x="698" y="2337"/>
                  </a:cubicBezTo>
                  <a:cubicBezTo>
                    <a:pt x="836" y="2434"/>
                    <a:pt x="1001" y="2485"/>
                    <a:pt x="1169" y="2485"/>
                  </a:cubicBezTo>
                  <a:cubicBezTo>
                    <a:pt x="1226" y="2485"/>
                    <a:pt x="1283" y="2479"/>
                    <a:pt x="1339" y="2467"/>
                  </a:cubicBezTo>
                  <a:cubicBezTo>
                    <a:pt x="1553" y="2411"/>
                    <a:pt x="1748" y="2300"/>
                    <a:pt x="1897" y="2151"/>
                  </a:cubicBezTo>
                  <a:lnTo>
                    <a:pt x="1897" y="2151"/>
                  </a:lnTo>
                  <a:cubicBezTo>
                    <a:pt x="1730" y="2281"/>
                    <a:pt x="1534" y="2365"/>
                    <a:pt x="1330" y="2393"/>
                  </a:cubicBezTo>
                  <a:cubicBezTo>
                    <a:pt x="1283" y="2402"/>
                    <a:pt x="1228" y="2402"/>
                    <a:pt x="1181" y="2402"/>
                  </a:cubicBezTo>
                  <a:cubicBezTo>
                    <a:pt x="1125" y="2402"/>
                    <a:pt x="1079" y="2393"/>
                    <a:pt x="1032" y="2374"/>
                  </a:cubicBezTo>
                  <a:cubicBezTo>
                    <a:pt x="930" y="2346"/>
                    <a:pt x="846" y="2309"/>
                    <a:pt x="763" y="2244"/>
                  </a:cubicBezTo>
                  <a:cubicBezTo>
                    <a:pt x="605" y="2123"/>
                    <a:pt x="474" y="1965"/>
                    <a:pt x="381" y="1779"/>
                  </a:cubicBezTo>
                  <a:cubicBezTo>
                    <a:pt x="288" y="1602"/>
                    <a:pt x="223" y="1398"/>
                    <a:pt x="186" y="1203"/>
                  </a:cubicBezTo>
                  <a:cubicBezTo>
                    <a:pt x="140" y="998"/>
                    <a:pt x="149" y="793"/>
                    <a:pt x="195" y="598"/>
                  </a:cubicBezTo>
                  <a:cubicBezTo>
                    <a:pt x="214" y="505"/>
                    <a:pt x="260" y="421"/>
                    <a:pt x="326" y="347"/>
                  </a:cubicBezTo>
                  <a:cubicBezTo>
                    <a:pt x="335" y="328"/>
                    <a:pt x="353" y="319"/>
                    <a:pt x="372" y="300"/>
                  </a:cubicBezTo>
                  <a:cubicBezTo>
                    <a:pt x="391" y="282"/>
                    <a:pt x="419" y="273"/>
                    <a:pt x="437" y="254"/>
                  </a:cubicBezTo>
                  <a:lnTo>
                    <a:pt x="502" y="217"/>
                  </a:lnTo>
                  <a:cubicBezTo>
                    <a:pt x="521" y="198"/>
                    <a:pt x="539" y="198"/>
                    <a:pt x="567" y="180"/>
                  </a:cubicBezTo>
                  <a:cubicBezTo>
                    <a:pt x="693" y="123"/>
                    <a:pt x="827" y="92"/>
                    <a:pt x="963" y="92"/>
                  </a:cubicBezTo>
                  <a:cubicBezTo>
                    <a:pt x="1029" y="92"/>
                    <a:pt x="1096" y="99"/>
                    <a:pt x="1163" y="115"/>
                  </a:cubicBezTo>
                  <a:cubicBezTo>
                    <a:pt x="1367" y="161"/>
                    <a:pt x="1553" y="254"/>
                    <a:pt x="1720" y="393"/>
                  </a:cubicBezTo>
                  <a:cubicBezTo>
                    <a:pt x="1572" y="226"/>
                    <a:pt x="1386" y="115"/>
                    <a:pt x="1172" y="40"/>
                  </a:cubicBezTo>
                  <a:cubicBezTo>
                    <a:pt x="1088" y="17"/>
                    <a:pt x="997" y="0"/>
                    <a:pt x="906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4"/>
            <p:cNvSpPr/>
            <p:nvPr/>
          </p:nvSpPr>
          <p:spPr>
            <a:xfrm>
              <a:off x="3516362" y="3309183"/>
              <a:ext cx="98923" cy="114535"/>
            </a:xfrm>
            <a:custGeom>
              <a:avLst/>
              <a:gdLst/>
              <a:ahLst/>
              <a:cxnLst/>
              <a:rect l="l" t="t" r="r" b="b"/>
              <a:pathLst>
                <a:path w="1432" h="1658" extrusionOk="0">
                  <a:moveTo>
                    <a:pt x="927" y="1"/>
                  </a:moveTo>
                  <a:cubicBezTo>
                    <a:pt x="774" y="1"/>
                    <a:pt x="589" y="121"/>
                    <a:pt x="493" y="226"/>
                  </a:cubicBezTo>
                  <a:lnTo>
                    <a:pt x="261" y="514"/>
                  </a:lnTo>
                  <a:cubicBezTo>
                    <a:pt x="177" y="672"/>
                    <a:pt x="1" y="1063"/>
                    <a:pt x="159" y="1239"/>
                  </a:cubicBezTo>
                  <a:cubicBezTo>
                    <a:pt x="188" y="1277"/>
                    <a:pt x="214" y="1290"/>
                    <a:pt x="239" y="1290"/>
                  </a:cubicBezTo>
                  <a:cubicBezTo>
                    <a:pt x="301" y="1290"/>
                    <a:pt x="353" y="1206"/>
                    <a:pt x="419" y="1193"/>
                  </a:cubicBezTo>
                  <a:lnTo>
                    <a:pt x="419" y="1193"/>
                  </a:lnTo>
                  <a:cubicBezTo>
                    <a:pt x="419" y="1314"/>
                    <a:pt x="410" y="1425"/>
                    <a:pt x="419" y="1546"/>
                  </a:cubicBezTo>
                  <a:cubicBezTo>
                    <a:pt x="512" y="1528"/>
                    <a:pt x="577" y="1463"/>
                    <a:pt x="605" y="1379"/>
                  </a:cubicBezTo>
                  <a:lnTo>
                    <a:pt x="605" y="1379"/>
                  </a:lnTo>
                  <a:cubicBezTo>
                    <a:pt x="596" y="1425"/>
                    <a:pt x="586" y="1472"/>
                    <a:pt x="586" y="1518"/>
                  </a:cubicBezTo>
                  <a:cubicBezTo>
                    <a:pt x="580" y="1604"/>
                    <a:pt x="647" y="1658"/>
                    <a:pt x="717" y="1658"/>
                  </a:cubicBezTo>
                  <a:cubicBezTo>
                    <a:pt x="753" y="1658"/>
                    <a:pt x="790" y="1643"/>
                    <a:pt x="819" y="1611"/>
                  </a:cubicBezTo>
                  <a:cubicBezTo>
                    <a:pt x="856" y="1556"/>
                    <a:pt x="893" y="1490"/>
                    <a:pt x="930" y="1435"/>
                  </a:cubicBezTo>
                  <a:cubicBezTo>
                    <a:pt x="1079" y="1184"/>
                    <a:pt x="1191" y="914"/>
                    <a:pt x="1284" y="644"/>
                  </a:cubicBezTo>
                  <a:cubicBezTo>
                    <a:pt x="1302" y="598"/>
                    <a:pt x="1358" y="458"/>
                    <a:pt x="1405" y="328"/>
                  </a:cubicBezTo>
                  <a:cubicBezTo>
                    <a:pt x="1431" y="262"/>
                    <a:pt x="1377" y="205"/>
                    <a:pt x="1320" y="205"/>
                  </a:cubicBezTo>
                  <a:cubicBezTo>
                    <a:pt x="1298" y="205"/>
                    <a:pt x="1275" y="214"/>
                    <a:pt x="1256" y="235"/>
                  </a:cubicBezTo>
                  <a:cubicBezTo>
                    <a:pt x="1172" y="319"/>
                    <a:pt x="1107" y="412"/>
                    <a:pt x="1023" y="486"/>
                  </a:cubicBezTo>
                  <a:cubicBezTo>
                    <a:pt x="1070" y="384"/>
                    <a:pt x="1219" y="105"/>
                    <a:pt x="1051" y="105"/>
                  </a:cubicBezTo>
                  <a:cubicBezTo>
                    <a:pt x="1048" y="105"/>
                    <a:pt x="1045" y="104"/>
                    <a:pt x="1042" y="104"/>
                  </a:cubicBezTo>
                  <a:cubicBezTo>
                    <a:pt x="961" y="104"/>
                    <a:pt x="873" y="219"/>
                    <a:pt x="819" y="282"/>
                  </a:cubicBezTo>
                  <a:cubicBezTo>
                    <a:pt x="865" y="189"/>
                    <a:pt x="921" y="96"/>
                    <a:pt x="958" y="3"/>
                  </a:cubicBezTo>
                  <a:cubicBezTo>
                    <a:pt x="948" y="1"/>
                    <a:pt x="938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4"/>
            <p:cNvSpPr/>
            <p:nvPr/>
          </p:nvSpPr>
          <p:spPr>
            <a:xfrm>
              <a:off x="3277419" y="3198864"/>
              <a:ext cx="307130" cy="270517"/>
            </a:xfrm>
            <a:custGeom>
              <a:avLst/>
              <a:gdLst/>
              <a:ahLst/>
              <a:cxnLst/>
              <a:rect l="l" t="t" r="r" b="b"/>
              <a:pathLst>
                <a:path w="4446" h="3916" extrusionOk="0">
                  <a:moveTo>
                    <a:pt x="2874" y="0"/>
                  </a:moveTo>
                  <a:lnTo>
                    <a:pt x="0" y="3915"/>
                  </a:lnTo>
                  <a:lnTo>
                    <a:pt x="2929" y="1879"/>
                  </a:lnTo>
                  <a:lnTo>
                    <a:pt x="3497" y="2781"/>
                  </a:lnTo>
                  <a:lnTo>
                    <a:pt x="4445" y="146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4"/>
            <p:cNvSpPr/>
            <p:nvPr/>
          </p:nvSpPr>
          <p:spPr>
            <a:xfrm>
              <a:off x="4972613" y="3616998"/>
              <a:ext cx="54711" cy="116814"/>
            </a:xfrm>
            <a:custGeom>
              <a:avLst/>
              <a:gdLst/>
              <a:ahLst/>
              <a:cxnLst/>
              <a:rect l="l" t="t" r="r" b="b"/>
              <a:pathLst>
                <a:path w="792" h="1691" extrusionOk="0">
                  <a:moveTo>
                    <a:pt x="466" y="1"/>
                  </a:moveTo>
                  <a:cubicBezTo>
                    <a:pt x="401" y="85"/>
                    <a:pt x="354" y="187"/>
                    <a:pt x="336" y="299"/>
                  </a:cubicBezTo>
                  <a:cubicBezTo>
                    <a:pt x="336" y="243"/>
                    <a:pt x="308" y="47"/>
                    <a:pt x="233" y="47"/>
                  </a:cubicBezTo>
                  <a:cubicBezTo>
                    <a:pt x="231" y="47"/>
                    <a:pt x="230" y="47"/>
                    <a:pt x="228" y="47"/>
                  </a:cubicBezTo>
                  <a:cubicBezTo>
                    <a:pt x="168" y="47"/>
                    <a:pt x="159" y="188"/>
                    <a:pt x="150" y="233"/>
                  </a:cubicBezTo>
                  <a:cubicBezTo>
                    <a:pt x="85" y="466"/>
                    <a:pt x="38" y="717"/>
                    <a:pt x="20" y="959"/>
                  </a:cubicBezTo>
                  <a:cubicBezTo>
                    <a:pt x="10" y="1126"/>
                    <a:pt x="47" y="1331"/>
                    <a:pt x="1" y="1470"/>
                  </a:cubicBezTo>
                  <a:cubicBezTo>
                    <a:pt x="41" y="1518"/>
                    <a:pt x="81" y="1690"/>
                    <a:pt x="198" y="1690"/>
                  </a:cubicBezTo>
                  <a:cubicBezTo>
                    <a:pt x="217" y="1690"/>
                    <a:pt x="238" y="1685"/>
                    <a:pt x="261" y="1675"/>
                  </a:cubicBezTo>
                  <a:cubicBezTo>
                    <a:pt x="354" y="1619"/>
                    <a:pt x="419" y="1526"/>
                    <a:pt x="429" y="1414"/>
                  </a:cubicBezTo>
                  <a:cubicBezTo>
                    <a:pt x="454" y="1482"/>
                    <a:pt x="503" y="1690"/>
                    <a:pt x="596" y="1690"/>
                  </a:cubicBezTo>
                  <a:cubicBezTo>
                    <a:pt x="605" y="1690"/>
                    <a:pt x="614" y="1688"/>
                    <a:pt x="624" y="1684"/>
                  </a:cubicBezTo>
                  <a:cubicBezTo>
                    <a:pt x="652" y="1675"/>
                    <a:pt x="698" y="1600"/>
                    <a:pt x="708" y="1573"/>
                  </a:cubicBezTo>
                  <a:cubicBezTo>
                    <a:pt x="764" y="1480"/>
                    <a:pt x="782" y="1377"/>
                    <a:pt x="782" y="1266"/>
                  </a:cubicBezTo>
                  <a:cubicBezTo>
                    <a:pt x="791" y="1098"/>
                    <a:pt x="782" y="931"/>
                    <a:pt x="754" y="754"/>
                  </a:cubicBezTo>
                  <a:cubicBezTo>
                    <a:pt x="745" y="652"/>
                    <a:pt x="754" y="485"/>
                    <a:pt x="698" y="392"/>
                  </a:cubicBezTo>
                  <a:cubicBezTo>
                    <a:pt x="677" y="356"/>
                    <a:pt x="660" y="343"/>
                    <a:pt x="645" y="343"/>
                  </a:cubicBezTo>
                  <a:cubicBezTo>
                    <a:pt x="601" y="343"/>
                    <a:pt x="580" y="466"/>
                    <a:pt x="559" y="522"/>
                  </a:cubicBezTo>
                  <a:cubicBezTo>
                    <a:pt x="550" y="475"/>
                    <a:pt x="540" y="429"/>
                    <a:pt x="531" y="382"/>
                  </a:cubicBezTo>
                  <a:cubicBezTo>
                    <a:pt x="503" y="252"/>
                    <a:pt x="531" y="113"/>
                    <a:pt x="4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4"/>
            <p:cNvSpPr/>
            <p:nvPr/>
          </p:nvSpPr>
          <p:spPr>
            <a:xfrm>
              <a:off x="5001557" y="3396706"/>
              <a:ext cx="238395" cy="407986"/>
            </a:xfrm>
            <a:custGeom>
              <a:avLst/>
              <a:gdLst/>
              <a:ahLst/>
              <a:cxnLst/>
              <a:rect l="l" t="t" r="r" b="b"/>
              <a:pathLst>
                <a:path w="3451" h="5906" extrusionOk="0">
                  <a:moveTo>
                    <a:pt x="3450" y="0"/>
                  </a:moveTo>
                  <a:lnTo>
                    <a:pt x="875" y="4101"/>
                  </a:lnTo>
                  <a:lnTo>
                    <a:pt x="307" y="3311"/>
                  </a:lnTo>
                  <a:lnTo>
                    <a:pt x="0" y="4901"/>
                  </a:lnTo>
                  <a:lnTo>
                    <a:pt x="1684" y="5905"/>
                  </a:lnTo>
                  <a:cubicBezTo>
                    <a:pt x="2520" y="4408"/>
                    <a:pt x="3450" y="1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4"/>
            <p:cNvSpPr/>
            <p:nvPr/>
          </p:nvSpPr>
          <p:spPr>
            <a:xfrm>
              <a:off x="4408654" y="2356033"/>
              <a:ext cx="273695" cy="230244"/>
            </a:xfrm>
            <a:custGeom>
              <a:avLst/>
              <a:gdLst/>
              <a:ahLst/>
              <a:cxnLst/>
              <a:rect l="l" t="t" r="r" b="b"/>
              <a:pathLst>
                <a:path w="3962" h="3333" extrusionOk="0">
                  <a:moveTo>
                    <a:pt x="307" y="0"/>
                  </a:moveTo>
                  <a:cubicBezTo>
                    <a:pt x="307" y="1"/>
                    <a:pt x="0" y="2744"/>
                    <a:pt x="1553" y="3265"/>
                  </a:cubicBezTo>
                  <a:cubicBezTo>
                    <a:pt x="1694" y="3311"/>
                    <a:pt x="1830" y="3332"/>
                    <a:pt x="1959" y="3332"/>
                  </a:cubicBezTo>
                  <a:cubicBezTo>
                    <a:pt x="3255" y="3332"/>
                    <a:pt x="3962" y="1219"/>
                    <a:pt x="3962" y="1219"/>
                  </a:cubicBezTo>
                  <a:cubicBezTo>
                    <a:pt x="3962" y="1219"/>
                    <a:pt x="2176" y="205"/>
                    <a:pt x="307" y="0"/>
                  </a:cubicBezTo>
                  <a:close/>
                </a:path>
              </a:pathLst>
            </a:custGeom>
            <a:solidFill>
              <a:srgbClr val="2B2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4"/>
            <p:cNvSpPr/>
            <p:nvPr/>
          </p:nvSpPr>
          <p:spPr>
            <a:xfrm>
              <a:off x="4427236" y="2356033"/>
              <a:ext cx="204408" cy="110528"/>
            </a:xfrm>
            <a:custGeom>
              <a:avLst/>
              <a:gdLst/>
              <a:ahLst/>
              <a:cxnLst/>
              <a:rect l="l" t="t" r="r" b="b"/>
              <a:pathLst>
                <a:path w="2959" h="1600" extrusionOk="0">
                  <a:moveTo>
                    <a:pt x="38" y="0"/>
                  </a:moveTo>
                  <a:lnTo>
                    <a:pt x="38" y="0"/>
                  </a:lnTo>
                  <a:cubicBezTo>
                    <a:pt x="1" y="391"/>
                    <a:pt x="10" y="791"/>
                    <a:pt x="47" y="1191"/>
                  </a:cubicBezTo>
                  <a:cubicBezTo>
                    <a:pt x="1293" y="1237"/>
                    <a:pt x="2409" y="1395"/>
                    <a:pt x="2409" y="1395"/>
                  </a:cubicBezTo>
                  <a:cubicBezTo>
                    <a:pt x="2409" y="1395"/>
                    <a:pt x="1200" y="1544"/>
                    <a:pt x="1507" y="1591"/>
                  </a:cubicBezTo>
                  <a:cubicBezTo>
                    <a:pt x="1548" y="1597"/>
                    <a:pt x="1601" y="1600"/>
                    <a:pt x="1662" y="1600"/>
                  </a:cubicBezTo>
                  <a:cubicBezTo>
                    <a:pt x="2056" y="1600"/>
                    <a:pt x="2800" y="1488"/>
                    <a:pt x="2800" y="1488"/>
                  </a:cubicBezTo>
                  <a:lnTo>
                    <a:pt x="2958" y="856"/>
                  </a:lnTo>
                  <a:cubicBezTo>
                    <a:pt x="2261" y="540"/>
                    <a:pt x="1163" y="12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4"/>
            <p:cNvSpPr/>
            <p:nvPr/>
          </p:nvSpPr>
          <p:spPr>
            <a:xfrm>
              <a:off x="4443331" y="2495089"/>
              <a:ext cx="102860" cy="90978"/>
            </a:xfrm>
            <a:custGeom>
              <a:avLst/>
              <a:gdLst/>
              <a:ahLst/>
              <a:cxnLst/>
              <a:rect l="l" t="t" r="r" b="b"/>
              <a:pathLst>
                <a:path w="1489" h="1317" extrusionOk="0">
                  <a:moveTo>
                    <a:pt x="447" y="1"/>
                  </a:moveTo>
                  <a:cubicBezTo>
                    <a:pt x="288" y="1"/>
                    <a:pt x="134" y="35"/>
                    <a:pt x="0" y="80"/>
                  </a:cubicBezTo>
                  <a:cubicBezTo>
                    <a:pt x="186" y="601"/>
                    <a:pt x="503" y="1066"/>
                    <a:pt x="1051" y="1252"/>
                  </a:cubicBezTo>
                  <a:cubicBezTo>
                    <a:pt x="1191" y="1298"/>
                    <a:pt x="1339" y="1317"/>
                    <a:pt x="1488" y="1317"/>
                  </a:cubicBezTo>
                  <a:cubicBezTo>
                    <a:pt x="1352" y="265"/>
                    <a:pt x="884" y="1"/>
                    <a:pt x="447" y="1"/>
                  </a:cubicBezTo>
                  <a:close/>
                </a:path>
              </a:pathLst>
            </a:custGeom>
            <a:solidFill>
              <a:srgbClr val="B24E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4"/>
            <p:cNvSpPr/>
            <p:nvPr/>
          </p:nvSpPr>
          <p:spPr>
            <a:xfrm>
              <a:off x="4179934" y="2371437"/>
              <a:ext cx="79718" cy="75850"/>
            </a:xfrm>
            <a:custGeom>
              <a:avLst/>
              <a:gdLst/>
              <a:ahLst/>
              <a:cxnLst/>
              <a:rect l="l" t="t" r="r" b="b"/>
              <a:pathLst>
                <a:path w="1154" h="1098" extrusionOk="0">
                  <a:moveTo>
                    <a:pt x="345" y="1"/>
                  </a:moveTo>
                  <a:cubicBezTo>
                    <a:pt x="308" y="1"/>
                    <a:pt x="270" y="1"/>
                    <a:pt x="233" y="10"/>
                  </a:cubicBezTo>
                  <a:cubicBezTo>
                    <a:pt x="215" y="19"/>
                    <a:pt x="196" y="29"/>
                    <a:pt x="187" y="38"/>
                  </a:cubicBezTo>
                  <a:cubicBezTo>
                    <a:pt x="168" y="47"/>
                    <a:pt x="149" y="56"/>
                    <a:pt x="140" y="66"/>
                  </a:cubicBezTo>
                  <a:cubicBezTo>
                    <a:pt x="47" y="168"/>
                    <a:pt x="1" y="298"/>
                    <a:pt x="10" y="428"/>
                  </a:cubicBezTo>
                  <a:cubicBezTo>
                    <a:pt x="38" y="317"/>
                    <a:pt x="103" y="215"/>
                    <a:pt x="196" y="140"/>
                  </a:cubicBezTo>
                  <a:cubicBezTo>
                    <a:pt x="228" y="121"/>
                    <a:pt x="262" y="113"/>
                    <a:pt x="296" y="113"/>
                  </a:cubicBezTo>
                  <a:cubicBezTo>
                    <a:pt x="359" y="113"/>
                    <a:pt x="424" y="141"/>
                    <a:pt x="484" y="177"/>
                  </a:cubicBezTo>
                  <a:cubicBezTo>
                    <a:pt x="531" y="215"/>
                    <a:pt x="577" y="242"/>
                    <a:pt x="624" y="289"/>
                  </a:cubicBezTo>
                  <a:lnTo>
                    <a:pt x="689" y="345"/>
                  </a:lnTo>
                  <a:lnTo>
                    <a:pt x="745" y="410"/>
                  </a:lnTo>
                  <a:cubicBezTo>
                    <a:pt x="815" y="473"/>
                    <a:pt x="874" y="541"/>
                    <a:pt x="931" y="611"/>
                  </a:cubicBezTo>
                  <a:lnTo>
                    <a:pt x="931" y="611"/>
                  </a:lnTo>
                  <a:cubicBezTo>
                    <a:pt x="892" y="628"/>
                    <a:pt x="856" y="649"/>
                    <a:pt x="819" y="670"/>
                  </a:cubicBezTo>
                  <a:cubicBezTo>
                    <a:pt x="791" y="689"/>
                    <a:pt x="754" y="726"/>
                    <a:pt x="735" y="763"/>
                  </a:cubicBezTo>
                  <a:cubicBezTo>
                    <a:pt x="726" y="791"/>
                    <a:pt x="717" y="810"/>
                    <a:pt x="717" y="838"/>
                  </a:cubicBezTo>
                  <a:cubicBezTo>
                    <a:pt x="717" y="865"/>
                    <a:pt x="726" y="893"/>
                    <a:pt x="745" y="912"/>
                  </a:cubicBezTo>
                  <a:cubicBezTo>
                    <a:pt x="791" y="968"/>
                    <a:pt x="856" y="1014"/>
                    <a:pt x="931" y="1042"/>
                  </a:cubicBezTo>
                  <a:cubicBezTo>
                    <a:pt x="996" y="1070"/>
                    <a:pt x="1061" y="1089"/>
                    <a:pt x="1126" y="1098"/>
                  </a:cubicBezTo>
                  <a:cubicBezTo>
                    <a:pt x="1070" y="1061"/>
                    <a:pt x="1014" y="1033"/>
                    <a:pt x="949" y="996"/>
                  </a:cubicBezTo>
                  <a:cubicBezTo>
                    <a:pt x="903" y="958"/>
                    <a:pt x="856" y="912"/>
                    <a:pt x="819" y="865"/>
                  </a:cubicBezTo>
                  <a:cubicBezTo>
                    <a:pt x="810" y="847"/>
                    <a:pt x="810" y="828"/>
                    <a:pt x="819" y="819"/>
                  </a:cubicBezTo>
                  <a:cubicBezTo>
                    <a:pt x="838" y="800"/>
                    <a:pt x="856" y="782"/>
                    <a:pt x="884" y="773"/>
                  </a:cubicBezTo>
                  <a:cubicBezTo>
                    <a:pt x="940" y="745"/>
                    <a:pt x="996" y="717"/>
                    <a:pt x="1061" y="707"/>
                  </a:cubicBezTo>
                  <a:lnTo>
                    <a:pt x="1154" y="680"/>
                  </a:lnTo>
                  <a:lnTo>
                    <a:pt x="1098" y="596"/>
                  </a:lnTo>
                  <a:cubicBezTo>
                    <a:pt x="1014" y="494"/>
                    <a:pt x="940" y="401"/>
                    <a:pt x="847" y="308"/>
                  </a:cubicBezTo>
                  <a:lnTo>
                    <a:pt x="782" y="242"/>
                  </a:lnTo>
                  <a:lnTo>
                    <a:pt x="707" y="177"/>
                  </a:lnTo>
                  <a:cubicBezTo>
                    <a:pt x="661" y="131"/>
                    <a:pt x="605" y="94"/>
                    <a:pt x="540" y="66"/>
                  </a:cubicBezTo>
                  <a:cubicBezTo>
                    <a:pt x="512" y="47"/>
                    <a:pt x="484" y="29"/>
                    <a:pt x="447" y="19"/>
                  </a:cubicBezTo>
                  <a:cubicBezTo>
                    <a:pt x="419" y="10"/>
                    <a:pt x="382" y="1"/>
                    <a:pt x="34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4"/>
            <p:cNvSpPr/>
            <p:nvPr/>
          </p:nvSpPr>
          <p:spPr>
            <a:xfrm>
              <a:off x="3952526" y="2611694"/>
              <a:ext cx="301396" cy="465185"/>
            </a:xfrm>
            <a:custGeom>
              <a:avLst/>
              <a:gdLst/>
              <a:ahLst/>
              <a:cxnLst/>
              <a:rect l="l" t="t" r="r" b="b"/>
              <a:pathLst>
                <a:path w="4363" h="6734" extrusionOk="0">
                  <a:moveTo>
                    <a:pt x="2205" y="1"/>
                  </a:moveTo>
                  <a:lnTo>
                    <a:pt x="2205" y="1"/>
                  </a:lnTo>
                  <a:cubicBezTo>
                    <a:pt x="2205" y="1"/>
                    <a:pt x="3172" y="531"/>
                    <a:pt x="2958" y="2037"/>
                  </a:cubicBezTo>
                  <a:cubicBezTo>
                    <a:pt x="2744" y="3534"/>
                    <a:pt x="1" y="6389"/>
                    <a:pt x="1" y="6389"/>
                  </a:cubicBezTo>
                  <a:lnTo>
                    <a:pt x="931" y="6733"/>
                  </a:lnTo>
                  <a:cubicBezTo>
                    <a:pt x="931" y="6733"/>
                    <a:pt x="3525" y="4278"/>
                    <a:pt x="3944" y="2855"/>
                  </a:cubicBezTo>
                  <a:cubicBezTo>
                    <a:pt x="4362" y="1442"/>
                    <a:pt x="3944" y="614"/>
                    <a:pt x="3944" y="614"/>
                  </a:cubicBezTo>
                  <a:lnTo>
                    <a:pt x="22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4"/>
            <p:cNvSpPr/>
            <p:nvPr/>
          </p:nvSpPr>
          <p:spPr>
            <a:xfrm>
              <a:off x="4388690" y="2733756"/>
              <a:ext cx="136917" cy="357213"/>
            </a:xfrm>
            <a:custGeom>
              <a:avLst/>
              <a:gdLst/>
              <a:ahLst/>
              <a:cxnLst/>
              <a:rect l="l" t="t" r="r" b="b"/>
              <a:pathLst>
                <a:path w="1982" h="5171" extrusionOk="0">
                  <a:moveTo>
                    <a:pt x="1" y="0"/>
                  </a:moveTo>
                  <a:cubicBezTo>
                    <a:pt x="1" y="1"/>
                    <a:pt x="1703" y="2632"/>
                    <a:pt x="1703" y="5171"/>
                  </a:cubicBezTo>
                  <a:cubicBezTo>
                    <a:pt x="1982" y="3357"/>
                    <a:pt x="1284" y="707"/>
                    <a:pt x="1284" y="70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4"/>
            <p:cNvSpPr/>
            <p:nvPr/>
          </p:nvSpPr>
          <p:spPr>
            <a:xfrm>
              <a:off x="3919783" y="2919371"/>
              <a:ext cx="56577" cy="36060"/>
            </a:xfrm>
            <a:custGeom>
              <a:avLst/>
              <a:gdLst/>
              <a:ahLst/>
              <a:cxnLst/>
              <a:rect l="l" t="t" r="r" b="b"/>
              <a:pathLst>
                <a:path w="819" h="522" extrusionOk="0">
                  <a:moveTo>
                    <a:pt x="168" y="1"/>
                  </a:moveTo>
                  <a:lnTo>
                    <a:pt x="0" y="401"/>
                  </a:lnTo>
                  <a:lnTo>
                    <a:pt x="726" y="522"/>
                  </a:lnTo>
                  <a:lnTo>
                    <a:pt x="819" y="150"/>
                  </a:lnTo>
                  <a:cubicBezTo>
                    <a:pt x="763" y="131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FECB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4"/>
            <p:cNvSpPr/>
            <p:nvPr/>
          </p:nvSpPr>
          <p:spPr>
            <a:xfrm>
              <a:off x="3967309" y="3001644"/>
              <a:ext cx="89390" cy="64935"/>
            </a:xfrm>
            <a:custGeom>
              <a:avLst/>
              <a:gdLst/>
              <a:ahLst/>
              <a:cxnLst/>
              <a:rect l="l" t="t" r="r" b="b"/>
              <a:pathLst>
                <a:path w="1294" h="940" fill="none" extrusionOk="0">
                  <a:moveTo>
                    <a:pt x="1293" y="251"/>
                  </a:moveTo>
                  <a:lnTo>
                    <a:pt x="698" y="0"/>
                  </a:lnTo>
                  <a:lnTo>
                    <a:pt x="1" y="661"/>
                  </a:lnTo>
                  <a:lnTo>
                    <a:pt x="698" y="939"/>
                  </a:lnTo>
                  <a:close/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4"/>
            <p:cNvSpPr/>
            <p:nvPr/>
          </p:nvSpPr>
          <p:spPr>
            <a:xfrm>
              <a:off x="4015526" y="3001644"/>
              <a:ext cx="69" cy="64935"/>
            </a:xfrm>
            <a:custGeom>
              <a:avLst/>
              <a:gdLst/>
              <a:ahLst/>
              <a:cxnLst/>
              <a:rect l="l" t="t" r="r" b="b"/>
              <a:pathLst>
                <a:path w="1" h="940" fill="none" extrusionOk="0">
                  <a:moveTo>
                    <a:pt x="0" y="0"/>
                  </a:moveTo>
                  <a:lnTo>
                    <a:pt x="0" y="939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3967309" y="3018983"/>
              <a:ext cx="89390" cy="28323"/>
            </a:xfrm>
            <a:custGeom>
              <a:avLst/>
              <a:gdLst/>
              <a:ahLst/>
              <a:cxnLst/>
              <a:rect l="l" t="t" r="r" b="b"/>
              <a:pathLst>
                <a:path w="1294" h="410" fill="none" extrusionOk="0">
                  <a:moveTo>
                    <a:pt x="1293" y="0"/>
                  </a:moveTo>
                  <a:lnTo>
                    <a:pt x="1" y="410"/>
                  </a:lnTo>
                </a:path>
              </a:pathLst>
            </a:custGeom>
            <a:noFill/>
            <a:ln w="1150" cap="flat" cmpd="sng">
              <a:solidFill>
                <a:srgbClr val="7E2893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4"/>
            <p:cNvSpPr/>
            <p:nvPr/>
          </p:nvSpPr>
          <p:spPr>
            <a:xfrm>
              <a:off x="5039067" y="3609054"/>
              <a:ext cx="51879" cy="75297"/>
            </a:xfrm>
            <a:custGeom>
              <a:avLst/>
              <a:gdLst/>
              <a:ahLst/>
              <a:cxnLst/>
              <a:rect l="l" t="t" r="r" b="b"/>
              <a:pathLst>
                <a:path w="751" h="1090" extrusionOk="0">
                  <a:moveTo>
                    <a:pt x="183" y="228"/>
                  </a:moveTo>
                  <a:lnTo>
                    <a:pt x="266" y="321"/>
                  </a:lnTo>
                  <a:cubicBezTo>
                    <a:pt x="294" y="386"/>
                    <a:pt x="313" y="451"/>
                    <a:pt x="332" y="516"/>
                  </a:cubicBezTo>
                  <a:cubicBezTo>
                    <a:pt x="368" y="648"/>
                    <a:pt x="393" y="780"/>
                    <a:pt x="412" y="913"/>
                  </a:cubicBezTo>
                  <a:lnTo>
                    <a:pt x="412" y="913"/>
                  </a:lnTo>
                  <a:cubicBezTo>
                    <a:pt x="372" y="707"/>
                    <a:pt x="267" y="514"/>
                    <a:pt x="211" y="321"/>
                  </a:cubicBezTo>
                  <a:cubicBezTo>
                    <a:pt x="192" y="293"/>
                    <a:pt x="183" y="255"/>
                    <a:pt x="183" y="228"/>
                  </a:cubicBezTo>
                  <a:close/>
                  <a:moveTo>
                    <a:pt x="630" y="98"/>
                  </a:moveTo>
                  <a:cubicBezTo>
                    <a:pt x="640" y="98"/>
                    <a:pt x="649" y="109"/>
                    <a:pt x="657" y="135"/>
                  </a:cubicBezTo>
                  <a:cubicBezTo>
                    <a:pt x="666" y="237"/>
                    <a:pt x="666" y="339"/>
                    <a:pt x="648" y="441"/>
                  </a:cubicBezTo>
                  <a:cubicBezTo>
                    <a:pt x="648" y="553"/>
                    <a:pt x="629" y="665"/>
                    <a:pt x="583" y="776"/>
                  </a:cubicBezTo>
                  <a:cubicBezTo>
                    <a:pt x="584" y="773"/>
                    <a:pt x="584" y="771"/>
                    <a:pt x="584" y="771"/>
                  </a:cubicBezTo>
                  <a:lnTo>
                    <a:pt x="584" y="771"/>
                  </a:lnTo>
                  <a:cubicBezTo>
                    <a:pt x="581" y="771"/>
                    <a:pt x="511" y="911"/>
                    <a:pt x="486" y="977"/>
                  </a:cubicBezTo>
                  <a:lnTo>
                    <a:pt x="486" y="977"/>
                  </a:lnTo>
                  <a:cubicBezTo>
                    <a:pt x="483" y="943"/>
                    <a:pt x="479" y="910"/>
                    <a:pt x="474" y="876"/>
                  </a:cubicBezTo>
                  <a:lnTo>
                    <a:pt x="474" y="876"/>
                  </a:lnTo>
                  <a:cubicBezTo>
                    <a:pt x="470" y="675"/>
                    <a:pt x="493" y="479"/>
                    <a:pt x="545" y="283"/>
                  </a:cubicBezTo>
                  <a:cubicBezTo>
                    <a:pt x="553" y="240"/>
                    <a:pt x="594" y="98"/>
                    <a:pt x="630" y="98"/>
                  </a:cubicBezTo>
                  <a:close/>
                  <a:moveTo>
                    <a:pt x="666" y="1"/>
                  </a:moveTo>
                  <a:cubicBezTo>
                    <a:pt x="663" y="1"/>
                    <a:pt x="660" y="2"/>
                    <a:pt x="657" y="4"/>
                  </a:cubicBezTo>
                  <a:cubicBezTo>
                    <a:pt x="536" y="60"/>
                    <a:pt x="490" y="274"/>
                    <a:pt x="471" y="376"/>
                  </a:cubicBezTo>
                  <a:cubicBezTo>
                    <a:pt x="455" y="471"/>
                    <a:pt x="442" y="565"/>
                    <a:pt x="433" y="660"/>
                  </a:cubicBezTo>
                  <a:lnTo>
                    <a:pt x="433" y="660"/>
                  </a:lnTo>
                  <a:cubicBezTo>
                    <a:pt x="408" y="550"/>
                    <a:pt x="377" y="442"/>
                    <a:pt x="341" y="339"/>
                  </a:cubicBezTo>
                  <a:cubicBezTo>
                    <a:pt x="323" y="278"/>
                    <a:pt x="282" y="104"/>
                    <a:pt x="185" y="104"/>
                  </a:cubicBezTo>
                  <a:cubicBezTo>
                    <a:pt x="179" y="104"/>
                    <a:pt x="172" y="105"/>
                    <a:pt x="164" y="107"/>
                  </a:cubicBezTo>
                  <a:cubicBezTo>
                    <a:pt x="12" y="145"/>
                    <a:pt x="234" y="645"/>
                    <a:pt x="324" y="891"/>
                  </a:cubicBezTo>
                  <a:lnTo>
                    <a:pt x="324" y="891"/>
                  </a:lnTo>
                  <a:cubicBezTo>
                    <a:pt x="211" y="761"/>
                    <a:pt x="74" y="564"/>
                    <a:pt x="34" y="507"/>
                  </a:cubicBezTo>
                  <a:cubicBezTo>
                    <a:pt x="31" y="500"/>
                    <a:pt x="25" y="497"/>
                    <a:pt x="20" y="497"/>
                  </a:cubicBezTo>
                  <a:cubicBezTo>
                    <a:pt x="10" y="497"/>
                    <a:pt x="0" y="507"/>
                    <a:pt x="6" y="525"/>
                  </a:cubicBezTo>
                  <a:cubicBezTo>
                    <a:pt x="47" y="606"/>
                    <a:pt x="327" y="1090"/>
                    <a:pt x="479" y="1090"/>
                  </a:cubicBezTo>
                  <a:cubicBezTo>
                    <a:pt x="501" y="1090"/>
                    <a:pt x="521" y="1079"/>
                    <a:pt x="536" y="1055"/>
                  </a:cubicBezTo>
                  <a:cubicBezTo>
                    <a:pt x="564" y="981"/>
                    <a:pt x="601" y="916"/>
                    <a:pt x="620" y="841"/>
                  </a:cubicBezTo>
                  <a:cubicBezTo>
                    <a:pt x="657" y="767"/>
                    <a:pt x="676" y="693"/>
                    <a:pt x="694" y="618"/>
                  </a:cubicBezTo>
                  <a:cubicBezTo>
                    <a:pt x="722" y="460"/>
                    <a:pt x="750" y="181"/>
                    <a:pt x="694" y="23"/>
                  </a:cubicBezTo>
                  <a:cubicBezTo>
                    <a:pt x="687" y="9"/>
                    <a:pt x="676" y="1"/>
                    <a:pt x="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4"/>
            <p:cNvSpPr/>
            <p:nvPr/>
          </p:nvSpPr>
          <p:spPr>
            <a:xfrm>
              <a:off x="3433468" y="3341443"/>
              <a:ext cx="71912" cy="66524"/>
            </a:xfrm>
            <a:custGeom>
              <a:avLst/>
              <a:gdLst/>
              <a:ahLst/>
              <a:cxnLst/>
              <a:rect l="l" t="t" r="r" b="b"/>
              <a:pathLst>
                <a:path w="1041" h="963" extrusionOk="0">
                  <a:moveTo>
                    <a:pt x="671" y="47"/>
                  </a:moveTo>
                  <a:cubicBezTo>
                    <a:pt x="725" y="47"/>
                    <a:pt x="778" y="51"/>
                    <a:pt x="832" y="57"/>
                  </a:cubicBezTo>
                  <a:lnTo>
                    <a:pt x="832" y="57"/>
                  </a:lnTo>
                  <a:cubicBezTo>
                    <a:pt x="622" y="97"/>
                    <a:pt x="232" y="185"/>
                    <a:pt x="123" y="185"/>
                  </a:cubicBezTo>
                  <a:cubicBezTo>
                    <a:pt x="105" y="185"/>
                    <a:pt x="95" y="182"/>
                    <a:pt x="94" y="177"/>
                  </a:cubicBezTo>
                  <a:cubicBezTo>
                    <a:pt x="85" y="131"/>
                    <a:pt x="484" y="56"/>
                    <a:pt x="512" y="56"/>
                  </a:cubicBezTo>
                  <a:cubicBezTo>
                    <a:pt x="565" y="50"/>
                    <a:pt x="618" y="47"/>
                    <a:pt x="671" y="47"/>
                  </a:cubicBezTo>
                  <a:close/>
                  <a:moveTo>
                    <a:pt x="954" y="94"/>
                  </a:moveTo>
                  <a:cubicBezTo>
                    <a:pt x="934" y="115"/>
                    <a:pt x="918" y="139"/>
                    <a:pt x="903" y="166"/>
                  </a:cubicBezTo>
                  <a:lnTo>
                    <a:pt x="903" y="166"/>
                  </a:lnTo>
                  <a:cubicBezTo>
                    <a:pt x="866" y="211"/>
                    <a:pt x="826" y="255"/>
                    <a:pt x="782" y="298"/>
                  </a:cubicBezTo>
                  <a:cubicBezTo>
                    <a:pt x="726" y="354"/>
                    <a:pt x="670" y="400"/>
                    <a:pt x="596" y="438"/>
                  </a:cubicBezTo>
                  <a:cubicBezTo>
                    <a:pt x="576" y="446"/>
                    <a:pt x="541" y="454"/>
                    <a:pt x="510" y="454"/>
                  </a:cubicBezTo>
                  <a:cubicBezTo>
                    <a:pt x="469" y="454"/>
                    <a:pt x="435" y="439"/>
                    <a:pt x="457" y="391"/>
                  </a:cubicBezTo>
                  <a:cubicBezTo>
                    <a:pt x="475" y="345"/>
                    <a:pt x="577" y="298"/>
                    <a:pt x="624" y="270"/>
                  </a:cubicBezTo>
                  <a:cubicBezTo>
                    <a:pt x="704" y="222"/>
                    <a:pt x="811" y="133"/>
                    <a:pt x="911" y="97"/>
                  </a:cubicBezTo>
                  <a:lnTo>
                    <a:pt x="911" y="97"/>
                  </a:lnTo>
                  <a:cubicBezTo>
                    <a:pt x="925" y="96"/>
                    <a:pt x="939" y="95"/>
                    <a:pt x="954" y="94"/>
                  </a:cubicBezTo>
                  <a:close/>
                  <a:moveTo>
                    <a:pt x="623" y="0"/>
                  </a:moveTo>
                  <a:cubicBezTo>
                    <a:pt x="552" y="0"/>
                    <a:pt x="480" y="6"/>
                    <a:pt x="410" y="19"/>
                  </a:cubicBezTo>
                  <a:cubicBezTo>
                    <a:pt x="289" y="38"/>
                    <a:pt x="94" y="56"/>
                    <a:pt x="10" y="149"/>
                  </a:cubicBezTo>
                  <a:cubicBezTo>
                    <a:pt x="1" y="168"/>
                    <a:pt x="1" y="177"/>
                    <a:pt x="10" y="196"/>
                  </a:cubicBezTo>
                  <a:cubicBezTo>
                    <a:pt x="41" y="245"/>
                    <a:pt x="101" y="262"/>
                    <a:pt x="160" y="262"/>
                  </a:cubicBezTo>
                  <a:cubicBezTo>
                    <a:pt x="189" y="262"/>
                    <a:pt x="218" y="258"/>
                    <a:pt x="243" y="252"/>
                  </a:cubicBezTo>
                  <a:cubicBezTo>
                    <a:pt x="413" y="225"/>
                    <a:pt x="574" y="162"/>
                    <a:pt x="746" y="124"/>
                  </a:cubicBezTo>
                  <a:lnTo>
                    <a:pt x="746" y="124"/>
                  </a:lnTo>
                  <a:cubicBezTo>
                    <a:pt x="658" y="177"/>
                    <a:pt x="575" y="243"/>
                    <a:pt x="503" y="289"/>
                  </a:cubicBezTo>
                  <a:cubicBezTo>
                    <a:pt x="438" y="326"/>
                    <a:pt x="317" y="400"/>
                    <a:pt x="345" y="484"/>
                  </a:cubicBezTo>
                  <a:cubicBezTo>
                    <a:pt x="358" y="541"/>
                    <a:pt x="398" y="559"/>
                    <a:pt x="444" y="559"/>
                  </a:cubicBezTo>
                  <a:cubicBezTo>
                    <a:pt x="496" y="559"/>
                    <a:pt x="557" y="536"/>
                    <a:pt x="596" y="521"/>
                  </a:cubicBezTo>
                  <a:cubicBezTo>
                    <a:pt x="677" y="475"/>
                    <a:pt x="752" y="420"/>
                    <a:pt x="820" y="359"/>
                  </a:cubicBezTo>
                  <a:lnTo>
                    <a:pt x="820" y="359"/>
                  </a:lnTo>
                  <a:cubicBezTo>
                    <a:pt x="817" y="367"/>
                    <a:pt x="813" y="374"/>
                    <a:pt x="810" y="382"/>
                  </a:cubicBezTo>
                  <a:cubicBezTo>
                    <a:pt x="726" y="559"/>
                    <a:pt x="652" y="745"/>
                    <a:pt x="596" y="931"/>
                  </a:cubicBezTo>
                  <a:cubicBezTo>
                    <a:pt x="584" y="949"/>
                    <a:pt x="599" y="963"/>
                    <a:pt x="617" y="963"/>
                  </a:cubicBezTo>
                  <a:cubicBezTo>
                    <a:pt x="626" y="963"/>
                    <a:pt x="636" y="959"/>
                    <a:pt x="643" y="949"/>
                  </a:cubicBezTo>
                  <a:cubicBezTo>
                    <a:pt x="708" y="838"/>
                    <a:pt x="763" y="717"/>
                    <a:pt x="810" y="586"/>
                  </a:cubicBezTo>
                  <a:cubicBezTo>
                    <a:pt x="846" y="502"/>
                    <a:pt x="870" y="367"/>
                    <a:pt x="918" y="260"/>
                  </a:cubicBezTo>
                  <a:lnTo>
                    <a:pt x="918" y="260"/>
                  </a:lnTo>
                  <a:cubicBezTo>
                    <a:pt x="960" y="214"/>
                    <a:pt x="998" y="164"/>
                    <a:pt x="1033" y="112"/>
                  </a:cubicBezTo>
                  <a:cubicBezTo>
                    <a:pt x="1040" y="102"/>
                    <a:pt x="1039" y="90"/>
                    <a:pt x="1034" y="80"/>
                  </a:cubicBezTo>
                  <a:lnTo>
                    <a:pt x="1034" y="80"/>
                  </a:lnTo>
                  <a:cubicBezTo>
                    <a:pt x="1034" y="75"/>
                    <a:pt x="1031" y="69"/>
                    <a:pt x="1024" y="66"/>
                  </a:cubicBezTo>
                  <a:cubicBezTo>
                    <a:pt x="1011" y="61"/>
                    <a:pt x="998" y="57"/>
                    <a:pt x="985" y="54"/>
                  </a:cubicBezTo>
                  <a:lnTo>
                    <a:pt x="985" y="54"/>
                  </a:lnTo>
                  <a:cubicBezTo>
                    <a:pt x="983" y="47"/>
                    <a:pt x="977" y="41"/>
                    <a:pt x="968" y="39"/>
                  </a:cubicBezTo>
                  <a:lnTo>
                    <a:pt x="968" y="39"/>
                  </a:lnTo>
                  <a:lnTo>
                    <a:pt x="968" y="38"/>
                  </a:lnTo>
                  <a:cubicBezTo>
                    <a:pt x="967" y="38"/>
                    <a:pt x="966" y="38"/>
                    <a:pt x="965" y="38"/>
                  </a:cubicBezTo>
                  <a:lnTo>
                    <a:pt x="965" y="38"/>
                  </a:lnTo>
                  <a:cubicBezTo>
                    <a:pt x="963" y="38"/>
                    <a:pt x="961" y="38"/>
                    <a:pt x="959" y="38"/>
                  </a:cubicBezTo>
                  <a:cubicBezTo>
                    <a:pt x="953" y="38"/>
                    <a:pt x="945" y="38"/>
                    <a:pt x="935" y="40"/>
                  </a:cubicBezTo>
                  <a:lnTo>
                    <a:pt x="935" y="40"/>
                  </a:lnTo>
                  <a:cubicBezTo>
                    <a:pt x="834" y="14"/>
                    <a:pt x="728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4764064" y="2570592"/>
              <a:ext cx="79304" cy="39307"/>
            </a:xfrm>
            <a:custGeom>
              <a:avLst/>
              <a:gdLst/>
              <a:ahLst/>
              <a:cxnLst/>
              <a:rect l="l" t="t" r="r" b="b"/>
              <a:pathLst>
                <a:path w="1148" h="569" extrusionOk="0">
                  <a:moveTo>
                    <a:pt x="582" y="0"/>
                  </a:moveTo>
                  <a:cubicBezTo>
                    <a:pt x="389" y="0"/>
                    <a:pt x="189" y="7"/>
                    <a:pt x="16" y="93"/>
                  </a:cubicBezTo>
                  <a:cubicBezTo>
                    <a:pt x="0" y="101"/>
                    <a:pt x="5" y="123"/>
                    <a:pt x="24" y="123"/>
                  </a:cubicBezTo>
                  <a:cubicBezTo>
                    <a:pt x="27" y="123"/>
                    <a:pt x="31" y="123"/>
                    <a:pt x="35" y="121"/>
                  </a:cubicBezTo>
                  <a:cubicBezTo>
                    <a:pt x="202" y="66"/>
                    <a:pt x="370" y="47"/>
                    <a:pt x="546" y="47"/>
                  </a:cubicBezTo>
                  <a:cubicBezTo>
                    <a:pt x="630" y="47"/>
                    <a:pt x="714" y="47"/>
                    <a:pt x="807" y="56"/>
                  </a:cubicBezTo>
                  <a:cubicBezTo>
                    <a:pt x="918" y="84"/>
                    <a:pt x="937" y="103"/>
                    <a:pt x="993" y="205"/>
                  </a:cubicBezTo>
                  <a:cubicBezTo>
                    <a:pt x="1021" y="261"/>
                    <a:pt x="1058" y="279"/>
                    <a:pt x="1039" y="326"/>
                  </a:cubicBezTo>
                  <a:cubicBezTo>
                    <a:pt x="1002" y="447"/>
                    <a:pt x="667" y="465"/>
                    <a:pt x="556" y="484"/>
                  </a:cubicBezTo>
                  <a:cubicBezTo>
                    <a:pt x="416" y="503"/>
                    <a:pt x="258" y="484"/>
                    <a:pt x="128" y="549"/>
                  </a:cubicBezTo>
                  <a:cubicBezTo>
                    <a:pt x="119" y="549"/>
                    <a:pt x="128" y="568"/>
                    <a:pt x="128" y="568"/>
                  </a:cubicBezTo>
                  <a:cubicBezTo>
                    <a:pt x="161" y="568"/>
                    <a:pt x="213" y="569"/>
                    <a:pt x="276" y="569"/>
                  </a:cubicBezTo>
                  <a:cubicBezTo>
                    <a:pt x="582" y="569"/>
                    <a:pt x="1147" y="543"/>
                    <a:pt x="1086" y="242"/>
                  </a:cubicBezTo>
                  <a:cubicBezTo>
                    <a:pt x="1049" y="66"/>
                    <a:pt x="844" y="10"/>
                    <a:pt x="686" y="0"/>
                  </a:cubicBezTo>
                  <a:cubicBezTo>
                    <a:pt x="652" y="0"/>
                    <a:pt x="617" y="0"/>
                    <a:pt x="582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4"/>
            <p:cNvSpPr/>
            <p:nvPr/>
          </p:nvSpPr>
          <p:spPr>
            <a:xfrm>
              <a:off x="4774771" y="2608792"/>
              <a:ext cx="68182" cy="38823"/>
            </a:xfrm>
            <a:custGeom>
              <a:avLst/>
              <a:gdLst/>
              <a:ahLst/>
              <a:cxnLst/>
              <a:rect l="l" t="t" r="r" b="b"/>
              <a:pathLst>
                <a:path w="987" h="562" extrusionOk="0">
                  <a:moveTo>
                    <a:pt x="125" y="1"/>
                  </a:moveTo>
                  <a:cubicBezTo>
                    <a:pt x="90" y="1"/>
                    <a:pt x="55" y="2"/>
                    <a:pt x="19" y="5"/>
                  </a:cubicBezTo>
                  <a:cubicBezTo>
                    <a:pt x="1" y="5"/>
                    <a:pt x="1" y="24"/>
                    <a:pt x="19" y="24"/>
                  </a:cubicBezTo>
                  <a:cubicBezTo>
                    <a:pt x="196" y="33"/>
                    <a:pt x="363" y="70"/>
                    <a:pt x="522" y="145"/>
                  </a:cubicBezTo>
                  <a:cubicBezTo>
                    <a:pt x="615" y="182"/>
                    <a:pt x="698" y="247"/>
                    <a:pt x="773" y="322"/>
                  </a:cubicBezTo>
                  <a:cubicBezTo>
                    <a:pt x="838" y="396"/>
                    <a:pt x="838" y="480"/>
                    <a:pt x="884" y="554"/>
                  </a:cubicBezTo>
                  <a:cubicBezTo>
                    <a:pt x="889" y="559"/>
                    <a:pt x="896" y="561"/>
                    <a:pt x="903" y="561"/>
                  </a:cubicBezTo>
                  <a:cubicBezTo>
                    <a:pt x="910" y="561"/>
                    <a:pt x="917" y="559"/>
                    <a:pt x="921" y="554"/>
                  </a:cubicBezTo>
                  <a:cubicBezTo>
                    <a:pt x="987" y="368"/>
                    <a:pt x="782" y="210"/>
                    <a:pt x="642" y="126"/>
                  </a:cubicBezTo>
                  <a:cubicBezTo>
                    <a:pt x="479" y="41"/>
                    <a:pt x="303" y="1"/>
                    <a:pt x="125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4"/>
            <p:cNvSpPr/>
            <p:nvPr/>
          </p:nvSpPr>
          <p:spPr>
            <a:xfrm>
              <a:off x="4839706" y="2656042"/>
              <a:ext cx="2625" cy="3247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28" y="0"/>
                  </a:moveTo>
                  <a:cubicBezTo>
                    <a:pt x="9" y="0"/>
                    <a:pt x="9" y="10"/>
                    <a:pt x="9" y="19"/>
                  </a:cubicBezTo>
                  <a:lnTo>
                    <a:pt x="9" y="28"/>
                  </a:lnTo>
                  <a:cubicBezTo>
                    <a:pt x="0" y="37"/>
                    <a:pt x="0" y="37"/>
                    <a:pt x="9" y="47"/>
                  </a:cubicBezTo>
                  <a:lnTo>
                    <a:pt x="19" y="47"/>
                  </a:lnTo>
                  <a:cubicBezTo>
                    <a:pt x="28" y="37"/>
                    <a:pt x="37" y="28"/>
                    <a:pt x="37" y="19"/>
                  </a:cubicBezTo>
                  <a:cubicBezTo>
                    <a:pt x="37" y="10"/>
                    <a:pt x="37" y="0"/>
                    <a:pt x="2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4"/>
            <p:cNvSpPr/>
            <p:nvPr/>
          </p:nvSpPr>
          <p:spPr>
            <a:xfrm>
              <a:off x="4847995" y="2552700"/>
              <a:ext cx="39307" cy="73570"/>
            </a:xfrm>
            <a:custGeom>
              <a:avLst/>
              <a:gdLst/>
              <a:ahLst/>
              <a:cxnLst/>
              <a:rect l="l" t="t" r="r" b="b"/>
              <a:pathLst>
                <a:path w="569" h="1065" extrusionOk="0">
                  <a:moveTo>
                    <a:pt x="484" y="8"/>
                  </a:moveTo>
                  <a:lnTo>
                    <a:pt x="484" y="18"/>
                  </a:lnTo>
                  <a:cubicBezTo>
                    <a:pt x="484" y="16"/>
                    <a:pt x="485" y="13"/>
                    <a:pt x="486" y="11"/>
                  </a:cubicBezTo>
                  <a:lnTo>
                    <a:pt x="486" y="11"/>
                  </a:lnTo>
                  <a:cubicBezTo>
                    <a:pt x="485" y="10"/>
                    <a:pt x="485" y="9"/>
                    <a:pt x="484" y="8"/>
                  </a:cubicBezTo>
                  <a:close/>
                  <a:moveTo>
                    <a:pt x="495" y="0"/>
                  </a:moveTo>
                  <a:cubicBezTo>
                    <a:pt x="491" y="0"/>
                    <a:pt x="487" y="6"/>
                    <a:pt x="486" y="11"/>
                  </a:cubicBezTo>
                  <a:lnTo>
                    <a:pt x="486" y="11"/>
                  </a:lnTo>
                  <a:cubicBezTo>
                    <a:pt x="549" y="161"/>
                    <a:pt x="475" y="484"/>
                    <a:pt x="438" y="631"/>
                  </a:cubicBezTo>
                  <a:cubicBezTo>
                    <a:pt x="373" y="864"/>
                    <a:pt x="271" y="1013"/>
                    <a:pt x="20" y="1013"/>
                  </a:cubicBezTo>
                  <a:cubicBezTo>
                    <a:pt x="10" y="1013"/>
                    <a:pt x="1" y="1031"/>
                    <a:pt x="20" y="1041"/>
                  </a:cubicBezTo>
                  <a:cubicBezTo>
                    <a:pt x="56" y="1057"/>
                    <a:pt x="92" y="1065"/>
                    <a:pt x="126" y="1065"/>
                  </a:cubicBezTo>
                  <a:cubicBezTo>
                    <a:pt x="265" y="1065"/>
                    <a:pt x="380" y="942"/>
                    <a:pt x="447" y="808"/>
                  </a:cubicBezTo>
                  <a:cubicBezTo>
                    <a:pt x="503" y="669"/>
                    <a:pt x="531" y="529"/>
                    <a:pt x="531" y="380"/>
                  </a:cubicBezTo>
                  <a:cubicBezTo>
                    <a:pt x="531" y="269"/>
                    <a:pt x="568" y="120"/>
                    <a:pt x="503" y="8"/>
                  </a:cubicBezTo>
                  <a:cubicBezTo>
                    <a:pt x="500" y="3"/>
                    <a:pt x="497" y="0"/>
                    <a:pt x="49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4"/>
            <p:cNvSpPr/>
            <p:nvPr/>
          </p:nvSpPr>
          <p:spPr>
            <a:xfrm>
              <a:off x="4824923" y="2547450"/>
              <a:ext cx="38132" cy="81238"/>
            </a:xfrm>
            <a:custGeom>
              <a:avLst/>
              <a:gdLst/>
              <a:ahLst/>
              <a:cxnLst/>
              <a:rect l="l" t="t" r="r" b="b"/>
              <a:pathLst>
                <a:path w="552" h="1176" extrusionOk="0">
                  <a:moveTo>
                    <a:pt x="307" y="1"/>
                  </a:moveTo>
                  <a:cubicBezTo>
                    <a:pt x="316" y="298"/>
                    <a:pt x="465" y="1107"/>
                    <a:pt x="19" y="1117"/>
                  </a:cubicBezTo>
                  <a:cubicBezTo>
                    <a:pt x="0" y="1126"/>
                    <a:pt x="0" y="1154"/>
                    <a:pt x="19" y="1163"/>
                  </a:cubicBezTo>
                  <a:cubicBezTo>
                    <a:pt x="53" y="1172"/>
                    <a:pt x="85" y="1176"/>
                    <a:pt x="114" y="1176"/>
                  </a:cubicBezTo>
                  <a:cubicBezTo>
                    <a:pt x="552" y="1176"/>
                    <a:pt x="369" y="245"/>
                    <a:pt x="316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4"/>
            <p:cNvSpPr/>
            <p:nvPr/>
          </p:nvSpPr>
          <p:spPr>
            <a:xfrm>
              <a:off x="4799225" y="2552148"/>
              <a:ext cx="4559" cy="19342"/>
            </a:xfrm>
            <a:custGeom>
              <a:avLst/>
              <a:gdLst/>
              <a:ahLst/>
              <a:cxnLst/>
              <a:rect l="l" t="t" r="r" b="b"/>
              <a:pathLst>
                <a:path w="66" h="280" extrusionOk="0">
                  <a:moveTo>
                    <a:pt x="19" y="0"/>
                  </a:moveTo>
                  <a:cubicBezTo>
                    <a:pt x="14" y="0"/>
                    <a:pt x="9" y="2"/>
                    <a:pt x="9" y="7"/>
                  </a:cubicBezTo>
                  <a:lnTo>
                    <a:pt x="0" y="7"/>
                  </a:lnTo>
                  <a:cubicBezTo>
                    <a:pt x="0" y="44"/>
                    <a:pt x="9" y="81"/>
                    <a:pt x="9" y="119"/>
                  </a:cubicBezTo>
                  <a:lnTo>
                    <a:pt x="9" y="258"/>
                  </a:lnTo>
                  <a:cubicBezTo>
                    <a:pt x="14" y="272"/>
                    <a:pt x="26" y="279"/>
                    <a:pt x="37" y="279"/>
                  </a:cubicBezTo>
                  <a:cubicBezTo>
                    <a:pt x="49" y="279"/>
                    <a:pt x="61" y="272"/>
                    <a:pt x="65" y="258"/>
                  </a:cubicBezTo>
                  <a:cubicBezTo>
                    <a:pt x="65" y="212"/>
                    <a:pt x="65" y="165"/>
                    <a:pt x="56" y="119"/>
                  </a:cubicBezTo>
                  <a:cubicBezTo>
                    <a:pt x="56" y="81"/>
                    <a:pt x="28" y="54"/>
                    <a:pt x="28" y="7"/>
                  </a:cubicBezTo>
                  <a:cubicBezTo>
                    <a:pt x="28" y="2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4"/>
            <p:cNvSpPr/>
            <p:nvPr/>
          </p:nvSpPr>
          <p:spPr>
            <a:xfrm>
              <a:off x="4864712" y="2618947"/>
              <a:ext cx="25767" cy="17201"/>
            </a:xfrm>
            <a:custGeom>
              <a:avLst/>
              <a:gdLst/>
              <a:ahLst/>
              <a:cxnLst/>
              <a:rect l="l" t="t" r="r" b="b"/>
              <a:pathLst>
                <a:path w="373" h="249" extrusionOk="0">
                  <a:moveTo>
                    <a:pt x="51" y="0"/>
                  </a:moveTo>
                  <a:cubicBezTo>
                    <a:pt x="47" y="0"/>
                    <a:pt x="43" y="3"/>
                    <a:pt x="38" y="7"/>
                  </a:cubicBezTo>
                  <a:cubicBezTo>
                    <a:pt x="1" y="54"/>
                    <a:pt x="94" y="119"/>
                    <a:pt x="131" y="147"/>
                  </a:cubicBezTo>
                  <a:cubicBezTo>
                    <a:pt x="205" y="184"/>
                    <a:pt x="270" y="249"/>
                    <a:pt x="354" y="249"/>
                  </a:cubicBezTo>
                  <a:cubicBezTo>
                    <a:pt x="373" y="249"/>
                    <a:pt x="373" y="221"/>
                    <a:pt x="354" y="221"/>
                  </a:cubicBezTo>
                  <a:cubicBezTo>
                    <a:pt x="289" y="212"/>
                    <a:pt x="242" y="156"/>
                    <a:pt x="177" y="119"/>
                  </a:cubicBezTo>
                  <a:cubicBezTo>
                    <a:pt x="159" y="100"/>
                    <a:pt x="131" y="82"/>
                    <a:pt x="112" y="63"/>
                  </a:cubicBezTo>
                  <a:cubicBezTo>
                    <a:pt x="94" y="44"/>
                    <a:pt x="75" y="26"/>
                    <a:pt x="56" y="7"/>
                  </a:cubicBezTo>
                  <a:cubicBezTo>
                    <a:pt x="56" y="3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4"/>
            <p:cNvSpPr/>
            <p:nvPr/>
          </p:nvSpPr>
          <p:spPr>
            <a:xfrm>
              <a:off x="3753372" y="2928420"/>
              <a:ext cx="4628" cy="30533"/>
            </a:xfrm>
            <a:custGeom>
              <a:avLst/>
              <a:gdLst/>
              <a:ahLst/>
              <a:cxnLst/>
              <a:rect l="l" t="t" r="r" b="b"/>
              <a:pathLst>
                <a:path w="67" h="442" extrusionOk="0">
                  <a:moveTo>
                    <a:pt x="38" y="0"/>
                  </a:moveTo>
                  <a:cubicBezTo>
                    <a:pt x="38" y="140"/>
                    <a:pt x="20" y="279"/>
                    <a:pt x="1" y="428"/>
                  </a:cubicBezTo>
                  <a:cubicBezTo>
                    <a:pt x="1" y="428"/>
                    <a:pt x="1" y="437"/>
                    <a:pt x="10" y="437"/>
                  </a:cubicBezTo>
                  <a:lnTo>
                    <a:pt x="20" y="437"/>
                  </a:lnTo>
                  <a:cubicBezTo>
                    <a:pt x="22" y="440"/>
                    <a:pt x="26" y="441"/>
                    <a:pt x="30" y="441"/>
                  </a:cubicBezTo>
                  <a:cubicBezTo>
                    <a:pt x="39" y="441"/>
                    <a:pt x="50" y="434"/>
                    <a:pt x="57" y="428"/>
                  </a:cubicBezTo>
                  <a:cubicBezTo>
                    <a:pt x="57" y="400"/>
                    <a:pt x="57" y="381"/>
                    <a:pt x="57" y="363"/>
                  </a:cubicBezTo>
                  <a:cubicBezTo>
                    <a:pt x="57" y="316"/>
                    <a:pt x="66" y="279"/>
                    <a:pt x="66" y="242"/>
                  </a:cubicBezTo>
                  <a:cubicBezTo>
                    <a:pt x="66" y="158"/>
                    <a:pt x="57" y="84"/>
                    <a:pt x="38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4"/>
            <p:cNvSpPr/>
            <p:nvPr/>
          </p:nvSpPr>
          <p:spPr>
            <a:xfrm>
              <a:off x="3828806" y="2567138"/>
              <a:ext cx="44764" cy="33849"/>
            </a:xfrm>
            <a:custGeom>
              <a:avLst/>
              <a:gdLst/>
              <a:ahLst/>
              <a:cxnLst/>
              <a:rect l="l" t="t" r="r" b="b"/>
              <a:pathLst>
                <a:path w="648" h="490" extrusionOk="0">
                  <a:moveTo>
                    <a:pt x="375" y="0"/>
                  </a:moveTo>
                  <a:cubicBezTo>
                    <a:pt x="205" y="0"/>
                    <a:pt x="0" y="124"/>
                    <a:pt x="34" y="302"/>
                  </a:cubicBezTo>
                  <a:cubicBezTo>
                    <a:pt x="43" y="376"/>
                    <a:pt x="81" y="469"/>
                    <a:pt x="164" y="488"/>
                  </a:cubicBezTo>
                  <a:cubicBezTo>
                    <a:pt x="174" y="489"/>
                    <a:pt x="183" y="489"/>
                    <a:pt x="193" y="489"/>
                  </a:cubicBezTo>
                  <a:cubicBezTo>
                    <a:pt x="259" y="489"/>
                    <a:pt x="328" y="462"/>
                    <a:pt x="369" y="413"/>
                  </a:cubicBezTo>
                  <a:cubicBezTo>
                    <a:pt x="406" y="367"/>
                    <a:pt x="434" y="255"/>
                    <a:pt x="369" y="218"/>
                  </a:cubicBezTo>
                  <a:cubicBezTo>
                    <a:pt x="355" y="208"/>
                    <a:pt x="342" y="204"/>
                    <a:pt x="329" y="204"/>
                  </a:cubicBezTo>
                  <a:cubicBezTo>
                    <a:pt x="278" y="204"/>
                    <a:pt x="233" y="263"/>
                    <a:pt x="211" y="292"/>
                  </a:cubicBezTo>
                  <a:lnTo>
                    <a:pt x="211" y="302"/>
                  </a:lnTo>
                  <a:cubicBezTo>
                    <a:pt x="238" y="267"/>
                    <a:pt x="270" y="228"/>
                    <a:pt x="308" y="228"/>
                  </a:cubicBezTo>
                  <a:cubicBezTo>
                    <a:pt x="321" y="228"/>
                    <a:pt x="336" y="233"/>
                    <a:pt x="350" y="246"/>
                  </a:cubicBezTo>
                  <a:cubicBezTo>
                    <a:pt x="388" y="264"/>
                    <a:pt x="397" y="292"/>
                    <a:pt x="369" y="339"/>
                  </a:cubicBezTo>
                  <a:cubicBezTo>
                    <a:pt x="369" y="367"/>
                    <a:pt x="350" y="404"/>
                    <a:pt x="313" y="413"/>
                  </a:cubicBezTo>
                  <a:cubicBezTo>
                    <a:pt x="286" y="435"/>
                    <a:pt x="252" y="444"/>
                    <a:pt x="220" y="444"/>
                  </a:cubicBezTo>
                  <a:cubicBezTo>
                    <a:pt x="197" y="444"/>
                    <a:pt x="174" y="439"/>
                    <a:pt x="155" y="432"/>
                  </a:cubicBezTo>
                  <a:cubicBezTo>
                    <a:pt x="99" y="376"/>
                    <a:pt x="81" y="302"/>
                    <a:pt x="99" y="227"/>
                  </a:cubicBezTo>
                  <a:cubicBezTo>
                    <a:pt x="118" y="181"/>
                    <a:pt x="164" y="134"/>
                    <a:pt x="220" y="116"/>
                  </a:cubicBezTo>
                  <a:cubicBezTo>
                    <a:pt x="260" y="89"/>
                    <a:pt x="307" y="75"/>
                    <a:pt x="354" y="75"/>
                  </a:cubicBezTo>
                  <a:cubicBezTo>
                    <a:pt x="405" y="75"/>
                    <a:pt x="456" y="91"/>
                    <a:pt x="499" y="125"/>
                  </a:cubicBezTo>
                  <a:cubicBezTo>
                    <a:pt x="527" y="143"/>
                    <a:pt x="546" y="162"/>
                    <a:pt x="564" y="190"/>
                  </a:cubicBezTo>
                  <a:cubicBezTo>
                    <a:pt x="592" y="255"/>
                    <a:pt x="536" y="311"/>
                    <a:pt x="527" y="367"/>
                  </a:cubicBezTo>
                  <a:cubicBezTo>
                    <a:pt x="527" y="380"/>
                    <a:pt x="536" y="393"/>
                    <a:pt x="545" y="393"/>
                  </a:cubicBezTo>
                  <a:cubicBezTo>
                    <a:pt x="549" y="393"/>
                    <a:pt x="552" y="391"/>
                    <a:pt x="555" y="385"/>
                  </a:cubicBezTo>
                  <a:cubicBezTo>
                    <a:pt x="629" y="329"/>
                    <a:pt x="648" y="227"/>
                    <a:pt x="620" y="143"/>
                  </a:cubicBezTo>
                  <a:cubicBezTo>
                    <a:pt x="574" y="78"/>
                    <a:pt x="499" y="23"/>
                    <a:pt x="425" y="4"/>
                  </a:cubicBezTo>
                  <a:cubicBezTo>
                    <a:pt x="409" y="1"/>
                    <a:pt x="392" y="0"/>
                    <a:pt x="375" y="0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4705416" y="3008413"/>
              <a:ext cx="38616" cy="31846"/>
            </a:xfrm>
            <a:custGeom>
              <a:avLst/>
              <a:gdLst/>
              <a:ahLst/>
              <a:cxnLst/>
              <a:rect l="l" t="t" r="r" b="b"/>
              <a:pathLst>
                <a:path w="559" h="461" extrusionOk="0">
                  <a:moveTo>
                    <a:pt x="387" y="1"/>
                  </a:moveTo>
                  <a:cubicBezTo>
                    <a:pt x="359" y="1"/>
                    <a:pt x="332" y="5"/>
                    <a:pt x="307" y="14"/>
                  </a:cubicBezTo>
                  <a:cubicBezTo>
                    <a:pt x="205" y="32"/>
                    <a:pt x="0" y="125"/>
                    <a:pt x="38" y="265"/>
                  </a:cubicBezTo>
                  <a:cubicBezTo>
                    <a:pt x="49" y="320"/>
                    <a:pt x="88" y="340"/>
                    <a:pt x="132" y="340"/>
                  </a:cubicBezTo>
                  <a:cubicBezTo>
                    <a:pt x="193" y="340"/>
                    <a:pt x="266" y="303"/>
                    <a:pt x="298" y="265"/>
                  </a:cubicBezTo>
                  <a:cubicBezTo>
                    <a:pt x="306" y="257"/>
                    <a:pt x="301" y="244"/>
                    <a:pt x="289" y="244"/>
                  </a:cubicBezTo>
                  <a:cubicBezTo>
                    <a:pt x="286" y="244"/>
                    <a:pt x="283" y="245"/>
                    <a:pt x="279" y="246"/>
                  </a:cubicBezTo>
                  <a:lnTo>
                    <a:pt x="289" y="246"/>
                  </a:lnTo>
                  <a:cubicBezTo>
                    <a:pt x="261" y="268"/>
                    <a:pt x="195" y="303"/>
                    <a:pt x="143" y="303"/>
                  </a:cubicBezTo>
                  <a:cubicBezTo>
                    <a:pt x="107" y="303"/>
                    <a:pt x="79" y="286"/>
                    <a:pt x="75" y="237"/>
                  </a:cubicBezTo>
                  <a:cubicBezTo>
                    <a:pt x="75" y="181"/>
                    <a:pt x="149" y="125"/>
                    <a:pt x="186" y="98"/>
                  </a:cubicBezTo>
                  <a:cubicBezTo>
                    <a:pt x="231" y="75"/>
                    <a:pt x="305" y="47"/>
                    <a:pt x="371" y="47"/>
                  </a:cubicBezTo>
                  <a:cubicBezTo>
                    <a:pt x="416" y="47"/>
                    <a:pt x="458" y="60"/>
                    <a:pt x="484" y="98"/>
                  </a:cubicBezTo>
                  <a:cubicBezTo>
                    <a:pt x="521" y="181"/>
                    <a:pt x="512" y="284"/>
                    <a:pt x="438" y="358"/>
                  </a:cubicBezTo>
                  <a:cubicBezTo>
                    <a:pt x="400" y="386"/>
                    <a:pt x="335" y="377"/>
                    <a:pt x="298" y="414"/>
                  </a:cubicBezTo>
                  <a:cubicBezTo>
                    <a:pt x="279" y="432"/>
                    <a:pt x="298" y="460"/>
                    <a:pt x="326" y="460"/>
                  </a:cubicBezTo>
                  <a:cubicBezTo>
                    <a:pt x="382" y="451"/>
                    <a:pt x="447" y="423"/>
                    <a:pt x="493" y="386"/>
                  </a:cubicBezTo>
                  <a:cubicBezTo>
                    <a:pt x="540" y="330"/>
                    <a:pt x="558" y="256"/>
                    <a:pt x="558" y="191"/>
                  </a:cubicBezTo>
                  <a:cubicBezTo>
                    <a:pt x="549" y="125"/>
                    <a:pt x="531" y="70"/>
                    <a:pt x="484" y="23"/>
                  </a:cubicBezTo>
                  <a:cubicBezTo>
                    <a:pt x="453" y="8"/>
                    <a:pt x="420" y="1"/>
                    <a:pt x="387" y="1"/>
                  </a:cubicBezTo>
                  <a:close/>
                </a:path>
              </a:pathLst>
            </a:custGeom>
            <a:solidFill>
              <a:srgbClr val="B66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4"/>
            <p:cNvSpPr/>
            <p:nvPr/>
          </p:nvSpPr>
          <p:spPr>
            <a:xfrm>
              <a:off x="4509025" y="2631727"/>
              <a:ext cx="68458" cy="23694"/>
            </a:xfrm>
            <a:custGeom>
              <a:avLst/>
              <a:gdLst/>
              <a:ahLst/>
              <a:cxnLst/>
              <a:rect l="l" t="t" r="r" b="b"/>
              <a:pathLst>
                <a:path w="991" h="343" extrusionOk="0">
                  <a:moveTo>
                    <a:pt x="964" y="0"/>
                  </a:moveTo>
                  <a:cubicBezTo>
                    <a:pt x="958" y="0"/>
                    <a:pt x="952" y="3"/>
                    <a:pt x="946" y="8"/>
                  </a:cubicBezTo>
                  <a:cubicBezTo>
                    <a:pt x="843" y="195"/>
                    <a:pt x="686" y="262"/>
                    <a:pt x="514" y="262"/>
                  </a:cubicBezTo>
                  <a:cubicBezTo>
                    <a:pt x="362" y="262"/>
                    <a:pt x="198" y="209"/>
                    <a:pt x="54" y="138"/>
                  </a:cubicBezTo>
                  <a:cubicBezTo>
                    <a:pt x="50" y="137"/>
                    <a:pt x="46" y="137"/>
                    <a:pt x="43" y="137"/>
                  </a:cubicBezTo>
                  <a:cubicBezTo>
                    <a:pt x="19" y="137"/>
                    <a:pt x="0" y="161"/>
                    <a:pt x="16" y="185"/>
                  </a:cubicBezTo>
                  <a:cubicBezTo>
                    <a:pt x="140" y="289"/>
                    <a:pt x="297" y="342"/>
                    <a:pt x="450" y="342"/>
                  </a:cubicBezTo>
                  <a:cubicBezTo>
                    <a:pt x="665" y="342"/>
                    <a:pt x="875" y="238"/>
                    <a:pt x="984" y="27"/>
                  </a:cubicBezTo>
                  <a:cubicBezTo>
                    <a:pt x="990" y="14"/>
                    <a:pt x="978" y="0"/>
                    <a:pt x="964" y="0"/>
                  </a:cubicBezTo>
                  <a:close/>
                </a:path>
              </a:pathLst>
            </a:custGeom>
            <a:solidFill>
              <a:srgbClr val="C146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4"/>
            <p:cNvSpPr/>
            <p:nvPr/>
          </p:nvSpPr>
          <p:spPr>
            <a:xfrm>
              <a:off x="4665558" y="2317763"/>
              <a:ext cx="92567" cy="114466"/>
            </a:xfrm>
            <a:custGeom>
              <a:avLst/>
              <a:gdLst/>
              <a:ahLst/>
              <a:cxnLst/>
              <a:rect l="l" t="t" r="r" b="b"/>
              <a:pathLst>
                <a:path w="1340" h="1657" extrusionOk="0">
                  <a:moveTo>
                    <a:pt x="644" y="0"/>
                  </a:moveTo>
                  <a:cubicBezTo>
                    <a:pt x="529" y="0"/>
                    <a:pt x="415" y="47"/>
                    <a:pt x="317" y="145"/>
                  </a:cubicBezTo>
                  <a:cubicBezTo>
                    <a:pt x="47" y="396"/>
                    <a:pt x="1" y="917"/>
                    <a:pt x="196" y="1289"/>
                  </a:cubicBezTo>
                  <a:cubicBezTo>
                    <a:pt x="318" y="1527"/>
                    <a:pt x="509" y="1657"/>
                    <a:pt x="701" y="1657"/>
                  </a:cubicBezTo>
                  <a:cubicBezTo>
                    <a:pt x="816" y="1657"/>
                    <a:pt x="932" y="1610"/>
                    <a:pt x="1033" y="1512"/>
                  </a:cubicBezTo>
                  <a:cubicBezTo>
                    <a:pt x="1294" y="1261"/>
                    <a:pt x="1340" y="740"/>
                    <a:pt x="1145" y="359"/>
                  </a:cubicBezTo>
                  <a:cubicBezTo>
                    <a:pt x="1023" y="128"/>
                    <a:pt x="833" y="0"/>
                    <a:pt x="644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4655956" y="2249928"/>
              <a:ext cx="43728" cy="54780"/>
            </a:xfrm>
            <a:custGeom>
              <a:avLst/>
              <a:gdLst/>
              <a:ahLst/>
              <a:cxnLst/>
              <a:rect l="l" t="t" r="r" b="b"/>
              <a:pathLst>
                <a:path w="633" h="793" extrusionOk="0">
                  <a:moveTo>
                    <a:pt x="305" y="1"/>
                  </a:moveTo>
                  <a:cubicBezTo>
                    <a:pt x="296" y="1"/>
                    <a:pt x="288" y="1"/>
                    <a:pt x="279" y="2"/>
                  </a:cubicBezTo>
                  <a:cubicBezTo>
                    <a:pt x="121" y="11"/>
                    <a:pt x="0" y="197"/>
                    <a:pt x="19" y="421"/>
                  </a:cubicBezTo>
                  <a:cubicBezTo>
                    <a:pt x="46" y="637"/>
                    <a:pt x="187" y="793"/>
                    <a:pt x="341" y="793"/>
                  </a:cubicBezTo>
                  <a:cubicBezTo>
                    <a:pt x="345" y="793"/>
                    <a:pt x="349" y="793"/>
                    <a:pt x="354" y="793"/>
                  </a:cubicBezTo>
                  <a:cubicBezTo>
                    <a:pt x="512" y="774"/>
                    <a:pt x="633" y="588"/>
                    <a:pt x="605" y="365"/>
                  </a:cubicBezTo>
                  <a:cubicBezTo>
                    <a:pt x="587" y="154"/>
                    <a:pt x="453" y="1"/>
                    <a:pt x="305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4"/>
            <p:cNvSpPr/>
            <p:nvPr/>
          </p:nvSpPr>
          <p:spPr>
            <a:xfrm>
              <a:off x="4494726" y="2243503"/>
              <a:ext cx="45662" cy="54919"/>
            </a:xfrm>
            <a:custGeom>
              <a:avLst/>
              <a:gdLst/>
              <a:ahLst/>
              <a:cxnLst/>
              <a:rect l="l" t="t" r="r" b="b"/>
              <a:pathLst>
                <a:path w="661" h="795" extrusionOk="0">
                  <a:moveTo>
                    <a:pt x="356" y="1"/>
                  </a:moveTo>
                  <a:cubicBezTo>
                    <a:pt x="207" y="1"/>
                    <a:pt x="64" y="153"/>
                    <a:pt x="38" y="355"/>
                  </a:cubicBezTo>
                  <a:cubicBezTo>
                    <a:pt x="0" y="569"/>
                    <a:pt x="103" y="774"/>
                    <a:pt x="270" y="793"/>
                  </a:cubicBezTo>
                  <a:cubicBezTo>
                    <a:pt x="279" y="794"/>
                    <a:pt x="288" y="794"/>
                    <a:pt x="297" y="794"/>
                  </a:cubicBezTo>
                  <a:cubicBezTo>
                    <a:pt x="446" y="794"/>
                    <a:pt x="588" y="650"/>
                    <a:pt x="623" y="439"/>
                  </a:cubicBezTo>
                  <a:cubicBezTo>
                    <a:pt x="661" y="225"/>
                    <a:pt x="540" y="30"/>
                    <a:pt x="382" y="2"/>
                  </a:cubicBezTo>
                  <a:cubicBezTo>
                    <a:pt x="373" y="1"/>
                    <a:pt x="365" y="1"/>
                    <a:pt x="35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4"/>
            <p:cNvSpPr/>
            <p:nvPr/>
          </p:nvSpPr>
          <p:spPr>
            <a:xfrm>
              <a:off x="4582111" y="2308092"/>
              <a:ext cx="66179" cy="52224"/>
            </a:xfrm>
            <a:custGeom>
              <a:avLst/>
              <a:gdLst/>
              <a:ahLst/>
              <a:cxnLst/>
              <a:rect l="l" t="t" r="r" b="b"/>
              <a:pathLst>
                <a:path w="958" h="756" extrusionOk="0">
                  <a:moveTo>
                    <a:pt x="711" y="1"/>
                  </a:moveTo>
                  <a:cubicBezTo>
                    <a:pt x="636" y="1"/>
                    <a:pt x="557" y="26"/>
                    <a:pt x="484" y="62"/>
                  </a:cubicBezTo>
                  <a:cubicBezTo>
                    <a:pt x="344" y="155"/>
                    <a:pt x="177" y="202"/>
                    <a:pt x="0" y="220"/>
                  </a:cubicBezTo>
                  <a:cubicBezTo>
                    <a:pt x="52" y="231"/>
                    <a:pt x="104" y="236"/>
                    <a:pt x="156" y="236"/>
                  </a:cubicBezTo>
                  <a:cubicBezTo>
                    <a:pt x="284" y="236"/>
                    <a:pt x="412" y="205"/>
                    <a:pt x="530" y="146"/>
                  </a:cubicBezTo>
                  <a:cubicBezTo>
                    <a:pt x="573" y="121"/>
                    <a:pt x="621" y="109"/>
                    <a:pt x="670" y="109"/>
                  </a:cubicBezTo>
                  <a:cubicBezTo>
                    <a:pt x="694" y="109"/>
                    <a:pt x="719" y="112"/>
                    <a:pt x="744" y="118"/>
                  </a:cubicBezTo>
                  <a:cubicBezTo>
                    <a:pt x="809" y="137"/>
                    <a:pt x="846" y="202"/>
                    <a:pt x="846" y="267"/>
                  </a:cubicBezTo>
                  <a:cubicBezTo>
                    <a:pt x="846" y="341"/>
                    <a:pt x="818" y="406"/>
                    <a:pt x="763" y="462"/>
                  </a:cubicBezTo>
                  <a:cubicBezTo>
                    <a:pt x="716" y="527"/>
                    <a:pt x="651" y="583"/>
                    <a:pt x="577" y="620"/>
                  </a:cubicBezTo>
                  <a:cubicBezTo>
                    <a:pt x="466" y="675"/>
                    <a:pt x="340" y="705"/>
                    <a:pt x="213" y="705"/>
                  </a:cubicBezTo>
                  <a:cubicBezTo>
                    <a:pt x="170" y="705"/>
                    <a:pt x="126" y="702"/>
                    <a:pt x="84" y="694"/>
                  </a:cubicBezTo>
                  <a:lnTo>
                    <a:pt x="84" y="694"/>
                  </a:lnTo>
                  <a:cubicBezTo>
                    <a:pt x="173" y="734"/>
                    <a:pt x="269" y="755"/>
                    <a:pt x="367" y="755"/>
                  </a:cubicBezTo>
                  <a:cubicBezTo>
                    <a:pt x="453" y="755"/>
                    <a:pt x="540" y="739"/>
                    <a:pt x="623" y="704"/>
                  </a:cubicBezTo>
                  <a:cubicBezTo>
                    <a:pt x="707" y="667"/>
                    <a:pt x="790" y="611"/>
                    <a:pt x="856" y="536"/>
                  </a:cubicBezTo>
                  <a:cubicBezTo>
                    <a:pt x="921" y="462"/>
                    <a:pt x="958" y="360"/>
                    <a:pt x="958" y="257"/>
                  </a:cubicBezTo>
                  <a:cubicBezTo>
                    <a:pt x="958" y="211"/>
                    <a:pt x="939" y="155"/>
                    <a:pt x="911" y="109"/>
                  </a:cubicBezTo>
                  <a:cubicBezTo>
                    <a:pt x="883" y="62"/>
                    <a:pt x="828" y="25"/>
                    <a:pt x="772" y="6"/>
                  </a:cubicBezTo>
                  <a:cubicBezTo>
                    <a:pt x="752" y="2"/>
                    <a:pt x="732" y="1"/>
                    <a:pt x="711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4321269" y="2274934"/>
              <a:ext cx="138022" cy="115087"/>
            </a:xfrm>
            <a:custGeom>
              <a:avLst/>
              <a:gdLst/>
              <a:ahLst/>
              <a:cxnLst/>
              <a:rect l="l" t="t" r="r" b="b"/>
              <a:pathLst>
                <a:path w="1998" h="1666" extrusionOk="0">
                  <a:moveTo>
                    <a:pt x="1089" y="1"/>
                  </a:moveTo>
                  <a:cubicBezTo>
                    <a:pt x="1043" y="1"/>
                    <a:pt x="996" y="4"/>
                    <a:pt x="949" y="12"/>
                  </a:cubicBezTo>
                  <a:cubicBezTo>
                    <a:pt x="214" y="133"/>
                    <a:pt x="1" y="1072"/>
                    <a:pt x="605" y="1509"/>
                  </a:cubicBezTo>
                  <a:cubicBezTo>
                    <a:pt x="757" y="1617"/>
                    <a:pt x="923" y="1665"/>
                    <a:pt x="1084" y="1665"/>
                  </a:cubicBezTo>
                  <a:cubicBezTo>
                    <a:pt x="1562" y="1665"/>
                    <a:pt x="1997" y="1240"/>
                    <a:pt x="1907" y="691"/>
                  </a:cubicBezTo>
                  <a:cubicBezTo>
                    <a:pt x="1840" y="282"/>
                    <a:pt x="1489" y="1"/>
                    <a:pt x="1089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4"/>
            <p:cNvSpPr/>
            <p:nvPr/>
          </p:nvSpPr>
          <p:spPr>
            <a:xfrm>
              <a:off x="1919588" y="3990300"/>
              <a:ext cx="5075100" cy="5075100"/>
            </a:xfrm>
            <a:prstGeom prst="ellipse">
              <a:avLst/>
            </a:prstGeom>
            <a:solidFill>
              <a:srgbClr val="008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4"/>
            <p:cNvSpPr/>
            <p:nvPr/>
          </p:nvSpPr>
          <p:spPr>
            <a:xfrm>
              <a:off x="2082638" y="4295300"/>
              <a:ext cx="4749000" cy="4749000"/>
            </a:xfrm>
            <a:prstGeom prst="ellipse">
              <a:avLst/>
            </a:prstGeom>
            <a:solidFill>
              <a:srgbClr val="4C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9" name="Google Shape;2499;p64"/>
            <p:cNvGrpSpPr/>
            <p:nvPr/>
          </p:nvGrpSpPr>
          <p:grpSpPr>
            <a:xfrm>
              <a:off x="2411446" y="3785965"/>
              <a:ext cx="3735993" cy="1390283"/>
              <a:chOff x="2411446" y="3785965"/>
              <a:chExt cx="3735993" cy="1390283"/>
            </a:xfrm>
          </p:grpSpPr>
          <p:sp>
            <p:nvSpPr>
              <p:cNvPr id="2500" name="Google Shape;2500;p64"/>
              <p:cNvSpPr/>
              <p:nvPr/>
            </p:nvSpPr>
            <p:spPr>
              <a:xfrm>
                <a:off x="2776321" y="3785965"/>
                <a:ext cx="379111" cy="45717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6618" extrusionOk="0">
                    <a:moveTo>
                      <a:pt x="4771" y="1"/>
                    </a:moveTo>
                    <a:cubicBezTo>
                      <a:pt x="3860" y="1265"/>
                      <a:pt x="4148" y="3311"/>
                      <a:pt x="4092" y="4799"/>
                    </a:cubicBezTo>
                    <a:cubicBezTo>
                      <a:pt x="3931" y="3865"/>
                      <a:pt x="3084" y="658"/>
                      <a:pt x="1820" y="658"/>
                    </a:cubicBezTo>
                    <a:cubicBezTo>
                      <a:pt x="1775" y="658"/>
                      <a:pt x="1730" y="662"/>
                      <a:pt x="1684" y="670"/>
                    </a:cubicBezTo>
                    <a:cubicBezTo>
                      <a:pt x="1414" y="2000"/>
                      <a:pt x="2484" y="3386"/>
                      <a:pt x="2837" y="4613"/>
                    </a:cubicBezTo>
                    <a:cubicBezTo>
                      <a:pt x="2505" y="4368"/>
                      <a:pt x="1864" y="3760"/>
                      <a:pt x="1348" y="3760"/>
                    </a:cubicBezTo>
                    <a:cubicBezTo>
                      <a:pt x="1257" y="3760"/>
                      <a:pt x="1170" y="3779"/>
                      <a:pt x="1089" y="3823"/>
                    </a:cubicBezTo>
                    <a:cubicBezTo>
                      <a:pt x="1182" y="4223"/>
                      <a:pt x="1610" y="4464"/>
                      <a:pt x="1944" y="4660"/>
                    </a:cubicBezTo>
                    <a:cubicBezTo>
                      <a:pt x="1563" y="4569"/>
                      <a:pt x="1003" y="4254"/>
                      <a:pt x="537" y="4254"/>
                    </a:cubicBezTo>
                    <a:cubicBezTo>
                      <a:pt x="332" y="4254"/>
                      <a:pt x="146" y="4315"/>
                      <a:pt x="1" y="4483"/>
                    </a:cubicBezTo>
                    <a:cubicBezTo>
                      <a:pt x="233" y="5311"/>
                      <a:pt x="1619" y="5748"/>
                      <a:pt x="2298" y="6157"/>
                    </a:cubicBezTo>
                    <a:cubicBezTo>
                      <a:pt x="2577" y="6330"/>
                      <a:pt x="3088" y="6617"/>
                      <a:pt x="3682" y="6617"/>
                    </a:cubicBezTo>
                    <a:cubicBezTo>
                      <a:pt x="4076" y="6617"/>
                      <a:pt x="4506" y="6491"/>
                      <a:pt x="4929" y="6120"/>
                    </a:cubicBezTo>
                    <a:cubicBezTo>
                      <a:pt x="5115" y="5469"/>
                      <a:pt x="5134" y="4697"/>
                      <a:pt x="5162" y="4027"/>
                    </a:cubicBezTo>
                    <a:cubicBezTo>
                      <a:pt x="5208" y="2883"/>
                      <a:pt x="5487" y="996"/>
                      <a:pt x="4771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3298764" y="4140691"/>
                <a:ext cx="162614" cy="227757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3297" extrusionOk="0">
                    <a:moveTo>
                      <a:pt x="313" y="1644"/>
                    </a:moveTo>
                    <a:cubicBezTo>
                      <a:pt x="317" y="1644"/>
                      <a:pt x="334" y="1654"/>
                      <a:pt x="370" y="1679"/>
                    </a:cubicBezTo>
                    <a:cubicBezTo>
                      <a:pt x="488" y="1763"/>
                      <a:pt x="591" y="1870"/>
                      <a:pt x="699" y="1966"/>
                    </a:cubicBezTo>
                    <a:lnTo>
                      <a:pt x="699" y="1966"/>
                    </a:lnTo>
                    <a:cubicBezTo>
                      <a:pt x="663" y="1938"/>
                      <a:pt x="628" y="1911"/>
                      <a:pt x="593" y="1884"/>
                    </a:cubicBezTo>
                    <a:cubicBezTo>
                      <a:pt x="570" y="1868"/>
                      <a:pt x="294" y="1644"/>
                      <a:pt x="313" y="1644"/>
                    </a:cubicBezTo>
                    <a:close/>
                    <a:moveTo>
                      <a:pt x="1527" y="0"/>
                    </a:moveTo>
                    <a:cubicBezTo>
                      <a:pt x="1474" y="0"/>
                      <a:pt x="1427" y="35"/>
                      <a:pt x="1412" y="89"/>
                    </a:cubicBezTo>
                    <a:cubicBezTo>
                      <a:pt x="1337" y="489"/>
                      <a:pt x="1458" y="916"/>
                      <a:pt x="1458" y="1326"/>
                    </a:cubicBezTo>
                    <a:cubicBezTo>
                      <a:pt x="1458" y="1688"/>
                      <a:pt x="1477" y="2050"/>
                      <a:pt x="1516" y="2409"/>
                    </a:cubicBezTo>
                    <a:lnTo>
                      <a:pt x="1516" y="2409"/>
                    </a:lnTo>
                    <a:cubicBezTo>
                      <a:pt x="1513" y="2424"/>
                      <a:pt x="1510" y="2438"/>
                      <a:pt x="1507" y="2452"/>
                    </a:cubicBezTo>
                    <a:lnTo>
                      <a:pt x="1507" y="2452"/>
                    </a:lnTo>
                    <a:cubicBezTo>
                      <a:pt x="1292" y="2251"/>
                      <a:pt x="1071" y="2060"/>
                      <a:pt x="835" y="1884"/>
                    </a:cubicBezTo>
                    <a:cubicBezTo>
                      <a:pt x="593" y="1679"/>
                      <a:pt x="407" y="1446"/>
                      <a:pt x="100" y="1344"/>
                    </a:cubicBezTo>
                    <a:cubicBezTo>
                      <a:pt x="92" y="1341"/>
                      <a:pt x="84" y="1340"/>
                      <a:pt x="76" y="1340"/>
                    </a:cubicBezTo>
                    <a:cubicBezTo>
                      <a:pt x="32" y="1340"/>
                      <a:pt x="1" y="1381"/>
                      <a:pt x="17" y="1428"/>
                    </a:cubicBezTo>
                    <a:cubicBezTo>
                      <a:pt x="72" y="1725"/>
                      <a:pt x="407" y="1911"/>
                      <a:pt x="630" y="2079"/>
                    </a:cubicBezTo>
                    <a:cubicBezTo>
                      <a:pt x="851" y="2240"/>
                      <a:pt x="1082" y="2391"/>
                      <a:pt x="1312" y="2545"/>
                    </a:cubicBezTo>
                    <a:lnTo>
                      <a:pt x="1312" y="2545"/>
                    </a:lnTo>
                    <a:cubicBezTo>
                      <a:pt x="1315" y="2561"/>
                      <a:pt x="1323" y="2576"/>
                      <a:pt x="1337" y="2590"/>
                    </a:cubicBezTo>
                    <a:cubicBezTo>
                      <a:pt x="1384" y="2646"/>
                      <a:pt x="1412" y="2720"/>
                      <a:pt x="1421" y="2804"/>
                    </a:cubicBezTo>
                    <a:cubicBezTo>
                      <a:pt x="1433" y="2905"/>
                      <a:pt x="1510" y="2950"/>
                      <a:pt x="1594" y="2950"/>
                    </a:cubicBezTo>
                    <a:cubicBezTo>
                      <a:pt x="1642" y="2950"/>
                      <a:pt x="1692" y="2935"/>
                      <a:pt x="1733" y="2908"/>
                    </a:cubicBezTo>
                    <a:lnTo>
                      <a:pt x="1733" y="2908"/>
                    </a:lnTo>
                    <a:cubicBezTo>
                      <a:pt x="1754" y="2903"/>
                      <a:pt x="1774" y="2893"/>
                      <a:pt x="1788" y="2876"/>
                    </a:cubicBezTo>
                    <a:lnTo>
                      <a:pt x="1788" y="2876"/>
                    </a:lnTo>
                    <a:cubicBezTo>
                      <a:pt x="1965" y="3005"/>
                      <a:pt x="2136" y="3140"/>
                      <a:pt x="2295" y="3288"/>
                    </a:cubicBezTo>
                    <a:cubicBezTo>
                      <a:pt x="2299" y="3294"/>
                      <a:pt x="2305" y="3296"/>
                      <a:pt x="2310" y="3296"/>
                    </a:cubicBezTo>
                    <a:cubicBezTo>
                      <a:pt x="2331" y="3296"/>
                      <a:pt x="2354" y="3265"/>
                      <a:pt x="2332" y="3251"/>
                    </a:cubicBezTo>
                    <a:cubicBezTo>
                      <a:pt x="2170" y="3088"/>
                      <a:pt x="1995" y="2938"/>
                      <a:pt x="1815" y="2795"/>
                    </a:cubicBezTo>
                    <a:lnTo>
                      <a:pt x="1815" y="2795"/>
                    </a:lnTo>
                    <a:cubicBezTo>
                      <a:pt x="1819" y="2780"/>
                      <a:pt x="1821" y="2765"/>
                      <a:pt x="1821" y="2748"/>
                    </a:cubicBezTo>
                    <a:cubicBezTo>
                      <a:pt x="1802" y="2116"/>
                      <a:pt x="1830" y="1493"/>
                      <a:pt x="1821" y="861"/>
                    </a:cubicBezTo>
                    <a:cubicBezTo>
                      <a:pt x="1811" y="647"/>
                      <a:pt x="1867" y="70"/>
                      <a:pt x="1560" y="5"/>
                    </a:cubicBezTo>
                    <a:cubicBezTo>
                      <a:pt x="1549" y="2"/>
                      <a:pt x="1538" y="0"/>
                      <a:pt x="15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3311543" y="4239819"/>
                <a:ext cx="133601" cy="135880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967" extrusionOk="0">
                    <a:moveTo>
                      <a:pt x="628" y="639"/>
                    </a:moveTo>
                    <a:cubicBezTo>
                      <a:pt x="773" y="786"/>
                      <a:pt x="909" y="943"/>
                      <a:pt x="1036" y="1109"/>
                    </a:cubicBezTo>
                    <a:lnTo>
                      <a:pt x="1036" y="1109"/>
                    </a:lnTo>
                    <a:cubicBezTo>
                      <a:pt x="882" y="958"/>
                      <a:pt x="745" y="780"/>
                      <a:pt x="628" y="639"/>
                    </a:cubicBezTo>
                    <a:close/>
                    <a:moveTo>
                      <a:pt x="77" y="1"/>
                    </a:moveTo>
                    <a:cubicBezTo>
                      <a:pt x="35" y="1"/>
                      <a:pt x="1" y="51"/>
                      <a:pt x="8" y="95"/>
                    </a:cubicBezTo>
                    <a:cubicBezTo>
                      <a:pt x="36" y="318"/>
                      <a:pt x="380" y="569"/>
                      <a:pt x="520" y="737"/>
                    </a:cubicBezTo>
                    <a:cubicBezTo>
                      <a:pt x="696" y="935"/>
                      <a:pt x="970" y="1284"/>
                      <a:pt x="1266" y="1413"/>
                    </a:cubicBezTo>
                    <a:lnTo>
                      <a:pt x="1266" y="1413"/>
                    </a:lnTo>
                    <a:cubicBezTo>
                      <a:pt x="1296" y="1454"/>
                      <a:pt x="1326" y="1495"/>
                      <a:pt x="1357" y="1537"/>
                    </a:cubicBezTo>
                    <a:cubicBezTo>
                      <a:pt x="1459" y="1676"/>
                      <a:pt x="1626" y="1788"/>
                      <a:pt x="1719" y="1927"/>
                    </a:cubicBezTo>
                    <a:cubicBezTo>
                      <a:pt x="1732" y="1953"/>
                      <a:pt x="1763" y="1967"/>
                      <a:pt x="1794" y="1967"/>
                    </a:cubicBezTo>
                    <a:cubicBezTo>
                      <a:pt x="1829" y="1967"/>
                      <a:pt x="1863" y="1948"/>
                      <a:pt x="1868" y="1909"/>
                    </a:cubicBezTo>
                    <a:cubicBezTo>
                      <a:pt x="1933" y="1527"/>
                      <a:pt x="1533" y="1239"/>
                      <a:pt x="1282" y="1007"/>
                    </a:cubicBezTo>
                    <a:cubicBezTo>
                      <a:pt x="920" y="644"/>
                      <a:pt x="529" y="309"/>
                      <a:pt x="111" y="11"/>
                    </a:cubicBezTo>
                    <a:cubicBezTo>
                      <a:pt x="99" y="4"/>
                      <a:pt x="88" y="1"/>
                      <a:pt x="7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4200519" y="4234977"/>
                <a:ext cx="10362" cy="7806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13" extrusionOk="0">
                    <a:moveTo>
                      <a:pt x="75" y="1"/>
                    </a:moveTo>
                    <a:cubicBezTo>
                      <a:pt x="0" y="1"/>
                      <a:pt x="0" y="112"/>
                      <a:pt x="75" y="112"/>
                    </a:cubicBezTo>
                    <a:cubicBezTo>
                      <a:pt x="149" y="112"/>
                      <a:pt x="149" y="1"/>
                      <a:pt x="75" y="1"/>
                    </a:cubicBezTo>
                    <a:close/>
                  </a:path>
                </a:pathLst>
              </a:custGeom>
              <a:solidFill>
                <a:srgbClr val="1934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4137381" y="4086112"/>
                <a:ext cx="131252" cy="165654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2398" extrusionOk="0">
                    <a:moveTo>
                      <a:pt x="1530" y="350"/>
                    </a:moveTo>
                    <a:cubicBezTo>
                      <a:pt x="1517" y="725"/>
                      <a:pt x="1282" y="1146"/>
                      <a:pt x="1035" y="1393"/>
                    </a:cubicBezTo>
                    <a:cubicBezTo>
                      <a:pt x="987" y="1441"/>
                      <a:pt x="935" y="1485"/>
                      <a:pt x="882" y="1527"/>
                    </a:cubicBezTo>
                    <a:lnTo>
                      <a:pt x="882" y="1527"/>
                    </a:lnTo>
                    <a:cubicBezTo>
                      <a:pt x="953" y="1328"/>
                      <a:pt x="1060" y="1141"/>
                      <a:pt x="1175" y="956"/>
                    </a:cubicBezTo>
                    <a:cubicBezTo>
                      <a:pt x="1278" y="784"/>
                      <a:pt x="1391" y="540"/>
                      <a:pt x="1530" y="350"/>
                    </a:cubicBezTo>
                    <a:close/>
                    <a:moveTo>
                      <a:pt x="1609" y="1"/>
                    </a:moveTo>
                    <a:cubicBezTo>
                      <a:pt x="1583" y="1"/>
                      <a:pt x="1558" y="9"/>
                      <a:pt x="1537" y="26"/>
                    </a:cubicBezTo>
                    <a:cubicBezTo>
                      <a:pt x="1286" y="250"/>
                      <a:pt x="1091" y="687"/>
                      <a:pt x="933" y="975"/>
                    </a:cubicBezTo>
                    <a:cubicBezTo>
                      <a:pt x="785" y="1258"/>
                      <a:pt x="681" y="1452"/>
                      <a:pt x="638" y="1699"/>
                    </a:cubicBezTo>
                    <a:lnTo>
                      <a:pt x="638" y="1699"/>
                    </a:lnTo>
                    <a:cubicBezTo>
                      <a:pt x="636" y="1700"/>
                      <a:pt x="634" y="1701"/>
                      <a:pt x="632" y="1703"/>
                    </a:cubicBezTo>
                    <a:lnTo>
                      <a:pt x="632" y="1703"/>
                    </a:lnTo>
                    <a:cubicBezTo>
                      <a:pt x="613" y="1677"/>
                      <a:pt x="594" y="1650"/>
                      <a:pt x="577" y="1622"/>
                    </a:cubicBezTo>
                    <a:lnTo>
                      <a:pt x="577" y="1622"/>
                    </a:lnTo>
                    <a:cubicBezTo>
                      <a:pt x="485" y="1277"/>
                      <a:pt x="499" y="883"/>
                      <a:pt x="254" y="612"/>
                    </a:cubicBezTo>
                    <a:cubicBezTo>
                      <a:pt x="238" y="599"/>
                      <a:pt x="219" y="593"/>
                      <a:pt x="200" y="593"/>
                    </a:cubicBezTo>
                    <a:cubicBezTo>
                      <a:pt x="167" y="593"/>
                      <a:pt x="136" y="613"/>
                      <a:pt x="124" y="649"/>
                    </a:cubicBezTo>
                    <a:cubicBezTo>
                      <a:pt x="0" y="975"/>
                      <a:pt x="104" y="1519"/>
                      <a:pt x="350" y="1906"/>
                    </a:cubicBezTo>
                    <a:lnTo>
                      <a:pt x="350" y="1906"/>
                    </a:lnTo>
                    <a:cubicBezTo>
                      <a:pt x="285" y="1959"/>
                      <a:pt x="225" y="2017"/>
                      <a:pt x="170" y="2081"/>
                    </a:cubicBezTo>
                    <a:cubicBezTo>
                      <a:pt x="63" y="2205"/>
                      <a:pt x="158" y="2398"/>
                      <a:pt x="300" y="2398"/>
                    </a:cubicBezTo>
                    <a:cubicBezTo>
                      <a:pt x="330" y="2398"/>
                      <a:pt x="361" y="2389"/>
                      <a:pt x="393" y="2370"/>
                    </a:cubicBezTo>
                    <a:cubicBezTo>
                      <a:pt x="470" y="2324"/>
                      <a:pt x="548" y="2273"/>
                      <a:pt x="626" y="2217"/>
                    </a:cubicBezTo>
                    <a:lnTo>
                      <a:pt x="626" y="2217"/>
                    </a:lnTo>
                    <a:cubicBezTo>
                      <a:pt x="735" y="2301"/>
                      <a:pt x="857" y="2353"/>
                      <a:pt x="989" y="2360"/>
                    </a:cubicBezTo>
                    <a:cubicBezTo>
                      <a:pt x="1119" y="2360"/>
                      <a:pt x="1193" y="2147"/>
                      <a:pt x="1063" y="2091"/>
                    </a:cubicBezTo>
                    <a:cubicBezTo>
                      <a:pt x="1009" y="2067"/>
                      <a:pt x="956" y="2034"/>
                      <a:pt x="904" y="1994"/>
                    </a:cubicBezTo>
                    <a:lnTo>
                      <a:pt x="904" y="1994"/>
                    </a:lnTo>
                    <a:cubicBezTo>
                      <a:pt x="1454" y="1505"/>
                      <a:pt x="1900" y="795"/>
                      <a:pt x="1714" y="73"/>
                    </a:cubicBezTo>
                    <a:cubicBezTo>
                      <a:pt x="1696" y="26"/>
                      <a:pt x="1653" y="1"/>
                      <a:pt x="1609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2411446" y="4706861"/>
                <a:ext cx="123446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51" extrusionOk="0">
                    <a:moveTo>
                      <a:pt x="549" y="273"/>
                    </a:moveTo>
                    <a:cubicBezTo>
                      <a:pt x="717" y="273"/>
                      <a:pt x="890" y="312"/>
                      <a:pt x="1014" y="374"/>
                    </a:cubicBezTo>
                    <a:cubicBezTo>
                      <a:pt x="1101" y="417"/>
                      <a:pt x="1176" y="477"/>
                      <a:pt x="1258" y="528"/>
                    </a:cubicBezTo>
                    <a:lnTo>
                      <a:pt x="1258" y="528"/>
                    </a:lnTo>
                    <a:cubicBezTo>
                      <a:pt x="948" y="499"/>
                      <a:pt x="592" y="439"/>
                      <a:pt x="347" y="294"/>
                    </a:cubicBezTo>
                    <a:lnTo>
                      <a:pt x="347" y="294"/>
                    </a:lnTo>
                    <a:cubicBezTo>
                      <a:pt x="411" y="279"/>
                      <a:pt x="480" y="273"/>
                      <a:pt x="549" y="273"/>
                    </a:cubicBezTo>
                    <a:close/>
                    <a:moveTo>
                      <a:pt x="647" y="0"/>
                    </a:moveTo>
                    <a:cubicBezTo>
                      <a:pt x="440" y="0"/>
                      <a:pt x="229" y="54"/>
                      <a:pt x="75" y="169"/>
                    </a:cubicBezTo>
                    <a:cubicBezTo>
                      <a:pt x="10" y="206"/>
                      <a:pt x="1" y="290"/>
                      <a:pt x="47" y="337"/>
                    </a:cubicBezTo>
                    <a:cubicBezTo>
                      <a:pt x="379" y="628"/>
                      <a:pt x="943" y="694"/>
                      <a:pt x="1402" y="694"/>
                    </a:cubicBezTo>
                    <a:cubicBezTo>
                      <a:pt x="1469" y="694"/>
                      <a:pt x="1534" y="692"/>
                      <a:pt x="1595" y="690"/>
                    </a:cubicBezTo>
                    <a:lnTo>
                      <a:pt x="1595" y="690"/>
                    </a:lnTo>
                    <a:cubicBezTo>
                      <a:pt x="1616" y="702"/>
                      <a:pt x="1636" y="714"/>
                      <a:pt x="1656" y="727"/>
                    </a:cubicBezTo>
                    <a:cubicBezTo>
                      <a:pt x="1675" y="743"/>
                      <a:pt x="1696" y="750"/>
                      <a:pt x="1716" y="750"/>
                    </a:cubicBezTo>
                    <a:cubicBezTo>
                      <a:pt x="1754" y="750"/>
                      <a:pt x="1786" y="723"/>
                      <a:pt x="1786" y="681"/>
                    </a:cubicBezTo>
                    <a:cubicBezTo>
                      <a:pt x="1786" y="550"/>
                      <a:pt x="1712" y="439"/>
                      <a:pt x="1591" y="383"/>
                    </a:cubicBezTo>
                    <a:cubicBezTo>
                      <a:pt x="1424" y="271"/>
                      <a:pt x="1238" y="160"/>
                      <a:pt x="1052" y="76"/>
                    </a:cubicBezTo>
                    <a:cubicBezTo>
                      <a:pt x="933" y="26"/>
                      <a:pt x="791" y="0"/>
                      <a:pt x="64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2916413" y="4436348"/>
                <a:ext cx="84278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998" extrusionOk="0">
                    <a:moveTo>
                      <a:pt x="799" y="282"/>
                    </a:moveTo>
                    <a:cubicBezTo>
                      <a:pt x="822" y="305"/>
                      <a:pt x="842" y="334"/>
                      <a:pt x="858" y="365"/>
                    </a:cubicBezTo>
                    <a:lnTo>
                      <a:pt x="858" y="365"/>
                    </a:lnTo>
                    <a:cubicBezTo>
                      <a:pt x="841" y="346"/>
                      <a:pt x="823" y="328"/>
                      <a:pt x="805" y="310"/>
                    </a:cubicBezTo>
                    <a:lnTo>
                      <a:pt x="805" y="310"/>
                    </a:lnTo>
                    <a:cubicBezTo>
                      <a:pt x="802" y="301"/>
                      <a:pt x="801" y="291"/>
                      <a:pt x="799" y="282"/>
                    </a:cubicBezTo>
                    <a:close/>
                    <a:moveTo>
                      <a:pt x="240" y="167"/>
                    </a:moveTo>
                    <a:cubicBezTo>
                      <a:pt x="358" y="167"/>
                      <a:pt x="514" y="257"/>
                      <a:pt x="637" y="369"/>
                    </a:cubicBezTo>
                    <a:lnTo>
                      <a:pt x="637" y="369"/>
                    </a:lnTo>
                    <a:cubicBezTo>
                      <a:pt x="670" y="506"/>
                      <a:pt x="739" y="633"/>
                      <a:pt x="839" y="739"/>
                    </a:cubicBezTo>
                    <a:lnTo>
                      <a:pt x="839" y="739"/>
                    </a:lnTo>
                    <a:cubicBezTo>
                      <a:pt x="746" y="662"/>
                      <a:pt x="649" y="587"/>
                      <a:pt x="549" y="514"/>
                    </a:cubicBezTo>
                    <a:cubicBezTo>
                      <a:pt x="435" y="425"/>
                      <a:pt x="259" y="315"/>
                      <a:pt x="197" y="172"/>
                    </a:cubicBezTo>
                    <a:lnTo>
                      <a:pt x="197" y="172"/>
                    </a:lnTo>
                    <a:cubicBezTo>
                      <a:pt x="210" y="169"/>
                      <a:pt x="225" y="167"/>
                      <a:pt x="240" y="167"/>
                    </a:cubicBezTo>
                    <a:close/>
                    <a:moveTo>
                      <a:pt x="230" y="1"/>
                    </a:moveTo>
                    <a:cubicBezTo>
                      <a:pt x="163" y="1"/>
                      <a:pt x="97" y="20"/>
                      <a:pt x="37" y="68"/>
                    </a:cubicBezTo>
                    <a:cubicBezTo>
                      <a:pt x="9" y="86"/>
                      <a:pt x="0" y="124"/>
                      <a:pt x="9" y="152"/>
                    </a:cubicBezTo>
                    <a:cubicBezTo>
                      <a:pt x="37" y="328"/>
                      <a:pt x="195" y="458"/>
                      <a:pt x="335" y="561"/>
                    </a:cubicBezTo>
                    <a:cubicBezTo>
                      <a:pt x="530" y="710"/>
                      <a:pt x="744" y="849"/>
                      <a:pt x="958" y="988"/>
                    </a:cubicBezTo>
                    <a:cubicBezTo>
                      <a:pt x="968" y="995"/>
                      <a:pt x="977" y="998"/>
                      <a:pt x="986" y="998"/>
                    </a:cubicBezTo>
                    <a:cubicBezTo>
                      <a:pt x="1030" y="998"/>
                      <a:pt x="1061" y="934"/>
                      <a:pt x="1023" y="896"/>
                    </a:cubicBezTo>
                    <a:cubicBezTo>
                      <a:pt x="974" y="853"/>
                      <a:pt x="925" y="810"/>
                      <a:pt x="874" y="768"/>
                    </a:cubicBezTo>
                    <a:lnTo>
                      <a:pt x="874" y="768"/>
                    </a:lnTo>
                    <a:cubicBezTo>
                      <a:pt x="888" y="775"/>
                      <a:pt x="904" y="779"/>
                      <a:pt x="919" y="779"/>
                    </a:cubicBezTo>
                    <a:cubicBezTo>
                      <a:pt x="926" y="779"/>
                      <a:pt x="932" y="778"/>
                      <a:pt x="938" y="777"/>
                    </a:cubicBezTo>
                    <a:lnTo>
                      <a:pt x="938" y="777"/>
                    </a:lnTo>
                    <a:cubicBezTo>
                      <a:pt x="960" y="801"/>
                      <a:pt x="993" y="811"/>
                      <a:pt x="1027" y="811"/>
                    </a:cubicBezTo>
                    <a:cubicBezTo>
                      <a:pt x="1118" y="811"/>
                      <a:pt x="1219" y="737"/>
                      <a:pt x="1159" y="636"/>
                    </a:cubicBezTo>
                    <a:lnTo>
                      <a:pt x="1159" y="636"/>
                    </a:lnTo>
                    <a:cubicBezTo>
                      <a:pt x="1117" y="406"/>
                      <a:pt x="970" y="113"/>
                      <a:pt x="725" y="59"/>
                    </a:cubicBezTo>
                    <a:cubicBezTo>
                      <a:pt x="715" y="55"/>
                      <a:pt x="706" y="54"/>
                      <a:pt x="697" y="54"/>
                    </a:cubicBezTo>
                    <a:cubicBezTo>
                      <a:pt x="654" y="54"/>
                      <a:pt x="621" y="87"/>
                      <a:pt x="614" y="133"/>
                    </a:cubicBezTo>
                    <a:cubicBezTo>
                      <a:pt x="613" y="140"/>
                      <a:pt x="613" y="147"/>
                      <a:pt x="613" y="154"/>
                    </a:cubicBezTo>
                    <a:lnTo>
                      <a:pt x="613" y="154"/>
                    </a:lnTo>
                    <a:cubicBezTo>
                      <a:pt x="507" y="80"/>
                      <a:pt x="366" y="1"/>
                      <a:pt x="23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3024935" y="4195608"/>
                <a:ext cx="82274" cy="64452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33" extrusionOk="0">
                    <a:moveTo>
                      <a:pt x="888" y="575"/>
                    </a:moveTo>
                    <a:cubicBezTo>
                      <a:pt x="902" y="575"/>
                      <a:pt x="910" y="584"/>
                      <a:pt x="902" y="584"/>
                    </a:cubicBezTo>
                    <a:cubicBezTo>
                      <a:pt x="899" y="584"/>
                      <a:pt x="892" y="582"/>
                      <a:pt x="880" y="576"/>
                    </a:cubicBezTo>
                    <a:lnTo>
                      <a:pt x="880" y="576"/>
                    </a:lnTo>
                    <a:cubicBezTo>
                      <a:pt x="883" y="576"/>
                      <a:pt x="886" y="575"/>
                      <a:pt x="888" y="575"/>
                    </a:cubicBezTo>
                    <a:close/>
                    <a:moveTo>
                      <a:pt x="912" y="1"/>
                    </a:moveTo>
                    <a:cubicBezTo>
                      <a:pt x="877" y="1"/>
                      <a:pt x="842" y="19"/>
                      <a:pt x="838" y="56"/>
                    </a:cubicBezTo>
                    <a:lnTo>
                      <a:pt x="838" y="47"/>
                    </a:lnTo>
                    <a:cubicBezTo>
                      <a:pt x="814" y="196"/>
                      <a:pt x="771" y="368"/>
                      <a:pt x="775" y="529"/>
                    </a:cubicBezTo>
                    <a:lnTo>
                      <a:pt x="775" y="529"/>
                    </a:lnTo>
                    <a:cubicBezTo>
                      <a:pt x="693" y="510"/>
                      <a:pt x="603" y="474"/>
                      <a:pt x="531" y="438"/>
                    </a:cubicBezTo>
                    <a:cubicBezTo>
                      <a:pt x="424" y="376"/>
                      <a:pt x="335" y="284"/>
                      <a:pt x="214" y="284"/>
                    </a:cubicBezTo>
                    <a:cubicBezTo>
                      <a:pt x="188" y="284"/>
                      <a:pt x="161" y="288"/>
                      <a:pt x="131" y="298"/>
                    </a:cubicBezTo>
                    <a:cubicBezTo>
                      <a:pt x="47" y="326"/>
                      <a:pt x="1" y="475"/>
                      <a:pt x="103" y="521"/>
                    </a:cubicBezTo>
                    <a:cubicBezTo>
                      <a:pt x="261" y="596"/>
                      <a:pt x="373" y="735"/>
                      <a:pt x="540" y="800"/>
                    </a:cubicBezTo>
                    <a:cubicBezTo>
                      <a:pt x="642" y="851"/>
                      <a:pt x="790" y="933"/>
                      <a:pt x="914" y="933"/>
                    </a:cubicBezTo>
                    <a:cubicBezTo>
                      <a:pt x="926" y="933"/>
                      <a:pt x="938" y="932"/>
                      <a:pt x="949" y="930"/>
                    </a:cubicBezTo>
                    <a:cubicBezTo>
                      <a:pt x="1116" y="912"/>
                      <a:pt x="1191" y="717"/>
                      <a:pt x="1098" y="586"/>
                    </a:cubicBezTo>
                    <a:cubicBezTo>
                      <a:pt x="1089" y="568"/>
                      <a:pt x="1079" y="568"/>
                      <a:pt x="1070" y="558"/>
                    </a:cubicBezTo>
                    <a:cubicBezTo>
                      <a:pt x="1061" y="503"/>
                      <a:pt x="1042" y="447"/>
                      <a:pt x="1033" y="391"/>
                    </a:cubicBezTo>
                    <a:cubicBezTo>
                      <a:pt x="1014" y="280"/>
                      <a:pt x="996" y="168"/>
                      <a:pt x="986" y="56"/>
                    </a:cubicBezTo>
                    <a:cubicBezTo>
                      <a:pt x="982" y="19"/>
                      <a:pt x="947" y="1"/>
                      <a:pt x="912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3702392" y="4088530"/>
                <a:ext cx="27839" cy="3184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61" extrusionOk="0">
                    <a:moveTo>
                      <a:pt x="74" y="1"/>
                    </a:moveTo>
                    <a:cubicBezTo>
                      <a:pt x="48" y="1"/>
                      <a:pt x="23" y="19"/>
                      <a:pt x="23" y="56"/>
                    </a:cubicBezTo>
                    <a:cubicBezTo>
                      <a:pt x="7" y="137"/>
                      <a:pt x="5" y="218"/>
                      <a:pt x="16" y="298"/>
                    </a:cubicBezTo>
                    <a:lnTo>
                      <a:pt x="16" y="298"/>
                    </a:lnTo>
                    <a:cubicBezTo>
                      <a:pt x="1" y="358"/>
                      <a:pt x="29" y="421"/>
                      <a:pt x="88" y="438"/>
                    </a:cubicBezTo>
                    <a:cubicBezTo>
                      <a:pt x="114" y="453"/>
                      <a:pt x="142" y="460"/>
                      <a:pt x="168" y="460"/>
                    </a:cubicBezTo>
                    <a:cubicBezTo>
                      <a:pt x="208" y="460"/>
                      <a:pt x="246" y="443"/>
                      <a:pt x="274" y="410"/>
                    </a:cubicBezTo>
                    <a:cubicBezTo>
                      <a:pt x="311" y="363"/>
                      <a:pt x="339" y="317"/>
                      <a:pt x="358" y="261"/>
                    </a:cubicBezTo>
                    <a:cubicBezTo>
                      <a:pt x="367" y="242"/>
                      <a:pt x="376" y="224"/>
                      <a:pt x="386" y="196"/>
                    </a:cubicBezTo>
                    <a:lnTo>
                      <a:pt x="395" y="168"/>
                    </a:lnTo>
                    <a:cubicBezTo>
                      <a:pt x="395" y="169"/>
                      <a:pt x="395" y="169"/>
                      <a:pt x="395" y="169"/>
                    </a:cubicBezTo>
                    <a:cubicBezTo>
                      <a:pt x="396" y="169"/>
                      <a:pt x="401" y="130"/>
                      <a:pt x="398" y="130"/>
                    </a:cubicBezTo>
                    <a:lnTo>
                      <a:pt x="398" y="130"/>
                    </a:lnTo>
                    <a:cubicBezTo>
                      <a:pt x="398" y="130"/>
                      <a:pt x="397" y="133"/>
                      <a:pt x="395" y="140"/>
                    </a:cubicBezTo>
                    <a:cubicBezTo>
                      <a:pt x="402" y="75"/>
                      <a:pt x="358" y="26"/>
                      <a:pt x="303" y="26"/>
                    </a:cubicBezTo>
                    <a:cubicBezTo>
                      <a:pt x="288" y="26"/>
                      <a:pt x="271" y="30"/>
                      <a:pt x="255" y="38"/>
                    </a:cubicBezTo>
                    <a:cubicBezTo>
                      <a:pt x="218" y="56"/>
                      <a:pt x="190" y="84"/>
                      <a:pt x="181" y="112"/>
                    </a:cubicBezTo>
                    <a:cubicBezTo>
                      <a:pt x="172" y="131"/>
                      <a:pt x="162" y="149"/>
                      <a:pt x="153" y="177"/>
                    </a:cubicBezTo>
                    <a:cubicBezTo>
                      <a:pt x="153" y="187"/>
                      <a:pt x="144" y="187"/>
                      <a:pt x="144" y="196"/>
                    </a:cubicBezTo>
                    <a:cubicBezTo>
                      <a:pt x="144" y="196"/>
                      <a:pt x="139" y="212"/>
                      <a:pt x="140" y="212"/>
                    </a:cubicBezTo>
                    <a:cubicBezTo>
                      <a:pt x="140" y="212"/>
                      <a:pt x="141" y="210"/>
                      <a:pt x="144" y="205"/>
                    </a:cubicBezTo>
                    <a:lnTo>
                      <a:pt x="144" y="205"/>
                    </a:lnTo>
                    <a:cubicBezTo>
                      <a:pt x="138" y="218"/>
                      <a:pt x="135" y="226"/>
                      <a:pt x="132" y="233"/>
                    </a:cubicBezTo>
                    <a:lnTo>
                      <a:pt x="132" y="233"/>
                    </a:lnTo>
                    <a:cubicBezTo>
                      <a:pt x="122" y="174"/>
                      <a:pt x="118" y="113"/>
                      <a:pt x="125" y="56"/>
                    </a:cubicBezTo>
                    <a:cubicBezTo>
                      <a:pt x="125" y="19"/>
                      <a:pt x="100" y="1"/>
                      <a:pt x="7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3816372" y="4185102"/>
                <a:ext cx="60445" cy="70876"/>
              </a:xfrm>
              <a:custGeom>
                <a:avLst/>
                <a:gdLst/>
                <a:ahLst/>
                <a:cxnLst/>
                <a:rect l="l" t="t" r="r" b="b"/>
                <a:pathLst>
                  <a:path w="875" h="1026" extrusionOk="0">
                    <a:moveTo>
                      <a:pt x="206" y="1"/>
                    </a:moveTo>
                    <a:cubicBezTo>
                      <a:pt x="191" y="1"/>
                      <a:pt x="175" y="3"/>
                      <a:pt x="158" y="7"/>
                    </a:cubicBezTo>
                    <a:cubicBezTo>
                      <a:pt x="0" y="44"/>
                      <a:pt x="56" y="249"/>
                      <a:pt x="93" y="351"/>
                    </a:cubicBezTo>
                    <a:cubicBezTo>
                      <a:pt x="121" y="425"/>
                      <a:pt x="149" y="490"/>
                      <a:pt x="177" y="555"/>
                    </a:cubicBezTo>
                    <a:cubicBezTo>
                      <a:pt x="196" y="630"/>
                      <a:pt x="214" y="704"/>
                      <a:pt x="242" y="769"/>
                    </a:cubicBezTo>
                    <a:cubicBezTo>
                      <a:pt x="289" y="853"/>
                      <a:pt x="335" y="937"/>
                      <a:pt x="400" y="1002"/>
                    </a:cubicBezTo>
                    <a:cubicBezTo>
                      <a:pt x="410" y="1019"/>
                      <a:pt x="426" y="1026"/>
                      <a:pt x="442" y="1026"/>
                    </a:cubicBezTo>
                    <a:cubicBezTo>
                      <a:pt x="470" y="1026"/>
                      <a:pt x="496" y="1004"/>
                      <a:pt x="484" y="974"/>
                    </a:cubicBezTo>
                    <a:lnTo>
                      <a:pt x="475" y="937"/>
                    </a:lnTo>
                    <a:cubicBezTo>
                      <a:pt x="470" y="926"/>
                      <a:pt x="463" y="918"/>
                      <a:pt x="455" y="913"/>
                    </a:cubicBezTo>
                    <a:lnTo>
                      <a:pt x="455" y="913"/>
                    </a:lnTo>
                    <a:cubicBezTo>
                      <a:pt x="419" y="846"/>
                      <a:pt x="375" y="787"/>
                      <a:pt x="354" y="723"/>
                    </a:cubicBezTo>
                    <a:cubicBezTo>
                      <a:pt x="316" y="630"/>
                      <a:pt x="316" y="546"/>
                      <a:pt x="289" y="462"/>
                    </a:cubicBezTo>
                    <a:cubicBezTo>
                      <a:pt x="280" y="419"/>
                      <a:pt x="191" y="249"/>
                      <a:pt x="208" y="179"/>
                    </a:cubicBezTo>
                    <a:lnTo>
                      <a:pt x="208" y="179"/>
                    </a:lnTo>
                    <a:cubicBezTo>
                      <a:pt x="208" y="191"/>
                      <a:pt x="230" y="192"/>
                      <a:pt x="251" y="221"/>
                    </a:cubicBezTo>
                    <a:cubicBezTo>
                      <a:pt x="270" y="249"/>
                      <a:pt x="289" y="277"/>
                      <a:pt x="298" y="314"/>
                    </a:cubicBezTo>
                    <a:cubicBezTo>
                      <a:pt x="326" y="360"/>
                      <a:pt x="354" y="416"/>
                      <a:pt x="372" y="472"/>
                    </a:cubicBezTo>
                    <a:cubicBezTo>
                      <a:pt x="419" y="583"/>
                      <a:pt x="419" y="751"/>
                      <a:pt x="493" y="844"/>
                    </a:cubicBezTo>
                    <a:cubicBezTo>
                      <a:pt x="521" y="882"/>
                      <a:pt x="565" y="905"/>
                      <a:pt x="610" y="905"/>
                    </a:cubicBezTo>
                    <a:cubicBezTo>
                      <a:pt x="640" y="905"/>
                      <a:pt x="671" y="894"/>
                      <a:pt x="698" y="872"/>
                    </a:cubicBezTo>
                    <a:cubicBezTo>
                      <a:pt x="874" y="732"/>
                      <a:pt x="623" y="444"/>
                      <a:pt x="549" y="314"/>
                    </a:cubicBezTo>
                    <a:cubicBezTo>
                      <a:pt x="473" y="204"/>
                      <a:pt x="366" y="1"/>
                      <a:pt x="206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5430053" y="4399316"/>
                <a:ext cx="141269" cy="120337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742" extrusionOk="0">
                    <a:moveTo>
                      <a:pt x="317" y="1"/>
                    </a:moveTo>
                    <a:cubicBezTo>
                      <a:pt x="275" y="1"/>
                      <a:pt x="237" y="27"/>
                      <a:pt x="223" y="68"/>
                    </a:cubicBezTo>
                    <a:cubicBezTo>
                      <a:pt x="186" y="272"/>
                      <a:pt x="279" y="505"/>
                      <a:pt x="298" y="709"/>
                    </a:cubicBezTo>
                    <a:cubicBezTo>
                      <a:pt x="303" y="769"/>
                      <a:pt x="308" y="829"/>
                      <a:pt x="313" y="888"/>
                    </a:cubicBezTo>
                    <a:lnTo>
                      <a:pt x="313" y="888"/>
                    </a:lnTo>
                    <a:cubicBezTo>
                      <a:pt x="302" y="1014"/>
                      <a:pt x="286" y="1141"/>
                      <a:pt x="275" y="1269"/>
                    </a:cubicBezTo>
                    <a:lnTo>
                      <a:pt x="275" y="1269"/>
                    </a:lnTo>
                    <a:cubicBezTo>
                      <a:pt x="255" y="1272"/>
                      <a:pt x="234" y="1274"/>
                      <a:pt x="214" y="1276"/>
                    </a:cubicBezTo>
                    <a:cubicBezTo>
                      <a:pt x="0" y="1304"/>
                      <a:pt x="65" y="1639"/>
                      <a:pt x="270" y="1648"/>
                    </a:cubicBezTo>
                    <a:cubicBezTo>
                      <a:pt x="275" y="1649"/>
                      <a:pt x="280" y="1649"/>
                      <a:pt x="285" y="1649"/>
                    </a:cubicBezTo>
                    <a:cubicBezTo>
                      <a:pt x="287" y="1649"/>
                      <a:pt x="289" y="1649"/>
                      <a:pt x="291" y="1649"/>
                    </a:cubicBezTo>
                    <a:lnTo>
                      <a:pt x="291" y="1649"/>
                    </a:lnTo>
                    <a:cubicBezTo>
                      <a:pt x="310" y="1674"/>
                      <a:pt x="336" y="1693"/>
                      <a:pt x="366" y="1705"/>
                    </a:cubicBezTo>
                    <a:lnTo>
                      <a:pt x="366" y="1705"/>
                    </a:lnTo>
                    <a:cubicBezTo>
                      <a:pt x="374" y="1729"/>
                      <a:pt x="399" y="1741"/>
                      <a:pt x="423" y="1741"/>
                    </a:cubicBezTo>
                    <a:cubicBezTo>
                      <a:pt x="445" y="1741"/>
                      <a:pt x="468" y="1731"/>
                      <a:pt x="478" y="1711"/>
                    </a:cubicBezTo>
                    <a:lnTo>
                      <a:pt x="478" y="1711"/>
                    </a:lnTo>
                    <a:cubicBezTo>
                      <a:pt x="500" y="1705"/>
                      <a:pt x="521" y="1693"/>
                      <a:pt x="539" y="1676"/>
                    </a:cubicBezTo>
                    <a:cubicBezTo>
                      <a:pt x="564" y="1655"/>
                      <a:pt x="586" y="1632"/>
                      <a:pt x="605" y="1608"/>
                    </a:cubicBezTo>
                    <a:lnTo>
                      <a:pt x="605" y="1608"/>
                    </a:lnTo>
                    <a:cubicBezTo>
                      <a:pt x="1224" y="1453"/>
                      <a:pt x="1762" y="878"/>
                      <a:pt x="1999" y="309"/>
                    </a:cubicBezTo>
                    <a:cubicBezTo>
                      <a:pt x="2044" y="204"/>
                      <a:pt x="1932" y="105"/>
                      <a:pt x="1833" y="105"/>
                    </a:cubicBezTo>
                    <a:cubicBezTo>
                      <a:pt x="1809" y="105"/>
                      <a:pt x="1787" y="111"/>
                      <a:pt x="1767" y="123"/>
                    </a:cubicBezTo>
                    <a:cubicBezTo>
                      <a:pt x="1451" y="337"/>
                      <a:pt x="1135" y="560"/>
                      <a:pt x="828" y="784"/>
                    </a:cubicBezTo>
                    <a:cubicBezTo>
                      <a:pt x="713" y="854"/>
                      <a:pt x="616" y="949"/>
                      <a:pt x="527" y="1046"/>
                    </a:cubicBezTo>
                    <a:lnTo>
                      <a:pt x="527" y="1046"/>
                    </a:lnTo>
                    <a:cubicBezTo>
                      <a:pt x="550" y="654"/>
                      <a:pt x="658" y="189"/>
                      <a:pt x="363" y="12"/>
                    </a:cubicBezTo>
                    <a:cubicBezTo>
                      <a:pt x="348" y="4"/>
                      <a:pt x="332" y="1"/>
                      <a:pt x="31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4992715" y="4152843"/>
                <a:ext cx="67353" cy="99268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37" extrusionOk="0">
                    <a:moveTo>
                      <a:pt x="57" y="1"/>
                    </a:moveTo>
                    <a:cubicBezTo>
                      <a:pt x="32" y="1"/>
                      <a:pt x="8" y="21"/>
                      <a:pt x="8" y="46"/>
                    </a:cubicBezTo>
                    <a:lnTo>
                      <a:pt x="17" y="55"/>
                    </a:lnTo>
                    <a:cubicBezTo>
                      <a:pt x="76" y="282"/>
                      <a:pt x="101" y="515"/>
                      <a:pt x="92" y="747"/>
                    </a:cubicBezTo>
                    <a:lnTo>
                      <a:pt x="92" y="747"/>
                    </a:lnTo>
                    <a:cubicBezTo>
                      <a:pt x="5" y="915"/>
                      <a:pt x="0" y="1060"/>
                      <a:pt x="8" y="1283"/>
                    </a:cubicBezTo>
                    <a:cubicBezTo>
                      <a:pt x="12" y="1389"/>
                      <a:pt x="89" y="1437"/>
                      <a:pt x="167" y="1437"/>
                    </a:cubicBezTo>
                    <a:cubicBezTo>
                      <a:pt x="238" y="1437"/>
                      <a:pt x="310" y="1396"/>
                      <a:pt x="326" y="1322"/>
                    </a:cubicBezTo>
                    <a:lnTo>
                      <a:pt x="326" y="1322"/>
                    </a:lnTo>
                    <a:cubicBezTo>
                      <a:pt x="503" y="1248"/>
                      <a:pt x="622" y="1067"/>
                      <a:pt x="724" y="892"/>
                    </a:cubicBezTo>
                    <a:cubicBezTo>
                      <a:pt x="826" y="734"/>
                      <a:pt x="975" y="437"/>
                      <a:pt x="900" y="241"/>
                    </a:cubicBezTo>
                    <a:cubicBezTo>
                      <a:pt x="880" y="173"/>
                      <a:pt x="815" y="130"/>
                      <a:pt x="745" y="130"/>
                    </a:cubicBezTo>
                    <a:cubicBezTo>
                      <a:pt x="719" y="130"/>
                      <a:pt x="693" y="136"/>
                      <a:pt x="668" y="148"/>
                    </a:cubicBezTo>
                    <a:cubicBezTo>
                      <a:pt x="493" y="243"/>
                      <a:pt x="346" y="372"/>
                      <a:pt x="231" y="529"/>
                    </a:cubicBezTo>
                    <a:lnTo>
                      <a:pt x="231" y="529"/>
                    </a:lnTo>
                    <a:cubicBezTo>
                      <a:pt x="210" y="357"/>
                      <a:pt x="174" y="187"/>
                      <a:pt x="91" y="18"/>
                    </a:cubicBezTo>
                    <a:cubicBezTo>
                      <a:pt x="82" y="6"/>
                      <a:pt x="70" y="1"/>
                      <a:pt x="57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4784443" y="4237810"/>
                <a:ext cx="48218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698" h="1272" extrusionOk="0">
                    <a:moveTo>
                      <a:pt x="154" y="1"/>
                    </a:moveTo>
                    <a:cubicBezTo>
                      <a:pt x="90" y="1"/>
                      <a:pt x="29" y="43"/>
                      <a:pt x="10" y="109"/>
                    </a:cubicBezTo>
                    <a:cubicBezTo>
                      <a:pt x="0" y="276"/>
                      <a:pt x="37" y="434"/>
                      <a:pt x="112" y="574"/>
                    </a:cubicBezTo>
                    <a:cubicBezTo>
                      <a:pt x="122" y="604"/>
                      <a:pt x="158" y="691"/>
                      <a:pt x="198" y="790"/>
                    </a:cubicBezTo>
                    <a:lnTo>
                      <a:pt x="198" y="790"/>
                    </a:lnTo>
                    <a:cubicBezTo>
                      <a:pt x="194" y="829"/>
                      <a:pt x="190" y="867"/>
                      <a:pt x="186" y="899"/>
                    </a:cubicBezTo>
                    <a:cubicBezTo>
                      <a:pt x="186" y="983"/>
                      <a:pt x="233" y="1066"/>
                      <a:pt x="307" y="1113"/>
                    </a:cubicBezTo>
                    <a:cubicBezTo>
                      <a:pt x="308" y="1114"/>
                      <a:pt x="310" y="1114"/>
                      <a:pt x="311" y="1115"/>
                    </a:cubicBezTo>
                    <a:lnTo>
                      <a:pt x="311" y="1115"/>
                    </a:lnTo>
                    <a:cubicBezTo>
                      <a:pt x="318" y="1151"/>
                      <a:pt x="318" y="1174"/>
                      <a:pt x="307" y="1178"/>
                    </a:cubicBezTo>
                    <a:cubicBezTo>
                      <a:pt x="251" y="1206"/>
                      <a:pt x="270" y="1271"/>
                      <a:pt x="316" y="1271"/>
                    </a:cubicBezTo>
                    <a:lnTo>
                      <a:pt x="316" y="1262"/>
                    </a:lnTo>
                    <a:lnTo>
                      <a:pt x="363" y="1262"/>
                    </a:lnTo>
                    <a:cubicBezTo>
                      <a:pt x="391" y="1262"/>
                      <a:pt x="409" y="1243"/>
                      <a:pt x="409" y="1225"/>
                    </a:cubicBezTo>
                    <a:cubicBezTo>
                      <a:pt x="419" y="1199"/>
                      <a:pt x="425" y="1173"/>
                      <a:pt x="429" y="1148"/>
                    </a:cubicBezTo>
                    <a:lnTo>
                      <a:pt x="429" y="1148"/>
                    </a:lnTo>
                    <a:cubicBezTo>
                      <a:pt x="472" y="1148"/>
                      <a:pt x="516" y="1136"/>
                      <a:pt x="558" y="1113"/>
                    </a:cubicBezTo>
                    <a:cubicBezTo>
                      <a:pt x="651" y="1057"/>
                      <a:pt x="698" y="946"/>
                      <a:pt x="670" y="834"/>
                    </a:cubicBezTo>
                    <a:cubicBezTo>
                      <a:pt x="614" y="555"/>
                      <a:pt x="502" y="174"/>
                      <a:pt x="233" y="25"/>
                    </a:cubicBezTo>
                    <a:cubicBezTo>
                      <a:pt x="208" y="8"/>
                      <a:pt x="181" y="1"/>
                      <a:pt x="154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4639930" y="4097027"/>
                <a:ext cx="55886" cy="6092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882" extrusionOk="0">
                    <a:moveTo>
                      <a:pt x="465" y="529"/>
                    </a:moveTo>
                    <a:cubicBezTo>
                      <a:pt x="472" y="529"/>
                      <a:pt x="470" y="534"/>
                      <a:pt x="464" y="541"/>
                    </a:cubicBezTo>
                    <a:lnTo>
                      <a:pt x="464" y="541"/>
                    </a:lnTo>
                    <a:cubicBezTo>
                      <a:pt x="465" y="533"/>
                      <a:pt x="465" y="529"/>
                      <a:pt x="465" y="529"/>
                    </a:cubicBezTo>
                    <a:close/>
                    <a:moveTo>
                      <a:pt x="580" y="1"/>
                    </a:moveTo>
                    <a:cubicBezTo>
                      <a:pt x="553" y="1"/>
                      <a:pt x="525" y="12"/>
                      <a:pt x="502" y="36"/>
                    </a:cubicBezTo>
                    <a:cubicBezTo>
                      <a:pt x="474" y="82"/>
                      <a:pt x="437" y="138"/>
                      <a:pt x="400" y="185"/>
                    </a:cubicBezTo>
                    <a:cubicBezTo>
                      <a:pt x="366" y="219"/>
                      <a:pt x="321" y="238"/>
                      <a:pt x="278" y="268"/>
                    </a:cubicBezTo>
                    <a:lnTo>
                      <a:pt x="278" y="268"/>
                    </a:lnTo>
                    <a:cubicBezTo>
                      <a:pt x="260" y="222"/>
                      <a:pt x="235" y="179"/>
                      <a:pt x="205" y="138"/>
                    </a:cubicBezTo>
                    <a:cubicBezTo>
                      <a:pt x="185" y="102"/>
                      <a:pt x="153" y="87"/>
                      <a:pt x="121" y="87"/>
                    </a:cubicBezTo>
                    <a:cubicBezTo>
                      <a:pt x="61" y="87"/>
                      <a:pt x="0" y="140"/>
                      <a:pt x="19" y="212"/>
                    </a:cubicBezTo>
                    <a:cubicBezTo>
                      <a:pt x="28" y="296"/>
                      <a:pt x="37" y="371"/>
                      <a:pt x="46" y="454"/>
                    </a:cubicBezTo>
                    <a:cubicBezTo>
                      <a:pt x="46" y="488"/>
                      <a:pt x="63" y="511"/>
                      <a:pt x="84" y="522"/>
                    </a:cubicBezTo>
                    <a:lnTo>
                      <a:pt x="84" y="522"/>
                    </a:lnTo>
                    <a:cubicBezTo>
                      <a:pt x="88" y="595"/>
                      <a:pt x="89" y="667"/>
                      <a:pt x="93" y="733"/>
                    </a:cubicBezTo>
                    <a:cubicBezTo>
                      <a:pt x="102" y="817"/>
                      <a:pt x="167" y="882"/>
                      <a:pt x="251" y="882"/>
                    </a:cubicBezTo>
                    <a:cubicBezTo>
                      <a:pt x="372" y="882"/>
                      <a:pt x="465" y="789"/>
                      <a:pt x="456" y="668"/>
                    </a:cubicBezTo>
                    <a:cubicBezTo>
                      <a:pt x="456" y="662"/>
                      <a:pt x="460" y="601"/>
                      <a:pt x="463" y="562"/>
                    </a:cubicBezTo>
                    <a:lnTo>
                      <a:pt x="463" y="562"/>
                    </a:lnTo>
                    <a:cubicBezTo>
                      <a:pt x="470" y="558"/>
                      <a:pt x="480" y="554"/>
                      <a:pt x="493" y="547"/>
                    </a:cubicBezTo>
                    <a:cubicBezTo>
                      <a:pt x="688" y="445"/>
                      <a:pt x="809" y="231"/>
                      <a:pt x="651" y="36"/>
                    </a:cubicBezTo>
                    <a:cubicBezTo>
                      <a:pt x="632" y="12"/>
                      <a:pt x="607" y="1"/>
                      <a:pt x="580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5180541" y="4294454"/>
                <a:ext cx="85107" cy="99890"/>
              </a:xfrm>
              <a:custGeom>
                <a:avLst/>
                <a:gdLst/>
                <a:ahLst/>
                <a:cxnLst/>
                <a:rect l="l" t="t" r="r" b="b"/>
                <a:pathLst>
                  <a:path w="1232" h="1446" extrusionOk="0">
                    <a:moveTo>
                      <a:pt x="363" y="0"/>
                    </a:moveTo>
                    <a:cubicBezTo>
                      <a:pt x="343" y="0"/>
                      <a:pt x="325" y="14"/>
                      <a:pt x="320" y="42"/>
                    </a:cubicBezTo>
                    <a:cubicBezTo>
                      <a:pt x="274" y="237"/>
                      <a:pt x="283" y="451"/>
                      <a:pt x="227" y="646"/>
                    </a:cubicBezTo>
                    <a:cubicBezTo>
                      <a:pt x="171" y="851"/>
                      <a:pt x="106" y="1000"/>
                      <a:pt x="50" y="1186"/>
                    </a:cubicBezTo>
                    <a:cubicBezTo>
                      <a:pt x="1" y="1328"/>
                      <a:pt x="136" y="1445"/>
                      <a:pt x="263" y="1445"/>
                    </a:cubicBezTo>
                    <a:cubicBezTo>
                      <a:pt x="327" y="1445"/>
                      <a:pt x="388" y="1416"/>
                      <a:pt x="422" y="1344"/>
                    </a:cubicBezTo>
                    <a:cubicBezTo>
                      <a:pt x="543" y="1074"/>
                      <a:pt x="729" y="925"/>
                      <a:pt x="952" y="730"/>
                    </a:cubicBezTo>
                    <a:cubicBezTo>
                      <a:pt x="1083" y="618"/>
                      <a:pt x="1231" y="414"/>
                      <a:pt x="1073" y="256"/>
                    </a:cubicBezTo>
                    <a:cubicBezTo>
                      <a:pt x="1050" y="237"/>
                      <a:pt x="1022" y="228"/>
                      <a:pt x="994" y="228"/>
                    </a:cubicBezTo>
                    <a:cubicBezTo>
                      <a:pt x="966" y="228"/>
                      <a:pt x="939" y="237"/>
                      <a:pt x="915" y="256"/>
                    </a:cubicBezTo>
                    <a:cubicBezTo>
                      <a:pt x="794" y="386"/>
                      <a:pt x="655" y="498"/>
                      <a:pt x="515" y="591"/>
                    </a:cubicBezTo>
                    <a:cubicBezTo>
                      <a:pt x="500" y="602"/>
                      <a:pt x="485" y="613"/>
                      <a:pt x="470" y="625"/>
                    </a:cubicBezTo>
                    <a:lnTo>
                      <a:pt x="470" y="625"/>
                    </a:lnTo>
                    <a:cubicBezTo>
                      <a:pt x="471" y="430"/>
                      <a:pt x="459" y="237"/>
                      <a:pt x="413" y="42"/>
                    </a:cubicBezTo>
                    <a:cubicBezTo>
                      <a:pt x="404" y="14"/>
                      <a:pt x="383" y="0"/>
                      <a:pt x="36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5956158" y="4698980"/>
                <a:ext cx="92291" cy="14265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65" extrusionOk="0">
                    <a:moveTo>
                      <a:pt x="727" y="437"/>
                    </a:moveTo>
                    <a:cubicBezTo>
                      <a:pt x="735" y="437"/>
                      <a:pt x="741" y="447"/>
                      <a:pt x="744" y="472"/>
                    </a:cubicBezTo>
                    <a:cubicBezTo>
                      <a:pt x="775" y="655"/>
                      <a:pt x="680" y="868"/>
                      <a:pt x="550" y="1067"/>
                    </a:cubicBezTo>
                    <a:lnTo>
                      <a:pt x="550" y="1067"/>
                    </a:lnTo>
                    <a:cubicBezTo>
                      <a:pt x="564" y="1026"/>
                      <a:pt x="576" y="985"/>
                      <a:pt x="586" y="946"/>
                    </a:cubicBezTo>
                    <a:cubicBezTo>
                      <a:pt x="622" y="817"/>
                      <a:pt x="648" y="687"/>
                      <a:pt x="663" y="555"/>
                    </a:cubicBezTo>
                    <a:lnTo>
                      <a:pt x="663" y="555"/>
                    </a:lnTo>
                    <a:cubicBezTo>
                      <a:pt x="684" y="495"/>
                      <a:pt x="710" y="437"/>
                      <a:pt x="727" y="437"/>
                    </a:cubicBezTo>
                    <a:close/>
                    <a:moveTo>
                      <a:pt x="627" y="0"/>
                    </a:moveTo>
                    <a:cubicBezTo>
                      <a:pt x="609" y="0"/>
                      <a:pt x="591" y="12"/>
                      <a:pt x="586" y="35"/>
                    </a:cubicBezTo>
                    <a:lnTo>
                      <a:pt x="595" y="35"/>
                    </a:lnTo>
                    <a:cubicBezTo>
                      <a:pt x="594" y="71"/>
                      <a:pt x="591" y="107"/>
                      <a:pt x="588" y="142"/>
                    </a:cubicBezTo>
                    <a:lnTo>
                      <a:pt x="588" y="142"/>
                    </a:lnTo>
                    <a:cubicBezTo>
                      <a:pt x="233" y="466"/>
                      <a:pt x="0" y="1708"/>
                      <a:pt x="0" y="1904"/>
                    </a:cubicBezTo>
                    <a:cubicBezTo>
                      <a:pt x="0" y="2011"/>
                      <a:pt x="88" y="2065"/>
                      <a:pt x="175" y="2065"/>
                    </a:cubicBezTo>
                    <a:cubicBezTo>
                      <a:pt x="261" y="2065"/>
                      <a:pt x="344" y="2011"/>
                      <a:pt x="335" y="1904"/>
                    </a:cubicBezTo>
                    <a:cubicBezTo>
                      <a:pt x="335" y="1903"/>
                      <a:pt x="335" y="1903"/>
                      <a:pt x="335" y="1902"/>
                    </a:cubicBezTo>
                    <a:lnTo>
                      <a:pt x="335" y="1902"/>
                    </a:lnTo>
                    <a:lnTo>
                      <a:pt x="354" y="1904"/>
                    </a:lnTo>
                    <a:cubicBezTo>
                      <a:pt x="355" y="1892"/>
                      <a:pt x="357" y="1879"/>
                      <a:pt x="358" y="1866"/>
                    </a:cubicBezTo>
                    <a:lnTo>
                      <a:pt x="358" y="1866"/>
                    </a:lnTo>
                    <a:cubicBezTo>
                      <a:pt x="718" y="1628"/>
                      <a:pt x="1335" y="480"/>
                      <a:pt x="911" y="128"/>
                    </a:cubicBezTo>
                    <a:cubicBezTo>
                      <a:pt x="859" y="85"/>
                      <a:pt x="807" y="65"/>
                      <a:pt x="758" y="65"/>
                    </a:cubicBezTo>
                    <a:cubicBezTo>
                      <a:pt x="727" y="65"/>
                      <a:pt x="696" y="73"/>
                      <a:pt x="666" y="87"/>
                    </a:cubicBezTo>
                    <a:lnTo>
                      <a:pt x="666" y="87"/>
                    </a:lnTo>
                    <a:cubicBezTo>
                      <a:pt x="664" y="70"/>
                      <a:pt x="663" y="53"/>
                      <a:pt x="660" y="35"/>
                    </a:cubicBezTo>
                    <a:cubicBezTo>
                      <a:pt x="660" y="12"/>
                      <a:pt x="644" y="0"/>
                      <a:pt x="627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6042230" y="4855098"/>
                <a:ext cx="105209" cy="3454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00" extrusionOk="0">
                    <a:moveTo>
                      <a:pt x="1093" y="0"/>
                    </a:moveTo>
                    <a:cubicBezTo>
                      <a:pt x="1000" y="0"/>
                      <a:pt x="907" y="12"/>
                      <a:pt x="819" y="35"/>
                    </a:cubicBezTo>
                    <a:cubicBezTo>
                      <a:pt x="605" y="72"/>
                      <a:pt x="409" y="184"/>
                      <a:pt x="196" y="193"/>
                    </a:cubicBezTo>
                    <a:cubicBezTo>
                      <a:pt x="0" y="193"/>
                      <a:pt x="0" y="500"/>
                      <a:pt x="196" y="500"/>
                    </a:cubicBezTo>
                    <a:cubicBezTo>
                      <a:pt x="325" y="500"/>
                      <a:pt x="451" y="468"/>
                      <a:pt x="577" y="431"/>
                    </a:cubicBezTo>
                    <a:lnTo>
                      <a:pt x="577" y="431"/>
                    </a:lnTo>
                    <a:cubicBezTo>
                      <a:pt x="579" y="431"/>
                      <a:pt x="580" y="430"/>
                      <a:pt x="582" y="430"/>
                    </a:cubicBezTo>
                    <a:lnTo>
                      <a:pt x="582" y="430"/>
                    </a:lnTo>
                    <a:cubicBezTo>
                      <a:pt x="591" y="436"/>
                      <a:pt x="602" y="441"/>
                      <a:pt x="614" y="444"/>
                    </a:cubicBezTo>
                    <a:cubicBezTo>
                      <a:pt x="696" y="474"/>
                      <a:pt x="823" y="495"/>
                      <a:pt x="955" y="495"/>
                    </a:cubicBezTo>
                    <a:cubicBezTo>
                      <a:pt x="1228" y="495"/>
                      <a:pt x="1523" y="407"/>
                      <a:pt x="1479" y="137"/>
                    </a:cubicBezTo>
                    <a:cubicBezTo>
                      <a:pt x="1470" y="91"/>
                      <a:pt x="1423" y="44"/>
                      <a:pt x="1367" y="35"/>
                    </a:cubicBezTo>
                    <a:cubicBezTo>
                      <a:pt x="1279" y="12"/>
                      <a:pt x="1186" y="0"/>
                      <a:pt x="1093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2837939" y="4145244"/>
                <a:ext cx="52846" cy="82896"/>
              </a:xfrm>
              <a:custGeom>
                <a:avLst/>
                <a:gdLst/>
                <a:ahLst/>
                <a:cxnLst/>
                <a:rect l="l" t="t" r="r" b="b"/>
                <a:pathLst>
                  <a:path w="765" h="1200" extrusionOk="0">
                    <a:moveTo>
                      <a:pt x="425" y="0"/>
                    </a:moveTo>
                    <a:cubicBezTo>
                      <a:pt x="387" y="0"/>
                      <a:pt x="350" y="21"/>
                      <a:pt x="336" y="63"/>
                    </a:cubicBezTo>
                    <a:cubicBezTo>
                      <a:pt x="280" y="212"/>
                      <a:pt x="346" y="398"/>
                      <a:pt x="392" y="556"/>
                    </a:cubicBezTo>
                    <a:cubicBezTo>
                      <a:pt x="411" y="630"/>
                      <a:pt x="439" y="714"/>
                      <a:pt x="448" y="798"/>
                    </a:cubicBezTo>
                    <a:cubicBezTo>
                      <a:pt x="448" y="800"/>
                      <a:pt x="448" y="802"/>
                      <a:pt x="449" y="805"/>
                    </a:cubicBezTo>
                    <a:lnTo>
                      <a:pt x="449" y="805"/>
                    </a:lnTo>
                    <a:cubicBezTo>
                      <a:pt x="336" y="671"/>
                      <a:pt x="230" y="533"/>
                      <a:pt x="104" y="407"/>
                    </a:cubicBezTo>
                    <a:cubicBezTo>
                      <a:pt x="93" y="397"/>
                      <a:pt x="82" y="392"/>
                      <a:pt x="71" y="392"/>
                    </a:cubicBezTo>
                    <a:cubicBezTo>
                      <a:pt x="33" y="392"/>
                      <a:pt x="0" y="445"/>
                      <a:pt x="29" y="482"/>
                    </a:cubicBezTo>
                    <a:cubicBezTo>
                      <a:pt x="215" y="677"/>
                      <a:pt x="364" y="909"/>
                      <a:pt x="476" y="1151"/>
                    </a:cubicBezTo>
                    <a:cubicBezTo>
                      <a:pt x="497" y="1183"/>
                      <a:pt x="533" y="1199"/>
                      <a:pt x="569" y="1199"/>
                    </a:cubicBezTo>
                    <a:cubicBezTo>
                      <a:pt x="596" y="1199"/>
                      <a:pt x="623" y="1190"/>
                      <a:pt x="643" y="1170"/>
                    </a:cubicBezTo>
                    <a:cubicBezTo>
                      <a:pt x="764" y="1030"/>
                      <a:pt x="727" y="835"/>
                      <a:pt x="699" y="668"/>
                    </a:cubicBezTo>
                    <a:cubicBezTo>
                      <a:pt x="652" y="463"/>
                      <a:pt x="559" y="268"/>
                      <a:pt x="513" y="63"/>
                    </a:cubicBezTo>
                    <a:cubicBezTo>
                      <a:pt x="499" y="21"/>
                      <a:pt x="462" y="0"/>
                      <a:pt x="42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3963546" y="3901327"/>
                <a:ext cx="59823" cy="76679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110" extrusionOk="0">
                    <a:moveTo>
                      <a:pt x="167" y="707"/>
                    </a:moveTo>
                    <a:lnTo>
                      <a:pt x="167" y="707"/>
                    </a:lnTo>
                    <a:cubicBezTo>
                      <a:pt x="165" y="710"/>
                      <a:pt x="164" y="712"/>
                      <a:pt x="162" y="715"/>
                    </a:cubicBezTo>
                    <a:lnTo>
                      <a:pt x="162" y="715"/>
                    </a:lnTo>
                    <a:cubicBezTo>
                      <a:pt x="162" y="715"/>
                      <a:pt x="161" y="715"/>
                      <a:pt x="161" y="716"/>
                    </a:cubicBezTo>
                    <a:lnTo>
                      <a:pt x="161" y="716"/>
                    </a:lnTo>
                    <a:cubicBezTo>
                      <a:pt x="162" y="712"/>
                      <a:pt x="165" y="709"/>
                      <a:pt x="167" y="707"/>
                    </a:cubicBezTo>
                    <a:close/>
                    <a:moveTo>
                      <a:pt x="756" y="1"/>
                    </a:moveTo>
                    <a:cubicBezTo>
                      <a:pt x="740" y="1"/>
                      <a:pt x="724" y="5"/>
                      <a:pt x="707" y="14"/>
                    </a:cubicBezTo>
                    <a:cubicBezTo>
                      <a:pt x="533" y="105"/>
                      <a:pt x="396" y="242"/>
                      <a:pt x="294" y="414"/>
                    </a:cubicBezTo>
                    <a:lnTo>
                      <a:pt x="294" y="414"/>
                    </a:lnTo>
                    <a:cubicBezTo>
                      <a:pt x="284" y="318"/>
                      <a:pt x="268" y="222"/>
                      <a:pt x="252" y="125"/>
                    </a:cubicBezTo>
                    <a:cubicBezTo>
                      <a:pt x="242" y="102"/>
                      <a:pt x="217" y="91"/>
                      <a:pt x="191" y="91"/>
                    </a:cubicBezTo>
                    <a:cubicBezTo>
                      <a:pt x="166" y="91"/>
                      <a:pt x="140" y="102"/>
                      <a:pt x="131" y="125"/>
                    </a:cubicBezTo>
                    <a:cubicBezTo>
                      <a:pt x="75" y="377"/>
                      <a:pt x="28" y="637"/>
                      <a:pt x="1" y="907"/>
                    </a:cubicBezTo>
                    <a:cubicBezTo>
                      <a:pt x="1" y="972"/>
                      <a:pt x="38" y="1037"/>
                      <a:pt x="103" y="1074"/>
                    </a:cubicBezTo>
                    <a:cubicBezTo>
                      <a:pt x="149" y="1099"/>
                      <a:pt x="193" y="1110"/>
                      <a:pt x="233" y="1110"/>
                    </a:cubicBezTo>
                    <a:cubicBezTo>
                      <a:pt x="402" y="1110"/>
                      <a:pt x="517" y="916"/>
                      <a:pt x="577" y="758"/>
                    </a:cubicBezTo>
                    <a:cubicBezTo>
                      <a:pt x="642" y="544"/>
                      <a:pt x="735" y="330"/>
                      <a:pt x="828" y="135"/>
                    </a:cubicBezTo>
                    <a:cubicBezTo>
                      <a:pt x="865" y="68"/>
                      <a:pt x="819" y="1"/>
                      <a:pt x="7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3325566" y="4005636"/>
                <a:ext cx="48287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699" h="906" extrusionOk="0">
                    <a:moveTo>
                      <a:pt x="75" y="1"/>
                    </a:moveTo>
                    <a:cubicBezTo>
                      <a:pt x="37" y="1"/>
                      <a:pt x="0" y="50"/>
                      <a:pt x="19" y="94"/>
                    </a:cubicBezTo>
                    <a:lnTo>
                      <a:pt x="29" y="94"/>
                    </a:lnTo>
                    <a:cubicBezTo>
                      <a:pt x="122" y="299"/>
                      <a:pt x="168" y="531"/>
                      <a:pt x="270" y="745"/>
                    </a:cubicBezTo>
                    <a:cubicBezTo>
                      <a:pt x="309" y="822"/>
                      <a:pt x="379" y="905"/>
                      <a:pt x="466" y="905"/>
                    </a:cubicBezTo>
                    <a:cubicBezTo>
                      <a:pt x="484" y="905"/>
                      <a:pt x="502" y="902"/>
                      <a:pt x="521" y="894"/>
                    </a:cubicBezTo>
                    <a:cubicBezTo>
                      <a:pt x="614" y="838"/>
                      <a:pt x="679" y="736"/>
                      <a:pt x="679" y="624"/>
                    </a:cubicBezTo>
                    <a:cubicBezTo>
                      <a:pt x="698" y="522"/>
                      <a:pt x="698" y="410"/>
                      <a:pt x="679" y="308"/>
                    </a:cubicBezTo>
                    <a:cubicBezTo>
                      <a:pt x="670" y="285"/>
                      <a:pt x="652" y="273"/>
                      <a:pt x="633" y="273"/>
                    </a:cubicBezTo>
                    <a:cubicBezTo>
                      <a:pt x="614" y="273"/>
                      <a:pt x="596" y="285"/>
                      <a:pt x="586" y="308"/>
                    </a:cubicBezTo>
                    <a:cubicBezTo>
                      <a:pt x="568" y="373"/>
                      <a:pt x="568" y="438"/>
                      <a:pt x="549" y="503"/>
                    </a:cubicBezTo>
                    <a:cubicBezTo>
                      <a:pt x="531" y="540"/>
                      <a:pt x="494" y="708"/>
                      <a:pt x="456" y="726"/>
                    </a:cubicBezTo>
                    <a:cubicBezTo>
                      <a:pt x="456" y="727"/>
                      <a:pt x="455" y="727"/>
                      <a:pt x="454" y="727"/>
                    </a:cubicBezTo>
                    <a:cubicBezTo>
                      <a:pt x="403" y="727"/>
                      <a:pt x="158" y="112"/>
                      <a:pt x="122" y="38"/>
                    </a:cubicBezTo>
                    <a:cubicBezTo>
                      <a:pt x="110" y="12"/>
                      <a:pt x="92" y="1"/>
                      <a:pt x="75" y="1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4513308" y="3913139"/>
                <a:ext cx="49599" cy="6756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978" extrusionOk="0">
                    <a:moveTo>
                      <a:pt x="607" y="0"/>
                    </a:moveTo>
                    <a:cubicBezTo>
                      <a:pt x="574" y="0"/>
                      <a:pt x="538" y="24"/>
                      <a:pt x="522" y="57"/>
                    </a:cubicBezTo>
                    <a:cubicBezTo>
                      <a:pt x="475" y="168"/>
                      <a:pt x="410" y="280"/>
                      <a:pt x="336" y="382"/>
                    </a:cubicBezTo>
                    <a:cubicBezTo>
                      <a:pt x="334" y="385"/>
                      <a:pt x="333" y="388"/>
                      <a:pt x="332" y="390"/>
                    </a:cubicBezTo>
                    <a:lnTo>
                      <a:pt x="332" y="390"/>
                    </a:lnTo>
                    <a:cubicBezTo>
                      <a:pt x="324" y="333"/>
                      <a:pt x="316" y="269"/>
                      <a:pt x="308" y="206"/>
                    </a:cubicBezTo>
                    <a:cubicBezTo>
                      <a:pt x="304" y="171"/>
                      <a:pt x="277" y="156"/>
                      <a:pt x="250" y="156"/>
                    </a:cubicBezTo>
                    <a:cubicBezTo>
                      <a:pt x="219" y="156"/>
                      <a:pt x="187" y="176"/>
                      <a:pt x="187" y="206"/>
                    </a:cubicBezTo>
                    <a:lnTo>
                      <a:pt x="178" y="206"/>
                    </a:lnTo>
                    <a:cubicBezTo>
                      <a:pt x="159" y="289"/>
                      <a:pt x="131" y="373"/>
                      <a:pt x="122" y="457"/>
                    </a:cubicBezTo>
                    <a:cubicBezTo>
                      <a:pt x="113" y="531"/>
                      <a:pt x="103" y="615"/>
                      <a:pt x="75" y="689"/>
                    </a:cubicBezTo>
                    <a:cubicBezTo>
                      <a:pt x="1" y="819"/>
                      <a:pt x="94" y="977"/>
                      <a:pt x="252" y="977"/>
                    </a:cubicBezTo>
                    <a:cubicBezTo>
                      <a:pt x="485" y="959"/>
                      <a:pt x="605" y="801"/>
                      <a:pt x="661" y="577"/>
                    </a:cubicBezTo>
                    <a:cubicBezTo>
                      <a:pt x="717" y="401"/>
                      <a:pt x="717" y="215"/>
                      <a:pt x="661" y="38"/>
                    </a:cubicBezTo>
                    <a:cubicBezTo>
                      <a:pt x="650" y="12"/>
                      <a:pt x="629" y="0"/>
                      <a:pt x="607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4256887" y="3857876"/>
                <a:ext cx="13056" cy="11287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634" extrusionOk="0">
                    <a:moveTo>
                      <a:pt x="56" y="1"/>
                    </a:moveTo>
                    <a:cubicBezTo>
                      <a:pt x="29" y="1"/>
                      <a:pt x="1" y="24"/>
                      <a:pt x="12" y="57"/>
                    </a:cubicBezTo>
                    <a:lnTo>
                      <a:pt x="12" y="66"/>
                    </a:lnTo>
                    <a:cubicBezTo>
                      <a:pt x="133" y="559"/>
                      <a:pt x="12" y="1089"/>
                      <a:pt x="58" y="1591"/>
                    </a:cubicBezTo>
                    <a:cubicBezTo>
                      <a:pt x="58" y="1619"/>
                      <a:pt x="82" y="1633"/>
                      <a:pt x="106" y="1633"/>
                    </a:cubicBezTo>
                    <a:cubicBezTo>
                      <a:pt x="130" y="1633"/>
                      <a:pt x="156" y="1619"/>
                      <a:pt x="161" y="1591"/>
                    </a:cubicBezTo>
                    <a:cubicBezTo>
                      <a:pt x="189" y="1322"/>
                      <a:pt x="161" y="1043"/>
                      <a:pt x="161" y="773"/>
                    </a:cubicBezTo>
                    <a:cubicBezTo>
                      <a:pt x="179" y="522"/>
                      <a:pt x="151" y="280"/>
                      <a:pt x="96" y="38"/>
                    </a:cubicBezTo>
                    <a:cubicBezTo>
                      <a:pt x="92" y="12"/>
                      <a:pt x="74" y="1"/>
                      <a:pt x="56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3520369" y="3942912"/>
                <a:ext cx="73156" cy="93120"/>
              </a:xfrm>
              <a:custGeom>
                <a:avLst/>
                <a:gdLst/>
                <a:ahLst/>
                <a:cxnLst/>
                <a:rect l="l" t="t" r="r" b="b"/>
                <a:pathLst>
                  <a:path w="1059" h="1348" extrusionOk="0">
                    <a:moveTo>
                      <a:pt x="65" y="0"/>
                    </a:moveTo>
                    <a:cubicBezTo>
                      <a:pt x="29" y="0"/>
                      <a:pt x="0" y="46"/>
                      <a:pt x="36" y="81"/>
                    </a:cubicBezTo>
                    <a:cubicBezTo>
                      <a:pt x="212" y="267"/>
                      <a:pt x="361" y="463"/>
                      <a:pt x="482" y="686"/>
                    </a:cubicBezTo>
                    <a:cubicBezTo>
                      <a:pt x="593" y="890"/>
                      <a:pt x="640" y="1132"/>
                      <a:pt x="779" y="1328"/>
                    </a:cubicBezTo>
                    <a:lnTo>
                      <a:pt x="784" y="1319"/>
                    </a:lnTo>
                    <a:lnTo>
                      <a:pt x="784" y="1319"/>
                    </a:lnTo>
                    <a:cubicBezTo>
                      <a:pt x="804" y="1339"/>
                      <a:pt x="834" y="1348"/>
                      <a:pt x="866" y="1348"/>
                    </a:cubicBezTo>
                    <a:cubicBezTo>
                      <a:pt x="954" y="1348"/>
                      <a:pt x="1058" y="1280"/>
                      <a:pt x="1012" y="1188"/>
                    </a:cubicBezTo>
                    <a:cubicBezTo>
                      <a:pt x="789" y="742"/>
                      <a:pt x="482" y="342"/>
                      <a:pt x="101" y="16"/>
                    </a:cubicBezTo>
                    <a:cubicBezTo>
                      <a:pt x="89" y="5"/>
                      <a:pt x="77" y="0"/>
                      <a:pt x="65" y="0"/>
                    </a:cubicBezTo>
                    <a:close/>
                  </a:path>
                </a:pathLst>
              </a:custGeom>
              <a:solidFill>
                <a:srgbClr val="0084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5381422" y="4147662"/>
                <a:ext cx="12711" cy="43106"/>
              </a:xfrm>
              <a:custGeom>
                <a:avLst/>
                <a:gdLst/>
                <a:ahLst/>
                <a:cxnLst/>
                <a:rect l="l" t="t" r="r" b="b"/>
                <a:pathLst>
                  <a:path w="184" h="624" extrusionOk="0">
                    <a:moveTo>
                      <a:pt x="70" y="1"/>
                    </a:moveTo>
                    <a:cubicBezTo>
                      <a:pt x="37" y="1"/>
                      <a:pt x="1" y="29"/>
                      <a:pt x="7" y="75"/>
                    </a:cubicBezTo>
                    <a:cubicBezTo>
                      <a:pt x="34" y="233"/>
                      <a:pt x="53" y="400"/>
                      <a:pt x="44" y="567"/>
                    </a:cubicBezTo>
                    <a:cubicBezTo>
                      <a:pt x="48" y="605"/>
                      <a:pt x="79" y="623"/>
                      <a:pt x="110" y="623"/>
                    </a:cubicBezTo>
                    <a:cubicBezTo>
                      <a:pt x="141" y="623"/>
                      <a:pt x="174" y="605"/>
                      <a:pt x="183" y="567"/>
                    </a:cubicBezTo>
                    <a:cubicBezTo>
                      <a:pt x="174" y="391"/>
                      <a:pt x="155" y="214"/>
                      <a:pt x="118" y="37"/>
                    </a:cubicBezTo>
                    <a:cubicBezTo>
                      <a:pt x="111" y="12"/>
                      <a:pt x="91" y="1"/>
                      <a:pt x="70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5367053" y="4160649"/>
                <a:ext cx="75919" cy="58511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47" extrusionOk="0">
                    <a:moveTo>
                      <a:pt x="234" y="0"/>
                    </a:moveTo>
                    <a:cubicBezTo>
                      <a:pt x="172" y="0"/>
                      <a:pt x="103" y="42"/>
                      <a:pt x="94" y="119"/>
                    </a:cubicBezTo>
                    <a:cubicBezTo>
                      <a:pt x="75" y="352"/>
                      <a:pt x="1" y="575"/>
                      <a:pt x="131" y="789"/>
                    </a:cubicBezTo>
                    <a:cubicBezTo>
                      <a:pt x="154" y="827"/>
                      <a:pt x="197" y="847"/>
                      <a:pt x="243" y="847"/>
                    </a:cubicBezTo>
                    <a:cubicBezTo>
                      <a:pt x="252" y="847"/>
                      <a:pt x="261" y="846"/>
                      <a:pt x="270" y="844"/>
                    </a:cubicBezTo>
                    <a:cubicBezTo>
                      <a:pt x="401" y="807"/>
                      <a:pt x="531" y="751"/>
                      <a:pt x="642" y="668"/>
                    </a:cubicBezTo>
                    <a:cubicBezTo>
                      <a:pt x="754" y="584"/>
                      <a:pt x="875" y="519"/>
                      <a:pt x="1005" y="463"/>
                    </a:cubicBezTo>
                    <a:cubicBezTo>
                      <a:pt x="1079" y="435"/>
                      <a:pt x="1098" y="314"/>
                      <a:pt x="1005" y="296"/>
                    </a:cubicBezTo>
                    <a:cubicBezTo>
                      <a:pt x="978" y="291"/>
                      <a:pt x="952" y="289"/>
                      <a:pt x="927" y="289"/>
                    </a:cubicBezTo>
                    <a:cubicBezTo>
                      <a:pt x="697" y="289"/>
                      <a:pt x="516" y="471"/>
                      <a:pt x="308" y="559"/>
                    </a:cubicBezTo>
                    <a:lnTo>
                      <a:pt x="308" y="559"/>
                    </a:lnTo>
                    <a:cubicBezTo>
                      <a:pt x="279" y="418"/>
                      <a:pt x="328" y="254"/>
                      <a:pt x="335" y="119"/>
                    </a:cubicBezTo>
                    <a:cubicBezTo>
                      <a:pt x="345" y="38"/>
                      <a:pt x="292" y="0"/>
                      <a:pt x="234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4"/>
              <p:cNvSpPr/>
              <p:nvPr/>
            </p:nvSpPr>
            <p:spPr>
              <a:xfrm>
                <a:off x="5514191" y="4203616"/>
                <a:ext cx="76126" cy="40688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589" extrusionOk="0">
                    <a:moveTo>
                      <a:pt x="391" y="1"/>
                    </a:moveTo>
                    <a:cubicBezTo>
                      <a:pt x="379" y="1"/>
                      <a:pt x="366" y="6"/>
                      <a:pt x="354" y="18"/>
                    </a:cubicBezTo>
                    <a:lnTo>
                      <a:pt x="344" y="18"/>
                    </a:lnTo>
                    <a:cubicBezTo>
                      <a:pt x="298" y="74"/>
                      <a:pt x="186" y="269"/>
                      <a:pt x="112" y="297"/>
                    </a:cubicBezTo>
                    <a:cubicBezTo>
                      <a:pt x="0" y="334"/>
                      <a:pt x="0" y="501"/>
                      <a:pt x="112" y="539"/>
                    </a:cubicBezTo>
                    <a:cubicBezTo>
                      <a:pt x="198" y="572"/>
                      <a:pt x="293" y="588"/>
                      <a:pt x="390" y="588"/>
                    </a:cubicBezTo>
                    <a:cubicBezTo>
                      <a:pt x="670" y="588"/>
                      <a:pt x="962" y="453"/>
                      <a:pt x="1079" y="204"/>
                    </a:cubicBezTo>
                    <a:cubicBezTo>
                      <a:pt x="1102" y="151"/>
                      <a:pt x="1063" y="92"/>
                      <a:pt x="1007" y="92"/>
                    </a:cubicBezTo>
                    <a:cubicBezTo>
                      <a:pt x="995" y="92"/>
                      <a:pt x="981" y="95"/>
                      <a:pt x="967" y="102"/>
                    </a:cubicBezTo>
                    <a:cubicBezTo>
                      <a:pt x="767" y="225"/>
                      <a:pt x="534" y="291"/>
                      <a:pt x="296" y="294"/>
                    </a:cubicBezTo>
                    <a:lnTo>
                      <a:pt x="296" y="294"/>
                    </a:lnTo>
                    <a:cubicBezTo>
                      <a:pt x="334" y="223"/>
                      <a:pt x="405" y="143"/>
                      <a:pt x="437" y="111"/>
                    </a:cubicBezTo>
                    <a:cubicBezTo>
                      <a:pt x="474" y="67"/>
                      <a:pt x="436" y="1"/>
                      <a:pt x="391" y="1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4"/>
              <p:cNvSpPr/>
              <p:nvPr/>
            </p:nvSpPr>
            <p:spPr>
              <a:xfrm>
                <a:off x="4769074" y="4547214"/>
                <a:ext cx="20655" cy="12911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869" extrusionOk="0">
                    <a:moveTo>
                      <a:pt x="150" y="0"/>
                    </a:moveTo>
                    <a:cubicBezTo>
                      <a:pt x="122" y="0"/>
                      <a:pt x="94" y="19"/>
                      <a:pt x="94" y="56"/>
                    </a:cubicBezTo>
                    <a:cubicBezTo>
                      <a:pt x="75" y="428"/>
                      <a:pt x="47" y="791"/>
                      <a:pt x="38" y="1163"/>
                    </a:cubicBezTo>
                    <a:cubicBezTo>
                      <a:pt x="38" y="1395"/>
                      <a:pt x="1" y="1637"/>
                      <a:pt x="140" y="1832"/>
                    </a:cubicBezTo>
                    <a:cubicBezTo>
                      <a:pt x="154" y="1855"/>
                      <a:pt x="182" y="1868"/>
                      <a:pt x="210" y="1868"/>
                    </a:cubicBezTo>
                    <a:cubicBezTo>
                      <a:pt x="240" y="1868"/>
                      <a:pt x="270" y="1852"/>
                      <a:pt x="280" y="1814"/>
                    </a:cubicBezTo>
                    <a:cubicBezTo>
                      <a:pt x="298" y="1581"/>
                      <a:pt x="289" y="1339"/>
                      <a:pt x="261" y="1107"/>
                    </a:cubicBezTo>
                    <a:cubicBezTo>
                      <a:pt x="252" y="754"/>
                      <a:pt x="224" y="409"/>
                      <a:pt x="205" y="56"/>
                    </a:cubicBezTo>
                    <a:cubicBezTo>
                      <a:pt x="205" y="19"/>
                      <a:pt x="178" y="0"/>
                      <a:pt x="1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4"/>
              <p:cNvSpPr/>
              <p:nvPr/>
            </p:nvSpPr>
            <p:spPr>
              <a:xfrm>
                <a:off x="4810176" y="4591079"/>
                <a:ext cx="30948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751" extrusionOk="0">
                    <a:moveTo>
                      <a:pt x="378" y="0"/>
                    </a:moveTo>
                    <a:cubicBezTo>
                      <a:pt x="359" y="0"/>
                      <a:pt x="340" y="12"/>
                      <a:pt x="336" y="35"/>
                    </a:cubicBezTo>
                    <a:cubicBezTo>
                      <a:pt x="336" y="174"/>
                      <a:pt x="289" y="314"/>
                      <a:pt x="215" y="425"/>
                    </a:cubicBezTo>
                    <a:cubicBezTo>
                      <a:pt x="168" y="491"/>
                      <a:pt x="113" y="621"/>
                      <a:pt x="47" y="658"/>
                    </a:cubicBezTo>
                    <a:cubicBezTo>
                      <a:pt x="1" y="686"/>
                      <a:pt x="20" y="751"/>
                      <a:pt x="66" y="751"/>
                    </a:cubicBezTo>
                    <a:cubicBezTo>
                      <a:pt x="196" y="742"/>
                      <a:pt x="308" y="649"/>
                      <a:pt x="354" y="528"/>
                    </a:cubicBezTo>
                    <a:cubicBezTo>
                      <a:pt x="429" y="379"/>
                      <a:pt x="447" y="202"/>
                      <a:pt x="419" y="35"/>
                    </a:cubicBezTo>
                    <a:cubicBezTo>
                      <a:pt x="415" y="12"/>
                      <a:pt x="396" y="0"/>
                      <a:pt x="3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4"/>
              <p:cNvSpPr/>
              <p:nvPr/>
            </p:nvSpPr>
            <p:spPr>
              <a:xfrm>
                <a:off x="5210590" y="4766263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2" y="0"/>
                    </a:moveTo>
                    <a:lnTo>
                      <a:pt x="982" y="0"/>
                    </a:lnTo>
                    <a:cubicBezTo>
                      <a:pt x="769" y="19"/>
                      <a:pt x="620" y="233"/>
                      <a:pt x="508" y="391"/>
                    </a:cubicBezTo>
                    <a:cubicBezTo>
                      <a:pt x="415" y="503"/>
                      <a:pt x="313" y="605"/>
                      <a:pt x="211" y="698"/>
                    </a:cubicBezTo>
                    <a:cubicBezTo>
                      <a:pt x="127" y="782"/>
                      <a:pt x="62" y="884"/>
                      <a:pt x="25" y="1005"/>
                    </a:cubicBezTo>
                    <a:cubicBezTo>
                      <a:pt x="1" y="1068"/>
                      <a:pt x="65" y="1132"/>
                      <a:pt x="125" y="1132"/>
                    </a:cubicBezTo>
                    <a:cubicBezTo>
                      <a:pt x="135" y="1132"/>
                      <a:pt x="145" y="1130"/>
                      <a:pt x="155" y="1126"/>
                    </a:cubicBezTo>
                    <a:cubicBezTo>
                      <a:pt x="248" y="1098"/>
                      <a:pt x="322" y="1033"/>
                      <a:pt x="378" y="958"/>
                    </a:cubicBezTo>
                    <a:cubicBezTo>
                      <a:pt x="452" y="875"/>
                      <a:pt x="536" y="791"/>
                      <a:pt x="610" y="698"/>
                    </a:cubicBezTo>
                    <a:cubicBezTo>
                      <a:pt x="666" y="596"/>
                      <a:pt x="722" y="493"/>
                      <a:pt x="769" y="391"/>
                    </a:cubicBezTo>
                    <a:cubicBezTo>
                      <a:pt x="834" y="279"/>
                      <a:pt x="917" y="177"/>
                      <a:pt x="1020" y="84"/>
                    </a:cubicBezTo>
                    <a:cubicBezTo>
                      <a:pt x="1044" y="60"/>
                      <a:pt x="1026" y="6"/>
                      <a:pt x="989" y="6"/>
                    </a:cubicBezTo>
                    <a:cubicBezTo>
                      <a:pt x="987" y="6"/>
                      <a:pt x="984" y="7"/>
                      <a:pt x="982" y="7"/>
                    </a:cubicBezTo>
                    <a:lnTo>
                      <a:pt x="982" y="7"/>
                    </a:ln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5237945" y="4838105"/>
                <a:ext cx="23211" cy="3157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457" extrusionOk="0">
                    <a:moveTo>
                      <a:pt x="289" y="0"/>
                    </a:moveTo>
                    <a:cubicBezTo>
                      <a:pt x="272" y="0"/>
                      <a:pt x="256" y="10"/>
                      <a:pt x="252" y="30"/>
                    </a:cubicBezTo>
                    <a:cubicBezTo>
                      <a:pt x="242" y="76"/>
                      <a:pt x="214" y="113"/>
                      <a:pt x="196" y="151"/>
                    </a:cubicBezTo>
                    <a:cubicBezTo>
                      <a:pt x="177" y="179"/>
                      <a:pt x="149" y="206"/>
                      <a:pt x="121" y="234"/>
                    </a:cubicBezTo>
                    <a:cubicBezTo>
                      <a:pt x="56" y="281"/>
                      <a:pt x="1" y="318"/>
                      <a:pt x="19" y="402"/>
                    </a:cubicBezTo>
                    <a:cubicBezTo>
                      <a:pt x="30" y="438"/>
                      <a:pt x="60" y="457"/>
                      <a:pt x="92" y="457"/>
                    </a:cubicBezTo>
                    <a:cubicBezTo>
                      <a:pt x="117" y="457"/>
                      <a:pt x="142" y="445"/>
                      <a:pt x="159" y="420"/>
                    </a:cubicBezTo>
                    <a:cubicBezTo>
                      <a:pt x="168" y="392"/>
                      <a:pt x="187" y="374"/>
                      <a:pt x="205" y="355"/>
                    </a:cubicBezTo>
                    <a:cubicBezTo>
                      <a:pt x="224" y="327"/>
                      <a:pt x="252" y="309"/>
                      <a:pt x="270" y="281"/>
                    </a:cubicBezTo>
                    <a:cubicBezTo>
                      <a:pt x="307" y="206"/>
                      <a:pt x="335" y="123"/>
                      <a:pt x="335" y="48"/>
                    </a:cubicBezTo>
                    <a:cubicBezTo>
                      <a:pt x="335" y="17"/>
                      <a:pt x="311" y="0"/>
                      <a:pt x="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5288027" y="4886391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3" y="10"/>
                      <a:pt x="66" y="19"/>
                      <a:pt x="20" y="38"/>
                    </a:cubicBezTo>
                    <a:cubicBezTo>
                      <a:pt x="1" y="47"/>
                      <a:pt x="1" y="75"/>
                      <a:pt x="20" y="84"/>
                    </a:cubicBezTo>
                    <a:cubicBezTo>
                      <a:pt x="66" y="103"/>
                      <a:pt x="113" y="112"/>
                      <a:pt x="168" y="121"/>
                    </a:cubicBezTo>
                    <a:cubicBezTo>
                      <a:pt x="243" y="121"/>
                      <a:pt x="243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5329406" y="4586174"/>
                <a:ext cx="72189" cy="7819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1132" extrusionOk="0">
                    <a:moveTo>
                      <a:pt x="989" y="0"/>
                    </a:moveTo>
                    <a:cubicBezTo>
                      <a:pt x="984" y="0"/>
                      <a:pt x="979" y="1"/>
                      <a:pt x="973" y="4"/>
                    </a:cubicBezTo>
                    <a:lnTo>
                      <a:pt x="968" y="5"/>
                    </a:lnTo>
                    <a:lnTo>
                      <a:pt x="968" y="5"/>
                    </a:lnTo>
                    <a:cubicBezTo>
                      <a:pt x="759" y="29"/>
                      <a:pt x="625" y="242"/>
                      <a:pt x="509" y="394"/>
                    </a:cubicBezTo>
                    <a:cubicBezTo>
                      <a:pt x="425" y="506"/>
                      <a:pt x="323" y="608"/>
                      <a:pt x="211" y="701"/>
                    </a:cubicBezTo>
                    <a:cubicBezTo>
                      <a:pt x="127" y="785"/>
                      <a:pt x="71" y="887"/>
                      <a:pt x="34" y="999"/>
                    </a:cubicBezTo>
                    <a:cubicBezTo>
                      <a:pt x="1" y="1065"/>
                      <a:pt x="72" y="1132"/>
                      <a:pt x="140" y="1132"/>
                    </a:cubicBezTo>
                    <a:cubicBezTo>
                      <a:pt x="149" y="1132"/>
                      <a:pt x="157" y="1131"/>
                      <a:pt x="164" y="1129"/>
                    </a:cubicBezTo>
                    <a:cubicBezTo>
                      <a:pt x="248" y="1092"/>
                      <a:pt x="323" y="1036"/>
                      <a:pt x="378" y="952"/>
                    </a:cubicBezTo>
                    <a:cubicBezTo>
                      <a:pt x="453" y="868"/>
                      <a:pt x="546" y="785"/>
                      <a:pt x="611" y="692"/>
                    </a:cubicBezTo>
                    <a:cubicBezTo>
                      <a:pt x="676" y="599"/>
                      <a:pt x="732" y="496"/>
                      <a:pt x="769" y="385"/>
                    </a:cubicBezTo>
                    <a:cubicBezTo>
                      <a:pt x="843" y="273"/>
                      <a:pt x="927" y="171"/>
                      <a:pt x="1020" y="87"/>
                    </a:cubicBezTo>
                    <a:cubicBezTo>
                      <a:pt x="1045" y="55"/>
                      <a:pt x="1026" y="0"/>
                      <a:pt x="9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5357452" y="4657878"/>
                <a:ext cx="23142" cy="3129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53" extrusionOk="0">
                    <a:moveTo>
                      <a:pt x="289" y="1"/>
                    </a:moveTo>
                    <a:cubicBezTo>
                      <a:pt x="272" y="1"/>
                      <a:pt x="255" y="11"/>
                      <a:pt x="251" y="35"/>
                    </a:cubicBezTo>
                    <a:cubicBezTo>
                      <a:pt x="233" y="72"/>
                      <a:pt x="214" y="109"/>
                      <a:pt x="186" y="147"/>
                    </a:cubicBezTo>
                    <a:cubicBezTo>
                      <a:pt x="168" y="184"/>
                      <a:pt x="149" y="212"/>
                      <a:pt x="112" y="230"/>
                    </a:cubicBezTo>
                    <a:cubicBezTo>
                      <a:pt x="56" y="277"/>
                      <a:pt x="0" y="314"/>
                      <a:pt x="10" y="398"/>
                    </a:cubicBezTo>
                    <a:cubicBezTo>
                      <a:pt x="20" y="434"/>
                      <a:pt x="50" y="453"/>
                      <a:pt x="82" y="453"/>
                    </a:cubicBezTo>
                    <a:cubicBezTo>
                      <a:pt x="107" y="453"/>
                      <a:pt x="133" y="441"/>
                      <a:pt x="149" y="416"/>
                    </a:cubicBezTo>
                    <a:cubicBezTo>
                      <a:pt x="158" y="398"/>
                      <a:pt x="177" y="370"/>
                      <a:pt x="196" y="351"/>
                    </a:cubicBezTo>
                    <a:cubicBezTo>
                      <a:pt x="223" y="333"/>
                      <a:pt x="251" y="305"/>
                      <a:pt x="270" y="277"/>
                    </a:cubicBezTo>
                    <a:cubicBezTo>
                      <a:pt x="307" y="202"/>
                      <a:pt x="326" y="128"/>
                      <a:pt x="335" y="44"/>
                    </a:cubicBezTo>
                    <a:cubicBezTo>
                      <a:pt x="335" y="18"/>
                      <a:pt x="311" y="1"/>
                      <a:pt x="2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5407534" y="4705888"/>
                <a:ext cx="16786" cy="8428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22" extrusionOk="0">
                    <a:moveTo>
                      <a:pt x="168" y="0"/>
                    </a:moveTo>
                    <a:lnTo>
                      <a:pt x="168" y="10"/>
                    </a:lnTo>
                    <a:cubicBezTo>
                      <a:pt x="112" y="10"/>
                      <a:pt x="66" y="28"/>
                      <a:pt x="19" y="47"/>
                    </a:cubicBezTo>
                    <a:cubicBezTo>
                      <a:pt x="1" y="56"/>
                      <a:pt x="1" y="75"/>
                      <a:pt x="19" y="84"/>
                    </a:cubicBezTo>
                    <a:cubicBezTo>
                      <a:pt x="66" y="103"/>
                      <a:pt x="112" y="121"/>
                      <a:pt x="168" y="121"/>
                    </a:cubicBezTo>
                    <a:cubicBezTo>
                      <a:pt x="242" y="121"/>
                      <a:pt x="242" y="0"/>
                      <a:pt x="168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3042379" y="4668171"/>
                <a:ext cx="91531" cy="18223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2638" extrusionOk="0">
                    <a:moveTo>
                      <a:pt x="59" y="0"/>
                    </a:moveTo>
                    <a:cubicBezTo>
                      <a:pt x="25" y="0"/>
                      <a:pt x="0" y="46"/>
                      <a:pt x="28" y="81"/>
                    </a:cubicBezTo>
                    <a:cubicBezTo>
                      <a:pt x="205" y="295"/>
                      <a:pt x="251" y="639"/>
                      <a:pt x="354" y="890"/>
                    </a:cubicBezTo>
                    <a:cubicBezTo>
                      <a:pt x="456" y="1151"/>
                      <a:pt x="568" y="1383"/>
                      <a:pt x="670" y="1625"/>
                    </a:cubicBezTo>
                    <a:cubicBezTo>
                      <a:pt x="819" y="1978"/>
                      <a:pt x="930" y="2322"/>
                      <a:pt x="1181" y="2611"/>
                    </a:cubicBezTo>
                    <a:cubicBezTo>
                      <a:pt x="1198" y="2629"/>
                      <a:pt x="1217" y="2637"/>
                      <a:pt x="1235" y="2637"/>
                    </a:cubicBezTo>
                    <a:cubicBezTo>
                      <a:pt x="1282" y="2637"/>
                      <a:pt x="1325" y="2589"/>
                      <a:pt x="1312" y="2536"/>
                    </a:cubicBezTo>
                    <a:cubicBezTo>
                      <a:pt x="1219" y="2099"/>
                      <a:pt x="893" y="1634"/>
                      <a:pt x="689" y="1234"/>
                    </a:cubicBezTo>
                    <a:cubicBezTo>
                      <a:pt x="493" y="853"/>
                      <a:pt x="382" y="332"/>
                      <a:pt x="93" y="16"/>
                    </a:cubicBezTo>
                    <a:cubicBezTo>
                      <a:pt x="82" y="5"/>
                      <a:pt x="70" y="0"/>
                      <a:pt x="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3131629" y="4647240"/>
                <a:ext cx="40688" cy="173874"/>
              </a:xfrm>
              <a:custGeom>
                <a:avLst/>
                <a:gdLst/>
                <a:ahLst/>
                <a:cxnLst/>
                <a:rect l="l" t="t" r="r" b="b"/>
                <a:pathLst>
                  <a:path w="589" h="2517" extrusionOk="0">
                    <a:moveTo>
                      <a:pt x="45" y="0"/>
                    </a:moveTo>
                    <a:cubicBezTo>
                      <a:pt x="23" y="0"/>
                      <a:pt x="1" y="15"/>
                      <a:pt x="1" y="40"/>
                    </a:cubicBezTo>
                    <a:cubicBezTo>
                      <a:pt x="29" y="570"/>
                      <a:pt x="113" y="1091"/>
                      <a:pt x="168" y="1612"/>
                    </a:cubicBezTo>
                    <a:cubicBezTo>
                      <a:pt x="206" y="1919"/>
                      <a:pt x="233" y="2272"/>
                      <a:pt x="457" y="2495"/>
                    </a:cubicBezTo>
                    <a:cubicBezTo>
                      <a:pt x="471" y="2510"/>
                      <a:pt x="488" y="2516"/>
                      <a:pt x="504" y="2516"/>
                    </a:cubicBezTo>
                    <a:cubicBezTo>
                      <a:pt x="549" y="2516"/>
                      <a:pt x="589" y="2466"/>
                      <a:pt x="568" y="2412"/>
                    </a:cubicBezTo>
                    <a:cubicBezTo>
                      <a:pt x="410" y="2058"/>
                      <a:pt x="382" y="1640"/>
                      <a:pt x="317" y="1258"/>
                    </a:cubicBezTo>
                    <a:cubicBezTo>
                      <a:pt x="243" y="849"/>
                      <a:pt x="150" y="449"/>
                      <a:pt x="85" y="31"/>
                    </a:cubicBezTo>
                    <a:cubicBezTo>
                      <a:pt x="80" y="1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3196563" y="4760322"/>
                <a:ext cx="19964" cy="46215"/>
              </a:xfrm>
              <a:custGeom>
                <a:avLst/>
                <a:gdLst/>
                <a:ahLst/>
                <a:cxnLst/>
                <a:rect l="l" t="t" r="r" b="b"/>
                <a:pathLst>
                  <a:path w="289" h="669" extrusionOk="0">
                    <a:moveTo>
                      <a:pt x="79" y="0"/>
                    </a:moveTo>
                    <a:cubicBezTo>
                      <a:pt x="54" y="0"/>
                      <a:pt x="28" y="17"/>
                      <a:pt x="19" y="49"/>
                    </a:cubicBezTo>
                    <a:lnTo>
                      <a:pt x="19" y="40"/>
                    </a:lnTo>
                    <a:cubicBezTo>
                      <a:pt x="0" y="179"/>
                      <a:pt x="0" y="319"/>
                      <a:pt x="19" y="458"/>
                    </a:cubicBezTo>
                    <a:cubicBezTo>
                      <a:pt x="34" y="544"/>
                      <a:pt x="109" y="669"/>
                      <a:pt x="203" y="669"/>
                    </a:cubicBezTo>
                    <a:cubicBezTo>
                      <a:pt x="222" y="669"/>
                      <a:pt x="241" y="664"/>
                      <a:pt x="261" y="654"/>
                    </a:cubicBezTo>
                    <a:cubicBezTo>
                      <a:pt x="288" y="635"/>
                      <a:pt x="288" y="579"/>
                      <a:pt x="261" y="561"/>
                    </a:cubicBezTo>
                    <a:cubicBezTo>
                      <a:pt x="195" y="514"/>
                      <a:pt x="177" y="403"/>
                      <a:pt x="168" y="328"/>
                    </a:cubicBezTo>
                    <a:cubicBezTo>
                      <a:pt x="149" y="235"/>
                      <a:pt x="140" y="142"/>
                      <a:pt x="140" y="49"/>
                    </a:cubicBezTo>
                    <a:cubicBezTo>
                      <a:pt x="130" y="17"/>
                      <a:pt x="105" y="0"/>
                      <a:pt x="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3230998" y="4748993"/>
                <a:ext cx="14369" cy="1989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88" extrusionOk="0">
                    <a:moveTo>
                      <a:pt x="60" y="0"/>
                    </a:moveTo>
                    <a:cubicBezTo>
                      <a:pt x="30" y="0"/>
                      <a:pt x="1" y="31"/>
                      <a:pt x="12" y="64"/>
                    </a:cubicBezTo>
                    <a:cubicBezTo>
                      <a:pt x="36" y="113"/>
                      <a:pt x="53" y="162"/>
                      <a:pt x="64" y="216"/>
                    </a:cubicBezTo>
                    <a:lnTo>
                      <a:pt x="64" y="216"/>
                    </a:lnTo>
                    <a:cubicBezTo>
                      <a:pt x="54" y="223"/>
                      <a:pt x="45" y="230"/>
                      <a:pt x="40" y="241"/>
                    </a:cubicBezTo>
                    <a:cubicBezTo>
                      <a:pt x="21" y="260"/>
                      <a:pt x="31" y="288"/>
                      <a:pt x="58" y="288"/>
                    </a:cubicBezTo>
                    <a:cubicBezTo>
                      <a:pt x="207" y="288"/>
                      <a:pt x="124" y="120"/>
                      <a:pt x="105" y="46"/>
                    </a:cubicBezTo>
                    <a:cubicBezTo>
                      <a:pt x="98" y="13"/>
                      <a:pt x="79" y="0"/>
                      <a:pt x="6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2747169" y="4877342"/>
                <a:ext cx="23280" cy="32744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74" extrusionOk="0">
                    <a:moveTo>
                      <a:pt x="53" y="0"/>
                    </a:moveTo>
                    <a:cubicBezTo>
                      <a:pt x="29" y="0"/>
                      <a:pt x="1" y="31"/>
                      <a:pt x="14" y="57"/>
                    </a:cubicBezTo>
                    <a:cubicBezTo>
                      <a:pt x="51" y="141"/>
                      <a:pt x="97" y="215"/>
                      <a:pt x="144" y="280"/>
                    </a:cubicBezTo>
                    <a:cubicBezTo>
                      <a:pt x="181" y="345"/>
                      <a:pt x="237" y="401"/>
                      <a:pt x="283" y="466"/>
                    </a:cubicBezTo>
                    <a:cubicBezTo>
                      <a:pt x="288" y="471"/>
                      <a:pt x="295" y="474"/>
                      <a:pt x="302" y="474"/>
                    </a:cubicBezTo>
                    <a:cubicBezTo>
                      <a:pt x="319" y="474"/>
                      <a:pt x="336" y="458"/>
                      <a:pt x="330" y="438"/>
                    </a:cubicBezTo>
                    <a:cubicBezTo>
                      <a:pt x="320" y="373"/>
                      <a:pt x="246" y="317"/>
                      <a:pt x="209" y="262"/>
                    </a:cubicBezTo>
                    <a:cubicBezTo>
                      <a:pt x="162" y="187"/>
                      <a:pt x="116" y="103"/>
                      <a:pt x="79" y="20"/>
                    </a:cubicBezTo>
                    <a:cubicBezTo>
                      <a:pt x="73" y="6"/>
                      <a:pt x="63" y="0"/>
                      <a:pt x="53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3923549" y="4894818"/>
                <a:ext cx="30741" cy="103206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494" extrusionOk="0">
                    <a:moveTo>
                      <a:pt x="54" y="1"/>
                    </a:moveTo>
                    <a:cubicBezTo>
                      <a:pt x="28" y="1"/>
                      <a:pt x="1" y="21"/>
                      <a:pt x="12" y="55"/>
                    </a:cubicBezTo>
                    <a:cubicBezTo>
                      <a:pt x="115" y="371"/>
                      <a:pt x="161" y="697"/>
                      <a:pt x="152" y="1031"/>
                    </a:cubicBezTo>
                    <a:cubicBezTo>
                      <a:pt x="142" y="1227"/>
                      <a:pt x="124" y="1385"/>
                      <a:pt x="328" y="1487"/>
                    </a:cubicBezTo>
                    <a:cubicBezTo>
                      <a:pt x="338" y="1492"/>
                      <a:pt x="347" y="1494"/>
                      <a:pt x="356" y="1494"/>
                    </a:cubicBezTo>
                    <a:cubicBezTo>
                      <a:pt x="403" y="1494"/>
                      <a:pt x="445" y="1441"/>
                      <a:pt x="421" y="1394"/>
                    </a:cubicBezTo>
                    <a:cubicBezTo>
                      <a:pt x="328" y="1199"/>
                      <a:pt x="375" y="976"/>
                      <a:pt x="328" y="771"/>
                    </a:cubicBezTo>
                    <a:cubicBezTo>
                      <a:pt x="273" y="520"/>
                      <a:pt x="189" y="269"/>
                      <a:pt x="96" y="27"/>
                    </a:cubicBezTo>
                    <a:cubicBezTo>
                      <a:pt x="89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3953839" y="4965693"/>
                <a:ext cx="5872" cy="22727"/>
              </a:xfrm>
              <a:custGeom>
                <a:avLst/>
                <a:gdLst/>
                <a:ahLst/>
                <a:cxnLst/>
                <a:rect l="l" t="t" r="r" b="b"/>
                <a:pathLst>
                  <a:path w="85" h="329" extrusionOk="0">
                    <a:moveTo>
                      <a:pt x="38" y="1"/>
                    </a:moveTo>
                    <a:cubicBezTo>
                      <a:pt x="19" y="1"/>
                      <a:pt x="0" y="15"/>
                      <a:pt x="0" y="43"/>
                    </a:cubicBezTo>
                    <a:cubicBezTo>
                      <a:pt x="0" y="126"/>
                      <a:pt x="0" y="210"/>
                      <a:pt x="10" y="294"/>
                    </a:cubicBezTo>
                    <a:cubicBezTo>
                      <a:pt x="10" y="317"/>
                      <a:pt x="26" y="329"/>
                      <a:pt x="42" y="329"/>
                    </a:cubicBezTo>
                    <a:cubicBezTo>
                      <a:pt x="58" y="329"/>
                      <a:pt x="75" y="317"/>
                      <a:pt x="75" y="294"/>
                    </a:cubicBezTo>
                    <a:cubicBezTo>
                      <a:pt x="75" y="210"/>
                      <a:pt x="84" y="126"/>
                      <a:pt x="75" y="43"/>
                    </a:cubicBezTo>
                    <a:cubicBezTo>
                      <a:pt x="75" y="15"/>
                      <a:pt x="56" y="1"/>
                      <a:pt x="3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4385203" y="4182823"/>
                <a:ext cx="26181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59" extrusionOk="0">
                    <a:moveTo>
                      <a:pt x="322" y="0"/>
                    </a:moveTo>
                    <a:cubicBezTo>
                      <a:pt x="299" y="0"/>
                      <a:pt x="276" y="17"/>
                      <a:pt x="276" y="49"/>
                    </a:cubicBezTo>
                    <a:cubicBezTo>
                      <a:pt x="248" y="709"/>
                      <a:pt x="43" y="1342"/>
                      <a:pt x="6" y="1993"/>
                    </a:cubicBezTo>
                    <a:cubicBezTo>
                      <a:pt x="1" y="2034"/>
                      <a:pt x="34" y="2059"/>
                      <a:pt x="67" y="2059"/>
                    </a:cubicBezTo>
                    <a:cubicBezTo>
                      <a:pt x="93" y="2059"/>
                      <a:pt x="119" y="2044"/>
                      <a:pt x="127" y="2011"/>
                    </a:cubicBezTo>
                    <a:cubicBezTo>
                      <a:pt x="294" y="1370"/>
                      <a:pt x="378" y="709"/>
                      <a:pt x="369" y="49"/>
                    </a:cubicBezTo>
                    <a:cubicBezTo>
                      <a:pt x="369" y="17"/>
                      <a:pt x="346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4444058" y="4150701"/>
                <a:ext cx="26389" cy="14223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059" extrusionOk="0">
                    <a:moveTo>
                      <a:pt x="326" y="0"/>
                    </a:moveTo>
                    <a:cubicBezTo>
                      <a:pt x="303" y="0"/>
                      <a:pt x="279" y="17"/>
                      <a:pt x="279" y="49"/>
                    </a:cubicBezTo>
                    <a:cubicBezTo>
                      <a:pt x="251" y="709"/>
                      <a:pt x="47" y="1342"/>
                      <a:pt x="0" y="1993"/>
                    </a:cubicBezTo>
                    <a:cubicBezTo>
                      <a:pt x="0" y="2034"/>
                      <a:pt x="36" y="2059"/>
                      <a:pt x="70" y="2059"/>
                    </a:cubicBezTo>
                    <a:cubicBezTo>
                      <a:pt x="96" y="2059"/>
                      <a:pt x="122" y="2044"/>
                      <a:pt x="131" y="2011"/>
                    </a:cubicBezTo>
                    <a:cubicBezTo>
                      <a:pt x="298" y="1370"/>
                      <a:pt x="382" y="709"/>
                      <a:pt x="372" y="49"/>
                    </a:cubicBezTo>
                    <a:cubicBezTo>
                      <a:pt x="372" y="17"/>
                      <a:pt x="349" y="0"/>
                      <a:pt x="3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4176065" y="4673075"/>
                <a:ext cx="23833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76" extrusionOk="0">
                    <a:moveTo>
                      <a:pt x="47" y="1"/>
                    </a:moveTo>
                    <a:cubicBezTo>
                      <a:pt x="1" y="1"/>
                      <a:pt x="1" y="75"/>
                      <a:pt x="47" y="75"/>
                    </a:cubicBezTo>
                    <a:lnTo>
                      <a:pt x="47" y="57"/>
                    </a:lnTo>
                    <a:lnTo>
                      <a:pt x="308" y="57"/>
                    </a:lnTo>
                    <a:cubicBezTo>
                      <a:pt x="345" y="57"/>
                      <a:pt x="345" y="1"/>
                      <a:pt x="308" y="1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3789813" y="4463283"/>
                <a:ext cx="75919" cy="15653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2266" extrusionOk="0">
                    <a:moveTo>
                      <a:pt x="47" y="0"/>
                    </a:moveTo>
                    <a:cubicBezTo>
                      <a:pt x="25" y="0"/>
                      <a:pt x="1" y="27"/>
                      <a:pt x="14" y="53"/>
                    </a:cubicBezTo>
                    <a:lnTo>
                      <a:pt x="14" y="62"/>
                    </a:lnTo>
                    <a:cubicBezTo>
                      <a:pt x="405" y="760"/>
                      <a:pt x="265" y="1773"/>
                      <a:pt x="981" y="2257"/>
                    </a:cubicBezTo>
                    <a:cubicBezTo>
                      <a:pt x="992" y="2263"/>
                      <a:pt x="1004" y="2265"/>
                      <a:pt x="1016" y="2265"/>
                    </a:cubicBezTo>
                    <a:cubicBezTo>
                      <a:pt x="1060" y="2265"/>
                      <a:pt x="1098" y="2225"/>
                      <a:pt x="1083" y="2173"/>
                    </a:cubicBezTo>
                    <a:cubicBezTo>
                      <a:pt x="990" y="1838"/>
                      <a:pt x="777" y="1494"/>
                      <a:pt x="628" y="1178"/>
                    </a:cubicBezTo>
                    <a:cubicBezTo>
                      <a:pt x="433" y="788"/>
                      <a:pt x="330" y="369"/>
                      <a:pt x="70" y="16"/>
                    </a:cubicBezTo>
                    <a:cubicBezTo>
                      <a:pt x="64" y="5"/>
                      <a:pt x="56" y="0"/>
                      <a:pt x="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3895434" y="4565520"/>
                <a:ext cx="14852" cy="39514"/>
              </a:xfrm>
              <a:custGeom>
                <a:avLst/>
                <a:gdLst/>
                <a:ahLst/>
                <a:cxnLst/>
                <a:rect l="l" t="t" r="r" b="b"/>
                <a:pathLst>
                  <a:path w="215" h="572" extrusionOk="0">
                    <a:moveTo>
                      <a:pt x="53" y="1"/>
                    </a:moveTo>
                    <a:cubicBezTo>
                      <a:pt x="27" y="1"/>
                      <a:pt x="1" y="20"/>
                      <a:pt x="1" y="52"/>
                    </a:cubicBezTo>
                    <a:cubicBezTo>
                      <a:pt x="1" y="135"/>
                      <a:pt x="10" y="219"/>
                      <a:pt x="10" y="312"/>
                    </a:cubicBezTo>
                    <a:cubicBezTo>
                      <a:pt x="10" y="386"/>
                      <a:pt x="19" y="470"/>
                      <a:pt x="47" y="544"/>
                    </a:cubicBezTo>
                    <a:cubicBezTo>
                      <a:pt x="59" y="563"/>
                      <a:pt x="76" y="571"/>
                      <a:pt x="94" y="571"/>
                    </a:cubicBezTo>
                    <a:cubicBezTo>
                      <a:pt x="120" y="571"/>
                      <a:pt x="148" y="553"/>
                      <a:pt x="159" y="526"/>
                    </a:cubicBezTo>
                    <a:cubicBezTo>
                      <a:pt x="215" y="377"/>
                      <a:pt x="131" y="182"/>
                      <a:pt x="103" y="42"/>
                    </a:cubicBezTo>
                    <a:cubicBezTo>
                      <a:pt x="95" y="13"/>
                      <a:pt x="74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3599188" y="4704368"/>
                <a:ext cx="17754" cy="12089"/>
              </a:xfrm>
              <a:custGeom>
                <a:avLst/>
                <a:gdLst/>
                <a:ahLst/>
                <a:cxnLst/>
                <a:rect l="l" t="t" r="r" b="b"/>
                <a:pathLst>
                  <a:path w="257" h="175" extrusionOk="0">
                    <a:moveTo>
                      <a:pt x="210" y="0"/>
                    </a:moveTo>
                    <a:cubicBezTo>
                      <a:pt x="205" y="0"/>
                      <a:pt x="201" y="1"/>
                      <a:pt x="196" y="4"/>
                    </a:cubicBezTo>
                    <a:cubicBezTo>
                      <a:pt x="141" y="32"/>
                      <a:pt x="76" y="69"/>
                      <a:pt x="29" y="115"/>
                    </a:cubicBezTo>
                    <a:cubicBezTo>
                      <a:pt x="1" y="137"/>
                      <a:pt x="26" y="174"/>
                      <a:pt x="57" y="174"/>
                    </a:cubicBezTo>
                    <a:cubicBezTo>
                      <a:pt x="66" y="174"/>
                      <a:pt x="76" y="171"/>
                      <a:pt x="85" y="162"/>
                    </a:cubicBezTo>
                    <a:cubicBezTo>
                      <a:pt x="122" y="125"/>
                      <a:pt x="169" y="87"/>
                      <a:pt x="224" y="59"/>
                    </a:cubicBezTo>
                    <a:cubicBezTo>
                      <a:pt x="257" y="51"/>
                      <a:pt x="240" y="0"/>
                      <a:pt x="210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3583921" y="4712588"/>
                <a:ext cx="13816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138" extrusionOk="0">
                    <a:moveTo>
                      <a:pt x="177" y="0"/>
                    </a:moveTo>
                    <a:cubicBezTo>
                      <a:pt x="174" y="0"/>
                      <a:pt x="170" y="2"/>
                      <a:pt x="166" y="6"/>
                    </a:cubicBezTo>
                    <a:lnTo>
                      <a:pt x="8" y="108"/>
                    </a:lnTo>
                    <a:cubicBezTo>
                      <a:pt x="0" y="116"/>
                      <a:pt x="6" y="138"/>
                      <a:pt x="20" y="138"/>
                    </a:cubicBezTo>
                    <a:cubicBezTo>
                      <a:pt x="22" y="138"/>
                      <a:pt x="24" y="137"/>
                      <a:pt x="27" y="136"/>
                    </a:cubicBezTo>
                    <a:lnTo>
                      <a:pt x="185" y="33"/>
                    </a:lnTo>
                    <a:cubicBezTo>
                      <a:pt x="200" y="26"/>
                      <a:pt x="191" y="0"/>
                      <a:pt x="177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4994926" y="4252523"/>
                <a:ext cx="100511" cy="154739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40" extrusionOk="0">
                    <a:moveTo>
                      <a:pt x="1394" y="1"/>
                    </a:moveTo>
                    <a:cubicBezTo>
                      <a:pt x="1379" y="1"/>
                      <a:pt x="1364" y="8"/>
                      <a:pt x="1352" y="26"/>
                    </a:cubicBezTo>
                    <a:cubicBezTo>
                      <a:pt x="887" y="733"/>
                      <a:pt x="478" y="1467"/>
                      <a:pt x="22" y="2174"/>
                    </a:cubicBezTo>
                    <a:cubicBezTo>
                      <a:pt x="1" y="2209"/>
                      <a:pt x="33" y="2239"/>
                      <a:pt x="67" y="2239"/>
                    </a:cubicBezTo>
                    <a:cubicBezTo>
                      <a:pt x="77" y="2239"/>
                      <a:pt x="88" y="2236"/>
                      <a:pt x="96" y="2230"/>
                    </a:cubicBezTo>
                    <a:cubicBezTo>
                      <a:pt x="366" y="1960"/>
                      <a:pt x="496" y="1579"/>
                      <a:pt x="692" y="1253"/>
                    </a:cubicBezTo>
                    <a:cubicBezTo>
                      <a:pt x="924" y="844"/>
                      <a:pt x="1184" y="463"/>
                      <a:pt x="1436" y="72"/>
                    </a:cubicBezTo>
                    <a:cubicBezTo>
                      <a:pt x="1455" y="34"/>
                      <a:pt x="1426" y="1"/>
                      <a:pt x="1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5023593" y="4355036"/>
                <a:ext cx="54435" cy="77646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124" extrusionOk="0">
                    <a:moveTo>
                      <a:pt x="721" y="0"/>
                    </a:moveTo>
                    <a:cubicBezTo>
                      <a:pt x="712" y="0"/>
                      <a:pt x="703" y="3"/>
                      <a:pt x="695" y="11"/>
                    </a:cubicBezTo>
                    <a:cubicBezTo>
                      <a:pt x="630" y="67"/>
                      <a:pt x="583" y="132"/>
                      <a:pt x="546" y="206"/>
                    </a:cubicBezTo>
                    <a:cubicBezTo>
                      <a:pt x="472" y="318"/>
                      <a:pt x="397" y="430"/>
                      <a:pt x="314" y="532"/>
                    </a:cubicBezTo>
                    <a:cubicBezTo>
                      <a:pt x="174" y="681"/>
                      <a:pt x="63" y="857"/>
                      <a:pt x="7" y="1053"/>
                    </a:cubicBezTo>
                    <a:cubicBezTo>
                      <a:pt x="0" y="1093"/>
                      <a:pt x="32" y="1123"/>
                      <a:pt x="64" y="1123"/>
                    </a:cubicBezTo>
                    <a:cubicBezTo>
                      <a:pt x="77" y="1123"/>
                      <a:pt x="90" y="1119"/>
                      <a:pt x="100" y="1108"/>
                    </a:cubicBezTo>
                    <a:cubicBezTo>
                      <a:pt x="239" y="960"/>
                      <a:pt x="304" y="755"/>
                      <a:pt x="425" y="588"/>
                    </a:cubicBezTo>
                    <a:cubicBezTo>
                      <a:pt x="481" y="523"/>
                      <a:pt x="537" y="448"/>
                      <a:pt x="583" y="374"/>
                    </a:cubicBezTo>
                    <a:cubicBezTo>
                      <a:pt x="621" y="262"/>
                      <a:pt x="686" y="160"/>
                      <a:pt x="751" y="76"/>
                    </a:cubicBezTo>
                    <a:cubicBezTo>
                      <a:pt x="788" y="47"/>
                      <a:pt x="755" y="0"/>
                      <a:pt x="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5048462" y="4441592"/>
                <a:ext cx="27563" cy="16234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35" extrusionOk="0">
                    <a:moveTo>
                      <a:pt x="309" y="1"/>
                    </a:moveTo>
                    <a:cubicBezTo>
                      <a:pt x="293" y="1"/>
                      <a:pt x="276" y="7"/>
                      <a:pt x="261" y="23"/>
                    </a:cubicBezTo>
                    <a:cubicBezTo>
                      <a:pt x="233" y="60"/>
                      <a:pt x="205" y="79"/>
                      <a:pt x="158" y="97"/>
                    </a:cubicBezTo>
                    <a:cubicBezTo>
                      <a:pt x="121" y="107"/>
                      <a:pt x="75" y="116"/>
                      <a:pt x="37" y="134"/>
                    </a:cubicBezTo>
                    <a:cubicBezTo>
                      <a:pt x="0" y="153"/>
                      <a:pt x="0" y="190"/>
                      <a:pt x="37" y="209"/>
                    </a:cubicBezTo>
                    <a:cubicBezTo>
                      <a:pt x="72" y="226"/>
                      <a:pt x="109" y="234"/>
                      <a:pt x="146" y="234"/>
                    </a:cubicBezTo>
                    <a:cubicBezTo>
                      <a:pt x="229" y="234"/>
                      <a:pt x="312" y="193"/>
                      <a:pt x="363" y="116"/>
                    </a:cubicBezTo>
                    <a:cubicBezTo>
                      <a:pt x="398" y="66"/>
                      <a:pt x="358" y="1"/>
                      <a:pt x="3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4829413" y="4356763"/>
                <a:ext cx="14161" cy="56577"/>
              </a:xfrm>
              <a:custGeom>
                <a:avLst/>
                <a:gdLst/>
                <a:ahLst/>
                <a:cxnLst/>
                <a:rect l="l" t="t" r="r" b="b"/>
                <a:pathLst>
                  <a:path w="205" h="819" extrusionOk="0">
                    <a:moveTo>
                      <a:pt x="126" y="0"/>
                    </a:moveTo>
                    <a:cubicBezTo>
                      <a:pt x="103" y="0"/>
                      <a:pt x="79" y="14"/>
                      <a:pt x="75" y="42"/>
                    </a:cubicBezTo>
                    <a:lnTo>
                      <a:pt x="75" y="51"/>
                    </a:lnTo>
                    <a:cubicBezTo>
                      <a:pt x="65" y="284"/>
                      <a:pt x="0" y="563"/>
                      <a:pt x="75" y="777"/>
                    </a:cubicBezTo>
                    <a:cubicBezTo>
                      <a:pt x="84" y="804"/>
                      <a:pt x="105" y="818"/>
                      <a:pt x="126" y="818"/>
                    </a:cubicBezTo>
                    <a:cubicBezTo>
                      <a:pt x="147" y="818"/>
                      <a:pt x="168" y="804"/>
                      <a:pt x="177" y="777"/>
                    </a:cubicBezTo>
                    <a:cubicBezTo>
                      <a:pt x="205" y="665"/>
                      <a:pt x="205" y="553"/>
                      <a:pt x="196" y="433"/>
                    </a:cubicBezTo>
                    <a:lnTo>
                      <a:pt x="177" y="42"/>
                    </a:lnTo>
                    <a:cubicBezTo>
                      <a:pt x="172" y="14"/>
                      <a:pt x="149" y="0"/>
                      <a:pt x="1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4009829" y="4150010"/>
                <a:ext cx="4504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85" extrusionOk="0">
                    <a:moveTo>
                      <a:pt x="90" y="0"/>
                    </a:moveTo>
                    <a:cubicBezTo>
                      <a:pt x="48" y="0"/>
                      <a:pt x="0" y="37"/>
                      <a:pt x="19" y="87"/>
                    </a:cubicBezTo>
                    <a:cubicBezTo>
                      <a:pt x="140" y="413"/>
                      <a:pt x="223" y="738"/>
                      <a:pt x="270" y="1082"/>
                    </a:cubicBezTo>
                    <a:cubicBezTo>
                      <a:pt x="279" y="1287"/>
                      <a:pt x="353" y="1491"/>
                      <a:pt x="493" y="1659"/>
                    </a:cubicBezTo>
                    <a:cubicBezTo>
                      <a:pt x="507" y="1676"/>
                      <a:pt x="526" y="1684"/>
                      <a:pt x="546" y="1684"/>
                    </a:cubicBezTo>
                    <a:cubicBezTo>
                      <a:pt x="578" y="1684"/>
                      <a:pt x="612" y="1662"/>
                      <a:pt x="623" y="1621"/>
                    </a:cubicBezTo>
                    <a:cubicBezTo>
                      <a:pt x="651" y="1389"/>
                      <a:pt x="539" y="1119"/>
                      <a:pt x="493" y="887"/>
                    </a:cubicBezTo>
                    <a:cubicBezTo>
                      <a:pt x="428" y="589"/>
                      <a:pt x="260" y="310"/>
                      <a:pt x="140" y="31"/>
                    </a:cubicBezTo>
                    <a:cubicBezTo>
                      <a:pt x="130" y="10"/>
                      <a:pt x="111" y="0"/>
                      <a:pt x="90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4081602" y="4193461"/>
                <a:ext cx="27701" cy="76057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65" y="0"/>
                    </a:moveTo>
                    <a:cubicBezTo>
                      <a:pt x="32" y="0"/>
                      <a:pt x="1" y="28"/>
                      <a:pt x="12" y="72"/>
                    </a:cubicBezTo>
                    <a:cubicBezTo>
                      <a:pt x="40" y="304"/>
                      <a:pt x="49" y="537"/>
                      <a:pt x="21" y="769"/>
                    </a:cubicBezTo>
                    <a:cubicBezTo>
                      <a:pt x="3" y="918"/>
                      <a:pt x="31" y="1039"/>
                      <a:pt x="179" y="1095"/>
                    </a:cubicBezTo>
                    <a:cubicBezTo>
                      <a:pt x="191" y="1099"/>
                      <a:pt x="203" y="1100"/>
                      <a:pt x="215" y="1100"/>
                    </a:cubicBezTo>
                    <a:cubicBezTo>
                      <a:pt x="261" y="1100"/>
                      <a:pt x="306" y="1074"/>
                      <a:pt x="328" y="1030"/>
                    </a:cubicBezTo>
                    <a:cubicBezTo>
                      <a:pt x="356" y="992"/>
                      <a:pt x="375" y="946"/>
                      <a:pt x="393" y="899"/>
                    </a:cubicBezTo>
                    <a:cubicBezTo>
                      <a:pt x="401" y="848"/>
                      <a:pt x="361" y="808"/>
                      <a:pt x="321" y="808"/>
                    </a:cubicBezTo>
                    <a:cubicBezTo>
                      <a:pt x="314" y="808"/>
                      <a:pt x="308" y="809"/>
                      <a:pt x="302" y="811"/>
                    </a:cubicBezTo>
                    <a:lnTo>
                      <a:pt x="302" y="811"/>
                    </a:lnTo>
                    <a:cubicBezTo>
                      <a:pt x="282" y="731"/>
                      <a:pt x="270" y="653"/>
                      <a:pt x="263" y="565"/>
                    </a:cubicBezTo>
                    <a:cubicBezTo>
                      <a:pt x="226" y="388"/>
                      <a:pt x="179" y="211"/>
                      <a:pt x="123" y="44"/>
                    </a:cubicBezTo>
                    <a:cubicBezTo>
                      <a:pt x="112" y="13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rgbClr val="4CC9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4"/>
              <p:cNvSpPr/>
              <p:nvPr/>
            </p:nvSpPr>
            <p:spPr>
              <a:xfrm>
                <a:off x="4205838" y="4218329"/>
                <a:ext cx="11122" cy="18790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72" extrusionOk="0">
                    <a:moveTo>
                      <a:pt x="81" y="0"/>
                    </a:moveTo>
                    <a:cubicBezTo>
                      <a:pt x="51" y="0"/>
                      <a:pt x="21" y="19"/>
                      <a:pt x="16" y="56"/>
                    </a:cubicBezTo>
                    <a:lnTo>
                      <a:pt x="16" y="130"/>
                    </a:lnTo>
                    <a:cubicBezTo>
                      <a:pt x="10" y="150"/>
                      <a:pt x="8" y="171"/>
                      <a:pt x="11" y="191"/>
                    </a:cubicBezTo>
                    <a:lnTo>
                      <a:pt x="11" y="191"/>
                    </a:lnTo>
                    <a:cubicBezTo>
                      <a:pt x="0" y="226"/>
                      <a:pt x="19" y="253"/>
                      <a:pt x="46" y="265"/>
                    </a:cubicBezTo>
                    <a:lnTo>
                      <a:pt x="46" y="265"/>
                    </a:lnTo>
                    <a:cubicBezTo>
                      <a:pt x="55" y="270"/>
                      <a:pt x="66" y="272"/>
                      <a:pt x="76" y="272"/>
                    </a:cubicBezTo>
                    <a:cubicBezTo>
                      <a:pt x="77" y="272"/>
                      <a:pt x="77" y="272"/>
                      <a:pt x="78" y="272"/>
                    </a:cubicBezTo>
                    <a:lnTo>
                      <a:pt x="78" y="272"/>
                    </a:lnTo>
                    <a:cubicBezTo>
                      <a:pt x="79" y="272"/>
                      <a:pt x="79" y="272"/>
                      <a:pt x="80" y="272"/>
                    </a:cubicBezTo>
                    <a:cubicBezTo>
                      <a:pt x="95" y="272"/>
                      <a:pt x="110" y="268"/>
                      <a:pt x="122" y="258"/>
                    </a:cubicBezTo>
                    <a:lnTo>
                      <a:pt x="122" y="258"/>
                    </a:lnTo>
                    <a:cubicBezTo>
                      <a:pt x="146" y="242"/>
                      <a:pt x="161" y="213"/>
                      <a:pt x="146" y="177"/>
                    </a:cubicBezTo>
                    <a:lnTo>
                      <a:pt x="146" y="177"/>
                    </a:lnTo>
                    <a:cubicBezTo>
                      <a:pt x="146" y="161"/>
                      <a:pt x="146" y="146"/>
                      <a:pt x="146" y="130"/>
                    </a:cubicBezTo>
                    <a:lnTo>
                      <a:pt x="146" y="56"/>
                    </a:lnTo>
                    <a:cubicBezTo>
                      <a:pt x="142" y="19"/>
                      <a:pt x="112" y="0"/>
                      <a:pt x="81" y="0"/>
                    </a:cubicBezTo>
                    <a:close/>
                  </a:path>
                </a:pathLst>
              </a:custGeom>
              <a:solidFill>
                <a:srgbClr val="91B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4"/>
              <p:cNvSpPr/>
              <p:nvPr/>
            </p:nvSpPr>
            <p:spPr>
              <a:xfrm>
                <a:off x="3186165" y="4607796"/>
                <a:ext cx="167105" cy="142443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2062" extrusionOk="0">
                    <a:moveTo>
                      <a:pt x="1865" y="726"/>
                    </a:moveTo>
                    <a:cubicBezTo>
                      <a:pt x="1866" y="726"/>
                      <a:pt x="1859" y="727"/>
                      <a:pt x="1847" y="730"/>
                    </a:cubicBezTo>
                    <a:lnTo>
                      <a:pt x="1847" y="730"/>
                    </a:lnTo>
                    <a:cubicBezTo>
                      <a:pt x="1845" y="730"/>
                      <a:pt x="1844" y="730"/>
                      <a:pt x="1842" y="730"/>
                    </a:cubicBezTo>
                    <a:lnTo>
                      <a:pt x="1842" y="730"/>
                    </a:lnTo>
                    <a:cubicBezTo>
                      <a:pt x="1857" y="727"/>
                      <a:pt x="1865" y="726"/>
                      <a:pt x="1865" y="726"/>
                    </a:cubicBezTo>
                    <a:close/>
                    <a:moveTo>
                      <a:pt x="1358" y="856"/>
                    </a:moveTo>
                    <a:lnTo>
                      <a:pt x="1358" y="856"/>
                    </a:lnTo>
                    <a:cubicBezTo>
                      <a:pt x="1356" y="857"/>
                      <a:pt x="1353" y="858"/>
                      <a:pt x="1351" y="858"/>
                    </a:cubicBezTo>
                    <a:lnTo>
                      <a:pt x="1351" y="858"/>
                    </a:lnTo>
                    <a:cubicBezTo>
                      <a:pt x="1352" y="858"/>
                      <a:pt x="1352" y="857"/>
                      <a:pt x="1352" y="857"/>
                    </a:cubicBezTo>
                    <a:lnTo>
                      <a:pt x="1352" y="857"/>
                    </a:lnTo>
                    <a:cubicBezTo>
                      <a:pt x="1354" y="857"/>
                      <a:pt x="1356" y="857"/>
                      <a:pt x="1358" y="856"/>
                    </a:cubicBezTo>
                    <a:close/>
                    <a:moveTo>
                      <a:pt x="1177" y="876"/>
                    </a:moveTo>
                    <a:cubicBezTo>
                      <a:pt x="1181" y="880"/>
                      <a:pt x="1185" y="884"/>
                      <a:pt x="1189" y="888"/>
                    </a:cubicBezTo>
                    <a:lnTo>
                      <a:pt x="1189" y="888"/>
                    </a:lnTo>
                    <a:cubicBezTo>
                      <a:pt x="1184" y="890"/>
                      <a:pt x="1179" y="892"/>
                      <a:pt x="1174" y="895"/>
                    </a:cubicBezTo>
                    <a:lnTo>
                      <a:pt x="1174" y="895"/>
                    </a:lnTo>
                    <a:cubicBezTo>
                      <a:pt x="1176" y="889"/>
                      <a:pt x="1177" y="882"/>
                      <a:pt x="1177" y="876"/>
                    </a:cubicBezTo>
                    <a:close/>
                    <a:moveTo>
                      <a:pt x="1284" y="915"/>
                    </a:moveTo>
                    <a:cubicBezTo>
                      <a:pt x="1284" y="916"/>
                      <a:pt x="1284" y="916"/>
                      <a:pt x="1283" y="917"/>
                    </a:cubicBezTo>
                    <a:lnTo>
                      <a:pt x="1283" y="917"/>
                    </a:lnTo>
                    <a:cubicBezTo>
                      <a:pt x="1283" y="916"/>
                      <a:pt x="1283" y="916"/>
                      <a:pt x="1283" y="915"/>
                    </a:cubicBezTo>
                    <a:lnTo>
                      <a:pt x="1283" y="915"/>
                    </a:lnTo>
                    <a:cubicBezTo>
                      <a:pt x="1283" y="915"/>
                      <a:pt x="1284" y="915"/>
                      <a:pt x="1284" y="915"/>
                    </a:cubicBezTo>
                    <a:close/>
                    <a:moveTo>
                      <a:pt x="1077" y="1327"/>
                    </a:moveTo>
                    <a:lnTo>
                      <a:pt x="1077" y="1327"/>
                    </a:lnTo>
                    <a:cubicBezTo>
                      <a:pt x="1067" y="1361"/>
                      <a:pt x="1055" y="1396"/>
                      <a:pt x="1042" y="1430"/>
                    </a:cubicBezTo>
                    <a:cubicBezTo>
                      <a:pt x="1040" y="1434"/>
                      <a:pt x="1038" y="1439"/>
                      <a:pt x="1036" y="1444"/>
                    </a:cubicBezTo>
                    <a:lnTo>
                      <a:pt x="1036" y="1444"/>
                    </a:lnTo>
                    <a:cubicBezTo>
                      <a:pt x="1049" y="1405"/>
                      <a:pt x="1063" y="1365"/>
                      <a:pt x="1077" y="1327"/>
                    </a:cubicBezTo>
                    <a:close/>
                    <a:moveTo>
                      <a:pt x="968" y="1618"/>
                    </a:moveTo>
                    <a:cubicBezTo>
                      <a:pt x="959" y="1641"/>
                      <a:pt x="950" y="1665"/>
                      <a:pt x="940" y="1690"/>
                    </a:cubicBezTo>
                    <a:cubicBezTo>
                      <a:pt x="897" y="1744"/>
                      <a:pt x="875" y="1773"/>
                      <a:pt x="874" y="1773"/>
                    </a:cubicBezTo>
                    <a:cubicBezTo>
                      <a:pt x="874" y="1773"/>
                      <a:pt x="883" y="1758"/>
                      <a:pt x="903" y="1727"/>
                    </a:cubicBezTo>
                    <a:cubicBezTo>
                      <a:pt x="928" y="1693"/>
                      <a:pt x="949" y="1656"/>
                      <a:pt x="968" y="1618"/>
                    </a:cubicBezTo>
                    <a:close/>
                    <a:moveTo>
                      <a:pt x="1514" y="1"/>
                    </a:moveTo>
                    <a:cubicBezTo>
                      <a:pt x="1484" y="1"/>
                      <a:pt x="1454" y="16"/>
                      <a:pt x="1433" y="53"/>
                    </a:cubicBezTo>
                    <a:cubicBezTo>
                      <a:pt x="1388" y="139"/>
                      <a:pt x="1365" y="237"/>
                      <a:pt x="1352" y="338"/>
                    </a:cubicBezTo>
                    <a:lnTo>
                      <a:pt x="1352" y="338"/>
                    </a:lnTo>
                    <a:cubicBezTo>
                      <a:pt x="1338" y="382"/>
                      <a:pt x="1322" y="425"/>
                      <a:pt x="1304" y="468"/>
                    </a:cubicBezTo>
                    <a:lnTo>
                      <a:pt x="1304" y="468"/>
                    </a:lnTo>
                    <a:cubicBezTo>
                      <a:pt x="1245" y="563"/>
                      <a:pt x="1188" y="662"/>
                      <a:pt x="1154" y="779"/>
                    </a:cubicBezTo>
                    <a:cubicBezTo>
                      <a:pt x="1152" y="788"/>
                      <a:pt x="1151" y="797"/>
                      <a:pt x="1151" y="806"/>
                    </a:cubicBezTo>
                    <a:lnTo>
                      <a:pt x="1151" y="806"/>
                    </a:lnTo>
                    <a:cubicBezTo>
                      <a:pt x="1134" y="789"/>
                      <a:pt x="1111" y="779"/>
                      <a:pt x="1079" y="779"/>
                    </a:cubicBezTo>
                    <a:cubicBezTo>
                      <a:pt x="1069" y="779"/>
                      <a:pt x="1058" y="779"/>
                      <a:pt x="1046" y="779"/>
                    </a:cubicBezTo>
                    <a:lnTo>
                      <a:pt x="1046" y="779"/>
                    </a:lnTo>
                    <a:cubicBezTo>
                      <a:pt x="1044" y="707"/>
                      <a:pt x="1033" y="636"/>
                      <a:pt x="1014" y="568"/>
                    </a:cubicBezTo>
                    <a:lnTo>
                      <a:pt x="1014" y="568"/>
                    </a:lnTo>
                    <a:cubicBezTo>
                      <a:pt x="1010" y="519"/>
                      <a:pt x="996" y="472"/>
                      <a:pt x="975" y="429"/>
                    </a:cubicBezTo>
                    <a:lnTo>
                      <a:pt x="975" y="429"/>
                    </a:lnTo>
                    <a:cubicBezTo>
                      <a:pt x="969" y="384"/>
                      <a:pt x="945" y="352"/>
                      <a:pt x="913" y="334"/>
                    </a:cubicBezTo>
                    <a:lnTo>
                      <a:pt x="913" y="334"/>
                    </a:lnTo>
                    <a:cubicBezTo>
                      <a:pt x="911" y="332"/>
                      <a:pt x="910" y="330"/>
                      <a:pt x="908" y="328"/>
                    </a:cubicBezTo>
                    <a:lnTo>
                      <a:pt x="908" y="328"/>
                    </a:lnTo>
                    <a:cubicBezTo>
                      <a:pt x="829" y="202"/>
                      <a:pt x="719" y="97"/>
                      <a:pt x="587" y="25"/>
                    </a:cubicBezTo>
                    <a:cubicBezTo>
                      <a:pt x="577" y="20"/>
                      <a:pt x="566" y="18"/>
                      <a:pt x="555" y="18"/>
                    </a:cubicBezTo>
                    <a:cubicBezTo>
                      <a:pt x="526" y="18"/>
                      <a:pt x="495" y="35"/>
                      <a:pt x="475" y="63"/>
                    </a:cubicBezTo>
                    <a:cubicBezTo>
                      <a:pt x="370" y="301"/>
                      <a:pt x="470" y="581"/>
                      <a:pt x="634" y="788"/>
                    </a:cubicBezTo>
                    <a:lnTo>
                      <a:pt x="326" y="788"/>
                    </a:lnTo>
                    <a:cubicBezTo>
                      <a:pt x="285" y="788"/>
                      <a:pt x="257" y="811"/>
                      <a:pt x="245" y="841"/>
                    </a:cubicBezTo>
                    <a:lnTo>
                      <a:pt x="245" y="841"/>
                    </a:lnTo>
                    <a:cubicBezTo>
                      <a:pt x="117" y="853"/>
                      <a:pt x="16" y="888"/>
                      <a:pt x="1" y="1039"/>
                    </a:cubicBezTo>
                    <a:cubicBezTo>
                      <a:pt x="1" y="1076"/>
                      <a:pt x="19" y="1104"/>
                      <a:pt x="47" y="1123"/>
                    </a:cubicBezTo>
                    <a:cubicBezTo>
                      <a:pt x="157" y="1172"/>
                      <a:pt x="277" y="1199"/>
                      <a:pt x="398" y="1199"/>
                    </a:cubicBezTo>
                    <a:cubicBezTo>
                      <a:pt x="480" y="1199"/>
                      <a:pt x="563" y="1186"/>
                      <a:pt x="642" y="1160"/>
                    </a:cubicBezTo>
                    <a:cubicBezTo>
                      <a:pt x="707" y="1151"/>
                      <a:pt x="763" y="1132"/>
                      <a:pt x="828" y="1104"/>
                    </a:cubicBezTo>
                    <a:cubicBezTo>
                      <a:pt x="845" y="1097"/>
                      <a:pt x="861" y="1090"/>
                      <a:pt x="875" y="1085"/>
                    </a:cubicBezTo>
                    <a:lnTo>
                      <a:pt x="875" y="1085"/>
                    </a:lnTo>
                    <a:cubicBezTo>
                      <a:pt x="907" y="1084"/>
                      <a:pt x="938" y="1083"/>
                      <a:pt x="969" y="1080"/>
                    </a:cubicBezTo>
                    <a:lnTo>
                      <a:pt x="969" y="1080"/>
                    </a:lnTo>
                    <a:cubicBezTo>
                      <a:pt x="967" y="1094"/>
                      <a:pt x="948" y="1117"/>
                      <a:pt x="912" y="1151"/>
                    </a:cubicBezTo>
                    <a:cubicBezTo>
                      <a:pt x="916" y="1180"/>
                      <a:pt x="912" y="1212"/>
                      <a:pt x="904" y="1245"/>
                    </a:cubicBezTo>
                    <a:lnTo>
                      <a:pt x="904" y="1245"/>
                    </a:lnTo>
                    <a:cubicBezTo>
                      <a:pt x="810" y="1367"/>
                      <a:pt x="718" y="1492"/>
                      <a:pt x="661" y="1634"/>
                    </a:cubicBezTo>
                    <a:cubicBezTo>
                      <a:pt x="648" y="1673"/>
                      <a:pt x="667" y="1705"/>
                      <a:pt x="696" y="1724"/>
                    </a:cubicBezTo>
                    <a:lnTo>
                      <a:pt x="696" y="1724"/>
                    </a:lnTo>
                    <a:cubicBezTo>
                      <a:pt x="651" y="1801"/>
                      <a:pt x="627" y="1881"/>
                      <a:pt x="661" y="1988"/>
                    </a:cubicBezTo>
                    <a:cubicBezTo>
                      <a:pt x="670" y="2034"/>
                      <a:pt x="707" y="2062"/>
                      <a:pt x="754" y="2062"/>
                    </a:cubicBezTo>
                    <a:cubicBezTo>
                      <a:pt x="1032" y="2045"/>
                      <a:pt x="1166" y="1756"/>
                      <a:pt x="1232" y="1458"/>
                    </a:cubicBezTo>
                    <a:lnTo>
                      <a:pt x="1232" y="1458"/>
                    </a:lnTo>
                    <a:cubicBezTo>
                      <a:pt x="1286" y="1634"/>
                      <a:pt x="1365" y="1798"/>
                      <a:pt x="1470" y="1867"/>
                    </a:cubicBezTo>
                    <a:cubicBezTo>
                      <a:pt x="1488" y="1877"/>
                      <a:pt x="1506" y="1881"/>
                      <a:pt x="1524" y="1881"/>
                    </a:cubicBezTo>
                    <a:cubicBezTo>
                      <a:pt x="1583" y="1881"/>
                      <a:pt x="1632" y="1830"/>
                      <a:pt x="1623" y="1770"/>
                    </a:cubicBezTo>
                    <a:lnTo>
                      <a:pt x="1623" y="1770"/>
                    </a:lnTo>
                    <a:cubicBezTo>
                      <a:pt x="1646" y="1768"/>
                      <a:pt x="1670" y="1760"/>
                      <a:pt x="1693" y="1744"/>
                    </a:cubicBezTo>
                    <a:lnTo>
                      <a:pt x="1693" y="1744"/>
                    </a:lnTo>
                    <a:cubicBezTo>
                      <a:pt x="1702" y="1746"/>
                      <a:pt x="1711" y="1748"/>
                      <a:pt x="1720" y="1748"/>
                    </a:cubicBezTo>
                    <a:cubicBezTo>
                      <a:pt x="1758" y="1748"/>
                      <a:pt x="1791" y="1724"/>
                      <a:pt x="1805" y="1690"/>
                    </a:cubicBezTo>
                    <a:cubicBezTo>
                      <a:pt x="1827" y="1584"/>
                      <a:pt x="1809" y="1518"/>
                      <a:pt x="1772" y="1462"/>
                    </a:cubicBezTo>
                    <a:lnTo>
                      <a:pt x="1772" y="1462"/>
                    </a:lnTo>
                    <a:cubicBezTo>
                      <a:pt x="1738" y="1348"/>
                      <a:pt x="1652" y="1228"/>
                      <a:pt x="1555" y="1134"/>
                    </a:cubicBezTo>
                    <a:lnTo>
                      <a:pt x="1555" y="1134"/>
                    </a:lnTo>
                    <a:cubicBezTo>
                      <a:pt x="1536" y="1084"/>
                      <a:pt x="1531" y="1054"/>
                      <a:pt x="1537" y="1037"/>
                    </a:cubicBezTo>
                    <a:lnTo>
                      <a:pt x="1537" y="1037"/>
                    </a:lnTo>
                    <a:cubicBezTo>
                      <a:pt x="1552" y="1055"/>
                      <a:pt x="1574" y="1067"/>
                      <a:pt x="1600" y="1067"/>
                    </a:cubicBezTo>
                    <a:cubicBezTo>
                      <a:pt x="1851" y="1048"/>
                      <a:pt x="2102" y="992"/>
                      <a:pt x="2335" y="909"/>
                    </a:cubicBezTo>
                    <a:cubicBezTo>
                      <a:pt x="2419" y="872"/>
                      <a:pt x="2400" y="751"/>
                      <a:pt x="2316" y="751"/>
                    </a:cubicBezTo>
                    <a:cubicBezTo>
                      <a:pt x="2246" y="751"/>
                      <a:pt x="2171" y="746"/>
                      <a:pt x="2095" y="741"/>
                    </a:cubicBezTo>
                    <a:lnTo>
                      <a:pt x="2095" y="741"/>
                    </a:lnTo>
                    <a:cubicBezTo>
                      <a:pt x="2101" y="735"/>
                      <a:pt x="2106" y="729"/>
                      <a:pt x="2112" y="723"/>
                    </a:cubicBezTo>
                    <a:cubicBezTo>
                      <a:pt x="2140" y="695"/>
                      <a:pt x="2140" y="648"/>
                      <a:pt x="2112" y="611"/>
                    </a:cubicBezTo>
                    <a:cubicBezTo>
                      <a:pt x="2052" y="555"/>
                      <a:pt x="1981" y="534"/>
                      <a:pt x="1904" y="534"/>
                    </a:cubicBezTo>
                    <a:cubicBezTo>
                      <a:pt x="1785" y="534"/>
                      <a:pt x="1653" y="583"/>
                      <a:pt x="1532" y="626"/>
                    </a:cubicBezTo>
                    <a:lnTo>
                      <a:pt x="1532" y="626"/>
                    </a:lnTo>
                    <a:cubicBezTo>
                      <a:pt x="1535" y="576"/>
                      <a:pt x="1539" y="518"/>
                      <a:pt x="1545" y="460"/>
                    </a:cubicBezTo>
                    <a:lnTo>
                      <a:pt x="1545" y="460"/>
                    </a:lnTo>
                    <a:cubicBezTo>
                      <a:pt x="1547" y="455"/>
                      <a:pt x="1548" y="451"/>
                      <a:pt x="1550" y="447"/>
                    </a:cubicBezTo>
                    <a:lnTo>
                      <a:pt x="1550" y="447"/>
                    </a:lnTo>
                    <a:cubicBezTo>
                      <a:pt x="1598" y="361"/>
                      <a:pt x="1644" y="273"/>
                      <a:pt x="1675" y="174"/>
                    </a:cubicBezTo>
                    <a:cubicBezTo>
                      <a:pt x="1688" y="128"/>
                      <a:pt x="1656" y="86"/>
                      <a:pt x="1615" y="69"/>
                    </a:cubicBezTo>
                    <a:lnTo>
                      <a:pt x="1615" y="69"/>
                    </a:lnTo>
                    <a:cubicBezTo>
                      <a:pt x="1594" y="28"/>
                      <a:pt x="1554" y="1"/>
                      <a:pt x="15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64"/>
              <p:cNvSpPr/>
              <p:nvPr/>
            </p:nvSpPr>
            <p:spPr>
              <a:xfrm>
                <a:off x="4318713" y="4864907"/>
                <a:ext cx="66869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968" h="1093" extrusionOk="0">
                    <a:moveTo>
                      <a:pt x="776" y="155"/>
                    </a:moveTo>
                    <a:lnTo>
                      <a:pt x="776" y="155"/>
                    </a:lnTo>
                    <a:cubicBezTo>
                      <a:pt x="807" y="279"/>
                      <a:pt x="642" y="395"/>
                      <a:pt x="569" y="484"/>
                    </a:cubicBezTo>
                    <a:lnTo>
                      <a:pt x="569" y="484"/>
                    </a:lnTo>
                    <a:cubicBezTo>
                      <a:pt x="618" y="355"/>
                      <a:pt x="676" y="217"/>
                      <a:pt x="776" y="155"/>
                    </a:cubicBezTo>
                    <a:close/>
                    <a:moveTo>
                      <a:pt x="395" y="638"/>
                    </a:moveTo>
                    <a:lnTo>
                      <a:pt x="395" y="638"/>
                    </a:lnTo>
                    <a:cubicBezTo>
                      <a:pt x="381" y="706"/>
                      <a:pt x="346" y="773"/>
                      <a:pt x="303" y="834"/>
                    </a:cubicBezTo>
                    <a:lnTo>
                      <a:pt x="303" y="834"/>
                    </a:lnTo>
                    <a:cubicBezTo>
                      <a:pt x="310" y="783"/>
                      <a:pt x="323" y="733"/>
                      <a:pt x="354" y="683"/>
                    </a:cubicBezTo>
                    <a:cubicBezTo>
                      <a:pt x="369" y="668"/>
                      <a:pt x="383" y="653"/>
                      <a:pt x="395" y="638"/>
                    </a:cubicBezTo>
                    <a:close/>
                    <a:moveTo>
                      <a:pt x="821" y="1"/>
                    </a:moveTo>
                    <a:cubicBezTo>
                      <a:pt x="814" y="1"/>
                      <a:pt x="807" y="2"/>
                      <a:pt x="800" y="4"/>
                    </a:cubicBezTo>
                    <a:cubicBezTo>
                      <a:pt x="607" y="79"/>
                      <a:pt x="539" y="288"/>
                      <a:pt x="476" y="479"/>
                    </a:cubicBezTo>
                    <a:lnTo>
                      <a:pt x="476" y="479"/>
                    </a:lnTo>
                    <a:cubicBezTo>
                      <a:pt x="473" y="452"/>
                      <a:pt x="456" y="430"/>
                      <a:pt x="428" y="423"/>
                    </a:cubicBezTo>
                    <a:cubicBezTo>
                      <a:pt x="307" y="414"/>
                      <a:pt x="196" y="414"/>
                      <a:pt x="75" y="414"/>
                    </a:cubicBezTo>
                    <a:cubicBezTo>
                      <a:pt x="0" y="423"/>
                      <a:pt x="0" y="535"/>
                      <a:pt x="75" y="544"/>
                    </a:cubicBezTo>
                    <a:cubicBezTo>
                      <a:pt x="143" y="544"/>
                      <a:pt x="210" y="564"/>
                      <a:pt x="277" y="578"/>
                    </a:cubicBezTo>
                    <a:lnTo>
                      <a:pt x="277" y="578"/>
                    </a:lnTo>
                    <a:cubicBezTo>
                      <a:pt x="246" y="612"/>
                      <a:pt x="214" y="647"/>
                      <a:pt x="196" y="693"/>
                    </a:cubicBezTo>
                    <a:cubicBezTo>
                      <a:pt x="168" y="776"/>
                      <a:pt x="177" y="907"/>
                      <a:pt x="158" y="1009"/>
                    </a:cubicBezTo>
                    <a:cubicBezTo>
                      <a:pt x="145" y="1056"/>
                      <a:pt x="180" y="1093"/>
                      <a:pt x="221" y="1093"/>
                    </a:cubicBezTo>
                    <a:cubicBezTo>
                      <a:pt x="237" y="1093"/>
                      <a:pt x="254" y="1087"/>
                      <a:pt x="270" y="1074"/>
                    </a:cubicBezTo>
                    <a:cubicBezTo>
                      <a:pt x="357" y="980"/>
                      <a:pt x="453" y="862"/>
                      <a:pt x="498" y="735"/>
                    </a:cubicBezTo>
                    <a:lnTo>
                      <a:pt x="498" y="735"/>
                    </a:lnTo>
                    <a:cubicBezTo>
                      <a:pt x="544" y="776"/>
                      <a:pt x="603" y="802"/>
                      <a:pt x="669" y="804"/>
                    </a:cubicBezTo>
                    <a:lnTo>
                      <a:pt x="669" y="804"/>
                    </a:lnTo>
                    <a:cubicBezTo>
                      <a:pt x="739" y="840"/>
                      <a:pt x="819" y="860"/>
                      <a:pt x="884" y="860"/>
                    </a:cubicBezTo>
                    <a:cubicBezTo>
                      <a:pt x="930" y="860"/>
                      <a:pt x="967" y="795"/>
                      <a:pt x="940" y="748"/>
                    </a:cubicBezTo>
                    <a:cubicBezTo>
                      <a:pt x="889" y="684"/>
                      <a:pt x="827" y="628"/>
                      <a:pt x="756" y="587"/>
                    </a:cubicBezTo>
                    <a:lnTo>
                      <a:pt x="756" y="587"/>
                    </a:lnTo>
                    <a:cubicBezTo>
                      <a:pt x="804" y="558"/>
                      <a:pt x="848" y="522"/>
                      <a:pt x="884" y="479"/>
                    </a:cubicBezTo>
                    <a:cubicBezTo>
                      <a:pt x="917" y="445"/>
                      <a:pt x="903" y="379"/>
                      <a:pt x="865" y="354"/>
                    </a:cubicBezTo>
                    <a:lnTo>
                      <a:pt x="865" y="354"/>
                    </a:lnTo>
                    <a:cubicBezTo>
                      <a:pt x="927" y="253"/>
                      <a:pt x="955" y="146"/>
                      <a:pt x="874" y="32"/>
                    </a:cubicBezTo>
                    <a:cubicBezTo>
                      <a:pt x="860" y="11"/>
                      <a:pt x="841" y="1"/>
                      <a:pt x="8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64"/>
              <p:cNvSpPr/>
              <p:nvPr/>
            </p:nvSpPr>
            <p:spPr>
              <a:xfrm>
                <a:off x="4803025" y="4998368"/>
                <a:ext cx="117022" cy="8151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1180" extrusionOk="0">
                    <a:moveTo>
                      <a:pt x="867" y="392"/>
                    </a:moveTo>
                    <a:cubicBezTo>
                      <a:pt x="980" y="405"/>
                      <a:pt x="1228" y="425"/>
                      <a:pt x="1397" y="478"/>
                    </a:cubicBezTo>
                    <a:lnTo>
                      <a:pt x="1397" y="478"/>
                    </a:lnTo>
                    <a:cubicBezTo>
                      <a:pt x="1352" y="482"/>
                      <a:pt x="1305" y="483"/>
                      <a:pt x="1258" y="483"/>
                    </a:cubicBezTo>
                    <a:cubicBezTo>
                      <a:pt x="1183" y="483"/>
                      <a:pt x="1107" y="480"/>
                      <a:pt x="1033" y="476"/>
                    </a:cubicBezTo>
                    <a:lnTo>
                      <a:pt x="1033" y="476"/>
                    </a:lnTo>
                    <a:cubicBezTo>
                      <a:pt x="1025" y="473"/>
                      <a:pt x="1016" y="472"/>
                      <a:pt x="1005" y="472"/>
                    </a:cubicBezTo>
                    <a:lnTo>
                      <a:pt x="909" y="472"/>
                    </a:lnTo>
                    <a:cubicBezTo>
                      <a:pt x="894" y="471"/>
                      <a:pt x="879" y="471"/>
                      <a:pt x="864" y="471"/>
                    </a:cubicBezTo>
                    <a:lnTo>
                      <a:pt x="864" y="471"/>
                    </a:lnTo>
                    <a:cubicBezTo>
                      <a:pt x="867" y="444"/>
                      <a:pt x="868" y="418"/>
                      <a:pt x="867" y="392"/>
                    </a:cubicBezTo>
                    <a:close/>
                    <a:moveTo>
                      <a:pt x="932" y="0"/>
                    </a:moveTo>
                    <a:cubicBezTo>
                      <a:pt x="914" y="0"/>
                      <a:pt x="897" y="8"/>
                      <a:pt x="884" y="25"/>
                    </a:cubicBezTo>
                    <a:cubicBezTo>
                      <a:pt x="876" y="35"/>
                      <a:pt x="867" y="46"/>
                      <a:pt x="857" y="57"/>
                    </a:cubicBezTo>
                    <a:lnTo>
                      <a:pt x="857" y="57"/>
                    </a:lnTo>
                    <a:lnTo>
                      <a:pt x="847" y="53"/>
                    </a:lnTo>
                    <a:lnTo>
                      <a:pt x="798" y="120"/>
                    </a:lnTo>
                    <a:lnTo>
                      <a:pt x="798" y="120"/>
                    </a:lnTo>
                    <a:cubicBezTo>
                      <a:pt x="797" y="121"/>
                      <a:pt x="796" y="122"/>
                      <a:pt x="795" y="123"/>
                    </a:cubicBezTo>
                    <a:lnTo>
                      <a:pt x="795" y="123"/>
                    </a:lnTo>
                    <a:cubicBezTo>
                      <a:pt x="791" y="115"/>
                      <a:pt x="787" y="108"/>
                      <a:pt x="782" y="100"/>
                    </a:cubicBezTo>
                    <a:cubicBezTo>
                      <a:pt x="773" y="81"/>
                      <a:pt x="754" y="72"/>
                      <a:pt x="736" y="72"/>
                    </a:cubicBezTo>
                    <a:cubicBezTo>
                      <a:pt x="717" y="72"/>
                      <a:pt x="698" y="81"/>
                      <a:pt x="689" y="100"/>
                    </a:cubicBezTo>
                    <a:cubicBezTo>
                      <a:pt x="636" y="175"/>
                      <a:pt x="614" y="269"/>
                      <a:pt x="618" y="362"/>
                    </a:cubicBezTo>
                    <a:lnTo>
                      <a:pt x="618" y="362"/>
                    </a:lnTo>
                    <a:cubicBezTo>
                      <a:pt x="611" y="364"/>
                      <a:pt x="603" y="366"/>
                      <a:pt x="596" y="369"/>
                    </a:cubicBezTo>
                    <a:cubicBezTo>
                      <a:pt x="571" y="378"/>
                      <a:pt x="561" y="408"/>
                      <a:pt x="572" y="434"/>
                    </a:cubicBezTo>
                    <a:lnTo>
                      <a:pt x="572" y="434"/>
                    </a:lnTo>
                    <a:cubicBezTo>
                      <a:pt x="536" y="414"/>
                      <a:pt x="497" y="398"/>
                      <a:pt x="455" y="384"/>
                    </a:cubicBezTo>
                    <a:lnTo>
                      <a:pt x="455" y="384"/>
                    </a:lnTo>
                    <a:cubicBezTo>
                      <a:pt x="491" y="337"/>
                      <a:pt x="493" y="271"/>
                      <a:pt x="438" y="183"/>
                    </a:cubicBezTo>
                    <a:cubicBezTo>
                      <a:pt x="429" y="169"/>
                      <a:pt x="412" y="162"/>
                      <a:pt x="397" y="162"/>
                    </a:cubicBezTo>
                    <a:cubicBezTo>
                      <a:pt x="382" y="162"/>
                      <a:pt x="368" y="169"/>
                      <a:pt x="364" y="183"/>
                    </a:cubicBezTo>
                    <a:cubicBezTo>
                      <a:pt x="271" y="295"/>
                      <a:pt x="243" y="332"/>
                      <a:pt x="94" y="332"/>
                    </a:cubicBezTo>
                    <a:cubicBezTo>
                      <a:pt x="1" y="351"/>
                      <a:pt x="1" y="481"/>
                      <a:pt x="94" y="500"/>
                    </a:cubicBezTo>
                    <a:cubicBezTo>
                      <a:pt x="115" y="500"/>
                      <a:pt x="138" y="499"/>
                      <a:pt x="162" y="497"/>
                    </a:cubicBezTo>
                    <a:lnTo>
                      <a:pt x="162" y="497"/>
                    </a:lnTo>
                    <a:cubicBezTo>
                      <a:pt x="165" y="497"/>
                      <a:pt x="168" y="497"/>
                      <a:pt x="171" y="497"/>
                    </a:cubicBezTo>
                    <a:cubicBezTo>
                      <a:pt x="298" y="497"/>
                      <a:pt x="474" y="518"/>
                      <a:pt x="550" y="602"/>
                    </a:cubicBezTo>
                    <a:cubicBezTo>
                      <a:pt x="570" y="622"/>
                      <a:pt x="582" y="649"/>
                      <a:pt x="590" y="681"/>
                    </a:cubicBezTo>
                    <a:lnTo>
                      <a:pt x="590" y="681"/>
                    </a:lnTo>
                    <a:cubicBezTo>
                      <a:pt x="593" y="789"/>
                      <a:pt x="587" y="898"/>
                      <a:pt x="577" y="1006"/>
                    </a:cubicBezTo>
                    <a:lnTo>
                      <a:pt x="577" y="1006"/>
                    </a:lnTo>
                    <a:cubicBezTo>
                      <a:pt x="573" y="1035"/>
                      <a:pt x="570" y="1062"/>
                      <a:pt x="568" y="1085"/>
                    </a:cubicBezTo>
                    <a:cubicBezTo>
                      <a:pt x="559" y="1147"/>
                      <a:pt x="607" y="1180"/>
                      <a:pt x="657" y="1180"/>
                    </a:cubicBezTo>
                    <a:cubicBezTo>
                      <a:pt x="705" y="1180"/>
                      <a:pt x="754" y="1149"/>
                      <a:pt x="754" y="1085"/>
                    </a:cubicBezTo>
                    <a:cubicBezTo>
                      <a:pt x="756" y="1052"/>
                      <a:pt x="759" y="1016"/>
                      <a:pt x="762" y="979"/>
                    </a:cubicBezTo>
                    <a:lnTo>
                      <a:pt x="762" y="979"/>
                    </a:lnTo>
                    <a:cubicBezTo>
                      <a:pt x="766" y="979"/>
                      <a:pt x="770" y="980"/>
                      <a:pt x="774" y="980"/>
                    </a:cubicBezTo>
                    <a:cubicBezTo>
                      <a:pt x="848" y="980"/>
                      <a:pt x="886" y="891"/>
                      <a:pt x="894" y="816"/>
                    </a:cubicBezTo>
                    <a:cubicBezTo>
                      <a:pt x="901" y="763"/>
                      <a:pt x="888" y="673"/>
                      <a:pt x="858" y="587"/>
                    </a:cubicBezTo>
                    <a:lnTo>
                      <a:pt x="858" y="587"/>
                    </a:lnTo>
                    <a:cubicBezTo>
                      <a:pt x="868" y="588"/>
                      <a:pt x="878" y="588"/>
                      <a:pt x="888" y="588"/>
                    </a:cubicBezTo>
                    <a:cubicBezTo>
                      <a:pt x="894" y="588"/>
                      <a:pt x="900" y="588"/>
                      <a:pt x="906" y="588"/>
                    </a:cubicBezTo>
                    <a:lnTo>
                      <a:pt x="906" y="588"/>
                    </a:lnTo>
                    <a:cubicBezTo>
                      <a:pt x="1050" y="596"/>
                      <a:pt x="1204" y="612"/>
                      <a:pt x="1351" y="612"/>
                    </a:cubicBezTo>
                    <a:cubicBezTo>
                      <a:pt x="1448" y="612"/>
                      <a:pt x="1542" y="605"/>
                      <a:pt x="1628" y="583"/>
                    </a:cubicBezTo>
                    <a:cubicBezTo>
                      <a:pt x="1675" y="574"/>
                      <a:pt x="1693" y="518"/>
                      <a:pt x="1675" y="481"/>
                    </a:cubicBezTo>
                    <a:cubicBezTo>
                      <a:pt x="1553" y="313"/>
                      <a:pt x="1206" y="271"/>
                      <a:pt x="972" y="245"/>
                    </a:cubicBezTo>
                    <a:lnTo>
                      <a:pt x="972" y="245"/>
                    </a:lnTo>
                    <a:cubicBezTo>
                      <a:pt x="981" y="228"/>
                      <a:pt x="988" y="209"/>
                      <a:pt x="993" y="190"/>
                    </a:cubicBezTo>
                    <a:lnTo>
                      <a:pt x="993" y="190"/>
                    </a:lnTo>
                    <a:cubicBezTo>
                      <a:pt x="1006" y="164"/>
                      <a:pt x="1016" y="137"/>
                      <a:pt x="1024" y="109"/>
                    </a:cubicBezTo>
                    <a:cubicBezTo>
                      <a:pt x="1037" y="55"/>
                      <a:pt x="982" y="0"/>
                      <a:pt x="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64"/>
              <p:cNvSpPr/>
              <p:nvPr/>
            </p:nvSpPr>
            <p:spPr>
              <a:xfrm>
                <a:off x="5882313" y="5037950"/>
                <a:ext cx="131045" cy="138298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002" extrusionOk="0">
                    <a:moveTo>
                      <a:pt x="1468" y="1002"/>
                    </a:moveTo>
                    <a:cubicBezTo>
                      <a:pt x="1512" y="1010"/>
                      <a:pt x="1551" y="1020"/>
                      <a:pt x="1585" y="1033"/>
                    </a:cubicBezTo>
                    <a:lnTo>
                      <a:pt x="1585" y="1033"/>
                    </a:lnTo>
                    <a:cubicBezTo>
                      <a:pt x="1558" y="1039"/>
                      <a:pt x="1530" y="1045"/>
                      <a:pt x="1499" y="1048"/>
                    </a:cubicBezTo>
                    <a:lnTo>
                      <a:pt x="1499" y="1048"/>
                    </a:lnTo>
                    <a:cubicBezTo>
                      <a:pt x="1499" y="1046"/>
                      <a:pt x="1498" y="1044"/>
                      <a:pt x="1497" y="1042"/>
                    </a:cubicBezTo>
                    <a:cubicBezTo>
                      <a:pt x="1489" y="1027"/>
                      <a:pt x="1479" y="1014"/>
                      <a:pt x="1468" y="1002"/>
                    </a:cubicBezTo>
                    <a:close/>
                    <a:moveTo>
                      <a:pt x="888" y="1"/>
                    </a:moveTo>
                    <a:cubicBezTo>
                      <a:pt x="853" y="1"/>
                      <a:pt x="814" y="22"/>
                      <a:pt x="799" y="57"/>
                    </a:cubicBezTo>
                    <a:cubicBezTo>
                      <a:pt x="732" y="195"/>
                      <a:pt x="700" y="345"/>
                      <a:pt x="699" y="495"/>
                    </a:cubicBezTo>
                    <a:lnTo>
                      <a:pt x="699" y="495"/>
                    </a:lnTo>
                    <a:cubicBezTo>
                      <a:pt x="677" y="546"/>
                      <a:pt x="659" y="599"/>
                      <a:pt x="646" y="653"/>
                    </a:cubicBezTo>
                    <a:lnTo>
                      <a:pt x="646" y="653"/>
                    </a:lnTo>
                    <a:cubicBezTo>
                      <a:pt x="643" y="650"/>
                      <a:pt x="639" y="648"/>
                      <a:pt x="635" y="646"/>
                    </a:cubicBezTo>
                    <a:lnTo>
                      <a:pt x="635" y="646"/>
                    </a:lnTo>
                    <a:cubicBezTo>
                      <a:pt x="514" y="471"/>
                      <a:pt x="366" y="261"/>
                      <a:pt x="194" y="261"/>
                    </a:cubicBezTo>
                    <a:cubicBezTo>
                      <a:pt x="191" y="261"/>
                      <a:pt x="188" y="261"/>
                      <a:pt x="186" y="261"/>
                    </a:cubicBezTo>
                    <a:cubicBezTo>
                      <a:pt x="102" y="261"/>
                      <a:pt x="28" y="364"/>
                      <a:pt x="83" y="438"/>
                    </a:cubicBezTo>
                    <a:cubicBezTo>
                      <a:pt x="157" y="536"/>
                      <a:pt x="267" y="750"/>
                      <a:pt x="286" y="876"/>
                    </a:cubicBezTo>
                    <a:lnTo>
                      <a:pt x="286" y="876"/>
                    </a:lnTo>
                    <a:cubicBezTo>
                      <a:pt x="151" y="879"/>
                      <a:pt x="38" y="928"/>
                      <a:pt x="9" y="1052"/>
                    </a:cubicBezTo>
                    <a:cubicBezTo>
                      <a:pt x="1" y="1091"/>
                      <a:pt x="6" y="1125"/>
                      <a:pt x="21" y="1154"/>
                    </a:cubicBezTo>
                    <a:lnTo>
                      <a:pt x="21" y="1154"/>
                    </a:lnTo>
                    <a:cubicBezTo>
                      <a:pt x="37" y="1205"/>
                      <a:pt x="81" y="1246"/>
                      <a:pt x="145" y="1247"/>
                    </a:cubicBezTo>
                    <a:lnTo>
                      <a:pt x="145" y="1247"/>
                    </a:lnTo>
                    <a:cubicBezTo>
                      <a:pt x="222" y="1275"/>
                      <a:pt x="322" y="1287"/>
                      <a:pt x="423" y="1287"/>
                    </a:cubicBezTo>
                    <a:cubicBezTo>
                      <a:pt x="429" y="1287"/>
                      <a:pt x="436" y="1287"/>
                      <a:pt x="442" y="1287"/>
                    </a:cubicBezTo>
                    <a:lnTo>
                      <a:pt x="442" y="1287"/>
                    </a:lnTo>
                    <a:cubicBezTo>
                      <a:pt x="493" y="1304"/>
                      <a:pt x="548" y="1312"/>
                      <a:pt x="602" y="1312"/>
                    </a:cubicBezTo>
                    <a:cubicBezTo>
                      <a:pt x="636" y="1312"/>
                      <a:pt x="669" y="1309"/>
                      <a:pt x="701" y="1302"/>
                    </a:cubicBezTo>
                    <a:lnTo>
                      <a:pt x="701" y="1302"/>
                    </a:lnTo>
                    <a:cubicBezTo>
                      <a:pt x="703" y="1351"/>
                      <a:pt x="707" y="1400"/>
                      <a:pt x="714" y="1448"/>
                    </a:cubicBezTo>
                    <a:lnTo>
                      <a:pt x="714" y="1448"/>
                    </a:lnTo>
                    <a:cubicBezTo>
                      <a:pt x="710" y="1548"/>
                      <a:pt x="717" y="1643"/>
                      <a:pt x="782" y="1709"/>
                    </a:cubicBezTo>
                    <a:lnTo>
                      <a:pt x="782" y="1709"/>
                    </a:lnTo>
                    <a:cubicBezTo>
                      <a:pt x="813" y="1791"/>
                      <a:pt x="853" y="1870"/>
                      <a:pt x="902" y="1945"/>
                    </a:cubicBezTo>
                    <a:cubicBezTo>
                      <a:pt x="929" y="1983"/>
                      <a:pt x="972" y="2001"/>
                      <a:pt x="1014" y="2001"/>
                    </a:cubicBezTo>
                    <a:cubicBezTo>
                      <a:pt x="1044" y="2001"/>
                      <a:pt x="1074" y="1992"/>
                      <a:pt x="1097" y="1972"/>
                    </a:cubicBezTo>
                    <a:cubicBezTo>
                      <a:pt x="1283" y="1824"/>
                      <a:pt x="1116" y="1480"/>
                      <a:pt x="1069" y="1303"/>
                    </a:cubicBezTo>
                    <a:cubicBezTo>
                      <a:pt x="1065" y="1284"/>
                      <a:pt x="1063" y="1262"/>
                      <a:pt x="1060" y="1238"/>
                    </a:cubicBezTo>
                    <a:lnTo>
                      <a:pt x="1060" y="1238"/>
                    </a:lnTo>
                    <a:cubicBezTo>
                      <a:pt x="1155" y="1263"/>
                      <a:pt x="1260" y="1276"/>
                      <a:pt x="1364" y="1276"/>
                    </a:cubicBezTo>
                    <a:cubicBezTo>
                      <a:pt x="1557" y="1276"/>
                      <a:pt x="1747" y="1231"/>
                      <a:pt x="1860" y="1135"/>
                    </a:cubicBezTo>
                    <a:cubicBezTo>
                      <a:pt x="1887" y="1098"/>
                      <a:pt x="1897" y="1042"/>
                      <a:pt x="1878" y="996"/>
                    </a:cubicBezTo>
                    <a:cubicBezTo>
                      <a:pt x="1786" y="785"/>
                      <a:pt x="1422" y="766"/>
                      <a:pt x="1129" y="766"/>
                    </a:cubicBezTo>
                    <a:cubicBezTo>
                      <a:pt x="1079" y="766"/>
                      <a:pt x="1031" y="766"/>
                      <a:pt x="986" y="767"/>
                    </a:cubicBezTo>
                    <a:lnTo>
                      <a:pt x="986" y="767"/>
                    </a:lnTo>
                    <a:cubicBezTo>
                      <a:pt x="1052" y="629"/>
                      <a:pt x="1105" y="527"/>
                      <a:pt x="1032" y="345"/>
                    </a:cubicBezTo>
                    <a:cubicBezTo>
                      <a:pt x="1028" y="338"/>
                      <a:pt x="1024" y="331"/>
                      <a:pt x="1020" y="324"/>
                    </a:cubicBezTo>
                    <a:lnTo>
                      <a:pt x="1020" y="324"/>
                    </a:lnTo>
                    <a:cubicBezTo>
                      <a:pt x="1018" y="315"/>
                      <a:pt x="1016" y="307"/>
                      <a:pt x="1013" y="299"/>
                    </a:cubicBezTo>
                    <a:cubicBezTo>
                      <a:pt x="1009" y="280"/>
                      <a:pt x="999" y="264"/>
                      <a:pt x="987" y="252"/>
                    </a:cubicBezTo>
                    <a:lnTo>
                      <a:pt x="987" y="252"/>
                    </a:lnTo>
                    <a:cubicBezTo>
                      <a:pt x="980" y="183"/>
                      <a:pt x="970" y="117"/>
                      <a:pt x="958" y="57"/>
                    </a:cubicBezTo>
                    <a:cubicBezTo>
                      <a:pt x="949" y="18"/>
                      <a:pt x="920" y="1"/>
                      <a:pt x="8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64"/>
              <p:cNvSpPr/>
              <p:nvPr/>
            </p:nvSpPr>
            <p:spPr>
              <a:xfrm>
                <a:off x="5316350" y="4492434"/>
                <a:ext cx="45662" cy="45869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64" extrusionOk="0">
                    <a:moveTo>
                      <a:pt x="332" y="1"/>
                    </a:moveTo>
                    <a:cubicBezTo>
                      <a:pt x="185" y="1"/>
                      <a:pt x="48" y="97"/>
                      <a:pt x="9" y="245"/>
                    </a:cubicBezTo>
                    <a:lnTo>
                      <a:pt x="9" y="265"/>
                    </a:lnTo>
                    <a:lnTo>
                      <a:pt x="9" y="265"/>
                    </a:lnTo>
                    <a:cubicBezTo>
                      <a:pt x="3" y="285"/>
                      <a:pt x="0" y="307"/>
                      <a:pt x="0" y="328"/>
                    </a:cubicBezTo>
                    <a:cubicBezTo>
                      <a:pt x="0" y="354"/>
                      <a:pt x="4" y="378"/>
                      <a:pt x="11" y="401"/>
                    </a:cubicBezTo>
                    <a:lnTo>
                      <a:pt x="11" y="401"/>
                    </a:lnTo>
                    <a:cubicBezTo>
                      <a:pt x="21" y="463"/>
                      <a:pt x="48" y="517"/>
                      <a:pt x="93" y="570"/>
                    </a:cubicBezTo>
                    <a:cubicBezTo>
                      <a:pt x="158" y="626"/>
                      <a:pt x="242" y="663"/>
                      <a:pt x="326" y="663"/>
                    </a:cubicBezTo>
                    <a:lnTo>
                      <a:pt x="419" y="654"/>
                    </a:lnTo>
                    <a:cubicBezTo>
                      <a:pt x="456" y="645"/>
                      <a:pt x="493" y="626"/>
                      <a:pt x="530" y="589"/>
                    </a:cubicBezTo>
                    <a:cubicBezTo>
                      <a:pt x="567" y="570"/>
                      <a:pt x="595" y="533"/>
                      <a:pt x="614" y="496"/>
                    </a:cubicBezTo>
                    <a:cubicBezTo>
                      <a:pt x="642" y="459"/>
                      <a:pt x="651" y="421"/>
                      <a:pt x="651" y="375"/>
                    </a:cubicBezTo>
                    <a:cubicBezTo>
                      <a:pt x="660" y="328"/>
                      <a:pt x="660" y="282"/>
                      <a:pt x="651" y="245"/>
                    </a:cubicBezTo>
                    <a:lnTo>
                      <a:pt x="614" y="161"/>
                    </a:lnTo>
                    <a:cubicBezTo>
                      <a:pt x="567" y="87"/>
                      <a:pt x="502" y="31"/>
                      <a:pt x="419" y="12"/>
                    </a:cubicBezTo>
                    <a:cubicBezTo>
                      <a:pt x="390" y="5"/>
                      <a:pt x="361" y="1"/>
                      <a:pt x="3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64"/>
              <p:cNvSpPr/>
              <p:nvPr/>
            </p:nvSpPr>
            <p:spPr>
              <a:xfrm>
                <a:off x="4661068" y="4315800"/>
                <a:ext cx="46974" cy="46491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3" extrusionOk="0">
                    <a:moveTo>
                      <a:pt x="343" y="1"/>
                    </a:moveTo>
                    <a:cubicBezTo>
                      <a:pt x="198" y="1"/>
                      <a:pt x="66" y="96"/>
                      <a:pt x="19" y="244"/>
                    </a:cubicBezTo>
                    <a:lnTo>
                      <a:pt x="19" y="258"/>
                    </a:lnTo>
                    <a:lnTo>
                      <a:pt x="19" y="258"/>
                    </a:lnTo>
                    <a:cubicBezTo>
                      <a:pt x="10" y="282"/>
                      <a:pt x="4" y="309"/>
                      <a:pt x="1" y="337"/>
                    </a:cubicBezTo>
                    <a:cubicBezTo>
                      <a:pt x="4" y="365"/>
                      <a:pt x="11" y="392"/>
                      <a:pt x="22" y="417"/>
                    </a:cubicBezTo>
                    <a:lnTo>
                      <a:pt x="22" y="417"/>
                    </a:lnTo>
                    <a:cubicBezTo>
                      <a:pt x="34" y="476"/>
                      <a:pt x="69" y="527"/>
                      <a:pt x="112" y="570"/>
                    </a:cubicBezTo>
                    <a:cubicBezTo>
                      <a:pt x="168" y="635"/>
                      <a:pt x="252" y="663"/>
                      <a:pt x="345" y="672"/>
                    </a:cubicBezTo>
                    <a:lnTo>
                      <a:pt x="429" y="654"/>
                    </a:lnTo>
                    <a:cubicBezTo>
                      <a:pt x="475" y="644"/>
                      <a:pt x="512" y="626"/>
                      <a:pt x="549" y="598"/>
                    </a:cubicBezTo>
                    <a:cubicBezTo>
                      <a:pt x="577" y="570"/>
                      <a:pt x="615" y="542"/>
                      <a:pt x="633" y="505"/>
                    </a:cubicBezTo>
                    <a:cubicBezTo>
                      <a:pt x="652" y="468"/>
                      <a:pt x="670" y="421"/>
                      <a:pt x="670" y="384"/>
                    </a:cubicBezTo>
                    <a:cubicBezTo>
                      <a:pt x="680" y="337"/>
                      <a:pt x="680" y="291"/>
                      <a:pt x="661" y="244"/>
                    </a:cubicBezTo>
                    <a:lnTo>
                      <a:pt x="633" y="170"/>
                    </a:lnTo>
                    <a:cubicBezTo>
                      <a:pt x="587" y="96"/>
                      <a:pt x="512" y="40"/>
                      <a:pt x="429" y="12"/>
                    </a:cubicBezTo>
                    <a:cubicBezTo>
                      <a:pt x="400" y="4"/>
                      <a:pt x="371" y="1"/>
                      <a:pt x="3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4"/>
              <p:cNvSpPr/>
              <p:nvPr/>
            </p:nvSpPr>
            <p:spPr>
              <a:xfrm>
                <a:off x="5580991" y="4608210"/>
                <a:ext cx="22520" cy="167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243" extrusionOk="0">
                    <a:moveTo>
                      <a:pt x="158" y="1"/>
                    </a:moveTo>
                    <a:cubicBezTo>
                      <a:pt x="0" y="1"/>
                      <a:pt x="0" y="243"/>
                      <a:pt x="158" y="243"/>
                    </a:cubicBezTo>
                    <a:cubicBezTo>
                      <a:pt x="326" y="243"/>
                      <a:pt x="326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4"/>
              <p:cNvSpPr/>
              <p:nvPr/>
            </p:nvSpPr>
            <p:spPr>
              <a:xfrm>
                <a:off x="3416820" y="4526628"/>
                <a:ext cx="36681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01" extrusionOk="0">
                    <a:moveTo>
                      <a:pt x="261" y="1"/>
                    </a:moveTo>
                    <a:cubicBezTo>
                      <a:pt x="0" y="1"/>
                      <a:pt x="0" y="401"/>
                      <a:pt x="261" y="401"/>
                    </a:cubicBezTo>
                    <a:cubicBezTo>
                      <a:pt x="530" y="401"/>
                      <a:pt x="530" y="1"/>
                      <a:pt x="261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4"/>
              <p:cNvSpPr/>
              <p:nvPr/>
            </p:nvSpPr>
            <p:spPr>
              <a:xfrm>
                <a:off x="3891529" y="4342257"/>
                <a:ext cx="10984" cy="12434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80" extrusionOk="0">
                    <a:moveTo>
                      <a:pt x="84" y="1"/>
                    </a:moveTo>
                    <a:cubicBezTo>
                      <a:pt x="37" y="1"/>
                      <a:pt x="0" y="47"/>
                      <a:pt x="19" y="85"/>
                    </a:cubicBezTo>
                    <a:lnTo>
                      <a:pt x="28" y="122"/>
                    </a:lnTo>
                    <a:cubicBezTo>
                      <a:pt x="28" y="131"/>
                      <a:pt x="37" y="140"/>
                      <a:pt x="47" y="159"/>
                    </a:cubicBezTo>
                    <a:cubicBezTo>
                      <a:pt x="51" y="173"/>
                      <a:pt x="65" y="180"/>
                      <a:pt x="81" y="180"/>
                    </a:cubicBezTo>
                    <a:cubicBezTo>
                      <a:pt x="96" y="180"/>
                      <a:pt x="112" y="173"/>
                      <a:pt x="121" y="159"/>
                    </a:cubicBezTo>
                    <a:cubicBezTo>
                      <a:pt x="130" y="140"/>
                      <a:pt x="130" y="131"/>
                      <a:pt x="140" y="122"/>
                    </a:cubicBezTo>
                    <a:lnTo>
                      <a:pt x="149" y="85"/>
                    </a:lnTo>
                    <a:cubicBezTo>
                      <a:pt x="158" y="47"/>
                      <a:pt x="130" y="1"/>
                      <a:pt x="84" y="1"/>
                    </a:cubicBezTo>
                    <a:close/>
                  </a:path>
                </a:pathLst>
              </a:custGeom>
              <a:solidFill>
                <a:srgbClr val="F44F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4"/>
              <p:cNvSpPr/>
              <p:nvPr/>
            </p:nvSpPr>
            <p:spPr>
              <a:xfrm>
                <a:off x="4213506" y="4475579"/>
                <a:ext cx="38478" cy="26527"/>
              </a:xfrm>
              <a:custGeom>
                <a:avLst/>
                <a:gdLst/>
                <a:ahLst/>
                <a:cxnLst/>
                <a:rect l="l" t="t" r="r" b="b"/>
                <a:pathLst>
                  <a:path w="557" h="384" extrusionOk="0">
                    <a:moveTo>
                      <a:pt x="178" y="1"/>
                    </a:moveTo>
                    <a:cubicBezTo>
                      <a:pt x="2" y="1"/>
                      <a:pt x="0" y="383"/>
                      <a:pt x="173" y="383"/>
                    </a:cubicBezTo>
                    <a:cubicBezTo>
                      <a:pt x="185" y="383"/>
                      <a:pt x="198" y="381"/>
                      <a:pt x="212" y="377"/>
                    </a:cubicBezTo>
                    <a:cubicBezTo>
                      <a:pt x="305" y="368"/>
                      <a:pt x="398" y="331"/>
                      <a:pt x="491" y="293"/>
                    </a:cubicBezTo>
                    <a:cubicBezTo>
                      <a:pt x="556" y="247"/>
                      <a:pt x="556" y="145"/>
                      <a:pt x="491" y="98"/>
                    </a:cubicBezTo>
                    <a:cubicBezTo>
                      <a:pt x="398" y="52"/>
                      <a:pt x="305" y="24"/>
                      <a:pt x="212" y="5"/>
                    </a:cubicBezTo>
                    <a:cubicBezTo>
                      <a:pt x="200" y="2"/>
                      <a:pt x="189" y="1"/>
                      <a:pt x="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64"/>
              <p:cNvSpPr/>
              <p:nvPr/>
            </p:nvSpPr>
            <p:spPr>
              <a:xfrm>
                <a:off x="4372664" y="4456375"/>
                <a:ext cx="27079" cy="19757"/>
              </a:xfrm>
              <a:custGeom>
                <a:avLst/>
                <a:gdLst/>
                <a:ahLst/>
                <a:cxnLst/>
                <a:rect l="l" t="t" r="r" b="b"/>
                <a:pathLst>
                  <a:path w="392" h="286" extrusionOk="0">
                    <a:moveTo>
                      <a:pt x="158" y="1"/>
                    </a:moveTo>
                    <a:cubicBezTo>
                      <a:pt x="119" y="1"/>
                      <a:pt x="85" y="13"/>
                      <a:pt x="56" y="41"/>
                    </a:cubicBezTo>
                    <a:cubicBezTo>
                      <a:pt x="0" y="97"/>
                      <a:pt x="0" y="190"/>
                      <a:pt x="56" y="246"/>
                    </a:cubicBezTo>
                    <a:cubicBezTo>
                      <a:pt x="87" y="269"/>
                      <a:pt x="124" y="286"/>
                      <a:pt x="167" y="286"/>
                    </a:cubicBezTo>
                    <a:cubicBezTo>
                      <a:pt x="176" y="286"/>
                      <a:pt x="186" y="285"/>
                      <a:pt x="196" y="283"/>
                    </a:cubicBezTo>
                    <a:lnTo>
                      <a:pt x="196" y="274"/>
                    </a:lnTo>
                    <a:lnTo>
                      <a:pt x="307" y="255"/>
                    </a:lnTo>
                    <a:cubicBezTo>
                      <a:pt x="354" y="237"/>
                      <a:pt x="391" y="190"/>
                      <a:pt x="391" y="134"/>
                    </a:cubicBezTo>
                    <a:cubicBezTo>
                      <a:pt x="391" y="88"/>
                      <a:pt x="354" y="41"/>
                      <a:pt x="307" y="23"/>
                    </a:cubicBezTo>
                    <a:lnTo>
                      <a:pt x="196" y="4"/>
                    </a:lnTo>
                    <a:cubicBezTo>
                      <a:pt x="183" y="2"/>
                      <a:pt x="170" y="1"/>
                      <a:pt x="1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64"/>
              <p:cNvSpPr/>
              <p:nvPr/>
            </p:nvSpPr>
            <p:spPr>
              <a:xfrm>
                <a:off x="4927021" y="4545901"/>
                <a:ext cx="212697" cy="186032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693" extrusionOk="0">
                    <a:moveTo>
                      <a:pt x="739" y="1"/>
                    </a:moveTo>
                    <a:cubicBezTo>
                      <a:pt x="676" y="1"/>
                      <a:pt x="616" y="42"/>
                      <a:pt x="596" y="103"/>
                    </a:cubicBezTo>
                    <a:cubicBezTo>
                      <a:pt x="534" y="380"/>
                      <a:pt x="665" y="715"/>
                      <a:pt x="843" y="993"/>
                    </a:cubicBezTo>
                    <a:lnTo>
                      <a:pt x="843" y="993"/>
                    </a:lnTo>
                    <a:cubicBezTo>
                      <a:pt x="737" y="1010"/>
                      <a:pt x="638" y="1056"/>
                      <a:pt x="559" y="1135"/>
                    </a:cubicBezTo>
                    <a:cubicBezTo>
                      <a:pt x="547" y="1147"/>
                      <a:pt x="539" y="1161"/>
                      <a:pt x="534" y="1177"/>
                    </a:cubicBezTo>
                    <a:lnTo>
                      <a:pt x="534" y="1177"/>
                    </a:lnTo>
                    <a:cubicBezTo>
                      <a:pt x="372" y="1192"/>
                      <a:pt x="223" y="1231"/>
                      <a:pt x="103" y="1312"/>
                    </a:cubicBezTo>
                    <a:cubicBezTo>
                      <a:pt x="1" y="1358"/>
                      <a:pt x="19" y="1517"/>
                      <a:pt x="131" y="1535"/>
                    </a:cubicBezTo>
                    <a:cubicBezTo>
                      <a:pt x="299" y="1576"/>
                      <a:pt x="470" y="1598"/>
                      <a:pt x="643" y="1598"/>
                    </a:cubicBezTo>
                    <a:cubicBezTo>
                      <a:pt x="748" y="1598"/>
                      <a:pt x="853" y="1590"/>
                      <a:pt x="959" y="1572"/>
                    </a:cubicBezTo>
                    <a:cubicBezTo>
                      <a:pt x="1026" y="1564"/>
                      <a:pt x="1085" y="1552"/>
                      <a:pt x="1140" y="1536"/>
                    </a:cubicBezTo>
                    <a:lnTo>
                      <a:pt x="1140" y="1536"/>
                    </a:lnTo>
                    <a:cubicBezTo>
                      <a:pt x="1168" y="1541"/>
                      <a:pt x="1197" y="1543"/>
                      <a:pt x="1226" y="1543"/>
                    </a:cubicBezTo>
                    <a:cubicBezTo>
                      <a:pt x="1277" y="1543"/>
                      <a:pt x="1328" y="1536"/>
                      <a:pt x="1375" y="1521"/>
                    </a:cubicBezTo>
                    <a:lnTo>
                      <a:pt x="1375" y="1521"/>
                    </a:lnTo>
                    <a:cubicBezTo>
                      <a:pt x="1313" y="1699"/>
                      <a:pt x="1276" y="1885"/>
                      <a:pt x="1265" y="2074"/>
                    </a:cubicBezTo>
                    <a:cubicBezTo>
                      <a:pt x="1264" y="2099"/>
                      <a:pt x="1269" y="2120"/>
                      <a:pt x="1280" y="2137"/>
                    </a:cubicBezTo>
                    <a:lnTo>
                      <a:pt x="1280" y="2137"/>
                    </a:lnTo>
                    <a:cubicBezTo>
                      <a:pt x="1286" y="2344"/>
                      <a:pt x="1345" y="2532"/>
                      <a:pt x="1489" y="2651"/>
                    </a:cubicBezTo>
                    <a:cubicBezTo>
                      <a:pt x="1512" y="2679"/>
                      <a:pt x="1544" y="2693"/>
                      <a:pt x="1578" y="2693"/>
                    </a:cubicBezTo>
                    <a:cubicBezTo>
                      <a:pt x="1612" y="2693"/>
                      <a:pt x="1647" y="2679"/>
                      <a:pt x="1675" y="2651"/>
                    </a:cubicBezTo>
                    <a:cubicBezTo>
                      <a:pt x="1823" y="2502"/>
                      <a:pt x="1851" y="2344"/>
                      <a:pt x="1879" y="2140"/>
                    </a:cubicBezTo>
                    <a:cubicBezTo>
                      <a:pt x="1898" y="2028"/>
                      <a:pt x="1916" y="1916"/>
                      <a:pt x="1916" y="1805"/>
                    </a:cubicBezTo>
                    <a:cubicBezTo>
                      <a:pt x="1923" y="1673"/>
                      <a:pt x="1929" y="1588"/>
                      <a:pt x="1907" y="1515"/>
                    </a:cubicBezTo>
                    <a:lnTo>
                      <a:pt x="1907" y="1515"/>
                    </a:lnTo>
                    <a:cubicBezTo>
                      <a:pt x="1928" y="1538"/>
                      <a:pt x="1951" y="1560"/>
                      <a:pt x="1974" y="1582"/>
                    </a:cubicBezTo>
                    <a:lnTo>
                      <a:pt x="1974" y="1582"/>
                    </a:lnTo>
                    <a:cubicBezTo>
                      <a:pt x="2083" y="1748"/>
                      <a:pt x="2174" y="1901"/>
                      <a:pt x="2383" y="1943"/>
                    </a:cubicBezTo>
                    <a:lnTo>
                      <a:pt x="2383" y="1943"/>
                    </a:lnTo>
                    <a:cubicBezTo>
                      <a:pt x="2522" y="2073"/>
                      <a:pt x="2656" y="2180"/>
                      <a:pt x="2829" y="2180"/>
                    </a:cubicBezTo>
                    <a:cubicBezTo>
                      <a:pt x="2872" y="2180"/>
                      <a:pt x="2918" y="2173"/>
                      <a:pt x="2967" y="2158"/>
                    </a:cubicBezTo>
                    <a:cubicBezTo>
                      <a:pt x="3042" y="2140"/>
                      <a:pt x="3079" y="2065"/>
                      <a:pt x="3060" y="2000"/>
                    </a:cubicBezTo>
                    <a:cubicBezTo>
                      <a:pt x="3014" y="1847"/>
                      <a:pt x="2732" y="1478"/>
                      <a:pt x="2426" y="1227"/>
                    </a:cubicBezTo>
                    <a:lnTo>
                      <a:pt x="2426" y="1227"/>
                    </a:lnTo>
                    <a:cubicBezTo>
                      <a:pt x="2609" y="1161"/>
                      <a:pt x="2782" y="1070"/>
                      <a:pt x="2902" y="959"/>
                    </a:cubicBezTo>
                    <a:cubicBezTo>
                      <a:pt x="2994" y="866"/>
                      <a:pt x="2920" y="721"/>
                      <a:pt x="2809" y="721"/>
                    </a:cubicBezTo>
                    <a:cubicBezTo>
                      <a:pt x="2797" y="721"/>
                      <a:pt x="2785" y="722"/>
                      <a:pt x="2772" y="726"/>
                    </a:cubicBezTo>
                    <a:cubicBezTo>
                      <a:pt x="2745" y="732"/>
                      <a:pt x="2718" y="738"/>
                      <a:pt x="2690" y="744"/>
                    </a:cubicBezTo>
                    <a:lnTo>
                      <a:pt x="2690" y="744"/>
                    </a:lnTo>
                    <a:cubicBezTo>
                      <a:pt x="2676" y="729"/>
                      <a:pt x="2660" y="714"/>
                      <a:pt x="2642" y="698"/>
                    </a:cubicBezTo>
                    <a:cubicBezTo>
                      <a:pt x="2593" y="658"/>
                      <a:pt x="2529" y="641"/>
                      <a:pt x="2458" y="641"/>
                    </a:cubicBezTo>
                    <a:cubicBezTo>
                      <a:pt x="2406" y="641"/>
                      <a:pt x="2350" y="650"/>
                      <a:pt x="2292" y="666"/>
                    </a:cubicBezTo>
                    <a:lnTo>
                      <a:pt x="2292" y="666"/>
                    </a:lnTo>
                    <a:cubicBezTo>
                      <a:pt x="2294" y="567"/>
                      <a:pt x="2279" y="470"/>
                      <a:pt x="2245" y="383"/>
                    </a:cubicBezTo>
                    <a:lnTo>
                      <a:pt x="2245" y="383"/>
                    </a:lnTo>
                    <a:cubicBezTo>
                      <a:pt x="2244" y="370"/>
                      <a:pt x="2243" y="358"/>
                      <a:pt x="2242" y="345"/>
                    </a:cubicBezTo>
                    <a:cubicBezTo>
                      <a:pt x="2235" y="301"/>
                      <a:pt x="2208" y="270"/>
                      <a:pt x="2173" y="253"/>
                    </a:cubicBezTo>
                    <a:lnTo>
                      <a:pt x="2173" y="253"/>
                    </a:lnTo>
                    <a:cubicBezTo>
                      <a:pt x="2168" y="246"/>
                      <a:pt x="2163" y="240"/>
                      <a:pt x="2158" y="233"/>
                    </a:cubicBezTo>
                    <a:cubicBezTo>
                      <a:pt x="2131" y="206"/>
                      <a:pt x="2097" y="193"/>
                      <a:pt x="2064" y="193"/>
                    </a:cubicBezTo>
                    <a:cubicBezTo>
                      <a:pt x="2017" y="193"/>
                      <a:pt x="1971" y="218"/>
                      <a:pt x="1944" y="261"/>
                    </a:cubicBezTo>
                    <a:cubicBezTo>
                      <a:pt x="1934" y="281"/>
                      <a:pt x="1924" y="300"/>
                      <a:pt x="1915" y="320"/>
                    </a:cubicBezTo>
                    <a:lnTo>
                      <a:pt x="1915" y="320"/>
                    </a:lnTo>
                    <a:cubicBezTo>
                      <a:pt x="1748" y="506"/>
                      <a:pt x="1671" y="760"/>
                      <a:pt x="1635" y="1012"/>
                    </a:cubicBezTo>
                    <a:lnTo>
                      <a:pt x="1635" y="1012"/>
                    </a:lnTo>
                    <a:cubicBezTo>
                      <a:pt x="1542" y="876"/>
                      <a:pt x="1467" y="735"/>
                      <a:pt x="1356" y="619"/>
                    </a:cubicBezTo>
                    <a:lnTo>
                      <a:pt x="1356" y="619"/>
                    </a:lnTo>
                    <a:cubicBezTo>
                      <a:pt x="1309" y="513"/>
                      <a:pt x="1248" y="421"/>
                      <a:pt x="1171" y="367"/>
                    </a:cubicBezTo>
                    <a:lnTo>
                      <a:pt x="1171" y="367"/>
                    </a:lnTo>
                    <a:cubicBezTo>
                      <a:pt x="1075" y="226"/>
                      <a:pt x="954" y="105"/>
                      <a:pt x="810" y="19"/>
                    </a:cubicBezTo>
                    <a:cubicBezTo>
                      <a:pt x="787" y="7"/>
                      <a:pt x="763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4"/>
              <p:cNvSpPr/>
              <p:nvPr/>
            </p:nvSpPr>
            <p:spPr>
              <a:xfrm>
                <a:off x="3538122" y="4347852"/>
                <a:ext cx="146588" cy="1231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1782" extrusionOk="0">
                    <a:moveTo>
                      <a:pt x="1218" y="0"/>
                    </a:moveTo>
                    <a:cubicBezTo>
                      <a:pt x="1210" y="0"/>
                      <a:pt x="1201" y="1"/>
                      <a:pt x="1192" y="4"/>
                    </a:cubicBezTo>
                    <a:cubicBezTo>
                      <a:pt x="1019" y="75"/>
                      <a:pt x="892" y="343"/>
                      <a:pt x="887" y="579"/>
                    </a:cubicBezTo>
                    <a:lnTo>
                      <a:pt x="887" y="579"/>
                    </a:lnTo>
                    <a:cubicBezTo>
                      <a:pt x="775" y="518"/>
                      <a:pt x="636" y="484"/>
                      <a:pt x="506" y="484"/>
                    </a:cubicBezTo>
                    <a:cubicBezTo>
                      <a:pt x="399" y="484"/>
                      <a:pt x="298" y="507"/>
                      <a:pt x="223" y="557"/>
                    </a:cubicBezTo>
                    <a:lnTo>
                      <a:pt x="223" y="557"/>
                    </a:lnTo>
                    <a:cubicBezTo>
                      <a:pt x="196" y="560"/>
                      <a:pt x="168" y="565"/>
                      <a:pt x="141" y="571"/>
                    </a:cubicBezTo>
                    <a:cubicBezTo>
                      <a:pt x="113" y="580"/>
                      <a:pt x="85" y="608"/>
                      <a:pt x="76" y="636"/>
                    </a:cubicBezTo>
                    <a:cubicBezTo>
                      <a:pt x="0" y="870"/>
                      <a:pt x="414" y="1007"/>
                      <a:pt x="713" y="1059"/>
                    </a:cubicBezTo>
                    <a:lnTo>
                      <a:pt x="713" y="1059"/>
                    </a:lnTo>
                    <a:cubicBezTo>
                      <a:pt x="565" y="1204"/>
                      <a:pt x="452" y="1384"/>
                      <a:pt x="392" y="1584"/>
                    </a:cubicBezTo>
                    <a:cubicBezTo>
                      <a:pt x="376" y="1641"/>
                      <a:pt x="424" y="1720"/>
                      <a:pt x="492" y="1720"/>
                    </a:cubicBezTo>
                    <a:cubicBezTo>
                      <a:pt x="502" y="1720"/>
                      <a:pt x="512" y="1718"/>
                      <a:pt x="522" y="1715"/>
                    </a:cubicBezTo>
                    <a:cubicBezTo>
                      <a:pt x="532" y="1711"/>
                      <a:pt x="541" y="1707"/>
                      <a:pt x="550" y="1703"/>
                    </a:cubicBezTo>
                    <a:lnTo>
                      <a:pt x="550" y="1703"/>
                    </a:lnTo>
                    <a:cubicBezTo>
                      <a:pt x="550" y="1703"/>
                      <a:pt x="550" y="1704"/>
                      <a:pt x="550" y="1705"/>
                    </a:cubicBezTo>
                    <a:cubicBezTo>
                      <a:pt x="564" y="1753"/>
                      <a:pt x="603" y="1781"/>
                      <a:pt x="645" y="1781"/>
                    </a:cubicBezTo>
                    <a:cubicBezTo>
                      <a:pt x="660" y="1781"/>
                      <a:pt x="675" y="1778"/>
                      <a:pt x="690" y="1770"/>
                    </a:cubicBezTo>
                    <a:cubicBezTo>
                      <a:pt x="794" y="1697"/>
                      <a:pt x="952" y="1498"/>
                      <a:pt x="1045" y="1297"/>
                    </a:cubicBezTo>
                    <a:lnTo>
                      <a:pt x="1045" y="1297"/>
                    </a:lnTo>
                    <a:cubicBezTo>
                      <a:pt x="1082" y="1357"/>
                      <a:pt x="1128" y="1413"/>
                      <a:pt x="1177" y="1464"/>
                    </a:cubicBezTo>
                    <a:lnTo>
                      <a:pt x="1177" y="1464"/>
                    </a:lnTo>
                    <a:cubicBezTo>
                      <a:pt x="1265" y="1615"/>
                      <a:pt x="1403" y="1743"/>
                      <a:pt x="1529" y="1743"/>
                    </a:cubicBezTo>
                    <a:cubicBezTo>
                      <a:pt x="1570" y="1743"/>
                      <a:pt x="1611" y="1729"/>
                      <a:pt x="1648" y="1696"/>
                    </a:cubicBezTo>
                    <a:cubicBezTo>
                      <a:pt x="1650" y="1694"/>
                      <a:pt x="1652" y="1691"/>
                      <a:pt x="1654" y="1689"/>
                    </a:cubicBezTo>
                    <a:lnTo>
                      <a:pt x="1654" y="1689"/>
                    </a:lnTo>
                    <a:cubicBezTo>
                      <a:pt x="1661" y="1690"/>
                      <a:pt x="1668" y="1690"/>
                      <a:pt x="1675" y="1690"/>
                    </a:cubicBezTo>
                    <a:cubicBezTo>
                      <a:pt x="1688" y="1690"/>
                      <a:pt x="1700" y="1689"/>
                      <a:pt x="1713" y="1687"/>
                    </a:cubicBezTo>
                    <a:cubicBezTo>
                      <a:pt x="1787" y="1677"/>
                      <a:pt x="1806" y="1584"/>
                      <a:pt x="1778" y="1519"/>
                    </a:cubicBezTo>
                    <a:cubicBezTo>
                      <a:pt x="1731" y="1419"/>
                      <a:pt x="1673" y="1294"/>
                      <a:pt x="1600" y="1179"/>
                    </a:cubicBezTo>
                    <a:lnTo>
                      <a:pt x="1600" y="1179"/>
                    </a:lnTo>
                    <a:cubicBezTo>
                      <a:pt x="1795" y="1178"/>
                      <a:pt x="1984" y="1131"/>
                      <a:pt x="2085" y="1017"/>
                    </a:cubicBezTo>
                    <a:cubicBezTo>
                      <a:pt x="2113" y="989"/>
                      <a:pt x="2122" y="933"/>
                      <a:pt x="2094" y="896"/>
                    </a:cubicBezTo>
                    <a:cubicBezTo>
                      <a:pt x="2082" y="879"/>
                      <a:pt x="2069" y="863"/>
                      <a:pt x="2054" y="848"/>
                    </a:cubicBezTo>
                    <a:lnTo>
                      <a:pt x="2054" y="848"/>
                    </a:lnTo>
                    <a:cubicBezTo>
                      <a:pt x="2062" y="833"/>
                      <a:pt x="2066" y="817"/>
                      <a:pt x="2066" y="803"/>
                    </a:cubicBezTo>
                    <a:cubicBezTo>
                      <a:pt x="2062" y="619"/>
                      <a:pt x="1859" y="570"/>
                      <a:pt x="1632" y="570"/>
                    </a:cubicBezTo>
                    <a:cubicBezTo>
                      <a:pt x="1581" y="570"/>
                      <a:pt x="1528" y="572"/>
                      <a:pt x="1476" y="576"/>
                    </a:cubicBezTo>
                    <a:lnTo>
                      <a:pt x="1476" y="576"/>
                    </a:lnTo>
                    <a:cubicBezTo>
                      <a:pt x="1503" y="433"/>
                      <a:pt x="1505" y="287"/>
                      <a:pt x="1490" y="208"/>
                    </a:cubicBezTo>
                    <a:cubicBezTo>
                      <a:pt x="1481" y="168"/>
                      <a:pt x="1452" y="141"/>
                      <a:pt x="1414" y="135"/>
                    </a:cubicBezTo>
                    <a:lnTo>
                      <a:pt x="1414" y="135"/>
                    </a:lnTo>
                    <a:cubicBezTo>
                      <a:pt x="1397" y="116"/>
                      <a:pt x="1373" y="104"/>
                      <a:pt x="1348" y="104"/>
                    </a:cubicBezTo>
                    <a:cubicBezTo>
                      <a:pt x="1344" y="104"/>
                      <a:pt x="1340" y="104"/>
                      <a:pt x="1336" y="105"/>
                    </a:cubicBezTo>
                    <a:lnTo>
                      <a:pt x="1336" y="105"/>
                    </a:lnTo>
                    <a:cubicBezTo>
                      <a:pt x="1322" y="79"/>
                      <a:pt x="1305" y="54"/>
                      <a:pt x="1285" y="31"/>
                    </a:cubicBezTo>
                    <a:cubicBezTo>
                      <a:pt x="1264" y="11"/>
                      <a:pt x="1243" y="0"/>
                      <a:pt x="1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4"/>
              <p:cNvSpPr/>
              <p:nvPr/>
            </p:nvSpPr>
            <p:spPr>
              <a:xfrm>
                <a:off x="2634985" y="5055979"/>
                <a:ext cx="33504" cy="34126"/>
              </a:xfrm>
              <a:custGeom>
                <a:avLst/>
                <a:gdLst/>
                <a:ahLst/>
                <a:cxnLst/>
                <a:rect l="l" t="t" r="r" b="b"/>
                <a:pathLst>
                  <a:path w="485" h="494" extrusionOk="0">
                    <a:moveTo>
                      <a:pt x="243" y="0"/>
                    </a:moveTo>
                    <a:lnTo>
                      <a:pt x="178" y="10"/>
                    </a:lnTo>
                    <a:lnTo>
                      <a:pt x="122" y="28"/>
                    </a:lnTo>
                    <a:lnTo>
                      <a:pt x="75" y="65"/>
                    </a:lnTo>
                    <a:lnTo>
                      <a:pt x="38" y="121"/>
                    </a:lnTo>
                    <a:lnTo>
                      <a:pt x="10" y="177"/>
                    </a:lnTo>
                    <a:cubicBezTo>
                      <a:pt x="1" y="205"/>
                      <a:pt x="1" y="233"/>
                      <a:pt x="10" y="270"/>
                    </a:cubicBezTo>
                    <a:cubicBezTo>
                      <a:pt x="10" y="289"/>
                      <a:pt x="20" y="307"/>
                      <a:pt x="29" y="326"/>
                    </a:cubicBezTo>
                    <a:cubicBezTo>
                      <a:pt x="38" y="354"/>
                      <a:pt x="57" y="382"/>
                      <a:pt x="75" y="410"/>
                    </a:cubicBezTo>
                    <a:lnTo>
                      <a:pt x="103" y="437"/>
                    </a:lnTo>
                    <a:cubicBezTo>
                      <a:pt x="122" y="456"/>
                      <a:pt x="140" y="465"/>
                      <a:pt x="168" y="475"/>
                    </a:cubicBezTo>
                    <a:cubicBezTo>
                      <a:pt x="187" y="493"/>
                      <a:pt x="215" y="493"/>
                      <a:pt x="243" y="493"/>
                    </a:cubicBezTo>
                    <a:cubicBezTo>
                      <a:pt x="299" y="493"/>
                      <a:pt x="345" y="475"/>
                      <a:pt x="382" y="437"/>
                    </a:cubicBezTo>
                    <a:lnTo>
                      <a:pt x="410" y="410"/>
                    </a:lnTo>
                    <a:lnTo>
                      <a:pt x="447" y="354"/>
                    </a:lnTo>
                    <a:lnTo>
                      <a:pt x="475" y="298"/>
                    </a:lnTo>
                    <a:cubicBezTo>
                      <a:pt x="484" y="270"/>
                      <a:pt x="484" y="233"/>
                      <a:pt x="475" y="205"/>
                    </a:cubicBezTo>
                    <a:cubicBezTo>
                      <a:pt x="475" y="186"/>
                      <a:pt x="466" y="158"/>
                      <a:pt x="457" y="149"/>
                    </a:cubicBezTo>
                    <a:cubicBezTo>
                      <a:pt x="457" y="121"/>
                      <a:pt x="438" y="103"/>
                      <a:pt x="429" y="93"/>
                    </a:cubicBezTo>
                    <a:cubicBezTo>
                      <a:pt x="419" y="75"/>
                      <a:pt x="401" y="56"/>
                      <a:pt x="382" y="47"/>
                    </a:cubicBezTo>
                    <a:cubicBezTo>
                      <a:pt x="373" y="38"/>
                      <a:pt x="354" y="28"/>
                      <a:pt x="336" y="19"/>
                    </a:cubicBezTo>
                    <a:cubicBezTo>
                      <a:pt x="308" y="0"/>
                      <a:pt x="271" y="0"/>
                      <a:pt x="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4"/>
              <p:cNvSpPr/>
              <p:nvPr/>
            </p:nvSpPr>
            <p:spPr>
              <a:xfrm>
                <a:off x="2882978" y="4762394"/>
                <a:ext cx="23211" cy="2321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36" extrusionOk="0">
                    <a:moveTo>
                      <a:pt x="168" y="1"/>
                    </a:moveTo>
                    <a:cubicBezTo>
                      <a:pt x="75" y="1"/>
                      <a:pt x="0" y="75"/>
                      <a:pt x="0" y="168"/>
                    </a:cubicBezTo>
                    <a:cubicBezTo>
                      <a:pt x="0" y="214"/>
                      <a:pt x="19" y="252"/>
                      <a:pt x="47" y="289"/>
                    </a:cubicBezTo>
                    <a:cubicBezTo>
                      <a:pt x="84" y="317"/>
                      <a:pt x="121" y="335"/>
                      <a:pt x="168" y="335"/>
                    </a:cubicBezTo>
                    <a:cubicBezTo>
                      <a:pt x="214" y="326"/>
                      <a:pt x="252" y="307"/>
                      <a:pt x="289" y="280"/>
                    </a:cubicBezTo>
                    <a:cubicBezTo>
                      <a:pt x="317" y="252"/>
                      <a:pt x="335" y="205"/>
                      <a:pt x="335" y="168"/>
                    </a:cubicBezTo>
                    <a:cubicBezTo>
                      <a:pt x="335" y="121"/>
                      <a:pt x="317" y="84"/>
                      <a:pt x="289" y="47"/>
                    </a:cubicBezTo>
                    <a:cubicBezTo>
                      <a:pt x="252" y="19"/>
                      <a:pt x="214" y="1"/>
                      <a:pt x="16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4"/>
              <p:cNvSpPr/>
              <p:nvPr/>
            </p:nvSpPr>
            <p:spPr>
              <a:xfrm>
                <a:off x="4490236" y="4583204"/>
                <a:ext cx="48218" cy="366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31" extrusionOk="0">
                    <a:moveTo>
                      <a:pt x="344" y="0"/>
                    </a:moveTo>
                    <a:cubicBezTo>
                      <a:pt x="0" y="0"/>
                      <a:pt x="0" y="530"/>
                      <a:pt x="344" y="530"/>
                    </a:cubicBezTo>
                    <a:cubicBezTo>
                      <a:pt x="698" y="530"/>
                      <a:pt x="698" y="0"/>
                      <a:pt x="3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64"/>
              <p:cNvSpPr/>
              <p:nvPr/>
            </p:nvSpPr>
            <p:spPr>
              <a:xfrm>
                <a:off x="4005855" y="4412303"/>
                <a:ext cx="23833" cy="23833"/>
              </a:xfrm>
              <a:custGeom>
                <a:avLst/>
                <a:gdLst/>
                <a:ahLst/>
                <a:cxnLst/>
                <a:rect l="l" t="t" r="r" b="b"/>
                <a:pathLst>
                  <a:path w="345" h="345" extrusionOk="0">
                    <a:moveTo>
                      <a:pt x="140" y="0"/>
                    </a:moveTo>
                    <a:cubicBezTo>
                      <a:pt x="121" y="10"/>
                      <a:pt x="103" y="19"/>
                      <a:pt x="84" y="28"/>
                    </a:cubicBezTo>
                    <a:lnTo>
                      <a:pt x="56" y="56"/>
                    </a:lnTo>
                    <a:lnTo>
                      <a:pt x="28" y="93"/>
                    </a:lnTo>
                    <a:lnTo>
                      <a:pt x="10" y="131"/>
                    </a:lnTo>
                    <a:cubicBezTo>
                      <a:pt x="1" y="159"/>
                      <a:pt x="1" y="177"/>
                      <a:pt x="10" y="205"/>
                    </a:cubicBezTo>
                    <a:cubicBezTo>
                      <a:pt x="10" y="233"/>
                      <a:pt x="19" y="261"/>
                      <a:pt x="38" y="279"/>
                    </a:cubicBezTo>
                    <a:cubicBezTo>
                      <a:pt x="47" y="289"/>
                      <a:pt x="56" y="307"/>
                      <a:pt x="75" y="307"/>
                    </a:cubicBezTo>
                    <a:cubicBezTo>
                      <a:pt x="84" y="317"/>
                      <a:pt x="94" y="326"/>
                      <a:pt x="112" y="335"/>
                    </a:cubicBezTo>
                    <a:cubicBezTo>
                      <a:pt x="131" y="345"/>
                      <a:pt x="149" y="345"/>
                      <a:pt x="177" y="345"/>
                    </a:cubicBezTo>
                    <a:cubicBezTo>
                      <a:pt x="205" y="345"/>
                      <a:pt x="233" y="335"/>
                      <a:pt x="261" y="326"/>
                    </a:cubicBezTo>
                    <a:lnTo>
                      <a:pt x="289" y="298"/>
                    </a:lnTo>
                    <a:lnTo>
                      <a:pt x="317" y="261"/>
                    </a:lnTo>
                    <a:lnTo>
                      <a:pt x="335" y="224"/>
                    </a:lnTo>
                    <a:cubicBezTo>
                      <a:pt x="345" y="205"/>
                      <a:pt x="345" y="177"/>
                      <a:pt x="335" y="159"/>
                    </a:cubicBezTo>
                    <a:cubicBezTo>
                      <a:pt x="335" y="140"/>
                      <a:pt x="335" y="131"/>
                      <a:pt x="326" y="112"/>
                    </a:cubicBezTo>
                    <a:cubicBezTo>
                      <a:pt x="317" y="93"/>
                      <a:pt x="307" y="75"/>
                      <a:pt x="289" y="56"/>
                    </a:cubicBezTo>
                    <a:lnTo>
                      <a:pt x="289" y="66"/>
                    </a:lnTo>
                    <a:lnTo>
                      <a:pt x="252" y="38"/>
                    </a:lnTo>
                    <a:cubicBezTo>
                      <a:pt x="233" y="10"/>
                      <a:pt x="205" y="0"/>
                      <a:pt x="168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64"/>
              <p:cNvSpPr/>
              <p:nvPr/>
            </p:nvSpPr>
            <p:spPr>
              <a:xfrm>
                <a:off x="3350020" y="4405257"/>
                <a:ext cx="43728" cy="43728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3" extrusionOk="0">
                    <a:moveTo>
                      <a:pt x="316" y="0"/>
                    </a:moveTo>
                    <a:cubicBezTo>
                      <a:pt x="270" y="0"/>
                      <a:pt x="232" y="9"/>
                      <a:pt x="195" y="28"/>
                    </a:cubicBezTo>
                    <a:cubicBezTo>
                      <a:pt x="121" y="56"/>
                      <a:pt x="56" y="121"/>
                      <a:pt x="28" y="195"/>
                    </a:cubicBezTo>
                    <a:cubicBezTo>
                      <a:pt x="9" y="233"/>
                      <a:pt x="0" y="270"/>
                      <a:pt x="0" y="316"/>
                    </a:cubicBezTo>
                    <a:lnTo>
                      <a:pt x="9" y="400"/>
                    </a:lnTo>
                    <a:cubicBezTo>
                      <a:pt x="28" y="447"/>
                      <a:pt x="56" y="493"/>
                      <a:pt x="93" y="540"/>
                    </a:cubicBezTo>
                    <a:lnTo>
                      <a:pt x="158" y="586"/>
                    </a:lnTo>
                    <a:cubicBezTo>
                      <a:pt x="205" y="614"/>
                      <a:pt x="260" y="633"/>
                      <a:pt x="316" y="633"/>
                    </a:cubicBezTo>
                    <a:cubicBezTo>
                      <a:pt x="484" y="633"/>
                      <a:pt x="623" y="493"/>
                      <a:pt x="632" y="316"/>
                    </a:cubicBezTo>
                    <a:lnTo>
                      <a:pt x="614" y="233"/>
                    </a:lnTo>
                    <a:cubicBezTo>
                      <a:pt x="604" y="177"/>
                      <a:pt x="577" y="130"/>
                      <a:pt x="539" y="93"/>
                    </a:cubicBezTo>
                    <a:lnTo>
                      <a:pt x="474" y="47"/>
                    </a:lnTo>
                    <a:cubicBezTo>
                      <a:pt x="418" y="19"/>
                      <a:pt x="372" y="0"/>
                      <a:pt x="3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64"/>
              <p:cNvSpPr/>
              <p:nvPr/>
            </p:nvSpPr>
            <p:spPr>
              <a:xfrm>
                <a:off x="5464731" y="4528562"/>
                <a:ext cx="58511" cy="45040"/>
              </a:xfrm>
              <a:custGeom>
                <a:avLst/>
                <a:gdLst/>
                <a:ahLst/>
                <a:cxnLst/>
                <a:rect l="l" t="t" r="r" b="b"/>
                <a:pathLst>
                  <a:path w="847" h="652" extrusionOk="0">
                    <a:moveTo>
                      <a:pt x="428" y="1"/>
                    </a:moveTo>
                    <a:cubicBezTo>
                      <a:pt x="0" y="1"/>
                      <a:pt x="0" y="652"/>
                      <a:pt x="428" y="652"/>
                    </a:cubicBezTo>
                    <a:cubicBezTo>
                      <a:pt x="846" y="652"/>
                      <a:pt x="846" y="1"/>
                      <a:pt x="428" y="1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64"/>
              <p:cNvSpPr/>
              <p:nvPr/>
            </p:nvSpPr>
            <p:spPr>
              <a:xfrm>
                <a:off x="5484626" y="4909670"/>
                <a:ext cx="45040" cy="44971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51" extrusionOk="0">
                    <a:moveTo>
                      <a:pt x="350" y="0"/>
                    </a:moveTo>
                    <a:cubicBezTo>
                      <a:pt x="328" y="0"/>
                      <a:pt x="307" y="3"/>
                      <a:pt x="289" y="7"/>
                    </a:cubicBezTo>
                    <a:cubicBezTo>
                      <a:pt x="242" y="7"/>
                      <a:pt x="205" y="26"/>
                      <a:pt x="168" y="45"/>
                    </a:cubicBezTo>
                    <a:lnTo>
                      <a:pt x="103" y="100"/>
                    </a:lnTo>
                    <a:lnTo>
                      <a:pt x="47" y="166"/>
                    </a:lnTo>
                    <a:cubicBezTo>
                      <a:pt x="28" y="203"/>
                      <a:pt x="10" y="240"/>
                      <a:pt x="10" y="286"/>
                    </a:cubicBezTo>
                    <a:cubicBezTo>
                      <a:pt x="0" y="314"/>
                      <a:pt x="0" y="342"/>
                      <a:pt x="10" y="370"/>
                    </a:cubicBezTo>
                    <a:cubicBezTo>
                      <a:pt x="10" y="417"/>
                      <a:pt x="28" y="454"/>
                      <a:pt x="47" y="491"/>
                    </a:cubicBezTo>
                    <a:lnTo>
                      <a:pt x="103" y="556"/>
                    </a:lnTo>
                    <a:cubicBezTo>
                      <a:pt x="131" y="584"/>
                      <a:pt x="168" y="612"/>
                      <a:pt x="205" y="621"/>
                    </a:cubicBezTo>
                    <a:cubicBezTo>
                      <a:pt x="233" y="640"/>
                      <a:pt x="261" y="640"/>
                      <a:pt x="289" y="640"/>
                    </a:cubicBezTo>
                    <a:cubicBezTo>
                      <a:pt x="308" y="648"/>
                      <a:pt x="326" y="651"/>
                      <a:pt x="344" y="651"/>
                    </a:cubicBezTo>
                    <a:cubicBezTo>
                      <a:pt x="368" y="651"/>
                      <a:pt x="392" y="645"/>
                      <a:pt x="419" y="640"/>
                    </a:cubicBezTo>
                    <a:lnTo>
                      <a:pt x="493" y="603"/>
                    </a:lnTo>
                    <a:lnTo>
                      <a:pt x="568" y="556"/>
                    </a:lnTo>
                    <a:cubicBezTo>
                      <a:pt x="605" y="510"/>
                      <a:pt x="633" y="463"/>
                      <a:pt x="651" y="407"/>
                    </a:cubicBezTo>
                    <a:lnTo>
                      <a:pt x="642" y="407"/>
                    </a:lnTo>
                    <a:lnTo>
                      <a:pt x="642" y="389"/>
                    </a:lnTo>
                    <a:lnTo>
                      <a:pt x="651" y="314"/>
                    </a:lnTo>
                    <a:lnTo>
                      <a:pt x="642" y="231"/>
                    </a:lnTo>
                    <a:cubicBezTo>
                      <a:pt x="633" y="212"/>
                      <a:pt x="624" y="184"/>
                      <a:pt x="614" y="166"/>
                    </a:cubicBezTo>
                    <a:cubicBezTo>
                      <a:pt x="596" y="138"/>
                      <a:pt x="577" y="110"/>
                      <a:pt x="558" y="91"/>
                    </a:cubicBezTo>
                    <a:lnTo>
                      <a:pt x="493" y="45"/>
                    </a:lnTo>
                    <a:lnTo>
                      <a:pt x="419" y="7"/>
                    </a:lnTo>
                    <a:cubicBezTo>
                      <a:pt x="396" y="3"/>
                      <a:pt x="372" y="0"/>
                      <a:pt x="350" y="0"/>
                    </a:cubicBez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64"/>
              <p:cNvSpPr/>
              <p:nvPr/>
            </p:nvSpPr>
            <p:spPr>
              <a:xfrm>
                <a:off x="5485247" y="4777177"/>
                <a:ext cx="26458" cy="27218"/>
              </a:xfrm>
              <a:custGeom>
                <a:avLst/>
                <a:gdLst/>
                <a:ahLst/>
                <a:cxnLst/>
                <a:rect l="l" t="t" r="r" b="b"/>
                <a:pathLst>
                  <a:path w="383" h="394" extrusionOk="0">
                    <a:moveTo>
                      <a:pt x="196" y="0"/>
                    </a:moveTo>
                    <a:lnTo>
                      <a:pt x="140" y="10"/>
                    </a:lnTo>
                    <a:lnTo>
                      <a:pt x="94" y="28"/>
                    </a:lnTo>
                    <a:lnTo>
                      <a:pt x="57" y="56"/>
                    </a:lnTo>
                    <a:lnTo>
                      <a:pt x="29" y="93"/>
                    </a:lnTo>
                    <a:cubicBezTo>
                      <a:pt x="19" y="112"/>
                      <a:pt x="10" y="140"/>
                      <a:pt x="10" y="168"/>
                    </a:cubicBezTo>
                    <a:cubicBezTo>
                      <a:pt x="1" y="177"/>
                      <a:pt x="1" y="196"/>
                      <a:pt x="10" y="214"/>
                    </a:cubicBezTo>
                    <a:cubicBezTo>
                      <a:pt x="10" y="220"/>
                      <a:pt x="10" y="225"/>
                      <a:pt x="11" y="231"/>
                    </a:cubicBezTo>
                    <a:lnTo>
                      <a:pt x="11" y="231"/>
                    </a:lnTo>
                    <a:cubicBezTo>
                      <a:pt x="6" y="248"/>
                      <a:pt x="5" y="267"/>
                      <a:pt x="10" y="289"/>
                    </a:cubicBezTo>
                    <a:cubicBezTo>
                      <a:pt x="19" y="317"/>
                      <a:pt x="38" y="335"/>
                      <a:pt x="66" y="354"/>
                    </a:cubicBezTo>
                    <a:lnTo>
                      <a:pt x="103" y="372"/>
                    </a:lnTo>
                    <a:cubicBezTo>
                      <a:pt x="126" y="386"/>
                      <a:pt x="152" y="393"/>
                      <a:pt x="179" y="393"/>
                    </a:cubicBezTo>
                    <a:cubicBezTo>
                      <a:pt x="205" y="393"/>
                      <a:pt x="233" y="386"/>
                      <a:pt x="261" y="372"/>
                    </a:cubicBezTo>
                    <a:lnTo>
                      <a:pt x="289" y="354"/>
                    </a:lnTo>
                    <a:lnTo>
                      <a:pt x="326" y="317"/>
                    </a:lnTo>
                    <a:lnTo>
                      <a:pt x="354" y="279"/>
                    </a:lnTo>
                    <a:cubicBezTo>
                      <a:pt x="363" y="261"/>
                      <a:pt x="373" y="242"/>
                      <a:pt x="373" y="214"/>
                    </a:cubicBezTo>
                    <a:cubicBezTo>
                      <a:pt x="382" y="196"/>
                      <a:pt x="382" y="177"/>
                      <a:pt x="373" y="159"/>
                    </a:cubicBezTo>
                    <a:cubicBezTo>
                      <a:pt x="373" y="149"/>
                      <a:pt x="373" y="131"/>
                      <a:pt x="363" y="112"/>
                    </a:cubicBezTo>
                    <a:cubicBezTo>
                      <a:pt x="354" y="103"/>
                      <a:pt x="354" y="84"/>
                      <a:pt x="336" y="75"/>
                    </a:cubicBezTo>
                    <a:cubicBezTo>
                      <a:pt x="326" y="66"/>
                      <a:pt x="317" y="47"/>
                      <a:pt x="308" y="38"/>
                    </a:cubicBezTo>
                    <a:cubicBezTo>
                      <a:pt x="289" y="28"/>
                      <a:pt x="261" y="10"/>
                      <a:pt x="243" y="10"/>
                    </a:cubicBez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925F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BD936F1-2EB7-4548-8931-E041FE0DBB4E}"/>
              </a:ext>
            </a:extLst>
          </p:cNvPr>
          <p:cNvSpPr txBox="1"/>
          <p:nvPr/>
        </p:nvSpPr>
        <p:spPr>
          <a:xfrm>
            <a:off x="220980" y="341552"/>
            <a:ext cx="2564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522E4"/>
                </a:solidFill>
              </a:rPr>
              <a:t>Nhắc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lại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công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thức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tính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diện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tích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7522E4"/>
                </a:solidFill>
              </a:rPr>
              <a:t>hình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bình</a:t>
            </a:r>
            <a:r>
              <a:rPr lang="en-US" sz="2000" dirty="0">
                <a:solidFill>
                  <a:srgbClr val="7522E4"/>
                </a:solidFill>
              </a:rPr>
              <a:t> </a:t>
            </a:r>
            <a:r>
              <a:rPr lang="en-US" sz="2000" dirty="0" err="1">
                <a:solidFill>
                  <a:srgbClr val="7522E4"/>
                </a:solidFill>
              </a:rPr>
              <a:t>hành</a:t>
            </a:r>
            <a:endParaRPr lang="en-US" sz="2000" dirty="0">
              <a:solidFill>
                <a:srgbClr val="7522E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5F48CD-6A98-45CD-AC44-7C7FFD707616}"/>
              </a:ext>
            </a:extLst>
          </p:cNvPr>
          <p:cNvSpPr txBox="1"/>
          <p:nvPr/>
        </p:nvSpPr>
        <p:spPr>
          <a:xfrm>
            <a:off x="3395045" y="555436"/>
            <a:ext cx="256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nhà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ôn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lại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B82856-1CBE-4411-BFE2-38C1CE542103}"/>
              </a:ext>
            </a:extLst>
          </p:cNvPr>
          <p:cNvSpPr txBox="1"/>
          <p:nvPr/>
        </p:nvSpPr>
        <p:spPr>
          <a:xfrm>
            <a:off x="6520032" y="611620"/>
            <a:ext cx="247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Xem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bài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</a:rPr>
              <a:t>mới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E382E766-1FDC-45E9-8988-7FEB14463826}"/>
              </a:ext>
            </a:extLst>
          </p:cNvPr>
          <p:cNvSpPr/>
          <p:nvPr/>
        </p:nvSpPr>
        <p:spPr>
          <a:xfrm>
            <a:off x="5429818" y="4475344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0E585F-5888-4DF3-9146-B4EBF166FCC9}"/>
              </a:ext>
            </a:extLst>
          </p:cNvPr>
          <p:cNvSpPr/>
          <p:nvPr/>
        </p:nvSpPr>
        <p:spPr>
          <a:xfrm>
            <a:off x="6423090" y="2425659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FAAC2E2-DDA9-4065-A0F9-1BAC3E30F11A}"/>
              </a:ext>
            </a:extLst>
          </p:cNvPr>
          <p:cNvSpPr/>
          <p:nvPr/>
        </p:nvSpPr>
        <p:spPr>
          <a:xfrm>
            <a:off x="542924" y="2397451"/>
            <a:ext cx="1148147" cy="43299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3CCE28D-6EF1-47B7-AC65-A3EFC2067C7A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2924" y="442912"/>
            <a:ext cx="7717156" cy="571500"/>
          </a:xfrm>
        </p:spPr>
        <p:txBody>
          <a:bodyPr/>
          <a:lstStyle/>
          <a:p>
            <a:pPr marL="139700" indent="0" algn="ctr">
              <a:buClr>
                <a:schemeClr val="tx1"/>
              </a:buClr>
              <a:buNone/>
            </a:pP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dưới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đây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nào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bình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+mj-lt"/>
              </a:rPr>
              <a:t>hành</a:t>
            </a:r>
            <a:r>
              <a:rPr lang="en-US" altLang="en-US" sz="2400" dirty="0">
                <a:solidFill>
                  <a:srgbClr val="0000CC"/>
                </a:solidFill>
                <a:latin typeface="+mj-lt"/>
              </a:rPr>
              <a:t>?</a:t>
            </a:r>
          </a:p>
        </p:txBody>
      </p:sp>
      <p:sp>
        <p:nvSpPr>
          <p:cNvPr id="3075" name="AutoShape 3">
            <a:extLst>
              <a:ext uri="{FF2B5EF4-FFF2-40B4-BE49-F238E27FC236}">
                <a16:creationId xmlns:a16="http://schemas.microsoft.com/office/drawing/2014/main" id="{A3482B9D-51F5-42D9-940E-0B596D10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3350509"/>
            <a:ext cx="2057684" cy="942051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76" name="AutoShape 4">
            <a:extLst>
              <a:ext uri="{FF2B5EF4-FFF2-40B4-BE49-F238E27FC236}">
                <a16:creationId xmlns:a16="http://schemas.microsoft.com/office/drawing/2014/main" id="{BD81A47D-8534-4D4F-9546-032EDFF1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59" y="1353290"/>
            <a:ext cx="1356359" cy="1037083"/>
          </a:xfrm>
          <a:prstGeom prst="parallelogram">
            <a:avLst>
              <a:gd name="adj" fmla="val 36003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29C906A3-2296-451F-A4ED-FA4E0614A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740" y="449283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5</a:t>
            </a:r>
          </a:p>
        </p:txBody>
      </p:sp>
      <p:sp>
        <p:nvSpPr>
          <p:cNvPr id="3081" name="AutoShape 9">
            <a:extLst>
              <a:ext uri="{FF2B5EF4-FFF2-40B4-BE49-F238E27FC236}">
                <a16:creationId xmlns:a16="http://schemas.microsoft.com/office/drawing/2014/main" id="{D3790342-36ED-4423-B58F-CE46220C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834" y="1409700"/>
            <a:ext cx="2245445" cy="942051"/>
          </a:xfrm>
          <a:prstGeom prst="parallelogram">
            <a:avLst>
              <a:gd name="adj" fmla="val 69231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 dirty="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84" name="AutoShape 12">
            <a:extLst>
              <a:ext uri="{FF2B5EF4-FFF2-40B4-BE49-F238E27FC236}">
                <a16:creationId xmlns:a16="http://schemas.microsoft.com/office/drawing/2014/main" id="{13004337-8894-4A61-A9D4-9BBC93C62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954" y="3350509"/>
            <a:ext cx="1938116" cy="1037083"/>
          </a:xfrm>
          <a:prstGeom prst="parallelogram">
            <a:avLst>
              <a:gd name="adj" fmla="val 0"/>
            </a:avLst>
          </a:prstGeom>
          <a:solidFill>
            <a:srgbClr val="F6F608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1050">
              <a:solidFill>
                <a:srgbClr val="CCFFFF"/>
              </a:solidFill>
              <a:latin typeface="Verdana" panose="020B0604030504040204" pitchFamily="34" charset="0"/>
            </a:endParaRPr>
          </a:p>
        </p:txBody>
      </p:sp>
      <p:sp>
        <p:nvSpPr>
          <p:cNvPr id="3095" name="Rectangle 23">
            <a:extLst>
              <a:ext uri="{FF2B5EF4-FFF2-40B4-BE49-F238E27FC236}">
                <a16:creationId xmlns:a16="http://schemas.microsoft.com/office/drawing/2014/main" id="{A9CEE2E3-6B16-4E9B-9791-25DC86E07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707" y="4571509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4</a:t>
            </a:r>
          </a:p>
        </p:txBody>
      </p:sp>
      <p:sp>
        <p:nvSpPr>
          <p:cNvPr id="3096" name="Rectangle 24">
            <a:extLst>
              <a:ext uri="{FF2B5EF4-FFF2-40B4-BE49-F238E27FC236}">
                <a16:creationId xmlns:a16="http://schemas.microsoft.com/office/drawing/2014/main" id="{598BBD9A-7D35-49AE-A6BD-FB41EA7D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3012" y="2436497"/>
            <a:ext cx="103822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3</a:t>
            </a:r>
          </a:p>
        </p:txBody>
      </p:sp>
      <p:sp>
        <p:nvSpPr>
          <p:cNvPr id="3097" name="Rectangle 25">
            <a:extLst>
              <a:ext uri="{FF2B5EF4-FFF2-40B4-BE49-F238E27FC236}">
                <a16:creationId xmlns:a16="http://schemas.microsoft.com/office/drawing/2014/main" id="{263E77CC-B2A1-4CFB-A5DC-E3A3F6F2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5034" y="2448313"/>
            <a:ext cx="10287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2</a:t>
            </a:r>
          </a:p>
        </p:txBody>
      </p:sp>
      <p:sp>
        <p:nvSpPr>
          <p:cNvPr id="3098" name="Rectangle 26">
            <a:extLst>
              <a:ext uri="{FF2B5EF4-FFF2-40B4-BE49-F238E27FC236}">
                <a16:creationId xmlns:a16="http://schemas.microsoft.com/office/drawing/2014/main" id="{8D95B156-49E4-45F5-9130-23E04ED16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30" y="2390374"/>
            <a:ext cx="13716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100" dirty="0" err="1">
                <a:latin typeface="+mj-lt"/>
              </a:rPr>
              <a:t>Hình</a:t>
            </a:r>
            <a:r>
              <a:rPr lang="en-US" altLang="en-US" sz="2100" dirty="0">
                <a:latin typeface="+mj-lt"/>
              </a:rPr>
              <a:t> 1</a:t>
            </a:r>
          </a:p>
        </p:txBody>
      </p:sp>
      <p:sp>
        <p:nvSpPr>
          <p:cNvPr id="3099" name="AutoShape 27">
            <a:extLst>
              <a:ext uri="{FF2B5EF4-FFF2-40B4-BE49-F238E27FC236}">
                <a16:creationId xmlns:a16="http://schemas.microsoft.com/office/drawing/2014/main" id="{6C950BA8-EC8B-4089-9AC8-B59DA6D0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993" y="1193840"/>
            <a:ext cx="1656782" cy="1196534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BBDB53-8007-4CC1-A795-7E5A339B6B5F}"/>
              </a:ext>
            </a:extLst>
          </p:cNvPr>
          <p:cNvSpPr txBox="1"/>
          <p:nvPr/>
        </p:nvSpPr>
        <p:spPr>
          <a:xfrm>
            <a:off x="1546860" y="1242060"/>
            <a:ext cx="68122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i="1" dirty="0">
                <a:solidFill>
                  <a:schemeClr val="accent4">
                    <a:lumMod val="50000"/>
                  </a:schemeClr>
                </a:solidFill>
              </a:rPr>
              <a:t>THANKS!</a:t>
            </a:r>
          </a:p>
        </p:txBody>
      </p:sp>
      <p:grpSp>
        <p:nvGrpSpPr>
          <p:cNvPr id="9" name="Google Shape;2582;p65">
            <a:extLst>
              <a:ext uri="{FF2B5EF4-FFF2-40B4-BE49-F238E27FC236}">
                <a16:creationId xmlns:a16="http://schemas.microsoft.com/office/drawing/2014/main" id="{5952F9EF-E97A-413D-8D58-853FB42E512F}"/>
              </a:ext>
            </a:extLst>
          </p:cNvPr>
          <p:cNvGrpSpPr/>
          <p:nvPr/>
        </p:nvGrpSpPr>
        <p:grpSpPr>
          <a:xfrm>
            <a:off x="45720" y="3531525"/>
            <a:ext cx="2316316" cy="1733895"/>
            <a:chOff x="1529144" y="1403352"/>
            <a:chExt cx="1541229" cy="1273199"/>
          </a:xfrm>
        </p:grpSpPr>
        <p:sp>
          <p:nvSpPr>
            <p:cNvPr id="10" name="Google Shape;2583;p65">
              <a:extLst>
                <a:ext uri="{FF2B5EF4-FFF2-40B4-BE49-F238E27FC236}">
                  <a16:creationId xmlns:a16="http://schemas.microsoft.com/office/drawing/2014/main" id="{45AFA550-4F4D-40C8-855F-1E8EE389E8CF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84;p65">
              <a:extLst>
                <a:ext uri="{FF2B5EF4-FFF2-40B4-BE49-F238E27FC236}">
                  <a16:creationId xmlns:a16="http://schemas.microsoft.com/office/drawing/2014/main" id="{8E280A90-B117-4597-AA2F-21DE16863663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85;p65">
              <a:extLst>
                <a:ext uri="{FF2B5EF4-FFF2-40B4-BE49-F238E27FC236}">
                  <a16:creationId xmlns:a16="http://schemas.microsoft.com/office/drawing/2014/main" id="{EC90F9A7-AF63-4FC4-A29C-D0DF1781FA3C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86;p65">
              <a:extLst>
                <a:ext uri="{FF2B5EF4-FFF2-40B4-BE49-F238E27FC236}">
                  <a16:creationId xmlns:a16="http://schemas.microsoft.com/office/drawing/2014/main" id="{18E2C301-C447-4DE6-92C5-AE8437275338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587;p65">
              <a:extLst>
                <a:ext uri="{FF2B5EF4-FFF2-40B4-BE49-F238E27FC236}">
                  <a16:creationId xmlns:a16="http://schemas.microsoft.com/office/drawing/2014/main" id="{10B32035-A7ED-4FFE-A58E-D390EDA6B887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88;p65">
              <a:extLst>
                <a:ext uri="{FF2B5EF4-FFF2-40B4-BE49-F238E27FC236}">
                  <a16:creationId xmlns:a16="http://schemas.microsoft.com/office/drawing/2014/main" id="{30AF0052-A4B3-4CC1-817E-68107F26355B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89;p65">
              <a:extLst>
                <a:ext uri="{FF2B5EF4-FFF2-40B4-BE49-F238E27FC236}">
                  <a16:creationId xmlns:a16="http://schemas.microsoft.com/office/drawing/2014/main" id="{A361954C-D774-48DF-8877-4804AC9D5352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90;p65">
              <a:extLst>
                <a:ext uri="{FF2B5EF4-FFF2-40B4-BE49-F238E27FC236}">
                  <a16:creationId xmlns:a16="http://schemas.microsoft.com/office/drawing/2014/main" id="{E8429332-0130-4264-9F73-AAB93530EEE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91;p65">
              <a:extLst>
                <a:ext uri="{FF2B5EF4-FFF2-40B4-BE49-F238E27FC236}">
                  <a16:creationId xmlns:a16="http://schemas.microsoft.com/office/drawing/2014/main" id="{947E1F42-D099-4C77-9186-BCB88902C2D7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92;p65">
              <a:extLst>
                <a:ext uri="{FF2B5EF4-FFF2-40B4-BE49-F238E27FC236}">
                  <a16:creationId xmlns:a16="http://schemas.microsoft.com/office/drawing/2014/main" id="{801B029D-0C18-4D84-BEA6-359B17D007EA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93;p65">
              <a:extLst>
                <a:ext uri="{FF2B5EF4-FFF2-40B4-BE49-F238E27FC236}">
                  <a16:creationId xmlns:a16="http://schemas.microsoft.com/office/drawing/2014/main" id="{371B4D1A-692C-4544-ACBD-7297E8B46FF3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94;p65">
              <a:extLst>
                <a:ext uri="{FF2B5EF4-FFF2-40B4-BE49-F238E27FC236}">
                  <a16:creationId xmlns:a16="http://schemas.microsoft.com/office/drawing/2014/main" id="{44C60E0B-D3DB-47C2-A82C-9100BA547BCC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95;p65">
              <a:extLst>
                <a:ext uri="{FF2B5EF4-FFF2-40B4-BE49-F238E27FC236}">
                  <a16:creationId xmlns:a16="http://schemas.microsoft.com/office/drawing/2014/main" id="{6B18F966-D56D-4DFB-B509-BA76E4F7B5A1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96;p65">
              <a:extLst>
                <a:ext uri="{FF2B5EF4-FFF2-40B4-BE49-F238E27FC236}">
                  <a16:creationId xmlns:a16="http://schemas.microsoft.com/office/drawing/2014/main" id="{A9468D47-0A17-4CF7-A5F7-90B094E9DBCC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97;p65">
              <a:extLst>
                <a:ext uri="{FF2B5EF4-FFF2-40B4-BE49-F238E27FC236}">
                  <a16:creationId xmlns:a16="http://schemas.microsoft.com/office/drawing/2014/main" id="{E6727ACF-CC71-495D-A673-67080538AE4D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98;p65">
              <a:extLst>
                <a:ext uri="{FF2B5EF4-FFF2-40B4-BE49-F238E27FC236}">
                  <a16:creationId xmlns:a16="http://schemas.microsoft.com/office/drawing/2014/main" id="{D76B3945-8B96-4EAB-86A0-92FBB08A4DE4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599;p65">
              <a:extLst>
                <a:ext uri="{FF2B5EF4-FFF2-40B4-BE49-F238E27FC236}">
                  <a16:creationId xmlns:a16="http://schemas.microsoft.com/office/drawing/2014/main" id="{091F3348-7AFD-4A50-A43E-90FAF4EC5290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0;p65">
              <a:extLst>
                <a:ext uri="{FF2B5EF4-FFF2-40B4-BE49-F238E27FC236}">
                  <a16:creationId xmlns:a16="http://schemas.microsoft.com/office/drawing/2014/main" id="{1F6FE239-C816-45F9-85C4-19997257D7A3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1;p65">
              <a:extLst>
                <a:ext uri="{FF2B5EF4-FFF2-40B4-BE49-F238E27FC236}">
                  <a16:creationId xmlns:a16="http://schemas.microsoft.com/office/drawing/2014/main" id="{795955C5-B241-412C-82C7-220F25B477CB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2;p65">
              <a:extLst>
                <a:ext uri="{FF2B5EF4-FFF2-40B4-BE49-F238E27FC236}">
                  <a16:creationId xmlns:a16="http://schemas.microsoft.com/office/drawing/2014/main" id="{1F37A34C-41CD-4283-9E37-548723CD4C46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3;p65">
              <a:extLst>
                <a:ext uri="{FF2B5EF4-FFF2-40B4-BE49-F238E27FC236}">
                  <a16:creationId xmlns:a16="http://schemas.microsoft.com/office/drawing/2014/main" id="{C150F5D4-AD2D-4D5D-94BB-EF4AF675C664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4;p65">
              <a:extLst>
                <a:ext uri="{FF2B5EF4-FFF2-40B4-BE49-F238E27FC236}">
                  <a16:creationId xmlns:a16="http://schemas.microsoft.com/office/drawing/2014/main" id="{8B20E6BC-2BAC-4C71-929A-7DA372A26E46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11;p66">
            <a:extLst>
              <a:ext uri="{FF2B5EF4-FFF2-40B4-BE49-F238E27FC236}">
                <a16:creationId xmlns:a16="http://schemas.microsoft.com/office/drawing/2014/main" id="{1F601D2B-4533-4C8E-998B-C23B48CBF4D5}"/>
              </a:ext>
            </a:extLst>
          </p:cNvPr>
          <p:cNvGrpSpPr/>
          <p:nvPr/>
        </p:nvGrpSpPr>
        <p:grpSpPr>
          <a:xfrm>
            <a:off x="6118861" y="2976974"/>
            <a:ext cx="3025140" cy="2118498"/>
            <a:chOff x="4147875" y="986011"/>
            <a:chExt cx="3842140" cy="3019074"/>
          </a:xfrm>
        </p:grpSpPr>
        <p:sp>
          <p:nvSpPr>
            <p:cNvPr id="33" name="Google Shape;2612;p66">
              <a:extLst>
                <a:ext uri="{FF2B5EF4-FFF2-40B4-BE49-F238E27FC236}">
                  <a16:creationId xmlns:a16="http://schemas.microsoft.com/office/drawing/2014/main" id="{DF9A7EBA-221B-4EB8-84B8-B47BFEE0B8AD}"/>
                </a:ext>
              </a:extLst>
            </p:cNvPr>
            <p:cNvSpPr/>
            <p:nvPr/>
          </p:nvSpPr>
          <p:spPr>
            <a:xfrm>
              <a:off x="5591742" y="3553821"/>
              <a:ext cx="954407" cy="4192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13;p66">
              <a:extLst>
                <a:ext uri="{FF2B5EF4-FFF2-40B4-BE49-F238E27FC236}">
                  <a16:creationId xmlns:a16="http://schemas.microsoft.com/office/drawing/2014/main" id="{5A0AA7F7-7F38-479E-A117-84550AC51D19}"/>
                </a:ext>
              </a:extLst>
            </p:cNvPr>
            <p:cNvSpPr/>
            <p:nvPr/>
          </p:nvSpPr>
          <p:spPr>
            <a:xfrm>
              <a:off x="5619445" y="3553821"/>
              <a:ext cx="849745" cy="335160"/>
            </a:xfrm>
            <a:custGeom>
              <a:avLst/>
              <a:gdLst/>
              <a:ahLst/>
              <a:cxnLst/>
              <a:rect l="l" t="t" r="r" b="b"/>
              <a:pathLst>
                <a:path w="18097" h="7901" extrusionOk="0">
                  <a:moveTo>
                    <a:pt x="2377" y="0"/>
                  </a:moveTo>
                  <a:lnTo>
                    <a:pt x="0" y="7901"/>
                  </a:lnTo>
                  <a:cubicBezTo>
                    <a:pt x="6032" y="6753"/>
                    <a:pt x="12064" y="5557"/>
                    <a:pt x="18096" y="4442"/>
                  </a:cubicBezTo>
                  <a:lnTo>
                    <a:pt x="167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14;p66">
              <a:extLst>
                <a:ext uri="{FF2B5EF4-FFF2-40B4-BE49-F238E27FC236}">
                  <a16:creationId xmlns:a16="http://schemas.microsoft.com/office/drawing/2014/main" id="{66C56507-2369-448A-A275-0A89E4AC98A7}"/>
                </a:ext>
              </a:extLst>
            </p:cNvPr>
            <p:cNvSpPr/>
            <p:nvPr/>
          </p:nvSpPr>
          <p:spPr>
            <a:xfrm>
              <a:off x="5520135" y="3939716"/>
              <a:ext cx="1097573" cy="65369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15;p66">
              <a:extLst>
                <a:ext uri="{FF2B5EF4-FFF2-40B4-BE49-F238E27FC236}">
                  <a16:creationId xmlns:a16="http://schemas.microsoft.com/office/drawing/2014/main" id="{38D3A6F2-08D4-48EE-8802-FAEAED285E05}"/>
                </a:ext>
              </a:extLst>
            </p:cNvPr>
            <p:cNvSpPr/>
            <p:nvPr/>
          </p:nvSpPr>
          <p:spPr>
            <a:xfrm>
              <a:off x="4147875" y="1157727"/>
              <a:ext cx="3842140" cy="2479534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6;p66">
              <a:extLst>
                <a:ext uri="{FF2B5EF4-FFF2-40B4-BE49-F238E27FC236}">
                  <a16:creationId xmlns:a16="http://schemas.microsoft.com/office/drawing/2014/main" id="{1FB9CE4F-0245-4353-9B6A-144CDA19655C}"/>
                </a:ext>
              </a:extLst>
            </p:cNvPr>
            <p:cNvSpPr/>
            <p:nvPr/>
          </p:nvSpPr>
          <p:spPr>
            <a:xfrm>
              <a:off x="4147875" y="986011"/>
              <a:ext cx="3842140" cy="2359231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7;p66">
              <a:extLst>
                <a:ext uri="{FF2B5EF4-FFF2-40B4-BE49-F238E27FC236}">
                  <a16:creationId xmlns:a16="http://schemas.microsoft.com/office/drawing/2014/main" id="{A7094359-76F7-416A-8821-3B44AF9B7F6B}"/>
                </a:ext>
              </a:extLst>
            </p:cNvPr>
            <p:cNvSpPr/>
            <p:nvPr/>
          </p:nvSpPr>
          <p:spPr>
            <a:xfrm>
              <a:off x="4351050" y="1150770"/>
              <a:ext cx="3435791" cy="1934437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8;p66">
              <a:extLst>
                <a:ext uri="{FF2B5EF4-FFF2-40B4-BE49-F238E27FC236}">
                  <a16:creationId xmlns:a16="http://schemas.microsoft.com/office/drawing/2014/main" id="{5D0E4AC6-0C45-447D-94F7-C310C2CF5FDF}"/>
                </a:ext>
              </a:extLst>
            </p:cNvPr>
            <p:cNvSpPr/>
            <p:nvPr/>
          </p:nvSpPr>
          <p:spPr>
            <a:xfrm>
              <a:off x="6008800" y="3331525"/>
              <a:ext cx="120300" cy="1203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5782;p62">
            <a:extLst>
              <a:ext uri="{FF2B5EF4-FFF2-40B4-BE49-F238E27FC236}">
                <a16:creationId xmlns:a16="http://schemas.microsoft.com/office/drawing/2014/main" id="{063F25A0-BFFD-4EAB-A1F4-12C06F0B4F05}"/>
              </a:ext>
            </a:extLst>
          </p:cNvPr>
          <p:cNvGrpSpPr/>
          <p:nvPr/>
        </p:nvGrpSpPr>
        <p:grpSpPr>
          <a:xfrm>
            <a:off x="7900514" y="1067629"/>
            <a:ext cx="1252550" cy="622125"/>
            <a:chOff x="3583900" y="452325"/>
            <a:chExt cx="1252550" cy="622125"/>
          </a:xfrm>
        </p:grpSpPr>
        <p:sp>
          <p:nvSpPr>
            <p:cNvPr id="42" name="Google Shape;5783;p62">
              <a:extLst>
                <a:ext uri="{FF2B5EF4-FFF2-40B4-BE49-F238E27FC236}">
                  <a16:creationId xmlns:a16="http://schemas.microsoft.com/office/drawing/2014/main" id="{2F67D607-21DA-4C78-8A10-C9052C4989DD}"/>
                </a:ext>
              </a:extLst>
            </p:cNvPr>
            <p:cNvSpPr/>
            <p:nvPr/>
          </p:nvSpPr>
          <p:spPr>
            <a:xfrm>
              <a:off x="3583925" y="489675"/>
              <a:ext cx="1252050" cy="584775"/>
            </a:xfrm>
            <a:custGeom>
              <a:avLst/>
              <a:gdLst/>
              <a:ahLst/>
              <a:cxnLst/>
              <a:rect l="l" t="t" r="r" b="b"/>
              <a:pathLst>
                <a:path w="50082" h="23391" extrusionOk="0">
                  <a:moveTo>
                    <a:pt x="45264" y="4473"/>
                  </a:moveTo>
                  <a:cubicBezTo>
                    <a:pt x="45414" y="4473"/>
                    <a:pt x="45564" y="4509"/>
                    <a:pt x="45700" y="4581"/>
                  </a:cubicBezTo>
                  <a:cubicBezTo>
                    <a:pt x="45922" y="4698"/>
                    <a:pt x="46085" y="4893"/>
                    <a:pt x="46159" y="5133"/>
                  </a:cubicBezTo>
                  <a:cubicBezTo>
                    <a:pt x="46234" y="5373"/>
                    <a:pt x="46210" y="5626"/>
                    <a:pt x="46094" y="5849"/>
                  </a:cubicBezTo>
                  <a:cubicBezTo>
                    <a:pt x="45978" y="6071"/>
                    <a:pt x="45781" y="6235"/>
                    <a:pt x="45541" y="6309"/>
                  </a:cubicBezTo>
                  <a:cubicBezTo>
                    <a:pt x="45449" y="6337"/>
                    <a:pt x="45356" y="6351"/>
                    <a:pt x="45264" y="6351"/>
                  </a:cubicBezTo>
                  <a:cubicBezTo>
                    <a:pt x="44864" y="6351"/>
                    <a:pt x="44491" y="6092"/>
                    <a:pt x="44366" y="5691"/>
                  </a:cubicBezTo>
                  <a:cubicBezTo>
                    <a:pt x="44292" y="5451"/>
                    <a:pt x="44315" y="5197"/>
                    <a:pt x="44431" y="4975"/>
                  </a:cubicBezTo>
                  <a:cubicBezTo>
                    <a:pt x="44549" y="4752"/>
                    <a:pt x="44744" y="4589"/>
                    <a:pt x="44984" y="4515"/>
                  </a:cubicBezTo>
                  <a:cubicBezTo>
                    <a:pt x="45075" y="4487"/>
                    <a:pt x="45169" y="4473"/>
                    <a:pt x="45264" y="4473"/>
                  </a:cubicBezTo>
                  <a:close/>
                  <a:moveTo>
                    <a:pt x="47247" y="1"/>
                  </a:moveTo>
                  <a:cubicBezTo>
                    <a:pt x="47223" y="1"/>
                    <a:pt x="47198" y="4"/>
                    <a:pt x="47173" y="12"/>
                  </a:cubicBezTo>
                  <a:lnTo>
                    <a:pt x="184" y="14612"/>
                  </a:lnTo>
                  <a:cubicBezTo>
                    <a:pt x="121" y="14632"/>
                    <a:pt x="69" y="14675"/>
                    <a:pt x="37" y="14734"/>
                  </a:cubicBezTo>
                  <a:cubicBezTo>
                    <a:pt x="6" y="14793"/>
                    <a:pt x="1" y="14862"/>
                    <a:pt x="21" y="14924"/>
                  </a:cubicBezTo>
                  <a:lnTo>
                    <a:pt x="2596" y="23215"/>
                  </a:lnTo>
                  <a:cubicBezTo>
                    <a:pt x="2628" y="23322"/>
                    <a:pt x="2727" y="23390"/>
                    <a:pt x="2834" y="23390"/>
                  </a:cubicBezTo>
                  <a:cubicBezTo>
                    <a:pt x="2859" y="23390"/>
                    <a:pt x="2884" y="23386"/>
                    <a:pt x="2907" y="23379"/>
                  </a:cubicBezTo>
                  <a:lnTo>
                    <a:pt x="49898" y="8777"/>
                  </a:lnTo>
                  <a:cubicBezTo>
                    <a:pt x="49961" y="8758"/>
                    <a:pt x="50013" y="8714"/>
                    <a:pt x="50045" y="8656"/>
                  </a:cubicBezTo>
                  <a:cubicBezTo>
                    <a:pt x="50076" y="8597"/>
                    <a:pt x="50081" y="8529"/>
                    <a:pt x="50061" y="8466"/>
                  </a:cubicBezTo>
                  <a:lnTo>
                    <a:pt x="47485" y="175"/>
                  </a:lnTo>
                  <a:cubicBezTo>
                    <a:pt x="47452" y="69"/>
                    <a:pt x="47354" y="1"/>
                    <a:pt x="4724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784;p62">
              <a:extLst>
                <a:ext uri="{FF2B5EF4-FFF2-40B4-BE49-F238E27FC236}">
                  <a16:creationId xmlns:a16="http://schemas.microsoft.com/office/drawing/2014/main" id="{152EA100-6FC5-4B2B-9AE7-4F6E2ECA6ABB}"/>
                </a:ext>
              </a:extLst>
            </p:cNvPr>
            <p:cNvSpPr/>
            <p:nvPr/>
          </p:nvSpPr>
          <p:spPr>
            <a:xfrm>
              <a:off x="3593800" y="462175"/>
              <a:ext cx="1232275" cy="565100"/>
            </a:xfrm>
            <a:custGeom>
              <a:avLst/>
              <a:gdLst/>
              <a:ahLst/>
              <a:cxnLst/>
              <a:rect l="l" t="t" r="r" b="b"/>
              <a:pathLst>
                <a:path w="49291" h="22604" extrusionOk="0">
                  <a:moveTo>
                    <a:pt x="44664" y="2761"/>
                  </a:moveTo>
                  <a:cubicBezTo>
                    <a:pt x="44720" y="2767"/>
                    <a:pt x="44778" y="2772"/>
                    <a:pt x="44832" y="2782"/>
                  </a:cubicBezTo>
                  <a:cubicBezTo>
                    <a:pt x="45279" y="2850"/>
                    <a:pt x="45709" y="3030"/>
                    <a:pt x="46065" y="3298"/>
                  </a:cubicBezTo>
                  <a:lnTo>
                    <a:pt x="46045" y="3326"/>
                  </a:lnTo>
                  <a:cubicBezTo>
                    <a:pt x="45696" y="3064"/>
                    <a:pt x="45276" y="2886"/>
                    <a:pt x="44832" y="2809"/>
                  </a:cubicBezTo>
                  <a:cubicBezTo>
                    <a:pt x="44770" y="2795"/>
                    <a:pt x="44709" y="2787"/>
                    <a:pt x="44647" y="2777"/>
                  </a:cubicBezTo>
                  <a:cubicBezTo>
                    <a:pt x="44648" y="2771"/>
                    <a:pt x="44654" y="2764"/>
                    <a:pt x="44661" y="2764"/>
                  </a:cubicBezTo>
                  <a:lnTo>
                    <a:pt x="44664" y="2761"/>
                  </a:lnTo>
                  <a:close/>
                  <a:moveTo>
                    <a:pt x="36489" y="4676"/>
                  </a:moveTo>
                  <a:cubicBezTo>
                    <a:pt x="36533" y="4676"/>
                    <a:pt x="36576" y="4704"/>
                    <a:pt x="36592" y="4750"/>
                  </a:cubicBezTo>
                  <a:lnTo>
                    <a:pt x="36914" y="5784"/>
                  </a:lnTo>
                  <a:cubicBezTo>
                    <a:pt x="36932" y="5839"/>
                    <a:pt x="36902" y="5897"/>
                    <a:pt x="36848" y="5913"/>
                  </a:cubicBezTo>
                  <a:cubicBezTo>
                    <a:pt x="36837" y="5916"/>
                    <a:pt x="36826" y="5918"/>
                    <a:pt x="36815" y="5918"/>
                  </a:cubicBezTo>
                  <a:cubicBezTo>
                    <a:pt x="36771" y="5918"/>
                    <a:pt x="36731" y="5890"/>
                    <a:pt x="36717" y="5846"/>
                  </a:cubicBezTo>
                  <a:lnTo>
                    <a:pt x="36394" y="4810"/>
                  </a:lnTo>
                  <a:cubicBezTo>
                    <a:pt x="36380" y="4756"/>
                    <a:pt x="36410" y="4698"/>
                    <a:pt x="36463" y="4680"/>
                  </a:cubicBezTo>
                  <a:cubicBezTo>
                    <a:pt x="36472" y="4677"/>
                    <a:pt x="36480" y="4676"/>
                    <a:pt x="36489" y="4676"/>
                  </a:cubicBezTo>
                  <a:close/>
                  <a:moveTo>
                    <a:pt x="38921" y="3922"/>
                  </a:moveTo>
                  <a:cubicBezTo>
                    <a:pt x="38963" y="3922"/>
                    <a:pt x="39001" y="3950"/>
                    <a:pt x="39016" y="3994"/>
                  </a:cubicBezTo>
                  <a:lnTo>
                    <a:pt x="39658" y="6067"/>
                  </a:lnTo>
                  <a:cubicBezTo>
                    <a:pt x="39676" y="6122"/>
                    <a:pt x="39646" y="6181"/>
                    <a:pt x="39592" y="6195"/>
                  </a:cubicBezTo>
                  <a:cubicBezTo>
                    <a:pt x="39582" y="6199"/>
                    <a:pt x="39571" y="6201"/>
                    <a:pt x="39561" y="6201"/>
                  </a:cubicBezTo>
                  <a:cubicBezTo>
                    <a:pt x="39517" y="6201"/>
                    <a:pt x="39477" y="6172"/>
                    <a:pt x="39465" y="6128"/>
                  </a:cubicBezTo>
                  <a:lnTo>
                    <a:pt x="38818" y="4056"/>
                  </a:lnTo>
                  <a:cubicBezTo>
                    <a:pt x="38804" y="4001"/>
                    <a:pt x="38833" y="3944"/>
                    <a:pt x="38888" y="3928"/>
                  </a:cubicBezTo>
                  <a:cubicBezTo>
                    <a:pt x="38899" y="3924"/>
                    <a:pt x="38910" y="3922"/>
                    <a:pt x="38921" y="3922"/>
                  </a:cubicBezTo>
                  <a:close/>
                  <a:moveTo>
                    <a:pt x="44869" y="3729"/>
                  </a:moveTo>
                  <a:cubicBezTo>
                    <a:pt x="45419" y="3729"/>
                    <a:pt x="45927" y="4084"/>
                    <a:pt x="46102" y="4636"/>
                  </a:cubicBezTo>
                  <a:cubicBezTo>
                    <a:pt x="46311" y="5317"/>
                    <a:pt x="45929" y="6040"/>
                    <a:pt x="45251" y="6250"/>
                  </a:cubicBezTo>
                  <a:cubicBezTo>
                    <a:pt x="45128" y="6286"/>
                    <a:pt x="45013" y="6305"/>
                    <a:pt x="44890" y="6307"/>
                  </a:cubicBezTo>
                  <a:cubicBezTo>
                    <a:pt x="44879" y="6308"/>
                    <a:pt x="44869" y="6308"/>
                    <a:pt x="44859" y="6308"/>
                  </a:cubicBezTo>
                  <a:cubicBezTo>
                    <a:pt x="44314" y="6308"/>
                    <a:pt x="43807" y="5952"/>
                    <a:pt x="43633" y="5401"/>
                  </a:cubicBezTo>
                  <a:cubicBezTo>
                    <a:pt x="43424" y="4720"/>
                    <a:pt x="43806" y="3996"/>
                    <a:pt x="44483" y="3787"/>
                  </a:cubicBezTo>
                  <a:cubicBezTo>
                    <a:pt x="44606" y="3750"/>
                    <a:pt x="44725" y="3731"/>
                    <a:pt x="44848" y="3729"/>
                  </a:cubicBezTo>
                  <a:cubicBezTo>
                    <a:pt x="44855" y="3729"/>
                    <a:pt x="44862" y="3729"/>
                    <a:pt x="44869" y="3729"/>
                  </a:cubicBezTo>
                  <a:close/>
                  <a:moveTo>
                    <a:pt x="34069" y="5428"/>
                  </a:moveTo>
                  <a:cubicBezTo>
                    <a:pt x="34113" y="5428"/>
                    <a:pt x="34154" y="5458"/>
                    <a:pt x="34169" y="5500"/>
                  </a:cubicBezTo>
                  <a:lnTo>
                    <a:pt x="34491" y="6538"/>
                  </a:lnTo>
                  <a:cubicBezTo>
                    <a:pt x="34505" y="6593"/>
                    <a:pt x="34475" y="6648"/>
                    <a:pt x="34421" y="6666"/>
                  </a:cubicBezTo>
                  <a:cubicBezTo>
                    <a:pt x="34411" y="6670"/>
                    <a:pt x="34401" y="6672"/>
                    <a:pt x="34391" y="6672"/>
                  </a:cubicBezTo>
                  <a:cubicBezTo>
                    <a:pt x="34349" y="6672"/>
                    <a:pt x="34308" y="6643"/>
                    <a:pt x="34293" y="6599"/>
                  </a:cubicBezTo>
                  <a:lnTo>
                    <a:pt x="33971" y="5562"/>
                  </a:lnTo>
                  <a:cubicBezTo>
                    <a:pt x="33953" y="5507"/>
                    <a:pt x="33987" y="5452"/>
                    <a:pt x="34038" y="5433"/>
                  </a:cubicBezTo>
                  <a:cubicBezTo>
                    <a:pt x="34048" y="5430"/>
                    <a:pt x="34058" y="5428"/>
                    <a:pt x="34069" y="5428"/>
                  </a:cubicBezTo>
                  <a:close/>
                  <a:moveTo>
                    <a:pt x="42978" y="6180"/>
                  </a:moveTo>
                  <a:lnTo>
                    <a:pt x="42997" y="6244"/>
                  </a:lnTo>
                  <a:lnTo>
                    <a:pt x="43018" y="6250"/>
                  </a:lnTo>
                  <a:cubicBezTo>
                    <a:pt x="43238" y="6742"/>
                    <a:pt x="43678" y="7122"/>
                    <a:pt x="44198" y="7264"/>
                  </a:cubicBezTo>
                  <a:cubicBezTo>
                    <a:pt x="44356" y="7307"/>
                    <a:pt x="44520" y="7327"/>
                    <a:pt x="44684" y="7327"/>
                  </a:cubicBezTo>
                  <a:cubicBezTo>
                    <a:pt x="44759" y="7327"/>
                    <a:pt x="44833" y="7323"/>
                    <a:pt x="44907" y="7315"/>
                  </a:cubicBezTo>
                  <a:cubicBezTo>
                    <a:pt x="45013" y="7299"/>
                    <a:pt x="45119" y="7276"/>
                    <a:pt x="45221" y="7243"/>
                  </a:cubicBezTo>
                  <a:cubicBezTo>
                    <a:pt x="45401" y="7190"/>
                    <a:pt x="45574" y="7105"/>
                    <a:pt x="45747" y="7022"/>
                  </a:cubicBezTo>
                  <a:lnTo>
                    <a:pt x="45747" y="7022"/>
                  </a:lnTo>
                  <a:cubicBezTo>
                    <a:pt x="45591" y="7134"/>
                    <a:pt x="45415" y="7219"/>
                    <a:pt x="45230" y="7278"/>
                  </a:cubicBezTo>
                  <a:cubicBezTo>
                    <a:pt x="45124" y="7310"/>
                    <a:pt x="45015" y="7332"/>
                    <a:pt x="44905" y="7348"/>
                  </a:cubicBezTo>
                  <a:cubicBezTo>
                    <a:pt x="44827" y="7358"/>
                    <a:pt x="44748" y="7363"/>
                    <a:pt x="44669" y="7363"/>
                  </a:cubicBezTo>
                  <a:cubicBezTo>
                    <a:pt x="44507" y="7363"/>
                    <a:pt x="44344" y="7342"/>
                    <a:pt x="44186" y="7299"/>
                  </a:cubicBezTo>
                  <a:cubicBezTo>
                    <a:pt x="43657" y="7153"/>
                    <a:pt x="43209" y="6767"/>
                    <a:pt x="42993" y="6244"/>
                  </a:cubicBezTo>
                  <a:lnTo>
                    <a:pt x="42978" y="6180"/>
                  </a:lnTo>
                  <a:close/>
                  <a:moveTo>
                    <a:pt x="29219" y="6936"/>
                  </a:moveTo>
                  <a:cubicBezTo>
                    <a:pt x="29265" y="6936"/>
                    <a:pt x="29307" y="6964"/>
                    <a:pt x="29320" y="7009"/>
                  </a:cubicBezTo>
                  <a:lnTo>
                    <a:pt x="29641" y="8044"/>
                  </a:lnTo>
                  <a:cubicBezTo>
                    <a:pt x="29658" y="8100"/>
                    <a:pt x="29629" y="8158"/>
                    <a:pt x="29574" y="8173"/>
                  </a:cubicBezTo>
                  <a:cubicBezTo>
                    <a:pt x="29563" y="8176"/>
                    <a:pt x="29553" y="8178"/>
                    <a:pt x="29542" y="8178"/>
                  </a:cubicBezTo>
                  <a:cubicBezTo>
                    <a:pt x="29499" y="8178"/>
                    <a:pt x="29459" y="8150"/>
                    <a:pt x="29446" y="8106"/>
                  </a:cubicBezTo>
                  <a:lnTo>
                    <a:pt x="29124" y="7071"/>
                  </a:lnTo>
                  <a:cubicBezTo>
                    <a:pt x="29106" y="7016"/>
                    <a:pt x="29136" y="6959"/>
                    <a:pt x="29191" y="6940"/>
                  </a:cubicBezTo>
                  <a:cubicBezTo>
                    <a:pt x="29200" y="6937"/>
                    <a:pt x="29210" y="6936"/>
                    <a:pt x="29219" y="6936"/>
                  </a:cubicBezTo>
                  <a:close/>
                  <a:moveTo>
                    <a:pt x="42825" y="7846"/>
                  </a:moveTo>
                  <a:lnTo>
                    <a:pt x="42842" y="7849"/>
                  </a:lnTo>
                  <a:cubicBezTo>
                    <a:pt x="43131" y="8145"/>
                    <a:pt x="43534" y="8325"/>
                    <a:pt x="43945" y="8375"/>
                  </a:cubicBezTo>
                  <a:cubicBezTo>
                    <a:pt x="43523" y="8358"/>
                    <a:pt x="43114" y="8174"/>
                    <a:pt x="42815" y="7850"/>
                  </a:cubicBezTo>
                  <a:cubicBezTo>
                    <a:pt x="42819" y="7846"/>
                    <a:pt x="42821" y="7846"/>
                    <a:pt x="42825" y="7846"/>
                  </a:cubicBezTo>
                  <a:close/>
                  <a:moveTo>
                    <a:pt x="31647" y="6182"/>
                  </a:moveTo>
                  <a:cubicBezTo>
                    <a:pt x="31691" y="6182"/>
                    <a:pt x="31730" y="6210"/>
                    <a:pt x="31742" y="6254"/>
                  </a:cubicBezTo>
                  <a:lnTo>
                    <a:pt x="32389" y="8327"/>
                  </a:lnTo>
                  <a:cubicBezTo>
                    <a:pt x="32404" y="8383"/>
                    <a:pt x="32373" y="8441"/>
                    <a:pt x="32318" y="8456"/>
                  </a:cubicBezTo>
                  <a:cubicBezTo>
                    <a:pt x="32308" y="8459"/>
                    <a:pt x="32298" y="8461"/>
                    <a:pt x="32288" y="8461"/>
                  </a:cubicBezTo>
                  <a:cubicBezTo>
                    <a:pt x="32246" y="8461"/>
                    <a:pt x="32205" y="8432"/>
                    <a:pt x="32190" y="8389"/>
                  </a:cubicBezTo>
                  <a:lnTo>
                    <a:pt x="31547" y="6316"/>
                  </a:lnTo>
                  <a:cubicBezTo>
                    <a:pt x="31530" y="6260"/>
                    <a:pt x="31559" y="6203"/>
                    <a:pt x="31614" y="6187"/>
                  </a:cubicBezTo>
                  <a:cubicBezTo>
                    <a:pt x="31625" y="6184"/>
                    <a:pt x="31636" y="6182"/>
                    <a:pt x="31647" y="6182"/>
                  </a:cubicBezTo>
                  <a:close/>
                  <a:moveTo>
                    <a:pt x="26800" y="7688"/>
                  </a:moveTo>
                  <a:cubicBezTo>
                    <a:pt x="26843" y="7688"/>
                    <a:pt x="26881" y="7716"/>
                    <a:pt x="26896" y="7760"/>
                  </a:cubicBezTo>
                  <a:lnTo>
                    <a:pt x="27218" y="8798"/>
                  </a:lnTo>
                  <a:cubicBezTo>
                    <a:pt x="27234" y="8853"/>
                    <a:pt x="27205" y="8908"/>
                    <a:pt x="27151" y="8927"/>
                  </a:cubicBezTo>
                  <a:cubicBezTo>
                    <a:pt x="27141" y="8930"/>
                    <a:pt x="27130" y="8931"/>
                    <a:pt x="27120" y="8931"/>
                  </a:cubicBezTo>
                  <a:cubicBezTo>
                    <a:pt x="27076" y="8931"/>
                    <a:pt x="27036" y="8901"/>
                    <a:pt x="27023" y="8860"/>
                  </a:cubicBezTo>
                  <a:lnTo>
                    <a:pt x="26698" y="7822"/>
                  </a:lnTo>
                  <a:cubicBezTo>
                    <a:pt x="26684" y="7767"/>
                    <a:pt x="26714" y="7712"/>
                    <a:pt x="26767" y="7693"/>
                  </a:cubicBezTo>
                  <a:cubicBezTo>
                    <a:pt x="26778" y="7690"/>
                    <a:pt x="26789" y="7688"/>
                    <a:pt x="26800" y="7688"/>
                  </a:cubicBezTo>
                  <a:close/>
                  <a:moveTo>
                    <a:pt x="21945" y="9196"/>
                  </a:moveTo>
                  <a:cubicBezTo>
                    <a:pt x="21990" y="9196"/>
                    <a:pt x="22032" y="9225"/>
                    <a:pt x="22047" y="9269"/>
                  </a:cubicBezTo>
                  <a:lnTo>
                    <a:pt x="22370" y="10304"/>
                  </a:lnTo>
                  <a:cubicBezTo>
                    <a:pt x="22384" y="10359"/>
                    <a:pt x="22355" y="10418"/>
                    <a:pt x="22301" y="10432"/>
                  </a:cubicBezTo>
                  <a:cubicBezTo>
                    <a:pt x="22290" y="10436"/>
                    <a:pt x="22280" y="10438"/>
                    <a:pt x="22269" y="10438"/>
                  </a:cubicBezTo>
                  <a:cubicBezTo>
                    <a:pt x="22227" y="10438"/>
                    <a:pt x="22187" y="10410"/>
                    <a:pt x="22172" y="10366"/>
                  </a:cubicBezTo>
                  <a:lnTo>
                    <a:pt x="21850" y="9328"/>
                  </a:lnTo>
                  <a:cubicBezTo>
                    <a:pt x="21832" y="9277"/>
                    <a:pt x="21862" y="9218"/>
                    <a:pt x="21916" y="9200"/>
                  </a:cubicBezTo>
                  <a:cubicBezTo>
                    <a:pt x="21926" y="9197"/>
                    <a:pt x="21935" y="9196"/>
                    <a:pt x="21945" y="9196"/>
                  </a:cubicBezTo>
                  <a:close/>
                  <a:moveTo>
                    <a:pt x="24373" y="8443"/>
                  </a:moveTo>
                  <a:cubicBezTo>
                    <a:pt x="24415" y="8443"/>
                    <a:pt x="24456" y="8471"/>
                    <a:pt x="24471" y="8515"/>
                  </a:cubicBezTo>
                  <a:lnTo>
                    <a:pt x="25113" y="10588"/>
                  </a:lnTo>
                  <a:cubicBezTo>
                    <a:pt x="25133" y="10644"/>
                    <a:pt x="25103" y="10698"/>
                    <a:pt x="25049" y="10717"/>
                  </a:cubicBezTo>
                  <a:cubicBezTo>
                    <a:pt x="25038" y="10720"/>
                    <a:pt x="25027" y="10722"/>
                    <a:pt x="25016" y="10722"/>
                  </a:cubicBezTo>
                  <a:cubicBezTo>
                    <a:pt x="24972" y="10722"/>
                    <a:pt x="24932" y="10694"/>
                    <a:pt x="24920" y="10650"/>
                  </a:cubicBezTo>
                  <a:lnTo>
                    <a:pt x="24274" y="8577"/>
                  </a:lnTo>
                  <a:cubicBezTo>
                    <a:pt x="24259" y="8522"/>
                    <a:pt x="24290" y="8464"/>
                    <a:pt x="24343" y="8448"/>
                  </a:cubicBezTo>
                  <a:cubicBezTo>
                    <a:pt x="24353" y="8445"/>
                    <a:pt x="24363" y="8443"/>
                    <a:pt x="24373" y="8443"/>
                  </a:cubicBezTo>
                  <a:close/>
                  <a:moveTo>
                    <a:pt x="19526" y="9948"/>
                  </a:moveTo>
                  <a:cubicBezTo>
                    <a:pt x="19570" y="9948"/>
                    <a:pt x="19609" y="9976"/>
                    <a:pt x="19622" y="10021"/>
                  </a:cubicBezTo>
                  <a:lnTo>
                    <a:pt x="19946" y="11058"/>
                  </a:lnTo>
                  <a:cubicBezTo>
                    <a:pt x="19961" y="11112"/>
                    <a:pt x="19932" y="11169"/>
                    <a:pt x="19877" y="11186"/>
                  </a:cubicBezTo>
                  <a:cubicBezTo>
                    <a:pt x="19867" y="11189"/>
                    <a:pt x="19856" y="11191"/>
                    <a:pt x="19846" y="11191"/>
                  </a:cubicBezTo>
                  <a:cubicBezTo>
                    <a:pt x="19802" y="11191"/>
                    <a:pt x="19764" y="11161"/>
                    <a:pt x="19748" y="11120"/>
                  </a:cubicBezTo>
                  <a:lnTo>
                    <a:pt x="19427" y="10081"/>
                  </a:lnTo>
                  <a:cubicBezTo>
                    <a:pt x="19408" y="10027"/>
                    <a:pt x="19438" y="9971"/>
                    <a:pt x="19493" y="9954"/>
                  </a:cubicBezTo>
                  <a:cubicBezTo>
                    <a:pt x="19504" y="9950"/>
                    <a:pt x="19515" y="9948"/>
                    <a:pt x="19526" y="9948"/>
                  </a:cubicBezTo>
                  <a:close/>
                  <a:moveTo>
                    <a:pt x="14677" y="11455"/>
                  </a:moveTo>
                  <a:cubicBezTo>
                    <a:pt x="14721" y="11455"/>
                    <a:pt x="14759" y="11485"/>
                    <a:pt x="14775" y="11526"/>
                  </a:cubicBezTo>
                  <a:lnTo>
                    <a:pt x="15096" y="12564"/>
                  </a:lnTo>
                  <a:cubicBezTo>
                    <a:pt x="15114" y="12619"/>
                    <a:pt x="15085" y="12678"/>
                    <a:pt x="15030" y="12692"/>
                  </a:cubicBezTo>
                  <a:cubicBezTo>
                    <a:pt x="15019" y="12696"/>
                    <a:pt x="15008" y="12698"/>
                    <a:pt x="14997" y="12698"/>
                  </a:cubicBezTo>
                  <a:cubicBezTo>
                    <a:pt x="14953" y="12698"/>
                    <a:pt x="14914" y="12670"/>
                    <a:pt x="14901" y="12625"/>
                  </a:cubicBezTo>
                  <a:lnTo>
                    <a:pt x="14577" y="11588"/>
                  </a:lnTo>
                  <a:cubicBezTo>
                    <a:pt x="14562" y="11533"/>
                    <a:pt x="14593" y="11478"/>
                    <a:pt x="14646" y="11460"/>
                  </a:cubicBezTo>
                  <a:cubicBezTo>
                    <a:pt x="14656" y="11456"/>
                    <a:pt x="14667" y="11455"/>
                    <a:pt x="14677" y="11455"/>
                  </a:cubicBezTo>
                  <a:close/>
                  <a:moveTo>
                    <a:pt x="17104" y="10703"/>
                  </a:moveTo>
                  <a:cubicBezTo>
                    <a:pt x="17146" y="10703"/>
                    <a:pt x="17185" y="10731"/>
                    <a:pt x="17199" y="10775"/>
                  </a:cubicBezTo>
                  <a:lnTo>
                    <a:pt x="17845" y="12848"/>
                  </a:lnTo>
                  <a:cubicBezTo>
                    <a:pt x="17859" y="12903"/>
                    <a:pt x="17828" y="12958"/>
                    <a:pt x="17775" y="12976"/>
                  </a:cubicBezTo>
                  <a:cubicBezTo>
                    <a:pt x="17764" y="12980"/>
                    <a:pt x="17753" y="12981"/>
                    <a:pt x="17742" y="12981"/>
                  </a:cubicBezTo>
                  <a:cubicBezTo>
                    <a:pt x="17699" y="12981"/>
                    <a:pt x="17661" y="12953"/>
                    <a:pt x="17647" y="12910"/>
                  </a:cubicBezTo>
                  <a:lnTo>
                    <a:pt x="17005" y="10837"/>
                  </a:lnTo>
                  <a:cubicBezTo>
                    <a:pt x="16986" y="10782"/>
                    <a:pt x="17016" y="10724"/>
                    <a:pt x="17072" y="10708"/>
                  </a:cubicBezTo>
                  <a:cubicBezTo>
                    <a:pt x="17082" y="10705"/>
                    <a:pt x="17093" y="10703"/>
                    <a:pt x="17104" y="10703"/>
                  </a:cubicBezTo>
                  <a:close/>
                  <a:moveTo>
                    <a:pt x="12254" y="12208"/>
                  </a:moveTo>
                  <a:cubicBezTo>
                    <a:pt x="12296" y="12208"/>
                    <a:pt x="12336" y="12236"/>
                    <a:pt x="12351" y="12280"/>
                  </a:cubicBezTo>
                  <a:lnTo>
                    <a:pt x="12673" y="13318"/>
                  </a:lnTo>
                  <a:cubicBezTo>
                    <a:pt x="12689" y="13371"/>
                    <a:pt x="12657" y="13429"/>
                    <a:pt x="12607" y="13446"/>
                  </a:cubicBezTo>
                  <a:cubicBezTo>
                    <a:pt x="12597" y="13448"/>
                    <a:pt x="12588" y="13450"/>
                    <a:pt x="12578" y="13450"/>
                  </a:cubicBezTo>
                  <a:cubicBezTo>
                    <a:pt x="12533" y="13450"/>
                    <a:pt x="12491" y="13421"/>
                    <a:pt x="12476" y="13377"/>
                  </a:cubicBezTo>
                  <a:lnTo>
                    <a:pt x="12153" y="12341"/>
                  </a:lnTo>
                  <a:cubicBezTo>
                    <a:pt x="12139" y="12287"/>
                    <a:pt x="12169" y="12229"/>
                    <a:pt x="12222" y="12214"/>
                  </a:cubicBezTo>
                  <a:cubicBezTo>
                    <a:pt x="12233" y="12210"/>
                    <a:pt x="12243" y="12208"/>
                    <a:pt x="12254" y="12208"/>
                  </a:cubicBezTo>
                  <a:close/>
                  <a:moveTo>
                    <a:pt x="7403" y="13714"/>
                  </a:moveTo>
                  <a:cubicBezTo>
                    <a:pt x="7447" y="13714"/>
                    <a:pt x="7487" y="13744"/>
                    <a:pt x="7500" y="13786"/>
                  </a:cubicBezTo>
                  <a:lnTo>
                    <a:pt x="7825" y="14824"/>
                  </a:lnTo>
                  <a:cubicBezTo>
                    <a:pt x="7840" y="14879"/>
                    <a:pt x="7810" y="14934"/>
                    <a:pt x="7756" y="14952"/>
                  </a:cubicBezTo>
                  <a:cubicBezTo>
                    <a:pt x="7745" y="14956"/>
                    <a:pt x="7734" y="14958"/>
                    <a:pt x="7723" y="14958"/>
                  </a:cubicBezTo>
                  <a:cubicBezTo>
                    <a:pt x="7680" y="14958"/>
                    <a:pt x="7642" y="14930"/>
                    <a:pt x="7627" y="14885"/>
                  </a:cubicBezTo>
                  <a:lnTo>
                    <a:pt x="7305" y="13848"/>
                  </a:lnTo>
                  <a:cubicBezTo>
                    <a:pt x="7287" y="13792"/>
                    <a:pt x="7317" y="13738"/>
                    <a:pt x="7372" y="13719"/>
                  </a:cubicBezTo>
                  <a:cubicBezTo>
                    <a:pt x="7382" y="13716"/>
                    <a:pt x="7393" y="13714"/>
                    <a:pt x="7403" y="13714"/>
                  </a:cubicBezTo>
                  <a:close/>
                  <a:moveTo>
                    <a:pt x="9825" y="12962"/>
                  </a:moveTo>
                  <a:cubicBezTo>
                    <a:pt x="9871" y="12962"/>
                    <a:pt x="9914" y="12990"/>
                    <a:pt x="9929" y="13036"/>
                  </a:cubicBezTo>
                  <a:lnTo>
                    <a:pt x="10572" y="15108"/>
                  </a:lnTo>
                  <a:cubicBezTo>
                    <a:pt x="10588" y="15163"/>
                    <a:pt x="10555" y="15218"/>
                    <a:pt x="10505" y="15236"/>
                  </a:cubicBezTo>
                  <a:cubicBezTo>
                    <a:pt x="10494" y="15240"/>
                    <a:pt x="10484" y="15241"/>
                    <a:pt x="10473" y="15241"/>
                  </a:cubicBezTo>
                  <a:cubicBezTo>
                    <a:pt x="10429" y="15241"/>
                    <a:pt x="10388" y="15211"/>
                    <a:pt x="10374" y="15169"/>
                  </a:cubicBezTo>
                  <a:lnTo>
                    <a:pt x="9731" y="13096"/>
                  </a:lnTo>
                  <a:cubicBezTo>
                    <a:pt x="9713" y="13042"/>
                    <a:pt x="9742" y="12984"/>
                    <a:pt x="9798" y="12965"/>
                  </a:cubicBezTo>
                  <a:cubicBezTo>
                    <a:pt x="9807" y="12963"/>
                    <a:pt x="9816" y="12962"/>
                    <a:pt x="9825" y="12962"/>
                  </a:cubicBezTo>
                  <a:close/>
                  <a:moveTo>
                    <a:pt x="4982" y="14468"/>
                  </a:moveTo>
                  <a:cubicBezTo>
                    <a:pt x="5025" y="14468"/>
                    <a:pt x="5063" y="14496"/>
                    <a:pt x="5078" y="14540"/>
                  </a:cubicBezTo>
                  <a:lnTo>
                    <a:pt x="5400" y="15575"/>
                  </a:lnTo>
                  <a:cubicBezTo>
                    <a:pt x="5417" y="15630"/>
                    <a:pt x="5387" y="15689"/>
                    <a:pt x="5332" y="15706"/>
                  </a:cubicBezTo>
                  <a:cubicBezTo>
                    <a:pt x="5323" y="15708"/>
                    <a:pt x="5314" y="15709"/>
                    <a:pt x="5305" y="15709"/>
                  </a:cubicBezTo>
                  <a:cubicBezTo>
                    <a:pt x="5259" y="15709"/>
                    <a:pt x="5216" y="15682"/>
                    <a:pt x="5203" y="15637"/>
                  </a:cubicBezTo>
                  <a:lnTo>
                    <a:pt x="4883" y="14602"/>
                  </a:lnTo>
                  <a:cubicBezTo>
                    <a:pt x="4865" y="14546"/>
                    <a:pt x="4895" y="14489"/>
                    <a:pt x="4950" y="14473"/>
                  </a:cubicBezTo>
                  <a:cubicBezTo>
                    <a:pt x="4961" y="14469"/>
                    <a:pt x="4971" y="14468"/>
                    <a:pt x="4982" y="14468"/>
                  </a:cubicBezTo>
                  <a:close/>
                  <a:moveTo>
                    <a:pt x="2552" y="15223"/>
                  </a:moveTo>
                  <a:cubicBezTo>
                    <a:pt x="2597" y="15223"/>
                    <a:pt x="2638" y="15251"/>
                    <a:pt x="2653" y="15297"/>
                  </a:cubicBezTo>
                  <a:lnTo>
                    <a:pt x="3296" y="17370"/>
                  </a:lnTo>
                  <a:cubicBezTo>
                    <a:pt x="3314" y="17419"/>
                    <a:pt x="3284" y="17477"/>
                    <a:pt x="3230" y="17496"/>
                  </a:cubicBezTo>
                  <a:cubicBezTo>
                    <a:pt x="3221" y="17499"/>
                    <a:pt x="3211" y="17500"/>
                    <a:pt x="3202" y="17500"/>
                  </a:cubicBezTo>
                  <a:cubicBezTo>
                    <a:pt x="3157" y="17500"/>
                    <a:pt x="3115" y="17471"/>
                    <a:pt x="3102" y="17427"/>
                  </a:cubicBezTo>
                  <a:lnTo>
                    <a:pt x="2455" y="15357"/>
                  </a:lnTo>
                  <a:cubicBezTo>
                    <a:pt x="2442" y="15303"/>
                    <a:pt x="2471" y="15245"/>
                    <a:pt x="2525" y="15227"/>
                  </a:cubicBezTo>
                  <a:cubicBezTo>
                    <a:pt x="2534" y="15224"/>
                    <a:pt x="2543" y="15223"/>
                    <a:pt x="2552" y="15223"/>
                  </a:cubicBezTo>
                  <a:close/>
                  <a:moveTo>
                    <a:pt x="46739" y="0"/>
                  </a:moveTo>
                  <a:cubicBezTo>
                    <a:pt x="46733" y="0"/>
                    <a:pt x="46727" y="1"/>
                    <a:pt x="46720" y="3"/>
                  </a:cubicBezTo>
                  <a:lnTo>
                    <a:pt x="44797" y="602"/>
                  </a:lnTo>
                  <a:lnTo>
                    <a:pt x="4387" y="13155"/>
                  </a:lnTo>
                  <a:lnTo>
                    <a:pt x="54" y="14502"/>
                  </a:lnTo>
                  <a:cubicBezTo>
                    <a:pt x="20" y="14513"/>
                    <a:pt x="0" y="14555"/>
                    <a:pt x="11" y="14588"/>
                  </a:cubicBezTo>
                  <a:lnTo>
                    <a:pt x="2485" y="22554"/>
                  </a:lnTo>
                  <a:cubicBezTo>
                    <a:pt x="2493" y="22585"/>
                    <a:pt x="2520" y="22603"/>
                    <a:pt x="2550" y="22603"/>
                  </a:cubicBezTo>
                  <a:cubicBezTo>
                    <a:pt x="2557" y="22603"/>
                    <a:pt x="2564" y="22603"/>
                    <a:pt x="2571" y="22601"/>
                  </a:cubicBezTo>
                  <a:lnTo>
                    <a:pt x="4531" y="21990"/>
                  </a:lnTo>
                  <a:lnTo>
                    <a:pt x="44941" y="9431"/>
                  </a:lnTo>
                  <a:lnTo>
                    <a:pt x="49233" y="8099"/>
                  </a:lnTo>
                  <a:cubicBezTo>
                    <a:pt x="49271" y="8088"/>
                    <a:pt x="49290" y="8050"/>
                    <a:pt x="49280" y="8017"/>
                  </a:cubicBezTo>
                  <a:lnTo>
                    <a:pt x="46807" y="50"/>
                  </a:lnTo>
                  <a:cubicBezTo>
                    <a:pt x="46795" y="19"/>
                    <a:pt x="46768" y="0"/>
                    <a:pt x="46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785;p62">
              <a:extLst>
                <a:ext uri="{FF2B5EF4-FFF2-40B4-BE49-F238E27FC236}">
                  <a16:creationId xmlns:a16="http://schemas.microsoft.com/office/drawing/2014/main" id="{DBA27887-C2D5-4F57-8097-4D4D03AE2CCF}"/>
                </a:ext>
              </a:extLst>
            </p:cNvPr>
            <p:cNvSpPr/>
            <p:nvPr/>
          </p:nvSpPr>
          <p:spPr>
            <a:xfrm>
              <a:off x="3593800" y="791075"/>
              <a:ext cx="113300" cy="236200"/>
            </a:xfrm>
            <a:custGeom>
              <a:avLst/>
              <a:gdLst/>
              <a:ahLst/>
              <a:cxnLst/>
              <a:rect l="l" t="t" r="r" b="b"/>
              <a:pathLst>
                <a:path w="4532" h="9448" extrusionOk="0">
                  <a:moveTo>
                    <a:pt x="4387" y="1"/>
                  </a:moveTo>
                  <a:lnTo>
                    <a:pt x="55" y="1346"/>
                  </a:lnTo>
                  <a:cubicBezTo>
                    <a:pt x="20" y="1357"/>
                    <a:pt x="0" y="1399"/>
                    <a:pt x="11" y="1432"/>
                  </a:cubicBezTo>
                  <a:lnTo>
                    <a:pt x="2485" y="9398"/>
                  </a:lnTo>
                  <a:cubicBezTo>
                    <a:pt x="2493" y="9429"/>
                    <a:pt x="2520" y="9447"/>
                    <a:pt x="2550" y="9447"/>
                  </a:cubicBezTo>
                  <a:cubicBezTo>
                    <a:pt x="2557" y="9447"/>
                    <a:pt x="2564" y="9447"/>
                    <a:pt x="2571" y="9445"/>
                  </a:cubicBezTo>
                  <a:lnTo>
                    <a:pt x="4531" y="8835"/>
                  </a:lnTo>
                  <a:lnTo>
                    <a:pt x="4387" y="1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786;p62">
              <a:extLst>
                <a:ext uri="{FF2B5EF4-FFF2-40B4-BE49-F238E27FC236}">
                  <a16:creationId xmlns:a16="http://schemas.microsoft.com/office/drawing/2014/main" id="{735D0903-5EEF-4606-9589-45F98DA29C35}"/>
                </a:ext>
              </a:extLst>
            </p:cNvPr>
            <p:cNvSpPr/>
            <p:nvPr/>
          </p:nvSpPr>
          <p:spPr>
            <a:xfrm>
              <a:off x="4713675" y="462175"/>
              <a:ext cx="112400" cy="235775"/>
            </a:xfrm>
            <a:custGeom>
              <a:avLst/>
              <a:gdLst/>
              <a:ahLst/>
              <a:cxnLst/>
              <a:rect l="l" t="t" r="r" b="b"/>
              <a:pathLst>
                <a:path w="4496" h="9431" extrusionOk="0">
                  <a:moveTo>
                    <a:pt x="1943" y="0"/>
                  </a:moveTo>
                  <a:cubicBezTo>
                    <a:pt x="1937" y="0"/>
                    <a:pt x="1930" y="1"/>
                    <a:pt x="1924" y="3"/>
                  </a:cubicBezTo>
                  <a:lnTo>
                    <a:pt x="0" y="602"/>
                  </a:lnTo>
                  <a:lnTo>
                    <a:pt x="52" y="3729"/>
                  </a:lnTo>
                  <a:cubicBezTo>
                    <a:pt x="59" y="3729"/>
                    <a:pt x="66" y="3729"/>
                    <a:pt x="73" y="3729"/>
                  </a:cubicBezTo>
                  <a:cubicBezTo>
                    <a:pt x="623" y="3729"/>
                    <a:pt x="1131" y="4084"/>
                    <a:pt x="1306" y="4636"/>
                  </a:cubicBezTo>
                  <a:cubicBezTo>
                    <a:pt x="1515" y="5316"/>
                    <a:pt x="1134" y="6040"/>
                    <a:pt x="456" y="6250"/>
                  </a:cubicBezTo>
                  <a:cubicBezTo>
                    <a:pt x="334" y="6286"/>
                    <a:pt x="218" y="6305"/>
                    <a:pt x="95" y="6307"/>
                  </a:cubicBezTo>
                  <a:lnTo>
                    <a:pt x="146" y="9430"/>
                  </a:lnTo>
                  <a:lnTo>
                    <a:pt x="4438" y="8098"/>
                  </a:lnTo>
                  <a:cubicBezTo>
                    <a:pt x="4476" y="8087"/>
                    <a:pt x="4495" y="8049"/>
                    <a:pt x="4485" y="8016"/>
                  </a:cubicBezTo>
                  <a:lnTo>
                    <a:pt x="2010" y="50"/>
                  </a:lnTo>
                  <a:cubicBezTo>
                    <a:pt x="1999" y="19"/>
                    <a:pt x="1971" y="0"/>
                    <a:pt x="194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787;p62">
              <a:extLst>
                <a:ext uri="{FF2B5EF4-FFF2-40B4-BE49-F238E27FC236}">
                  <a16:creationId xmlns:a16="http://schemas.microsoft.com/office/drawing/2014/main" id="{C994322E-33E0-4A9A-AA74-B3F50BD84199}"/>
                </a:ext>
              </a:extLst>
            </p:cNvPr>
            <p:cNvSpPr/>
            <p:nvPr/>
          </p:nvSpPr>
          <p:spPr>
            <a:xfrm>
              <a:off x="3583900" y="452325"/>
              <a:ext cx="1252550" cy="584750"/>
            </a:xfrm>
            <a:custGeom>
              <a:avLst/>
              <a:gdLst/>
              <a:ahLst/>
              <a:cxnLst/>
              <a:rect l="l" t="t" r="r" b="b"/>
              <a:pathLst>
                <a:path w="50102" h="23390" extrusionOk="0">
                  <a:moveTo>
                    <a:pt x="47085" y="562"/>
                  </a:moveTo>
                  <a:lnTo>
                    <a:pt x="49513" y="8378"/>
                  </a:lnTo>
                  <a:lnTo>
                    <a:pt x="2998" y="22831"/>
                  </a:lnTo>
                  <a:lnTo>
                    <a:pt x="569" y="15016"/>
                  </a:lnTo>
                  <a:lnTo>
                    <a:pt x="47085" y="562"/>
                  </a:lnTo>
                  <a:close/>
                  <a:moveTo>
                    <a:pt x="47247" y="1"/>
                  </a:moveTo>
                  <a:cubicBezTo>
                    <a:pt x="47222" y="1"/>
                    <a:pt x="47198" y="4"/>
                    <a:pt x="47174" y="12"/>
                  </a:cubicBezTo>
                  <a:lnTo>
                    <a:pt x="184" y="14613"/>
                  </a:lnTo>
                  <a:cubicBezTo>
                    <a:pt x="121" y="14631"/>
                    <a:pt x="67" y="14674"/>
                    <a:pt x="37" y="14734"/>
                  </a:cubicBezTo>
                  <a:cubicBezTo>
                    <a:pt x="7" y="14793"/>
                    <a:pt x="1" y="14861"/>
                    <a:pt x="20" y="14923"/>
                  </a:cubicBezTo>
                  <a:lnTo>
                    <a:pt x="2597" y="23215"/>
                  </a:lnTo>
                  <a:cubicBezTo>
                    <a:pt x="2630" y="23322"/>
                    <a:pt x="2729" y="23389"/>
                    <a:pt x="2835" y="23389"/>
                  </a:cubicBezTo>
                  <a:cubicBezTo>
                    <a:pt x="2859" y="23389"/>
                    <a:pt x="2883" y="23386"/>
                    <a:pt x="2908" y="23380"/>
                  </a:cubicBezTo>
                  <a:lnTo>
                    <a:pt x="49897" y="8778"/>
                  </a:lnTo>
                  <a:cubicBezTo>
                    <a:pt x="50028" y="8738"/>
                    <a:pt x="50101" y="8597"/>
                    <a:pt x="50060" y="8466"/>
                  </a:cubicBezTo>
                  <a:lnTo>
                    <a:pt x="47485" y="175"/>
                  </a:lnTo>
                  <a:cubicBezTo>
                    <a:pt x="47466" y="113"/>
                    <a:pt x="47423" y="59"/>
                    <a:pt x="47364" y="29"/>
                  </a:cubicBezTo>
                  <a:cubicBezTo>
                    <a:pt x="47327" y="11"/>
                    <a:pt x="47287" y="1"/>
                    <a:pt x="47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788;p62">
              <a:extLst>
                <a:ext uri="{FF2B5EF4-FFF2-40B4-BE49-F238E27FC236}">
                  <a16:creationId xmlns:a16="http://schemas.microsoft.com/office/drawing/2014/main" id="{BC2E7311-8CD7-453C-95C1-2D985E1DB8F2}"/>
                </a:ext>
              </a:extLst>
            </p:cNvPr>
            <p:cNvSpPr/>
            <p:nvPr/>
          </p:nvSpPr>
          <p:spPr>
            <a:xfrm>
              <a:off x="4559775" y="556600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3"/>
                    <a:pt x="1" y="193"/>
                    <a:pt x="42" y="324"/>
                  </a:cubicBezTo>
                  <a:lnTo>
                    <a:pt x="685" y="2395"/>
                  </a:lnTo>
                  <a:cubicBezTo>
                    <a:pt x="719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6" y="2560"/>
                  </a:cubicBezTo>
                  <a:cubicBezTo>
                    <a:pt x="1127" y="2519"/>
                    <a:pt x="1201" y="2379"/>
                    <a:pt x="1161" y="2248"/>
                  </a:cubicBezTo>
                  <a:lnTo>
                    <a:pt x="517" y="175"/>
                  </a:lnTo>
                  <a:cubicBezTo>
                    <a:pt x="484" y="69"/>
                    <a:pt x="387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89;p62">
              <a:extLst>
                <a:ext uri="{FF2B5EF4-FFF2-40B4-BE49-F238E27FC236}">
                  <a16:creationId xmlns:a16="http://schemas.microsoft.com/office/drawing/2014/main" id="{42BF9E49-4B1F-478D-9903-5BC365023818}"/>
                </a:ext>
              </a:extLst>
            </p:cNvPr>
            <p:cNvSpPr/>
            <p:nvPr/>
          </p:nvSpPr>
          <p:spPr>
            <a:xfrm>
              <a:off x="4499175" y="575425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9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363" y="1359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0"/>
                    <a:pt x="674" y="1522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5" y="175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90;p62">
              <a:extLst>
                <a:ext uri="{FF2B5EF4-FFF2-40B4-BE49-F238E27FC236}">
                  <a16:creationId xmlns:a16="http://schemas.microsoft.com/office/drawing/2014/main" id="{80A50A51-6CCB-41E2-9948-09C473A787C7}"/>
                </a:ext>
              </a:extLst>
            </p:cNvPr>
            <p:cNvSpPr/>
            <p:nvPr/>
          </p:nvSpPr>
          <p:spPr>
            <a:xfrm>
              <a:off x="4438550" y="5942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9" y="0"/>
                  </a:moveTo>
                  <a:cubicBezTo>
                    <a:pt x="255" y="0"/>
                    <a:pt x="230" y="4"/>
                    <a:pt x="205" y="11"/>
                  </a:cubicBezTo>
                  <a:cubicBezTo>
                    <a:pt x="74" y="51"/>
                    <a:pt x="1" y="191"/>
                    <a:pt x="42" y="322"/>
                  </a:cubicBezTo>
                  <a:lnTo>
                    <a:pt x="363" y="1358"/>
                  </a:lnTo>
                  <a:cubicBezTo>
                    <a:pt x="398" y="1466"/>
                    <a:pt x="495" y="1534"/>
                    <a:pt x="602" y="1534"/>
                  </a:cubicBezTo>
                  <a:cubicBezTo>
                    <a:pt x="626" y="1534"/>
                    <a:pt x="651" y="1530"/>
                    <a:pt x="674" y="1523"/>
                  </a:cubicBezTo>
                  <a:cubicBezTo>
                    <a:pt x="805" y="1482"/>
                    <a:pt x="879" y="1342"/>
                    <a:pt x="838" y="1211"/>
                  </a:cubicBezTo>
                  <a:lnTo>
                    <a:pt x="516" y="174"/>
                  </a:lnTo>
                  <a:cubicBezTo>
                    <a:pt x="483" y="68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91;p62">
              <a:extLst>
                <a:ext uri="{FF2B5EF4-FFF2-40B4-BE49-F238E27FC236}">
                  <a16:creationId xmlns:a16="http://schemas.microsoft.com/office/drawing/2014/main" id="{0E881229-969B-40B3-A345-973931A0C523}"/>
                </a:ext>
              </a:extLst>
            </p:cNvPr>
            <p:cNvSpPr/>
            <p:nvPr/>
          </p:nvSpPr>
          <p:spPr>
            <a:xfrm>
              <a:off x="4377975" y="613075"/>
              <a:ext cx="30025" cy="64300"/>
            </a:xfrm>
            <a:custGeom>
              <a:avLst/>
              <a:gdLst/>
              <a:ahLst/>
              <a:cxnLst/>
              <a:rect l="l" t="t" r="r" b="b"/>
              <a:pathLst>
                <a:path w="1201" h="2572" extrusionOk="0">
                  <a:moveTo>
                    <a:pt x="277" y="0"/>
                  </a:moveTo>
                  <a:cubicBezTo>
                    <a:pt x="253" y="0"/>
                    <a:pt x="229" y="4"/>
                    <a:pt x="204" y="11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685" y="2395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8" y="2571"/>
                    <a:pt x="973" y="2568"/>
                    <a:pt x="996" y="2559"/>
                  </a:cubicBezTo>
                  <a:cubicBezTo>
                    <a:pt x="1127" y="2519"/>
                    <a:pt x="1200" y="2379"/>
                    <a:pt x="1159" y="2248"/>
                  </a:cubicBezTo>
                  <a:lnTo>
                    <a:pt x="515" y="175"/>
                  </a:lnTo>
                  <a:cubicBezTo>
                    <a:pt x="483" y="68"/>
                    <a:pt x="385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92;p62">
              <a:extLst>
                <a:ext uri="{FF2B5EF4-FFF2-40B4-BE49-F238E27FC236}">
                  <a16:creationId xmlns:a16="http://schemas.microsoft.com/office/drawing/2014/main" id="{E127B3BD-E9CF-4F3C-BFBE-82D73E05DC20}"/>
                </a:ext>
              </a:extLst>
            </p:cNvPr>
            <p:cNvSpPr/>
            <p:nvPr/>
          </p:nvSpPr>
          <p:spPr>
            <a:xfrm>
              <a:off x="4317325" y="631900"/>
              <a:ext cx="22000" cy="38400"/>
            </a:xfrm>
            <a:custGeom>
              <a:avLst/>
              <a:gdLst/>
              <a:ahLst/>
              <a:cxnLst/>
              <a:rect l="l" t="t" r="r" b="b"/>
              <a:pathLst>
                <a:path w="880" h="1536" extrusionOk="0">
                  <a:moveTo>
                    <a:pt x="280" y="1"/>
                  </a:moveTo>
                  <a:cubicBezTo>
                    <a:pt x="255" y="1"/>
                    <a:pt x="231" y="4"/>
                    <a:pt x="206" y="11"/>
                  </a:cubicBezTo>
                  <a:cubicBezTo>
                    <a:pt x="75" y="52"/>
                    <a:pt x="1" y="193"/>
                    <a:pt x="42" y="323"/>
                  </a:cubicBezTo>
                  <a:lnTo>
                    <a:pt x="364" y="1360"/>
                  </a:lnTo>
                  <a:cubicBezTo>
                    <a:pt x="398" y="1468"/>
                    <a:pt x="496" y="1536"/>
                    <a:pt x="602" y="1536"/>
                  </a:cubicBezTo>
                  <a:cubicBezTo>
                    <a:pt x="627" y="1536"/>
                    <a:pt x="652" y="1532"/>
                    <a:pt x="675" y="1523"/>
                  </a:cubicBezTo>
                  <a:cubicBezTo>
                    <a:pt x="806" y="1483"/>
                    <a:pt x="879" y="1343"/>
                    <a:pt x="838" y="1212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793;p62">
              <a:extLst>
                <a:ext uri="{FF2B5EF4-FFF2-40B4-BE49-F238E27FC236}">
                  <a16:creationId xmlns:a16="http://schemas.microsoft.com/office/drawing/2014/main" id="{6F13E20E-07F7-489F-B448-1F16674C9ACE}"/>
                </a:ext>
              </a:extLst>
            </p:cNvPr>
            <p:cNvSpPr/>
            <p:nvPr/>
          </p:nvSpPr>
          <p:spPr>
            <a:xfrm>
              <a:off x="4256750" y="650750"/>
              <a:ext cx="21975" cy="38400"/>
            </a:xfrm>
            <a:custGeom>
              <a:avLst/>
              <a:gdLst/>
              <a:ahLst/>
              <a:cxnLst/>
              <a:rect l="l" t="t" r="r" b="b"/>
              <a:pathLst>
                <a:path w="879" h="1536" extrusionOk="0">
                  <a:moveTo>
                    <a:pt x="278" y="0"/>
                  </a:moveTo>
                  <a:cubicBezTo>
                    <a:pt x="254" y="0"/>
                    <a:pt x="229" y="4"/>
                    <a:pt x="204" y="11"/>
                  </a:cubicBezTo>
                  <a:cubicBezTo>
                    <a:pt x="74" y="52"/>
                    <a:pt x="0" y="192"/>
                    <a:pt x="41" y="323"/>
                  </a:cubicBezTo>
                  <a:lnTo>
                    <a:pt x="364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5" y="1535"/>
                    <a:pt x="650" y="1531"/>
                    <a:pt x="674" y="1523"/>
                  </a:cubicBezTo>
                  <a:cubicBezTo>
                    <a:pt x="805" y="1483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794;p62">
              <a:extLst>
                <a:ext uri="{FF2B5EF4-FFF2-40B4-BE49-F238E27FC236}">
                  <a16:creationId xmlns:a16="http://schemas.microsoft.com/office/drawing/2014/main" id="{9456CB01-3B57-4153-88AF-0C0709E27A64}"/>
                </a:ext>
              </a:extLst>
            </p:cNvPr>
            <p:cNvSpPr/>
            <p:nvPr/>
          </p:nvSpPr>
          <p:spPr>
            <a:xfrm>
              <a:off x="4196125" y="6695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9" y="0"/>
                  </a:moveTo>
                  <a:cubicBezTo>
                    <a:pt x="254" y="0"/>
                    <a:pt x="230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19" y="2502"/>
                    <a:pt x="817" y="2570"/>
                    <a:pt x="923" y="2570"/>
                  </a:cubicBezTo>
                  <a:cubicBezTo>
                    <a:pt x="948" y="2570"/>
                    <a:pt x="973" y="2567"/>
                    <a:pt x="996" y="2559"/>
                  </a:cubicBezTo>
                  <a:cubicBezTo>
                    <a:pt x="1127" y="2518"/>
                    <a:pt x="1200" y="2379"/>
                    <a:pt x="1161" y="2248"/>
                  </a:cubicBezTo>
                  <a:lnTo>
                    <a:pt x="517" y="174"/>
                  </a:lnTo>
                  <a:cubicBezTo>
                    <a:pt x="484" y="67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795;p62">
              <a:extLst>
                <a:ext uri="{FF2B5EF4-FFF2-40B4-BE49-F238E27FC236}">
                  <a16:creationId xmlns:a16="http://schemas.microsoft.com/office/drawing/2014/main" id="{0697DBF9-E27E-444F-A40E-77DC2DA2BA81}"/>
                </a:ext>
              </a:extLst>
            </p:cNvPr>
            <p:cNvSpPr/>
            <p:nvPr/>
          </p:nvSpPr>
          <p:spPr>
            <a:xfrm>
              <a:off x="4135550" y="688400"/>
              <a:ext cx="21975" cy="38375"/>
            </a:xfrm>
            <a:custGeom>
              <a:avLst/>
              <a:gdLst/>
              <a:ahLst/>
              <a:cxnLst/>
              <a:rect l="l" t="t" r="r" b="b"/>
              <a:pathLst>
                <a:path w="879" h="1535" extrusionOk="0">
                  <a:moveTo>
                    <a:pt x="278" y="1"/>
                  </a:moveTo>
                  <a:cubicBezTo>
                    <a:pt x="254" y="1"/>
                    <a:pt x="229" y="4"/>
                    <a:pt x="204" y="12"/>
                  </a:cubicBezTo>
                  <a:cubicBezTo>
                    <a:pt x="74" y="52"/>
                    <a:pt x="0" y="193"/>
                    <a:pt x="41" y="324"/>
                  </a:cubicBezTo>
                  <a:lnTo>
                    <a:pt x="363" y="1360"/>
                  </a:lnTo>
                  <a:cubicBezTo>
                    <a:pt x="397" y="1467"/>
                    <a:pt x="495" y="1535"/>
                    <a:pt x="601" y="1535"/>
                  </a:cubicBezTo>
                  <a:cubicBezTo>
                    <a:pt x="624" y="1535"/>
                    <a:pt x="649" y="1532"/>
                    <a:pt x="675" y="1523"/>
                  </a:cubicBezTo>
                  <a:cubicBezTo>
                    <a:pt x="805" y="1482"/>
                    <a:pt x="879" y="1343"/>
                    <a:pt x="838" y="1212"/>
                  </a:cubicBezTo>
                  <a:lnTo>
                    <a:pt x="516" y="176"/>
                  </a:lnTo>
                  <a:cubicBezTo>
                    <a:pt x="483" y="69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796;p62">
              <a:extLst>
                <a:ext uri="{FF2B5EF4-FFF2-40B4-BE49-F238E27FC236}">
                  <a16:creationId xmlns:a16="http://schemas.microsoft.com/office/drawing/2014/main" id="{E50DD502-D39E-4193-BA06-523D2B440EAB}"/>
                </a:ext>
              </a:extLst>
            </p:cNvPr>
            <p:cNvSpPr/>
            <p:nvPr/>
          </p:nvSpPr>
          <p:spPr>
            <a:xfrm>
              <a:off x="4074925" y="707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1"/>
                  </a:moveTo>
                  <a:cubicBezTo>
                    <a:pt x="254" y="1"/>
                    <a:pt x="229" y="4"/>
                    <a:pt x="205" y="11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60"/>
                  </a:lnTo>
                  <a:cubicBezTo>
                    <a:pt x="398" y="1466"/>
                    <a:pt x="496" y="1535"/>
                    <a:pt x="602" y="1535"/>
                  </a:cubicBezTo>
                  <a:cubicBezTo>
                    <a:pt x="627" y="1535"/>
                    <a:pt x="651" y="1532"/>
                    <a:pt x="675" y="1523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3" y="68"/>
                    <a:pt x="385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797;p62">
              <a:extLst>
                <a:ext uri="{FF2B5EF4-FFF2-40B4-BE49-F238E27FC236}">
                  <a16:creationId xmlns:a16="http://schemas.microsoft.com/office/drawing/2014/main" id="{A7D7220A-462B-4577-B5DF-96BA1160B09A}"/>
                </a:ext>
              </a:extLst>
            </p:cNvPr>
            <p:cNvSpPr/>
            <p:nvPr/>
          </p:nvSpPr>
          <p:spPr>
            <a:xfrm>
              <a:off x="4014350" y="726075"/>
              <a:ext cx="30025" cy="64275"/>
            </a:xfrm>
            <a:custGeom>
              <a:avLst/>
              <a:gdLst/>
              <a:ahLst/>
              <a:cxnLst/>
              <a:rect l="l" t="t" r="r" b="b"/>
              <a:pathLst>
                <a:path w="1201" h="2571" extrusionOk="0">
                  <a:moveTo>
                    <a:pt x="278" y="1"/>
                  </a:moveTo>
                  <a:cubicBezTo>
                    <a:pt x="254" y="1"/>
                    <a:pt x="229" y="4"/>
                    <a:pt x="204" y="11"/>
                  </a:cubicBezTo>
                  <a:cubicBezTo>
                    <a:pt x="74" y="52"/>
                    <a:pt x="0" y="191"/>
                    <a:pt x="41" y="322"/>
                  </a:cubicBezTo>
                  <a:lnTo>
                    <a:pt x="685" y="2396"/>
                  </a:lnTo>
                  <a:cubicBezTo>
                    <a:pt x="718" y="2503"/>
                    <a:pt x="817" y="2571"/>
                    <a:pt x="923" y="2571"/>
                  </a:cubicBezTo>
                  <a:cubicBezTo>
                    <a:pt x="947" y="2571"/>
                    <a:pt x="971" y="2566"/>
                    <a:pt x="996" y="2559"/>
                  </a:cubicBezTo>
                  <a:cubicBezTo>
                    <a:pt x="1127" y="2518"/>
                    <a:pt x="1200" y="2378"/>
                    <a:pt x="1159" y="2247"/>
                  </a:cubicBezTo>
                  <a:lnTo>
                    <a:pt x="515" y="174"/>
                  </a:lnTo>
                  <a:cubicBezTo>
                    <a:pt x="483" y="68"/>
                    <a:pt x="386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98;p62">
              <a:extLst>
                <a:ext uri="{FF2B5EF4-FFF2-40B4-BE49-F238E27FC236}">
                  <a16:creationId xmlns:a16="http://schemas.microsoft.com/office/drawing/2014/main" id="{7D1B14DD-67FD-4DB4-9467-D72CC1BE529A}"/>
                </a:ext>
              </a:extLst>
            </p:cNvPr>
            <p:cNvSpPr/>
            <p:nvPr/>
          </p:nvSpPr>
          <p:spPr>
            <a:xfrm>
              <a:off x="3953725" y="74487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80" y="0"/>
                  </a:moveTo>
                  <a:cubicBezTo>
                    <a:pt x="255" y="0"/>
                    <a:pt x="230" y="4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363" y="1359"/>
                  </a:lnTo>
                  <a:cubicBezTo>
                    <a:pt x="398" y="1467"/>
                    <a:pt x="495" y="1535"/>
                    <a:pt x="602" y="1535"/>
                  </a:cubicBezTo>
                  <a:cubicBezTo>
                    <a:pt x="626" y="1535"/>
                    <a:pt x="651" y="1532"/>
                    <a:pt x="674" y="1523"/>
                  </a:cubicBezTo>
                  <a:cubicBezTo>
                    <a:pt x="805" y="1483"/>
                    <a:pt x="879" y="1342"/>
                    <a:pt x="838" y="1211"/>
                  </a:cubicBezTo>
                  <a:lnTo>
                    <a:pt x="516" y="175"/>
                  </a:lnTo>
                  <a:cubicBezTo>
                    <a:pt x="484" y="69"/>
                    <a:pt x="386" y="0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799;p62">
              <a:extLst>
                <a:ext uri="{FF2B5EF4-FFF2-40B4-BE49-F238E27FC236}">
                  <a16:creationId xmlns:a16="http://schemas.microsoft.com/office/drawing/2014/main" id="{CC4D3F86-21B5-4E38-9FAB-DBCA38A7E09C}"/>
                </a:ext>
              </a:extLst>
            </p:cNvPr>
            <p:cNvSpPr/>
            <p:nvPr/>
          </p:nvSpPr>
          <p:spPr>
            <a:xfrm>
              <a:off x="3893150" y="763725"/>
              <a:ext cx="21950" cy="38375"/>
            </a:xfrm>
            <a:custGeom>
              <a:avLst/>
              <a:gdLst/>
              <a:ahLst/>
              <a:cxnLst/>
              <a:rect l="l" t="t" r="r" b="b"/>
              <a:pathLst>
                <a:path w="878" h="1535" extrusionOk="0">
                  <a:moveTo>
                    <a:pt x="279" y="0"/>
                  </a:moveTo>
                  <a:cubicBezTo>
                    <a:pt x="255" y="0"/>
                    <a:pt x="229" y="4"/>
                    <a:pt x="205" y="12"/>
                  </a:cubicBezTo>
                  <a:cubicBezTo>
                    <a:pt x="74" y="52"/>
                    <a:pt x="0" y="192"/>
                    <a:pt x="40" y="322"/>
                  </a:cubicBezTo>
                  <a:lnTo>
                    <a:pt x="363" y="1359"/>
                  </a:lnTo>
                  <a:cubicBezTo>
                    <a:pt x="397" y="1467"/>
                    <a:pt x="494" y="1535"/>
                    <a:pt x="601" y="1535"/>
                  </a:cubicBezTo>
                  <a:cubicBezTo>
                    <a:pt x="624" y="1535"/>
                    <a:pt x="649" y="1530"/>
                    <a:pt x="674" y="1523"/>
                  </a:cubicBezTo>
                  <a:cubicBezTo>
                    <a:pt x="804" y="1482"/>
                    <a:pt x="878" y="1342"/>
                    <a:pt x="838" y="1211"/>
                  </a:cubicBezTo>
                  <a:lnTo>
                    <a:pt x="515" y="175"/>
                  </a:lnTo>
                  <a:cubicBezTo>
                    <a:pt x="483" y="69"/>
                    <a:pt x="38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800;p62">
              <a:extLst>
                <a:ext uri="{FF2B5EF4-FFF2-40B4-BE49-F238E27FC236}">
                  <a16:creationId xmlns:a16="http://schemas.microsoft.com/office/drawing/2014/main" id="{FE6D9FC4-93A1-4A07-973F-5E149A60E53C}"/>
                </a:ext>
              </a:extLst>
            </p:cNvPr>
            <p:cNvSpPr/>
            <p:nvPr/>
          </p:nvSpPr>
          <p:spPr>
            <a:xfrm>
              <a:off x="3832500" y="782550"/>
              <a:ext cx="30050" cy="64300"/>
            </a:xfrm>
            <a:custGeom>
              <a:avLst/>
              <a:gdLst/>
              <a:ahLst/>
              <a:cxnLst/>
              <a:rect l="l" t="t" r="r" b="b"/>
              <a:pathLst>
                <a:path w="1202" h="2572" extrusionOk="0">
                  <a:moveTo>
                    <a:pt x="280" y="1"/>
                  </a:moveTo>
                  <a:cubicBezTo>
                    <a:pt x="255" y="1"/>
                    <a:pt x="230" y="5"/>
                    <a:pt x="205" y="12"/>
                  </a:cubicBezTo>
                  <a:cubicBezTo>
                    <a:pt x="74" y="52"/>
                    <a:pt x="1" y="192"/>
                    <a:pt x="42" y="323"/>
                  </a:cubicBezTo>
                  <a:lnTo>
                    <a:pt x="685" y="2396"/>
                  </a:lnTo>
                  <a:cubicBezTo>
                    <a:pt x="720" y="2504"/>
                    <a:pt x="817" y="2572"/>
                    <a:pt x="924" y="2572"/>
                  </a:cubicBezTo>
                  <a:cubicBezTo>
                    <a:pt x="949" y="2572"/>
                    <a:pt x="973" y="2568"/>
                    <a:pt x="997" y="2560"/>
                  </a:cubicBezTo>
                  <a:cubicBezTo>
                    <a:pt x="1128" y="2519"/>
                    <a:pt x="1202" y="2379"/>
                    <a:pt x="1161" y="2248"/>
                  </a:cubicBezTo>
                  <a:lnTo>
                    <a:pt x="517" y="176"/>
                  </a:lnTo>
                  <a:cubicBezTo>
                    <a:pt x="484" y="69"/>
                    <a:pt x="387" y="1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801;p62">
              <a:extLst>
                <a:ext uri="{FF2B5EF4-FFF2-40B4-BE49-F238E27FC236}">
                  <a16:creationId xmlns:a16="http://schemas.microsoft.com/office/drawing/2014/main" id="{921DA00D-F9DE-4FEF-96B1-319374F0FE9F}"/>
                </a:ext>
              </a:extLst>
            </p:cNvPr>
            <p:cNvSpPr/>
            <p:nvPr/>
          </p:nvSpPr>
          <p:spPr>
            <a:xfrm>
              <a:off x="3771950" y="801375"/>
              <a:ext cx="21950" cy="38400"/>
            </a:xfrm>
            <a:custGeom>
              <a:avLst/>
              <a:gdLst/>
              <a:ahLst/>
              <a:cxnLst/>
              <a:rect l="l" t="t" r="r" b="b"/>
              <a:pathLst>
                <a:path w="878" h="1536" extrusionOk="0">
                  <a:moveTo>
                    <a:pt x="278" y="1"/>
                  </a:moveTo>
                  <a:cubicBezTo>
                    <a:pt x="254" y="1"/>
                    <a:pt x="229" y="4"/>
                    <a:pt x="205" y="12"/>
                  </a:cubicBezTo>
                  <a:cubicBezTo>
                    <a:pt x="74" y="52"/>
                    <a:pt x="0" y="192"/>
                    <a:pt x="40" y="323"/>
                  </a:cubicBezTo>
                  <a:lnTo>
                    <a:pt x="363" y="1359"/>
                  </a:lnTo>
                  <a:cubicBezTo>
                    <a:pt x="396" y="1467"/>
                    <a:pt x="495" y="1535"/>
                    <a:pt x="600" y="1535"/>
                  </a:cubicBezTo>
                  <a:cubicBezTo>
                    <a:pt x="624" y="1535"/>
                    <a:pt x="649" y="1532"/>
                    <a:pt x="674" y="1523"/>
                  </a:cubicBezTo>
                  <a:cubicBezTo>
                    <a:pt x="804" y="1483"/>
                    <a:pt x="878" y="1342"/>
                    <a:pt x="838" y="1212"/>
                  </a:cubicBezTo>
                  <a:lnTo>
                    <a:pt x="515" y="175"/>
                  </a:lnTo>
                  <a:cubicBezTo>
                    <a:pt x="482" y="69"/>
                    <a:pt x="384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802;p62">
              <a:extLst>
                <a:ext uri="{FF2B5EF4-FFF2-40B4-BE49-F238E27FC236}">
                  <a16:creationId xmlns:a16="http://schemas.microsoft.com/office/drawing/2014/main" id="{A76B0EC3-D346-437B-AAA8-A2CFA487FE49}"/>
                </a:ext>
              </a:extLst>
            </p:cNvPr>
            <p:cNvSpPr/>
            <p:nvPr/>
          </p:nvSpPr>
          <p:spPr>
            <a:xfrm>
              <a:off x="3711300" y="820225"/>
              <a:ext cx="22000" cy="38375"/>
            </a:xfrm>
            <a:custGeom>
              <a:avLst/>
              <a:gdLst/>
              <a:ahLst/>
              <a:cxnLst/>
              <a:rect l="l" t="t" r="r" b="b"/>
              <a:pathLst>
                <a:path w="880" h="1535" extrusionOk="0">
                  <a:moveTo>
                    <a:pt x="278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1" y="192"/>
                    <a:pt x="42" y="323"/>
                  </a:cubicBezTo>
                  <a:lnTo>
                    <a:pt x="364" y="1359"/>
                  </a:lnTo>
                  <a:cubicBezTo>
                    <a:pt x="398" y="1467"/>
                    <a:pt x="496" y="1535"/>
                    <a:pt x="602" y="1535"/>
                  </a:cubicBezTo>
                  <a:cubicBezTo>
                    <a:pt x="627" y="1535"/>
                    <a:pt x="652" y="1531"/>
                    <a:pt x="675" y="1522"/>
                  </a:cubicBezTo>
                  <a:cubicBezTo>
                    <a:pt x="806" y="1482"/>
                    <a:pt x="879" y="1342"/>
                    <a:pt x="838" y="1211"/>
                  </a:cubicBezTo>
                  <a:lnTo>
                    <a:pt x="517" y="175"/>
                  </a:lnTo>
                  <a:cubicBezTo>
                    <a:pt x="484" y="68"/>
                    <a:pt x="385" y="0"/>
                    <a:pt x="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803;p62">
              <a:extLst>
                <a:ext uri="{FF2B5EF4-FFF2-40B4-BE49-F238E27FC236}">
                  <a16:creationId xmlns:a16="http://schemas.microsoft.com/office/drawing/2014/main" id="{B54D072D-68F3-4AC6-9100-316416D167BB}"/>
                </a:ext>
              </a:extLst>
            </p:cNvPr>
            <p:cNvSpPr/>
            <p:nvPr/>
          </p:nvSpPr>
          <p:spPr>
            <a:xfrm>
              <a:off x="3650725" y="839075"/>
              <a:ext cx="30050" cy="64275"/>
            </a:xfrm>
            <a:custGeom>
              <a:avLst/>
              <a:gdLst/>
              <a:ahLst/>
              <a:cxnLst/>
              <a:rect l="l" t="t" r="r" b="b"/>
              <a:pathLst>
                <a:path w="1202" h="2571" extrusionOk="0">
                  <a:moveTo>
                    <a:pt x="279" y="0"/>
                  </a:moveTo>
                  <a:cubicBezTo>
                    <a:pt x="254" y="0"/>
                    <a:pt x="229" y="4"/>
                    <a:pt x="205" y="11"/>
                  </a:cubicBezTo>
                  <a:cubicBezTo>
                    <a:pt x="74" y="51"/>
                    <a:pt x="0" y="191"/>
                    <a:pt x="41" y="322"/>
                  </a:cubicBezTo>
                  <a:lnTo>
                    <a:pt x="685" y="2395"/>
                  </a:lnTo>
                  <a:cubicBezTo>
                    <a:pt x="720" y="2503"/>
                    <a:pt x="817" y="2571"/>
                    <a:pt x="924" y="2571"/>
                  </a:cubicBezTo>
                  <a:cubicBezTo>
                    <a:pt x="947" y="2571"/>
                    <a:pt x="972" y="2567"/>
                    <a:pt x="997" y="2558"/>
                  </a:cubicBezTo>
                  <a:cubicBezTo>
                    <a:pt x="1128" y="2519"/>
                    <a:pt x="1201" y="2378"/>
                    <a:pt x="1160" y="2247"/>
                  </a:cubicBezTo>
                  <a:lnTo>
                    <a:pt x="516" y="175"/>
                  </a:lnTo>
                  <a:cubicBezTo>
                    <a:pt x="483" y="68"/>
                    <a:pt x="385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804;p62">
              <a:extLst>
                <a:ext uri="{FF2B5EF4-FFF2-40B4-BE49-F238E27FC236}">
                  <a16:creationId xmlns:a16="http://schemas.microsoft.com/office/drawing/2014/main" id="{81DED702-0DDC-43CD-9F07-2D35753F096D}"/>
                </a:ext>
              </a:extLst>
            </p:cNvPr>
            <p:cNvSpPr/>
            <p:nvPr/>
          </p:nvSpPr>
          <p:spPr>
            <a:xfrm>
              <a:off x="4678325" y="551650"/>
              <a:ext cx="74325" cy="71950"/>
            </a:xfrm>
            <a:custGeom>
              <a:avLst/>
              <a:gdLst/>
              <a:ahLst/>
              <a:cxnLst/>
              <a:rect l="l" t="t" r="r" b="b"/>
              <a:pathLst>
                <a:path w="2973" h="2878" extrusionOk="0">
                  <a:moveTo>
                    <a:pt x="1488" y="501"/>
                  </a:moveTo>
                  <a:cubicBezTo>
                    <a:pt x="1638" y="501"/>
                    <a:pt x="1786" y="537"/>
                    <a:pt x="1924" y="609"/>
                  </a:cubicBezTo>
                  <a:cubicBezTo>
                    <a:pt x="2145" y="726"/>
                    <a:pt x="2308" y="922"/>
                    <a:pt x="2383" y="1161"/>
                  </a:cubicBezTo>
                  <a:cubicBezTo>
                    <a:pt x="2458" y="1401"/>
                    <a:pt x="2435" y="1654"/>
                    <a:pt x="2318" y="1877"/>
                  </a:cubicBezTo>
                  <a:cubicBezTo>
                    <a:pt x="2202" y="2098"/>
                    <a:pt x="2005" y="2262"/>
                    <a:pt x="1765" y="2336"/>
                  </a:cubicBezTo>
                  <a:cubicBezTo>
                    <a:pt x="1673" y="2365"/>
                    <a:pt x="1579" y="2379"/>
                    <a:pt x="1486" y="2379"/>
                  </a:cubicBezTo>
                  <a:cubicBezTo>
                    <a:pt x="1336" y="2379"/>
                    <a:pt x="1187" y="2342"/>
                    <a:pt x="1050" y="2271"/>
                  </a:cubicBezTo>
                  <a:cubicBezTo>
                    <a:pt x="828" y="2155"/>
                    <a:pt x="665" y="1958"/>
                    <a:pt x="590" y="1718"/>
                  </a:cubicBezTo>
                  <a:cubicBezTo>
                    <a:pt x="515" y="1480"/>
                    <a:pt x="538" y="1225"/>
                    <a:pt x="655" y="1003"/>
                  </a:cubicBezTo>
                  <a:cubicBezTo>
                    <a:pt x="773" y="781"/>
                    <a:pt x="968" y="618"/>
                    <a:pt x="1208" y="544"/>
                  </a:cubicBezTo>
                  <a:cubicBezTo>
                    <a:pt x="1301" y="514"/>
                    <a:pt x="1395" y="501"/>
                    <a:pt x="1488" y="501"/>
                  </a:cubicBezTo>
                  <a:close/>
                  <a:moveTo>
                    <a:pt x="1489" y="1"/>
                  </a:moveTo>
                  <a:cubicBezTo>
                    <a:pt x="1345" y="1"/>
                    <a:pt x="1201" y="22"/>
                    <a:pt x="1060" y="66"/>
                  </a:cubicBezTo>
                  <a:cubicBezTo>
                    <a:pt x="694" y="179"/>
                    <a:pt x="394" y="430"/>
                    <a:pt x="215" y="770"/>
                  </a:cubicBezTo>
                  <a:cubicBezTo>
                    <a:pt x="36" y="1110"/>
                    <a:pt x="0" y="1498"/>
                    <a:pt x="114" y="1865"/>
                  </a:cubicBezTo>
                  <a:cubicBezTo>
                    <a:pt x="226" y="2231"/>
                    <a:pt x="476" y="2533"/>
                    <a:pt x="817" y="2711"/>
                  </a:cubicBezTo>
                  <a:cubicBezTo>
                    <a:pt x="1026" y="2821"/>
                    <a:pt x="1254" y="2877"/>
                    <a:pt x="1484" y="2877"/>
                  </a:cubicBezTo>
                  <a:cubicBezTo>
                    <a:pt x="1628" y="2877"/>
                    <a:pt x="1772" y="2855"/>
                    <a:pt x="1912" y="2810"/>
                  </a:cubicBezTo>
                  <a:cubicBezTo>
                    <a:pt x="2278" y="2696"/>
                    <a:pt x="2578" y="2448"/>
                    <a:pt x="2757" y="2108"/>
                  </a:cubicBezTo>
                  <a:cubicBezTo>
                    <a:pt x="2936" y="1767"/>
                    <a:pt x="2972" y="1378"/>
                    <a:pt x="2858" y="1012"/>
                  </a:cubicBezTo>
                  <a:cubicBezTo>
                    <a:pt x="2746" y="645"/>
                    <a:pt x="2496" y="345"/>
                    <a:pt x="2155" y="167"/>
                  </a:cubicBezTo>
                  <a:cubicBezTo>
                    <a:pt x="1946" y="57"/>
                    <a:pt x="1718" y="1"/>
                    <a:pt x="1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805;p62">
              <a:extLst>
                <a:ext uri="{FF2B5EF4-FFF2-40B4-BE49-F238E27FC236}">
                  <a16:creationId xmlns:a16="http://schemas.microsoft.com/office/drawing/2014/main" id="{56147710-4D3A-41F6-A537-0961BA85A1DA}"/>
                </a:ext>
              </a:extLst>
            </p:cNvPr>
            <p:cNvSpPr/>
            <p:nvPr/>
          </p:nvSpPr>
          <p:spPr>
            <a:xfrm>
              <a:off x="4665300" y="615500"/>
              <a:ext cx="75450" cy="33400"/>
            </a:xfrm>
            <a:custGeom>
              <a:avLst/>
              <a:gdLst/>
              <a:ahLst/>
              <a:cxnLst/>
              <a:rect l="l" t="t" r="r" b="b"/>
              <a:pathLst>
                <a:path w="3018" h="1336" extrusionOk="0">
                  <a:moveTo>
                    <a:pt x="141" y="1"/>
                  </a:moveTo>
                  <a:cubicBezTo>
                    <a:pt x="124" y="1"/>
                    <a:pt x="107" y="4"/>
                    <a:pt x="91" y="11"/>
                  </a:cubicBezTo>
                  <a:cubicBezTo>
                    <a:pt x="28" y="39"/>
                    <a:pt x="1" y="113"/>
                    <a:pt x="28" y="175"/>
                  </a:cubicBezTo>
                  <a:cubicBezTo>
                    <a:pt x="265" y="706"/>
                    <a:pt x="740" y="1115"/>
                    <a:pt x="1299" y="1267"/>
                  </a:cubicBezTo>
                  <a:cubicBezTo>
                    <a:pt x="1466" y="1313"/>
                    <a:pt x="1639" y="1335"/>
                    <a:pt x="1810" y="1335"/>
                  </a:cubicBezTo>
                  <a:cubicBezTo>
                    <a:pt x="2215" y="1335"/>
                    <a:pt x="2616" y="1213"/>
                    <a:pt x="2949" y="976"/>
                  </a:cubicBezTo>
                  <a:cubicBezTo>
                    <a:pt x="3004" y="937"/>
                    <a:pt x="3018" y="859"/>
                    <a:pt x="2978" y="803"/>
                  </a:cubicBezTo>
                  <a:cubicBezTo>
                    <a:pt x="2954" y="768"/>
                    <a:pt x="2916" y="750"/>
                    <a:pt x="2876" y="750"/>
                  </a:cubicBezTo>
                  <a:cubicBezTo>
                    <a:pt x="2851" y="750"/>
                    <a:pt x="2826" y="757"/>
                    <a:pt x="2804" y="772"/>
                  </a:cubicBezTo>
                  <a:cubicBezTo>
                    <a:pt x="2514" y="978"/>
                    <a:pt x="2162" y="1087"/>
                    <a:pt x="1810" y="1087"/>
                  </a:cubicBezTo>
                  <a:cubicBezTo>
                    <a:pt x="1660" y="1087"/>
                    <a:pt x="1510" y="1067"/>
                    <a:pt x="1365" y="1027"/>
                  </a:cubicBezTo>
                  <a:cubicBezTo>
                    <a:pt x="876" y="893"/>
                    <a:pt x="461" y="537"/>
                    <a:pt x="255" y="74"/>
                  </a:cubicBezTo>
                  <a:cubicBezTo>
                    <a:pt x="234" y="28"/>
                    <a:pt x="189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806;p62">
              <a:extLst>
                <a:ext uri="{FF2B5EF4-FFF2-40B4-BE49-F238E27FC236}">
                  <a16:creationId xmlns:a16="http://schemas.microsoft.com/office/drawing/2014/main" id="{CCA731B8-06E7-4E95-8373-7060163901CD}"/>
                </a:ext>
              </a:extLst>
            </p:cNvPr>
            <p:cNvSpPr/>
            <p:nvPr/>
          </p:nvSpPr>
          <p:spPr>
            <a:xfrm>
              <a:off x="4661075" y="655600"/>
              <a:ext cx="34525" cy="18650"/>
            </a:xfrm>
            <a:custGeom>
              <a:avLst/>
              <a:gdLst/>
              <a:ahLst/>
              <a:cxnLst/>
              <a:rect l="l" t="t" r="r" b="b"/>
              <a:pathLst>
                <a:path w="1381" h="746" extrusionOk="0">
                  <a:moveTo>
                    <a:pt x="136" y="0"/>
                  </a:moveTo>
                  <a:cubicBezTo>
                    <a:pt x="105" y="0"/>
                    <a:pt x="74" y="12"/>
                    <a:pt x="50" y="36"/>
                  </a:cubicBezTo>
                  <a:cubicBezTo>
                    <a:pt x="2" y="83"/>
                    <a:pt x="0" y="162"/>
                    <a:pt x="49" y="212"/>
                  </a:cubicBezTo>
                  <a:cubicBezTo>
                    <a:pt x="364" y="532"/>
                    <a:pt x="801" y="727"/>
                    <a:pt x="1250" y="746"/>
                  </a:cubicBezTo>
                  <a:lnTo>
                    <a:pt x="1255" y="746"/>
                  </a:lnTo>
                  <a:cubicBezTo>
                    <a:pt x="1322" y="746"/>
                    <a:pt x="1377" y="693"/>
                    <a:pt x="1379" y="626"/>
                  </a:cubicBezTo>
                  <a:cubicBezTo>
                    <a:pt x="1381" y="558"/>
                    <a:pt x="1328" y="500"/>
                    <a:pt x="1260" y="497"/>
                  </a:cubicBezTo>
                  <a:cubicBezTo>
                    <a:pt x="873" y="481"/>
                    <a:pt x="496" y="313"/>
                    <a:pt x="225" y="37"/>
                  </a:cubicBezTo>
                  <a:cubicBezTo>
                    <a:pt x="201" y="13"/>
                    <a:pt x="169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807;p62">
              <a:extLst>
                <a:ext uri="{FF2B5EF4-FFF2-40B4-BE49-F238E27FC236}">
                  <a16:creationId xmlns:a16="http://schemas.microsoft.com/office/drawing/2014/main" id="{DC6CCC2F-5D2C-4009-8291-6168933FFEEA}"/>
                </a:ext>
              </a:extLst>
            </p:cNvPr>
            <p:cNvSpPr/>
            <p:nvPr/>
          </p:nvSpPr>
          <p:spPr>
            <a:xfrm>
              <a:off x="4707175" y="528525"/>
              <a:ext cx="41600" cy="19600"/>
            </a:xfrm>
            <a:custGeom>
              <a:avLst/>
              <a:gdLst/>
              <a:ahLst/>
              <a:cxnLst/>
              <a:rect l="l" t="t" r="r" b="b"/>
              <a:pathLst>
                <a:path w="1664" h="784" extrusionOk="0">
                  <a:moveTo>
                    <a:pt x="124" y="1"/>
                  </a:moveTo>
                  <a:cubicBezTo>
                    <a:pt x="56" y="1"/>
                    <a:pt x="13" y="51"/>
                    <a:pt x="7" y="114"/>
                  </a:cubicBezTo>
                  <a:cubicBezTo>
                    <a:pt x="1" y="182"/>
                    <a:pt x="51" y="243"/>
                    <a:pt x="119" y="249"/>
                  </a:cubicBezTo>
                  <a:cubicBezTo>
                    <a:pt x="594" y="291"/>
                    <a:pt x="1065" y="473"/>
                    <a:pt x="1446" y="759"/>
                  </a:cubicBezTo>
                  <a:cubicBezTo>
                    <a:pt x="1468" y="777"/>
                    <a:pt x="1495" y="784"/>
                    <a:pt x="1521" y="784"/>
                  </a:cubicBezTo>
                  <a:cubicBezTo>
                    <a:pt x="1557" y="784"/>
                    <a:pt x="1595" y="767"/>
                    <a:pt x="1621" y="735"/>
                  </a:cubicBezTo>
                  <a:cubicBezTo>
                    <a:pt x="1663" y="679"/>
                    <a:pt x="1652" y="602"/>
                    <a:pt x="1597" y="560"/>
                  </a:cubicBezTo>
                  <a:cubicBezTo>
                    <a:pt x="1179" y="246"/>
                    <a:pt x="662" y="47"/>
                    <a:pt x="142" y="2"/>
                  </a:cubicBezTo>
                  <a:cubicBezTo>
                    <a:pt x="136" y="1"/>
                    <a:pt x="130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5587;p62">
            <a:extLst>
              <a:ext uri="{FF2B5EF4-FFF2-40B4-BE49-F238E27FC236}">
                <a16:creationId xmlns:a16="http://schemas.microsoft.com/office/drawing/2014/main" id="{9C25CBD6-62A1-4874-86AD-DBF275FD76DA}"/>
              </a:ext>
            </a:extLst>
          </p:cNvPr>
          <p:cNvGrpSpPr/>
          <p:nvPr/>
        </p:nvGrpSpPr>
        <p:grpSpPr>
          <a:xfrm rot="1728484">
            <a:off x="8371007" y="370239"/>
            <a:ext cx="552875" cy="1317100"/>
            <a:chOff x="6375050" y="1519825"/>
            <a:chExt cx="552875" cy="1317100"/>
          </a:xfrm>
        </p:grpSpPr>
        <p:sp>
          <p:nvSpPr>
            <p:cNvPr id="68" name="Google Shape;5588;p62">
              <a:extLst>
                <a:ext uri="{FF2B5EF4-FFF2-40B4-BE49-F238E27FC236}">
                  <a16:creationId xmlns:a16="http://schemas.microsoft.com/office/drawing/2014/main" id="{A3CF2DA7-6A10-4DA4-BD71-F5880B91967A}"/>
                </a:ext>
              </a:extLst>
            </p:cNvPr>
            <p:cNvSpPr/>
            <p:nvPr/>
          </p:nvSpPr>
          <p:spPr>
            <a:xfrm>
              <a:off x="6375050" y="1549550"/>
              <a:ext cx="552225" cy="1287375"/>
            </a:xfrm>
            <a:custGeom>
              <a:avLst/>
              <a:gdLst/>
              <a:ahLst/>
              <a:cxnLst/>
              <a:rect l="l" t="t" r="r" b="b"/>
              <a:pathLst>
                <a:path w="22089" h="51495" extrusionOk="0">
                  <a:moveTo>
                    <a:pt x="19417" y="9556"/>
                  </a:moveTo>
                  <a:lnTo>
                    <a:pt x="19420" y="9557"/>
                  </a:lnTo>
                  <a:lnTo>
                    <a:pt x="19420" y="9560"/>
                  </a:lnTo>
                  <a:cubicBezTo>
                    <a:pt x="19419" y="9560"/>
                    <a:pt x="19418" y="9558"/>
                    <a:pt x="19417" y="9558"/>
                  </a:cubicBezTo>
                  <a:lnTo>
                    <a:pt x="19417" y="9556"/>
                  </a:lnTo>
                  <a:close/>
                  <a:moveTo>
                    <a:pt x="18990" y="0"/>
                  </a:moveTo>
                  <a:cubicBezTo>
                    <a:pt x="17725" y="0"/>
                    <a:pt x="16137" y="3244"/>
                    <a:pt x="15918" y="4130"/>
                  </a:cubicBezTo>
                  <a:cubicBezTo>
                    <a:pt x="15798" y="4616"/>
                    <a:pt x="15855" y="5127"/>
                    <a:pt x="16067" y="5575"/>
                  </a:cubicBezTo>
                  <a:cubicBezTo>
                    <a:pt x="14066" y="5760"/>
                    <a:pt x="12308" y="7092"/>
                    <a:pt x="11632" y="8970"/>
                  </a:cubicBezTo>
                  <a:cubicBezTo>
                    <a:pt x="11287" y="9934"/>
                    <a:pt x="11227" y="10962"/>
                    <a:pt x="11462" y="11947"/>
                  </a:cubicBezTo>
                  <a:cubicBezTo>
                    <a:pt x="11718" y="13025"/>
                    <a:pt x="11713" y="14035"/>
                    <a:pt x="11450" y="14937"/>
                  </a:cubicBezTo>
                  <a:cubicBezTo>
                    <a:pt x="11432" y="14987"/>
                    <a:pt x="11418" y="15042"/>
                    <a:pt x="11404" y="15104"/>
                  </a:cubicBezTo>
                  <a:cubicBezTo>
                    <a:pt x="11230" y="15810"/>
                    <a:pt x="11257" y="16541"/>
                    <a:pt x="11474" y="17225"/>
                  </a:cubicBezTo>
                  <a:lnTo>
                    <a:pt x="9187" y="23036"/>
                  </a:lnTo>
                  <a:cubicBezTo>
                    <a:pt x="8406" y="25017"/>
                    <a:pt x="7226" y="26973"/>
                    <a:pt x="5678" y="28850"/>
                  </a:cubicBezTo>
                  <a:cubicBezTo>
                    <a:pt x="4061" y="30813"/>
                    <a:pt x="2879" y="33380"/>
                    <a:pt x="2158" y="36475"/>
                  </a:cubicBezTo>
                  <a:cubicBezTo>
                    <a:pt x="2115" y="36472"/>
                    <a:pt x="2072" y="36470"/>
                    <a:pt x="2029" y="36470"/>
                  </a:cubicBezTo>
                  <a:cubicBezTo>
                    <a:pt x="1306" y="36470"/>
                    <a:pt x="635" y="36907"/>
                    <a:pt x="362" y="37599"/>
                  </a:cubicBezTo>
                  <a:cubicBezTo>
                    <a:pt x="0" y="38519"/>
                    <a:pt x="454" y="39561"/>
                    <a:pt x="1374" y="39923"/>
                  </a:cubicBezTo>
                  <a:cubicBezTo>
                    <a:pt x="1441" y="39949"/>
                    <a:pt x="1506" y="39970"/>
                    <a:pt x="1574" y="39988"/>
                  </a:cubicBezTo>
                  <a:cubicBezTo>
                    <a:pt x="1300" y="42662"/>
                    <a:pt x="1432" y="44707"/>
                    <a:pt x="1452" y="44975"/>
                  </a:cubicBezTo>
                  <a:lnTo>
                    <a:pt x="945" y="48213"/>
                  </a:lnTo>
                  <a:cubicBezTo>
                    <a:pt x="930" y="48312"/>
                    <a:pt x="990" y="48406"/>
                    <a:pt x="1084" y="48434"/>
                  </a:cubicBezTo>
                  <a:cubicBezTo>
                    <a:pt x="1103" y="48439"/>
                    <a:pt x="1122" y="48442"/>
                    <a:pt x="1141" y="48442"/>
                  </a:cubicBezTo>
                  <a:cubicBezTo>
                    <a:pt x="1217" y="48442"/>
                    <a:pt x="1288" y="48397"/>
                    <a:pt x="1321" y="48324"/>
                  </a:cubicBezTo>
                  <a:lnTo>
                    <a:pt x="2568" y="45565"/>
                  </a:lnTo>
                  <a:lnTo>
                    <a:pt x="2617" y="45585"/>
                  </a:lnTo>
                  <a:cubicBezTo>
                    <a:pt x="2641" y="45593"/>
                    <a:pt x="2666" y="45598"/>
                    <a:pt x="2691" y="45598"/>
                  </a:cubicBezTo>
                  <a:cubicBezTo>
                    <a:pt x="2717" y="45598"/>
                    <a:pt x="2745" y="45593"/>
                    <a:pt x="2769" y="45583"/>
                  </a:cubicBezTo>
                  <a:cubicBezTo>
                    <a:pt x="2819" y="45561"/>
                    <a:pt x="2857" y="45523"/>
                    <a:pt x="2875" y="45474"/>
                  </a:cubicBezTo>
                  <a:lnTo>
                    <a:pt x="13142" y="19367"/>
                  </a:lnTo>
                  <a:cubicBezTo>
                    <a:pt x="13596" y="19646"/>
                    <a:pt x="14092" y="19835"/>
                    <a:pt x="14626" y="19915"/>
                  </a:cubicBezTo>
                  <a:cubicBezTo>
                    <a:pt x="14815" y="19945"/>
                    <a:pt x="15008" y="19960"/>
                    <a:pt x="15201" y="19960"/>
                  </a:cubicBezTo>
                  <a:cubicBezTo>
                    <a:pt x="15301" y="19960"/>
                    <a:pt x="15402" y="19945"/>
                    <a:pt x="15503" y="19937"/>
                  </a:cubicBezTo>
                  <a:lnTo>
                    <a:pt x="15503" y="19937"/>
                  </a:lnTo>
                  <a:lnTo>
                    <a:pt x="12449" y="47832"/>
                  </a:lnTo>
                  <a:cubicBezTo>
                    <a:pt x="12449" y="47833"/>
                    <a:pt x="12447" y="47834"/>
                    <a:pt x="12447" y="47835"/>
                  </a:cubicBezTo>
                  <a:lnTo>
                    <a:pt x="12138" y="51098"/>
                  </a:lnTo>
                  <a:cubicBezTo>
                    <a:pt x="12134" y="51133"/>
                    <a:pt x="12140" y="51166"/>
                    <a:pt x="12154" y="51197"/>
                  </a:cubicBezTo>
                  <a:cubicBezTo>
                    <a:pt x="12217" y="51339"/>
                    <a:pt x="12352" y="51495"/>
                    <a:pt x="12539" y="51495"/>
                  </a:cubicBezTo>
                  <a:cubicBezTo>
                    <a:pt x="12556" y="51495"/>
                    <a:pt x="12573" y="51493"/>
                    <a:pt x="12591" y="51491"/>
                  </a:cubicBezTo>
                  <a:cubicBezTo>
                    <a:pt x="12905" y="51444"/>
                    <a:pt x="13275" y="51001"/>
                    <a:pt x="13638" y="48161"/>
                  </a:cubicBezTo>
                  <a:lnTo>
                    <a:pt x="13734" y="48172"/>
                  </a:lnTo>
                  <a:cubicBezTo>
                    <a:pt x="13740" y="48174"/>
                    <a:pt x="13749" y="48174"/>
                    <a:pt x="13755" y="48174"/>
                  </a:cubicBezTo>
                  <a:cubicBezTo>
                    <a:pt x="13822" y="48174"/>
                    <a:pt x="13887" y="48139"/>
                    <a:pt x="13922" y="48081"/>
                  </a:cubicBezTo>
                  <a:cubicBezTo>
                    <a:pt x="13934" y="48063"/>
                    <a:pt x="15104" y="46204"/>
                    <a:pt x="16185" y="43486"/>
                  </a:cubicBezTo>
                  <a:cubicBezTo>
                    <a:pt x="16530" y="43296"/>
                    <a:pt x="17867" y="42406"/>
                    <a:pt x="17235" y="40318"/>
                  </a:cubicBezTo>
                  <a:cubicBezTo>
                    <a:pt x="18067" y="37202"/>
                    <a:pt x="18222" y="34341"/>
                    <a:pt x="17693" y="31815"/>
                  </a:cubicBezTo>
                  <a:cubicBezTo>
                    <a:pt x="17196" y="29435"/>
                    <a:pt x="17060" y="27155"/>
                    <a:pt x="17292" y="25038"/>
                  </a:cubicBezTo>
                  <a:lnTo>
                    <a:pt x="17972" y="18809"/>
                  </a:lnTo>
                  <a:cubicBezTo>
                    <a:pt x="18283" y="18504"/>
                    <a:pt x="18543" y="18146"/>
                    <a:pt x="18740" y="17737"/>
                  </a:cubicBezTo>
                  <a:cubicBezTo>
                    <a:pt x="18890" y="17413"/>
                    <a:pt x="18994" y="17089"/>
                    <a:pt x="19053" y="16780"/>
                  </a:cubicBezTo>
                  <a:cubicBezTo>
                    <a:pt x="19231" y="15852"/>
                    <a:pt x="19676" y="14979"/>
                    <a:pt x="20340" y="14257"/>
                  </a:cubicBezTo>
                  <a:cubicBezTo>
                    <a:pt x="20925" y="13619"/>
                    <a:pt x="21345" y="12833"/>
                    <a:pt x="21555" y="11988"/>
                  </a:cubicBezTo>
                  <a:cubicBezTo>
                    <a:pt x="22088" y="9824"/>
                    <a:pt x="21170" y="7564"/>
                    <a:pt x="19315" y="6377"/>
                  </a:cubicBezTo>
                  <a:cubicBezTo>
                    <a:pt x="19711" y="6080"/>
                    <a:pt x="19998" y="5655"/>
                    <a:pt x="20119" y="5168"/>
                  </a:cubicBezTo>
                  <a:cubicBezTo>
                    <a:pt x="20246" y="4652"/>
                    <a:pt x="20321" y="3489"/>
                    <a:pt x="20209" y="2350"/>
                  </a:cubicBezTo>
                  <a:cubicBezTo>
                    <a:pt x="20072" y="942"/>
                    <a:pt x="19719" y="159"/>
                    <a:pt x="19161" y="21"/>
                  </a:cubicBezTo>
                  <a:cubicBezTo>
                    <a:pt x="19105" y="7"/>
                    <a:pt x="19048" y="0"/>
                    <a:pt x="1899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589;p62">
              <a:extLst>
                <a:ext uri="{FF2B5EF4-FFF2-40B4-BE49-F238E27FC236}">
                  <a16:creationId xmlns:a16="http://schemas.microsoft.com/office/drawing/2014/main" id="{5197A33F-6109-450C-92F2-7BF983513C63}"/>
                </a:ext>
              </a:extLst>
            </p:cNvPr>
            <p:cNvSpPr/>
            <p:nvPr/>
          </p:nvSpPr>
          <p:spPr>
            <a:xfrm>
              <a:off x="6777875" y="1527725"/>
              <a:ext cx="98300" cy="148050"/>
            </a:xfrm>
            <a:custGeom>
              <a:avLst/>
              <a:gdLst/>
              <a:ahLst/>
              <a:cxnLst/>
              <a:rect l="l" t="t" r="r" b="b"/>
              <a:pathLst>
                <a:path w="3932" h="5922" extrusionOk="0">
                  <a:moveTo>
                    <a:pt x="1954" y="3444"/>
                  </a:moveTo>
                  <a:cubicBezTo>
                    <a:pt x="1957" y="3444"/>
                    <a:pt x="1960" y="3444"/>
                    <a:pt x="1963" y="3445"/>
                  </a:cubicBezTo>
                  <a:lnTo>
                    <a:pt x="1972" y="3472"/>
                  </a:lnTo>
                  <a:cubicBezTo>
                    <a:pt x="1872" y="3679"/>
                    <a:pt x="1790" y="3897"/>
                    <a:pt x="1731" y="4119"/>
                  </a:cubicBezTo>
                  <a:lnTo>
                    <a:pt x="1693" y="4110"/>
                  </a:lnTo>
                  <a:cubicBezTo>
                    <a:pt x="1753" y="3883"/>
                    <a:pt x="1837" y="3662"/>
                    <a:pt x="1937" y="3455"/>
                  </a:cubicBezTo>
                  <a:cubicBezTo>
                    <a:pt x="1941" y="3447"/>
                    <a:pt x="1947" y="3444"/>
                    <a:pt x="1954" y="3444"/>
                  </a:cubicBezTo>
                  <a:close/>
                  <a:moveTo>
                    <a:pt x="3033" y="4286"/>
                  </a:moveTo>
                  <a:cubicBezTo>
                    <a:pt x="3035" y="4286"/>
                    <a:pt x="3037" y="4287"/>
                    <a:pt x="3039" y="4287"/>
                  </a:cubicBezTo>
                  <a:lnTo>
                    <a:pt x="3052" y="4315"/>
                  </a:lnTo>
                  <a:lnTo>
                    <a:pt x="2769" y="4866"/>
                  </a:lnTo>
                  <a:lnTo>
                    <a:pt x="2769" y="4866"/>
                  </a:lnTo>
                  <a:lnTo>
                    <a:pt x="3015" y="4298"/>
                  </a:lnTo>
                  <a:cubicBezTo>
                    <a:pt x="3020" y="4290"/>
                    <a:pt x="3027" y="4286"/>
                    <a:pt x="3033" y="4286"/>
                  </a:cubicBezTo>
                  <a:close/>
                  <a:moveTo>
                    <a:pt x="2876" y="1"/>
                  </a:moveTo>
                  <a:cubicBezTo>
                    <a:pt x="2844" y="1"/>
                    <a:pt x="2812" y="4"/>
                    <a:pt x="2779" y="10"/>
                  </a:cubicBezTo>
                  <a:cubicBezTo>
                    <a:pt x="1818" y="177"/>
                    <a:pt x="346" y="2961"/>
                    <a:pt x="117" y="3890"/>
                  </a:cubicBezTo>
                  <a:cubicBezTo>
                    <a:pt x="1" y="4360"/>
                    <a:pt x="72" y="4863"/>
                    <a:pt x="322" y="5277"/>
                  </a:cubicBezTo>
                  <a:cubicBezTo>
                    <a:pt x="330" y="5295"/>
                    <a:pt x="351" y="5308"/>
                    <a:pt x="370" y="5314"/>
                  </a:cubicBezTo>
                  <a:cubicBezTo>
                    <a:pt x="376" y="5314"/>
                    <a:pt x="380" y="5315"/>
                    <a:pt x="384" y="5315"/>
                  </a:cubicBezTo>
                  <a:cubicBezTo>
                    <a:pt x="386" y="5315"/>
                    <a:pt x="388" y="5315"/>
                    <a:pt x="390" y="5315"/>
                  </a:cubicBezTo>
                  <a:cubicBezTo>
                    <a:pt x="464" y="5316"/>
                    <a:pt x="541" y="5319"/>
                    <a:pt x="617" y="5325"/>
                  </a:cubicBezTo>
                  <a:lnTo>
                    <a:pt x="701" y="5329"/>
                  </a:lnTo>
                  <a:cubicBezTo>
                    <a:pt x="701" y="5329"/>
                    <a:pt x="827" y="5332"/>
                    <a:pt x="851" y="5333"/>
                  </a:cubicBezTo>
                  <a:cubicBezTo>
                    <a:pt x="854" y="5333"/>
                    <a:pt x="857" y="5333"/>
                    <a:pt x="859" y="5333"/>
                  </a:cubicBezTo>
                  <a:cubicBezTo>
                    <a:pt x="879" y="5333"/>
                    <a:pt x="899" y="5326"/>
                    <a:pt x="915" y="5312"/>
                  </a:cubicBezTo>
                  <a:cubicBezTo>
                    <a:pt x="931" y="5293"/>
                    <a:pt x="941" y="5269"/>
                    <a:pt x="938" y="5248"/>
                  </a:cubicBezTo>
                  <a:cubicBezTo>
                    <a:pt x="922" y="5064"/>
                    <a:pt x="915" y="4883"/>
                    <a:pt x="926" y="4699"/>
                  </a:cubicBezTo>
                  <a:cubicBezTo>
                    <a:pt x="969" y="3663"/>
                    <a:pt x="1433" y="2658"/>
                    <a:pt x="2217" y="2001"/>
                  </a:cubicBezTo>
                  <a:lnTo>
                    <a:pt x="2217" y="2001"/>
                  </a:lnTo>
                  <a:cubicBezTo>
                    <a:pt x="1400" y="2732"/>
                    <a:pt x="936" y="3835"/>
                    <a:pt x="959" y="4945"/>
                  </a:cubicBezTo>
                  <a:cubicBezTo>
                    <a:pt x="953" y="4947"/>
                    <a:pt x="958" y="4948"/>
                    <a:pt x="958" y="4953"/>
                  </a:cubicBezTo>
                  <a:cubicBezTo>
                    <a:pt x="958" y="5067"/>
                    <a:pt x="967" y="5180"/>
                    <a:pt x="980" y="5294"/>
                  </a:cubicBezTo>
                  <a:cubicBezTo>
                    <a:pt x="984" y="5327"/>
                    <a:pt x="1018" y="5353"/>
                    <a:pt x="1053" y="5361"/>
                  </a:cubicBezTo>
                  <a:lnTo>
                    <a:pt x="1065" y="5363"/>
                  </a:lnTo>
                  <a:cubicBezTo>
                    <a:pt x="1105" y="5368"/>
                    <a:pt x="1141" y="5374"/>
                    <a:pt x="1180" y="5379"/>
                  </a:cubicBezTo>
                  <a:cubicBezTo>
                    <a:pt x="1259" y="5391"/>
                    <a:pt x="1338" y="5402"/>
                    <a:pt x="1416" y="5417"/>
                  </a:cubicBezTo>
                  <a:cubicBezTo>
                    <a:pt x="1483" y="5429"/>
                    <a:pt x="1543" y="5445"/>
                    <a:pt x="1605" y="5461"/>
                  </a:cubicBezTo>
                  <a:cubicBezTo>
                    <a:pt x="1663" y="5475"/>
                    <a:pt x="1725" y="5489"/>
                    <a:pt x="1785" y="5509"/>
                  </a:cubicBezTo>
                  <a:cubicBezTo>
                    <a:pt x="1820" y="5518"/>
                    <a:pt x="1997" y="5578"/>
                    <a:pt x="1997" y="5578"/>
                  </a:cubicBezTo>
                  <a:cubicBezTo>
                    <a:pt x="2012" y="5582"/>
                    <a:pt x="2027" y="5586"/>
                    <a:pt x="2042" y="5594"/>
                  </a:cubicBezTo>
                  <a:cubicBezTo>
                    <a:pt x="2075" y="5603"/>
                    <a:pt x="2110" y="5615"/>
                    <a:pt x="2144" y="5626"/>
                  </a:cubicBezTo>
                  <a:cubicBezTo>
                    <a:pt x="2181" y="5640"/>
                    <a:pt x="2220" y="5653"/>
                    <a:pt x="2257" y="5671"/>
                  </a:cubicBezTo>
                  <a:lnTo>
                    <a:pt x="2327" y="5697"/>
                  </a:lnTo>
                  <a:cubicBezTo>
                    <a:pt x="2386" y="5719"/>
                    <a:pt x="2442" y="5745"/>
                    <a:pt x="2502" y="5767"/>
                  </a:cubicBezTo>
                  <a:cubicBezTo>
                    <a:pt x="2543" y="5785"/>
                    <a:pt x="2712" y="5873"/>
                    <a:pt x="2712" y="5873"/>
                  </a:cubicBezTo>
                  <a:cubicBezTo>
                    <a:pt x="2739" y="5883"/>
                    <a:pt x="2768" y="5899"/>
                    <a:pt x="2794" y="5909"/>
                  </a:cubicBezTo>
                  <a:cubicBezTo>
                    <a:pt x="2801" y="5915"/>
                    <a:pt x="2805" y="5916"/>
                    <a:pt x="2812" y="5919"/>
                  </a:cubicBezTo>
                  <a:cubicBezTo>
                    <a:pt x="2818" y="5920"/>
                    <a:pt x="2824" y="5921"/>
                    <a:pt x="2830" y="5921"/>
                  </a:cubicBezTo>
                  <a:cubicBezTo>
                    <a:pt x="2844" y="5921"/>
                    <a:pt x="2859" y="5917"/>
                    <a:pt x="2872" y="5909"/>
                  </a:cubicBezTo>
                  <a:cubicBezTo>
                    <a:pt x="3281" y="5659"/>
                    <a:pt x="3583" y="5247"/>
                    <a:pt x="3700" y="4777"/>
                  </a:cubicBezTo>
                  <a:cubicBezTo>
                    <a:pt x="3931" y="3832"/>
                    <a:pt x="3921" y="630"/>
                    <a:pt x="3123" y="82"/>
                  </a:cubicBezTo>
                  <a:cubicBezTo>
                    <a:pt x="3074" y="49"/>
                    <a:pt x="3027" y="26"/>
                    <a:pt x="2973" y="13"/>
                  </a:cubicBezTo>
                  <a:cubicBezTo>
                    <a:pt x="2942" y="4"/>
                    <a:pt x="2909" y="1"/>
                    <a:pt x="2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590;p62">
              <a:extLst>
                <a:ext uri="{FF2B5EF4-FFF2-40B4-BE49-F238E27FC236}">
                  <a16:creationId xmlns:a16="http://schemas.microsoft.com/office/drawing/2014/main" id="{5F17E028-535B-47C7-BCAE-C6D77E18CEA1}"/>
                </a:ext>
              </a:extLst>
            </p:cNvPr>
            <p:cNvSpPr/>
            <p:nvPr/>
          </p:nvSpPr>
          <p:spPr>
            <a:xfrm>
              <a:off x="6387900" y="2439300"/>
              <a:ext cx="79650" cy="73650"/>
            </a:xfrm>
            <a:custGeom>
              <a:avLst/>
              <a:gdLst/>
              <a:ahLst/>
              <a:cxnLst/>
              <a:rect l="l" t="t" r="r" b="b"/>
              <a:pathLst>
                <a:path w="3186" h="2946" extrusionOk="0">
                  <a:moveTo>
                    <a:pt x="2084" y="859"/>
                  </a:moveTo>
                  <a:cubicBezTo>
                    <a:pt x="2084" y="859"/>
                    <a:pt x="2085" y="859"/>
                    <a:pt x="2085" y="859"/>
                  </a:cubicBezTo>
                  <a:lnTo>
                    <a:pt x="2099" y="875"/>
                  </a:lnTo>
                  <a:lnTo>
                    <a:pt x="2223" y="1245"/>
                  </a:lnTo>
                  <a:lnTo>
                    <a:pt x="2186" y="1260"/>
                  </a:lnTo>
                  <a:lnTo>
                    <a:pt x="2073" y="860"/>
                  </a:lnTo>
                  <a:lnTo>
                    <a:pt x="2073" y="860"/>
                  </a:lnTo>
                  <a:cubicBezTo>
                    <a:pt x="2074" y="861"/>
                    <a:pt x="2075" y="861"/>
                    <a:pt x="2075" y="861"/>
                  </a:cubicBezTo>
                  <a:cubicBezTo>
                    <a:pt x="2078" y="861"/>
                    <a:pt x="2082" y="859"/>
                    <a:pt x="2084" y="859"/>
                  </a:cubicBezTo>
                  <a:close/>
                  <a:moveTo>
                    <a:pt x="1304" y="1173"/>
                  </a:moveTo>
                  <a:cubicBezTo>
                    <a:pt x="1306" y="1173"/>
                    <a:pt x="1308" y="1173"/>
                    <a:pt x="1309" y="1174"/>
                  </a:cubicBezTo>
                  <a:lnTo>
                    <a:pt x="1323" y="1181"/>
                  </a:lnTo>
                  <a:lnTo>
                    <a:pt x="1704" y="1742"/>
                  </a:lnTo>
                  <a:lnTo>
                    <a:pt x="1670" y="1761"/>
                  </a:lnTo>
                  <a:lnTo>
                    <a:pt x="1291" y="1177"/>
                  </a:lnTo>
                  <a:cubicBezTo>
                    <a:pt x="1297" y="1174"/>
                    <a:pt x="1301" y="1173"/>
                    <a:pt x="1304" y="1173"/>
                  </a:cubicBezTo>
                  <a:close/>
                  <a:moveTo>
                    <a:pt x="785" y="1376"/>
                  </a:moveTo>
                  <a:cubicBezTo>
                    <a:pt x="788" y="1376"/>
                    <a:pt x="790" y="1377"/>
                    <a:pt x="791" y="1377"/>
                  </a:cubicBezTo>
                  <a:lnTo>
                    <a:pt x="802" y="1385"/>
                  </a:lnTo>
                  <a:lnTo>
                    <a:pt x="1351" y="2275"/>
                  </a:lnTo>
                  <a:lnTo>
                    <a:pt x="776" y="1377"/>
                  </a:lnTo>
                  <a:cubicBezTo>
                    <a:pt x="780" y="1376"/>
                    <a:pt x="783" y="1376"/>
                    <a:pt x="785" y="1376"/>
                  </a:cubicBezTo>
                  <a:close/>
                  <a:moveTo>
                    <a:pt x="1521" y="1"/>
                  </a:moveTo>
                  <a:cubicBezTo>
                    <a:pt x="924" y="1"/>
                    <a:pt x="368" y="367"/>
                    <a:pt x="144" y="936"/>
                  </a:cubicBezTo>
                  <a:cubicBezTo>
                    <a:pt x="1" y="1303"/>
                    <a:pt x="7" y="1704"/>
                    <a:pt x="164" y="2066"/>
                  </a:cubicBezTo>
                  <a:cubicBezTo>
                    <a:pt x="321" y="2424"/>
                    <a:pt x="611" y="2703"/>
                    <a:pt x="978" y="2847"/>
                  </a:cubicBezTo>
                  <a:cubicBezTo>
                    <a:pt x="1041" y="2871"/>
                    <a:pt x="1101" y="2891"/>
                    <a:pt x="1163" y="2905"/>
                  </a:cubicBezTo>
                  <a:cubicBezTo>
                    <a:pt x="1205" y="2915"/>
                    <a:pt x="1247" y="2926"/>
                    <a:pt x="1296" y="2930"/>
                  </a:cubicBezTo>
                  <a:cubicBezTo>
                    <a:pt x="1351" y="2939"/>
                    <a:pt x="1402" y="2945"/>
                    <a:pt x="1459" y="2946"/>
                  </a:cubicBezTo>
                  <a:cubicBezTo>
                    <a:pt x="1459" y="2946"/>
                    <a:pt x="1460" y="2946"/>
                    <a:pt x="1461" y="2946"/>
                  </a:cubicBezTo>
                  <a:cubicBezTo>
                    <a:pt x="1466" y="2946"/>
                    <a:pt x="1472" y="2944"/>
                    <a:pt x="1480" y="2943"/>
                  </a:cubicBezTo>
                  <a:cubicBezTo>
                    <a:pt x="1501" y="2944"/>
                    <a:pt x="1521" y="2945"/>
                    <a:pt x="1542" y="2945"/>
                  </a:cubicBezTo>
                  <a:cubicBezTo>
                    <a:pt x="1763" y="2945"/>
                    <a:pt x="1983" y="2893"/>
                    <a:pt x="2185" y="2787"/>
                  </a:cubicBezTo>
                  <a:cubicBezTo>
                    <a:pt x="2237" y="2762"/>
                    <a:pt x="2284" y="2734"/>
                    <a:pt x="2330" y="2699"/>
                  </a:cubicBezTo>
                  <a:cubicBezTo>
                    <a:pt x="2584" y="2534"/>
                    <a:pt x="2781" y="2296"/>
                    <a:pt x="2890" y="2017"/>
                  </a:cubicBezTo>
                  <a:cubicBezTo>
                    <a:pt x="3186" y="1270"/>
                    <a:pt x="2835" y="439"/>
                    <a:pt x="2095" y="123"/>
                  </a:cubicBezTo>
                  <a:cubicBezTo>
                    <a:pt x="2095" y="123"/>
                    <a:pt x="2060" y="102"/>
                    <a:pt x="2057" y="100"/>
                  </a:cubicBezTo>
                  <a:cubicBezTo>
                    <a:pt x="2001" y="77"/>
                    <a:pt x="1939" y="59"/>
                    <a:pt x="1881" y="45"/>
                  </a:cubicBezTo>
                  <a:cubicBezTo>
                    <a:pt x="1847" y="37"/>
                    <a:pt x="1811" y="32"/>
                    <a:pt x="1772" y="23"/>
                  </a:cubicBezTo>
                  <a:cubicBezTo>
                    <a:pt x="1688" y="8"/>
                    <a:pt x="1604" y="1"/>
                    <a:pt x="15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591;p62">
              <a:extLst>
                <a:ext uri="{FF2B5EF4-FFF2-40B4-BE49-F238E27FC236}">
                  <a16:creationId xmlns:a16="http://schemas.microsoft.com/office/drawing/2014/main" id="{604D772A-BF5F-4D0D-B2DB-152D42BAD23A}"/>
                </a:ext>
              </a:extLst>
            </p:cNvPr>
            <p:cNvSpPr/>
            <p:nvPr/>
          </p:nvSpPr>
          <p:spPr>
            <a:xfrm>
              <a:off x="6663775" y="1666550"/>
              <a:ext cx="255600" cy="344250"/>
            </a:xfrm>
            <a:custGeom>
              <a:avLst/>
              <a:gdLst/>
              <a:ahLst/>
              <a:cxnLst/>
              <a:rect l="l" t="t" r="r" b="b"/>
              <a:pathLst>
                <a:path w="10224" h="13770" extrusionOk="0">
                  <a:moveTo>
                    <a:pt x="7868" y="3687"/>
                  </a:moveTo>
                  <a:lnTo>
                    <a:pt x="7871" y="3688"/>
                  </a:lnTo>
                  <a:lnTo>
                    <a:pt x="7853" y="3762"/>
                  </a:lnTo>
                  <a:lnTo>
                    <a:pt x="7866" y="3777"/>
                  </a:lnTo>
                  <a:cubicBezTo>
                    <a:pt x="7896" y="3968"/>
                    <a:pt x="7905" y="4167"/>
                    <a:pt x="7860" y="4360"/>
                  </a:cubicBezTo>
                  <a:cubicBezTo>
                    <a:pt x="7868" y="4170"/>
                    <a:pt x="7854" y="3969"/>
                    <a:pt x="7845" y="3758"/>
                  </a:cubicBezTo>
                  <a:lnTo>
                    <a:pt x="7868" y="3687"/>
                  </a:lnTo>
                  <a:close/>
                  <a:moveTo>
                    <a:pt x="6407" y="3119"/>
                  </a:moveTo>
                  <a:cubicBezTo>
                    <a:pt x="6409" y="3119"/>
                    <a:pt x="6411" y="3119"/>
                    <a:pt x="6413" y="3119"/>
                  </a:cubicBezTo>
                  <a:lnTo>
                    <a:pt x="6421" y="3125"/>
                  </a:lnTo>
                  <a:cubicBezTo>
                    <a:pt x="7054" y="3599"/>
                    <a:pt x="7374" y="4444"/>
                    <a:pt x="7184" y="5218"/>
                  </a:cubicBezTo>
                  <a:cubicBezTo>
                    <a:pt x="7334" y="4455"/>
                    <a:pt x="7016" y="3624"/>
                    <a:pt x="6391" y="3126"/>
                  </a:cubicBezTo>
                  <a:cubicBezTo>
                    <a:pt x="6395" y="3121"/>
                    <a:pt x="6401" y="3119"/>
                    <a:pt x="6407" y="3119"/>
                  </a:cubicBezTo>
                  <a:close/>
                  <a:moveTo>
                    <a:pt x="4969" y="3333"/>
                  </a:moveTo>
                  <a:cubicBezTo>
                    <a:pt x="5090" y="3333"/>
                    <a:pt x="5213" y="3347"/>
                    <a:pt x="5336" y="3377"/>
                  </a:cubicBezTo>
                  <a:cubicBezTo>
                    <a:pt x="6161" y="3582"/>
                    <a:pt x="6665" y="4416"/>
                    <a:pt x="6463" y="5240"/>
                  </a:cubicBezTo>
                  <a:cubicBezTo>
                    <a:pt x="6289" y="5942"/>
                    <a:pt x="5659" y="6412"/>
                    <a:pt x="4968" y="6412"/>
                  </a:cubicBezTo>
                  <a:cubicBezTo>
                    <a:pt x="4846" y="6412"/>
                    <a:pt x="4723" y="6397"/>
                    <a:pt x="4600" y="6367"/>
                  </a:cubicBezTo>
                  <a:cubicBezTo>
                    <a:pt x="3774" y="6162"/>
                    <a:pt x="3270" y="5328"/>
                    <a:pt x="3473" y="4504"/>
                  </a:cubicBezTo>
                  <a:cubicBezTo>
                    <a:pt x="3646" y="3802"/>
                    <a:pt x="4277" y="3333"/>
                    <a:pt x="4969" y="3333"/>
                  </a:cubicBezTo>
                  <a:close/>
                  <a:moveTo>
                    <a:pt x="2633" y="4678"/>
                  </a:moveTo>
                  <a:lnTo>
                    <a:pt x="2616" y="4752"/>
                  </a:lnTo>
                  <a:lnTo>
                    <a:pt x="2634" y="4773"/>
                  </a:lnTo>
                  <a:cubicBezTo>
                    <a:pt x="2607" y="5347"/>
                    <a:pt x="2807" y="5931"/>
                    <a:pt x="3176" y="6375"/>
                  </a:cubicBezTo>
                  <a:cubicBezTo>
                    <a:pt x="3490" y="6755"/>
                    <a:pt x="3933" y="7031"/>
                    <a:pt x="4415" y="7151"/>
                  </a:cubicBezTo>
                  <a:cubicBezTo>
                    <a:pt x="4492" y="7170"/>
                    <a:pt x="4574" y="7187"/>
                    <a:pt x="4653" y="7197"/>
                  </a:cubicBezTo>
                  <a:lnTo>
                    <a:pt x="4648" y="7236"/>
                  </a:lnTo>
                  <a:cubicBezTo>
                    <a:pt x="4566" y="7224"/>
                    <a:pt x="4485" y="7209"/>
                    <a:pt x="4408" y="7189"/>
                  </a:cubicBezTo>
                  <a:cubicBezTo>
                    <a:pt x="3915" y="7067"/>
                    <a:pt x="3466" y="6785"/>
                    <a:pt x="3144" y="6398"/>
                  </a:cubicBezTo>
                  <a:cubicBezTo>
                    <a:pt x="2768" y="5950"/>
                    <a:pt x="2568" y="5356"/>
                    <a:pt x="2611" y="4751"/>
                  </a:cubicBezTo>
                  <a:lnTo>
                    <a:pt x="2633" y="4678"/>
                  </a:lnTo>
                  <a:close/>
                  <a:moveTo>
                    <a:pt x="2602" y="6773"/>
                  </a:moveTo>
                  <a:cubicBezTo>
                    <a:pt x="2604" y="6773"/>
                    <a:pt x="2605" y="6773"/>
                    <a:pt x="2607" y="6773"/>
                  </a:cubicBezTo>
                  <a:lnTo>
                    <a:pt x="2622" y="6781"/>
                  </a:lnTo>
                  <a:cubicBezTo>
                    <a:pt x="2744" y="6982"/>
                    <a:pt x="2908" y="7159"/>
                    <a:pt x="3103" y="7297"/>
                  </a:cubicBezTo>
                  <a:lnTo>
                    <a:pt x="3079" y="7328"/>
                  </a:lnTo>
                  <a:cubicBezTo>
                    <a:pt x="2884" y="7189"/>
                    <a:pt x="2711" y="7008"/>
                    <a:pt x="2594" y="6775"/>
                  </a:cubicBezTo>
                  <a:cubicBezTo>
                    <a:pt x="2598" y="6773"/>
                    <a:pt x="2600" y="6773"/>
                    <a:pt x="2602" y="6773"/>
                  </a:cubicBezTo>
                  <a:close/>
                  <a:moveTo>
                    <a:pt x="3171" y="8459"/>
                  </a:moveTo>
                  <a:cubicBezTo>
                    <a:pt x="3174" y="8459"/>
                    <a:pt x="3177" y="8459"/>
                    <a:pt x="3179" y="8460"/>
                  </a:cubicBezTo>
                  <a:lnTo>
                    <a:pt x="3517" y="8597"/>
                  </a:lnTo>
                  <a:lnTo>
                    <a:pt x="3526" y="8640"/>
                  </a:lnTo>
                  <a:lnTo>
                    <a:pt x="3152" y="8469"/>
                  </a:lnTo>
                  <a:cubicBezTo>
                    <a:pt x="3157" y="8462"/>
                    <a:pt x="3165" y="8459"/>
                    <a:pt x="3171" y="8459"/>
                  </a:cubicBezTo>
                  <a:close/>
                  <a:moveTo>
                    <a:pt x="4986" y="1"/>
                  </a:moveTo>
                  <a:cubicBezTo>
                    <a:pt x="4940" y="1"/>
                    <a:pt x="4893" y="1"/>
                    <a:pt x="4847" y="3"/>
                  </a:cubicBezTo>
                  <a:cubicBezTo>
                    <a:pt x="2847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2"/>
                  </a:cubicBezTo>
                  <a:cubicBezTo>
                    <a:pt x="496" y="7135"/>
                    <a:pt x="490" y="8200"/>
                    <a:pt x="207" y="9161"/>
                  </a:cubicBezTo>
                  <a:cubicBezTo>
                    <a:pt x="191" y="9210"/>
                    <a:pt x="180" y="9256"/>
                    <a:pt x="166" y="9310"/>
                  </a:cubicBezTo>
                  <a:cubicBezTo>
                    <a:pt x="1" y="9979"/>
                    <a:pt x="28" y="10682"/>
                    <a:pt x="248" y="11328"/>
                  </a:cubicBezTo>
                  <a:cubicBezTo>
                    <a:pt x="428" y="11858"/>
                    <a:pt x="737" y="12347"/>
                    <a:pt x="1138" y="12741"/>
                  </a:cubicBezTo>
                  <a:cubicBezTo>
                    <a:pt x="1243" y="12845"/>
                    <a:pt x="1354" y="12941"/>
                    <a:pt x="1471" y="13028"/>
                  </a:cubicBezTo>
                  <a:cubicBezTo>
                    <a:pt x="1502" y="13052"/>
                    <a:pt x="1538" y="13077"/>
                    <a:pt x="1568" y="13100"/>
                  </a:cubicBezTo>
                  <a:cubicBezTo>
                    <a:pt x="1935" y="13366"/>
                    <a:pt x="2347" y="13555"/>
                    <a:pt x="2786" y="13662"/>
                  </a:cubicBezTo>
                  <a:cubicBezTo>
                    <a:pt x="2898" y="13689"/>
                    <a:pt x="3011" y="13714"/>
                    <a:pt x="3126" y="13729"/>
                  </a:cubicBezTo>
                  <a:cubicBezTo>
                    <a:pt x="3300" y="13756"/>
                    <a:pt x="3475" y="13770"/>
                    <a:pt x="3653" y="13770"/>
                  </a:cubicBezTo>
                  <a:cubicBezTo>
                    <a:pt x="3821" y="13770"/>
                    <a:pt x="3991" y="13757"/>
                    <a:pt x="4163" y="13731"/>
                  </a:cubicBezTo>
                  <a:cubicBezTo>
                    <a:pt x="4184" y="13729"/>
                    <a:pt x="4196" y="13724"/>
                    <a:pt x="4218" y="13721"/>
                  </a:cubicBezTo>
                  <a:cubicBezTo>
                    <a:pt x="4219" y="13721"/>
                    <a:pt x="4220" y="13722"/>
                    <a:pt x="4221" y="13722"/>
                  </a:cubicBezTo>
                  <a:cubicBezTo>
                    <a:pt x="4224" y="13722"/>
                    <a:pt x="4227" y="13720"/>
                    <a:pt x="4227" y="13720"/>
                  </a:cubicBezTo>
                  <a:cubicBezTo>
                    <a:pt x="4391" y="13699"/>
                    <a:pt x="4558" y="13658"/>
                    <a:pt x="4711" y="13610"/>
                  </a:cubicBezTo>
                  <a:cubicBezTo>
                    <a:pt x="4989" y="13528"/>
                    <a:pt x="5263" y="13399"/>
                    <a:pt x="5550" y="13221"/>
                  </a:cubicBezTo>
                  <a:cubicBezTo>
                    <a:pt x="5796" y="13070"/>
                    <a:pt x="5987" y="12924"/>
                    <a:pt x="6149" y="12765"/>
                  </a:cubicBezTo>
                  <a:cubicBezTo>
                    <a:pt x="6463" y="12474"/>
                    <a:pt x="6715" y="12128"/>
                    <a:pt x="6907" y="11729"/>
                  </a:cubicBezTo>
                  <a:cubicBezTo>
                    <a:pt x="7042" y="11432"/>
                    <a:pt x="7138" y="11137"/>
                    <a:pt x="7192" y="10852"/>
                  </a:cubicBezTo>
                  <a:cubicBezTo>
                    <a:pt x="7384" y="9865"/>
                    <a:pt x="7853" y="8939"/>
                    <a:pt x="8557" y="8173"/>
                  </a:cubicBezTo>
                  <a:cubicBezTo>
                    <a:pt x="9107" y="7573"/>
                    <a:pt x="9501" y="6836"/>
                    <a:pt x="9697" y="6039"/>
                  </a:cubicBezTo>
                  <a:cubicBezTo>
                    <a:pt x="10223" y="3909"/>
                    <a:pt x="9253" y="1678"/>
                    <a:pt x="7334" y="613"/>
                  </a:cubicBezTo>
                  <a:cubicBezTo>
                    <a:pt x="7173" y="524"/>
                    <a:pt x="6997" y="440"/>
                    <a:pt x="6771" y="347"/>
                  </a:cubicBezTo>
                  <a:lnTo>
                    <a:pt x="6731" y="329"/>
                  </a:lnTo>
                  <a:cubicBezTo>
                    <a:pt x="6668" y="305"/>
                    <a:pt x="6603" y="282"/>
                    <a:pt x="6534" y="261"/>
                  </a:cubicBezTo>
                  <a:lnTo>
                    <a:pt x="6531" y="259"/>
                  </a:lnTo>
                  <a:cubicBezTo>
                    <a:pt x="6417" y="220"/>
                    <a:pt x="6295" y="184"/>
                    <a:pt x="6173" y="153"/>
                  </a:cubicBezTo>
                  <a:lnTo>
                    <a:pt x="6124" y="138"/>
                  </a:lnTo>
                  <a:cubicBezTo>
                    <a:pt x="6124" y="138"/>
                    <a:pt x="5974" y="101"/>
                    <a:pt x="5934" y="95"/>
                  </a:cubicBezTo>
                  <a:cubicBezTo>
                    <a:pt x="5861" y="82"/>
                    <a:pt x="5786" y="67"/>
                    <a:pt x="5712" y="53"/>
                  </a:cubicBezTo>
                  <a:lnTo>
                    <a:pt x="5708" y="52"/>
                  </a:lnTo>
                  <a:cubicBezTo>
                    <a:pt x="5476" y="19"/>
                    <a:pt x="5233" y="1"/>
                    <a:pt x="49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592;p62">
              <a:extLst>
                <a:ext uri="{FF2B5EF4-FFF2-40B4-BE49-F238E27FC236}">
                  <a16:creationId xmlns:a16="http://schemas.microsoft.com/office/drawing/2014/main" id="{7446DA8B-82D6-4B42-BB93-8D1212BDBB58}"/>
                </a:ext>
              </a:extLst>
            </p:cNvPr>
            <p:cNvSpPr/>
            <p:nvPr/>
          </p:nvSpPr>
          <p:spPr>
            <a:xfrm>
              <a:off x="6694675" y="1998000"/>
              <a:ext cx="128050" cy="717950"/>
            </a:xfrm>
            <a:custGeom>
              <a:avLst/>
              <a:gdLst/>
              <a:ahLst/>
              <a:cxnLst/>
              <a:rect l="l" t="t" r="r" b="b"/>
              <a:pathLst>
                <a:path w="5122" h="28718" extrusionOk="0">
                  <a:moveTo>
                    <a:pt x="2743" y="10279"/>
                  </a:moveTo>
                  <a:lnTo>
                    <a:pt x="2724" y="10353"/>
                  </a:lnTo>
                  <a:lnTo>
                    <a:pt x="2735" y="10372"/>
                  </a:lnTo>
                  <a:lnTo>
                    <a:pt x="2686" y="10593"/>
                  </a:lnTo>
                  <a:lnTo>
                    <a:pt x="2719" y="10351"/>
                  </a:lnTo>
                  <a:lnTo>
                    <a:pt x="2743" y="10279"/>
                  </a:lnTo>
                  <a:close/>
                  <a:moveTo>
                    <a:pt x="2661" y="11485"/>
                  </a:moveTo>
                  <a:lnTo>
                    <a:pt x="2679" y="11511"/>
                  </a:lnTo>
                  <a:lnTo>
                    <a:pt x="2236" y="14712"/>
                  </a:lnTo>
                  <a:lnTo>
                    <a:pt x="2661" y="11485"/>
                  </a:lnTo>
                  <a:close/>
                  <a:moveTo>
                    <a:pt x="2292" y="15746"/>
                  </a:moveTo>
                  <a:lnTo>
                    <a:pt x="2308" y="15766"/>
                  </a:lnTo>
                  <a:lnTo>
                    <a:pt x="2230" y="16079"/>
                  </a:lnTo>
                  <a:lnTo>
                    <a:pt x="2292" y="15746"/>
                  </a:lnTo>
                  <a:close/>
                  <a:moveTo>
                    <a:pt x="2779" y="22005"/>
                  </a:moveTo>
                  <a:lnTo>
                    <a:pt x="2761" y="22079"/>
                  </a:lnTo>
                  <a:lnTo>
                    <a:pt x="2776" y="22097"/>
                  </a:lnTo>
                  <a:lnTo>
                    <a:pt x="2709" y="22616"/>
                  </a:lnTo>
                  <a:lnTo>
                    <a:pt x="2674" y="22612"/>
                  </a:lnTo>
                  <a:lnTo>
                    <a:pt x="2756" y="22076"/>
                  </a:lnTo>
                  <a:lnTo>
                    <a:pt x="2779" y="22005"/>
                  </a:lnTo>
                  <a:close/>
                  <a:moveTo>
                    <a:pt x="3234" y="20855"/>
                  </a:moveTo>
                  <a:cubicBezTo>
                    <a:pt x="3236" y="20855"/>
                    <a:pt x="3238" y="20855"/>
                    <a:pt x="3239" y="20855"/>
                  </a:cubicBezTo>
                  <a:lnTo>
                    <a:pt x="3250" y="20863"/>
                  </a:lnTo>
                  <a:cubicBezTo>
                    <a:pt x="3555" y="21298"/>
                    <a:pt x="3674" y="21845"/>
                    <a:pt x="3577" y="22365"/>
                  </a:cubicBezTo>
                  <a:cubicBezTo>
                    <a:pt x="3479" y="22889"/>
                    <a:pt x="3169" y="23355"/>
                    <a:pt x="2728" y="23652"/>
                  </a:cubicBezTo>
                  <a:lnTo>
                    <a:pt x="2708" y="23617"/>
                  </a:lnTo>
                  <a:cubicBezTo>
                    <a:pt x="3133" y="23334"/>
                    <a:pt x="3446" y="22864"/>
                    <a:pt x="3538" y="22360"/>
                  </a:cubicBezTo>
                  <a:cubicBezTo>
                    <a:pt x="3634" y="21855"/>
                    <a:pt x="3513" y="21303"/>
                    <a:pt x="3223" y="20860"/>
                  </a:cubicBezTo>
                  <a:cubicBezTo>
                    <a:pt x="3226" y="20856"/>
                    <a:pt x="3230" y="20855"/>
                    <a:pt x="3234" y="20855"/>
                  </a:cubicBezTo>
                  <a:close/>
                  <a:moveTo>
                    <a:pt x="4745" y="0"/>
                  </a:moveTo>
                  <a:cubicBezTo>
                    <a:pt x="4720" y="0"/>
                    <a:pt x="4689" y="12"/>
                    <a:pt x="4670" y="24"/>
                  </a:cubicBezTo>
                  <a:cubicBezTo>
                    <a:pt x="4566" y="97"/>
                    <a:pt x="4458" y="167"/>
                    <a:pt x="4348" y="235"/>
                  </a:cubicBezTo>
                  <a:lnTo>
                    <a:pt x="4388" y="302"/>
                  </a:lnTo>
                  <a:lnTo>
                    <a:pt x="4301" y="256"/>
                  </a:lnTo>
                  <a:cubicBezTo>
                    <a:pt x="4201" y="312"/>
                    <a:pt x="4098" y="365"/>
                    <a:pt x="3983" y="419"/>
                  </a:cubicBezTo>
                  <a:lnTo>
                    <a:pt x="3907" y="449"/>
                  </a:lnTo>
                  <a:cubicBezTo>
                    <a:pt x="3787" y="502"/>
                    <a:pt x="3666" y="549"/>
                    <a:pt x="3519" y="591"/>
                  </a:cubicBezTo>
                  <a:cubicBezTo>
                    <a:pt x="3400" y="627"/>
                    <a:pt x="3283" y="656"/>
                    <a:pt x="3159" y="678"/>
                  </a:cubicBezTo>
                  <a:lnTo>
                    <a:pt x="3176" y="756"/>
                  </a:lnTo>
                  <a:lnTo>
                    <a:pt x="3111" y="690"/>
                  </a:lnTo>
                  <a:cubicBezTo>
                    <a:pt x="3076" y="698"/>
                    <a:pt x="3049" y="724"/>
                    <a:pt x="3045" y="760"/>
                  </a:cubicBezTo>
                  <a:lnTo>
                    <a:pt x="2" y="28542"/>
                  </a:lnTo>
                  <a:cubicBezTo>
                    <a:pt x="1" y="28566"/>
                    <a:pt x="7" y="28584"/>
                    <a:pt x="19" y="28604"/>
                  </a:cubicBezTo>
                  <a:cubicBezTo>
                    <a:pt x="28" y="28614"/>
                    <a:pt x="46" y="28627"/>
                    <a:pt x="61" y="28631"/>
                  </a:cubicBezTo>
                  <a:cubicBezTo>
                    <a:pt x="61" y="28631"/>
                    <a:pt x="224" y="28647"/>
                    <a:pt x="403" y="28670"/>
                  </a:cubicBezTo>
                  <a:cubicBezTo>
                    <a:pt x="623" y="28691"/>
                    <a:pt x="861" y="28717"/>
                    <a:pt x="861" y="28717"/>
                  </a:cubicBezTo>
                  <a:cubicBezTo>
                    <a:pt x="890" y="28716"/>
                    <a:pt x="922" y="28704"/>
                    <a:pt x="935" y="28679"/>
                  </a:cubicBezTo>
                  <a:cubicBezTo>
                    <a:pt x="1218" y="28213"/>
                    <a:pt x="2211" y="26513"/>
                    <a:pt x="3135" y="24170"/>
                  </a:cubicBezTo>
                  <a:cubicBezTo>
                    <a:pt x="3146" y="24144"/>
                    <a:pt x="3169" y="24117"/>
                    <a:pt x="3200" y="24108"/>
                  </a:cubicBezTo>
                  <a:cubicBezTo>
                    <a:pt x="3265" y="24074"/>
                    <a:pt x="4807" y="23360"/>
                    <a:pt x="4134" y="21228"/>
                  </a:cubicBezTo>
                  <a:cubicBezTo>
                    <a:pt x="4128" y="21206"/>
                    <a:pt x="4125" y="21185"/>
                    <a:pt x="4130" y="21163"/>
                  </a:cubicBezTo>
                  <a:cubicBezTo>
                    <a:pt x="4961" y="18074"/>
                    <a:pt x="5121" y="15244"/>
                    <a:pt x="4600" y="12754"/>
                  </a:cubicBezTo>
                  <a:cubicBezTo>
                    <a:pt x="4096" y="10340"/>
                    <a:pt x="3960" y="8027"/>
                    <a:pt x="4192" y="5877"/>
                  </a:cubicBezTo>
                  <a:lnTo>
                    <a:pt x="4828" y="76"/>
                  </a:lnTo>
                  <a:cubicBezTo>
                    <a:pt x="4832" y="44"/>
                    <a:pt x="4800" y="24"/>
                    <a:pt x="4775" y="9"/>
                  </a:cubicBezTo>
                  <a:cubicBezTo>
                    <a:pt x="4767" y="8"/>
                    <a:pt x="4765" y="3"/>
                    <a:pt x="4760" y="2"/>
                  </a:cubicBezTo>
                  <a:cubicBezTo>
                    <a:pt x="4756" y="1"/>
                    <a:pt x="4751" y="0"/>
                    <a:pt x="4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593;p62">
              <a:extLst>
                <a:ext uri="{FF2B5EF4-FFF2-40B4-BE49-F238E27FC236}">
                  <a16:creationId xmlns:a16="http://schemas.microsoft.com/office/drawing/2014/main" id="{66F252E9-B166-41D1-8456-2A52B462E541}"/>
                </a:ext>
              </a:extLst>
            </p:cNvPr>
            <p:cNvSpPr/>
            <p:nvPr/>
          </p:nvSpPr>
          <p:spPr>
            <a:xfrm>
              <a:off x="6752050" y="1755800"/>
              <a:ext cx="71825" cy="65150"/>
            </a:xfrm>
            <a:custGeom>
              <a:avLst/>
              <a:gdLst/>
              <a:ahLst/>
              <a:cxnLst/>
              <a:rect l="l" t="t" r="r" b="b"/>
              <a:pathLst>
                <a:path w="2873" h="2606" extrusionOk="0">
                  <a:moveTo>
                    <a:pt x="1436" y="1"/>
                  </a:moveTo>
                  <a:cubicBezTo>
                    <a:pt x="851" y="1"/>
                    <a:pt x="319" y="398"/>
                    <a:pt x="172" y="991"/>
                  </a:cubicBezTo>
                  <a:cubicBezTo>
                    <a:pt x="0" y="1688"/>
                    <a:pt x="428" y="2396"/>
                    <a:pt x="1124" y="2567"/>
                  </a:cubicBezTo>
                  <a:cubicBezTo>
                    <a:pt x="1229" y="2593"/>
                    <a:pt x="1334" y="2605"/>
                    <a:pt x="1437" y="2605"/>
                  </a:cubicBezTo>
                  <a:cubicBezTo>
                    <a:pt x="2022" y="2605"/>
                    <a:pt x="2554" y="2208"/>
                    <a:pt x="2701" y="1615"/>
                  </a:cubicBezTo>
                  <a:cubicBezTo>
                    <a:pt x="2873" y="918"/>
                    <a:pt x="2444" y="212"/>
                    <a:pt x="1749" y="39"/>
                  </a:cubicBezTo>
                  <a:cubicBezTo>
                    <a:pt x="1644" y="13"/>
                    <a:pt x="1539" y="1"/>
                    <a:pt x="1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594;p62">
              <a:extLst>
                <a:ext uri="{FF2B5EF4-FFF2-40B4-BE49-F238E27FC236}">
                  <a16:creationId xmlns:a16="http://schemas.microsoft.com/office/drawing/2014/main" id="{70F82827-321A-4B67-AF96-4585B993FC87}"/>
                </a:ext>
              </a:extLst>
            </p:cNvPr>
            <p:cNvSpPr/>
            <p:nvPr/>
          </p:nvSpPr>
          <p:spPr>
            <a:xfrm>
              <a:off x="6412075" y="2649350"/>
              <a:ext cx="20050" cy="43025"/>
            </a:xfrm>
            <a:custGeom>
              <a:avLst/>
              <a:gdLst/>
              <a:ahLst/>
              <a:cxnLst/>
              <a:rect l="l" t="t" r="r" b="b"/>
              <a:pathLst>
                <a:path w="802" h="1721" extrusionOk="0">
                  <a:moveTo>
                    <a:pt x="327" y="0"/>
                  </a:moveTo>
                  <a:cubicBezTo>
                    <a:pt x="314" y="0"/>
                    <a:pt x="302" y="4"/>
                    <a:pt x="291" y="11"/>
                  </a:cubicBezTo>
                  <a:cubicBezTo>
                    <a:pt x="270" y="22"/>
                    <a:pt x="255" y="43"/>
                    <a:pt x="251" y="67"/>
                  </a:cubicBezTo>
                  <a:lnTo>
                    <a:pt x="6" y="1629"/>
                  </a:lnTo>
                  <a:cubicBezTo>
                    <a:pt x="0" y="1668"/>
                    <a:pt x="23" y="1706"/>
                    <a:pt x="61" y="1717"/>
                  </a:cubicBezTo>
                  <a:cubicBezTo>
                    <a:pt x="63" y="1717"/>
                    <a:pt x="64" y="1719"/>
                    <a:pt x="65" y="1719"/>
                  </a:cubicBezTo>
                  <a:cubicBezTo>
                    <a:pt x="71" y="1720"/>
                    <a:pt x="78" y="1721"/>
                    <a:pt x="84" y="1721"/>
                  </a:cubicBezTo>
                  <a:cubicBezTo>
                    <a:pt x="114" y="1721"/>
                    <a:pt x="143" y="1704"/>
                    <a:pt x="156" y="1674"/>
                  </a:cubicBezTo>
                  <a:lnTo>
                    <a:pt x="792" y="267"/>
                  </a:lnTo>
                  <a:cubicBezTo>
                    <a:pt x="801" y="247"/>
                    <a:pt x="801" y="225"/>
                    <a:pt x="793" y="205"/>
                  </a:cubicBezTo>
                  <a:cubicBezTo>
                    <a:pt x="785" y="185"/>
                    <a:pt x="770" y="170"/>
                    <a:pt x="748" y="161"/>
                  </a:cubicBezTo>
                  <a:lnTo>
                    <a:pt x="748" y="161"/>
                  </a:lnTo>
                  <a:cubicBezTo>
                    <a:pt x="748" y="161"/>
                    <a:pt x="748" y="161"/>
                    <a:pt x="748" y="161"/>
                  </a:cubicBezTo>
                  <a:cubicBezTo>
                    <a:pt x="747" y="161"/>
                    <a:pt x="353" y="4"/>
                    <a:pt x="349" y="3"/>
                  </a:cubicBezTo>
                  <a:cubicBezTo>
                    <a:pt x="342" y="1"/>
                    <a:pt x="334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595;p62">
              <a:extLst>
                <a:ext uri="{FF2B5EF4-FFF2-40B4-BE49-F238E27FC236}">
                  <a16:creationId xmlns:a16="http://schemas.microsoft.com/office/drawing/2014/main" id="{24F7AC54-B832-48E0-A92B-D5A0CAE41DC1}"/>
                </a:ext>
              </a:extLst>
            </p:cNvPr>
            <p:cNvSpPr/>
            <p:nvPr/>
          </p:nvSpPr>
          <p:spPr>
            <a:xfrm>
              <a:off x="6686450" y="2719625"/>
              <a:ext cx="21750" cy="79250"/>
            </a:xfrm>
            <a:custGeom>
              <a:avLst/>
              <a:gdLst/>
              <a:ahLst/>
              <a:cxnLst/>
              <a:rect l="l" t="t" r="r" b="b"/>
              <a:pathLst>
                <a:path w="870" h="3170" extrusionOk="0">
                  <a:moveTo>
                    <a:pt x="367" y="0"/>
                  </a:moveTo>
                  <a:cubicBezTo>
                    <a:pt x="349" y="0"/>
                    <a:pt x="331" y="6"/>
                    <a:pt x="316" y="17"/>
                  </a:cubicBezTo>
                  <a:cubicBezTo>
                    <a:pt x="299" y="31"/>
                    <a:pt x="290" y="51"/>
                    <a:pt x="288" y="72"/>
                  </a:cubicBezTo>
                  <a:lnTo>
                    <a:pt x="3" y="3072"/>
                  </a:lnTo>
                  <a:cubicBezTo>
                    <a:pt x="0" y="3091"/>
                    <a:pt x="11" y="3117"/>
                    <a:pt x="24" y="3135"/>
                  </a:cubicBezTo>
                  <a:lnTo>
                    <a:pt x="90" y="3089"/>
                  </a:lnTo>
                  <a:lnTo>
                    <a:pt x="27" y="3137"/>
                  </a:lnTo>
                  <a:cubicBezTo>
                    <a:pt x="37" y="3152"/>
                    <a:pt x="53" y="3162"/>
                    <a:pt x="70" y="3167"/>
                  </a:cubicBezTo>
                  <a:cubicBezTo>
                    <a:pt x="74" y="3168"/>
                    <a:pt x="79" y="3168"/>
                    <a:pt x="83" y="3169"/>
                  </a:cubicBezTo>
                  <a:cubicBezTo>
                    <a:pt x="86" y="3169"/>
                    <a:pt x="88" y="3169"/>
                    <a:pt x="90" y="3169"/>
                  </a:cubicBezTo>
                  <a:cubicBezTo>
                    <a:pt x="110" y="3169"/>
                    <a:pt x="129" y="3161"/>
                    <a:pt x="143" y="3147"/>
                  </a:cubicBezTo>
                  <a:cubicBezTo>
                    <a:pt x="259" y="3035"/>
                    <a:pt x="559" y="2519"/>
                    <a:pt x="864" y="136"/>
                  </a:cubicBezTo>
                  <a:cubicBezTo>
                    <a:pt x="870" y="114"/>
                    <a:pt x="863" y="93"/>
                    <a:pt x="851" y="76"/>
                  </a:cubicBezTo>
                  <a:cubicBezTo>
                    <a:pt x="840" y="62"/>
                    <a:pt x="824" y="52"/>
                    <a:pt x="806" y="48"/>
                  </a:cubicBezTo>
                  <a:cubicBezTo>
                    <a:pt x="803" y="47"/>
                    <a:pt x="375" y="1"/>
                    <a:pt x="375" y="1"/>
                  </a:cubicBezTo>
                  <a:cubicBezTo>
                    <a:pt x="372" y="0"/>
                    <a:pt x="370" y="0"/>
                    <a:pt x="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596;p62">
              <a:extLst>
                <a:ext uri="{FF2B5EF4-FFF2-40B4-BE49-F238E27FC236}">
                  <a16:creationId xmlns:a16="http://schemas.microsoft.com/office/drawing/2014/main" id="{043A5F9B-059E-414F-9592-D99EDA4B5076}"/>
                </a:ext>
              </a:extLst>
            </p:cNvPr>
            <p:cNvSpPr/>
            <p:nvPr/>
          </p:nvSpPr>
          <p:spPr>
            <a:xfrm>
              <a:off x="6416175" y="1961950"/>
              <a:ext cx="281175" cy="688300"/>
            </a:xfrm>
            <a:custGeom>
              <a:avLst/>
              <a:gdLst/>
              <a:ahLst/>
              <a:cxnLst/>
              <a:rect l="l" t="t" r="r" b="b"/>
              <a:pathLst>
                <a:path w="11247" h="27532" extrusionOk="0">
                  <a:moveTo>
                    <a:pt x="2969" y="16680"/>
                  </a:moveTo>
                  <a:cubicBezTo>
                    <a:pt x="2971" y="16680"/>
                    <a:pt x="2972" y="16680"/>
                    <a:pt x="2973" y="16680"/>
                  </a:cubicBezTo>
                  <a:lnTo>
                    <a:pt x="2985" y="16707"/>
                  </a:lnTo>
                  <a:cubicBezTo>
                    <a:pt x="2653" y="17214"/>
                    <a:pt x="2399" y="17760"/>
                    <a:pt x="2232" y="18340"/>
                  </a:cubicBezTo>
                  <a:lnTo>
                    <a:pt x="2308" y="18363"/>
                  </a:lnTo>
                  <a:lnTo>
                    <a:pt x="2231" y="18344"/>
                  </a:lnTo>
                  <a:lnTo>
                    <a:pt x="2232" y="18340"/>
                  </a:lnTo>
                  <a:lnTo>
                    <a:pt x="2194" y="18331"/>
                  </a:lnTo>
                  <a:cubicBezTo>
                    <a:pt x="2362" y="17747"/>
                    <a:pt x="2617" y="17192"/>
                    <a:pt x="2954" y="16687"/>
                  </a:cubicBezTo>
                  <a:cubicBezTo>
                    <a:pt x="2955" y="16681"/>
                    <a:pt x="2963" y="16680"/>
                    <a:pt x="2969" y="16680"/>
                  </a:cubicBezTo>
                  <a:close/>
                  <a:moveTo>
                    <a:pt x="10041" y="0"/>
                  </a:moveTo>
                  <a:cubicBezTo>
                    <a:pt x="10037" y="0"/>
                    <a:pt x="10033" y="6"/>
                    <a:pt x="10033" y="6"/>
                  </a:cubicBezTo>
                  <a:cubicBezTo>
                    <a:pt x="10005" y="7"/>
                    <a:pt x="9980" y="25"/>
                    <a:pt x="9969" y="50"/>
                  </a:cubicBezTo>
                  <a:lnTo>
                    <a:pt x="7839" y="5467"/>
                  </a:lnTo>
                  <a:cubicBezTo>
                    <a:pt x="7048" y="7479"/>
                    <a:pt x="5847" y="9463"/>
                    <a:pt x="4279" y="11364"/>
                  </a:cubicBezTo>
                  <a:cubicBezTo>
                    <a:pt x="2697" y="13282"/>
                    <a:pt x="1538" y="15797"/>
                    <a:pt x="824" y="18832"/>
                  </a:cubicBezTo>
                  <a:cubicBezTo>
                    <a:pt x="814" y="18874"/>
                    <a:pt x="842" y="18913"/>
                    <a:pt x="879" y="18927"/>
                  </a:cubicBezTo>
                  <a:cubicBezTo>
                    <a:pt x="924" y="18939"/>
                    <a:pt x="967" y="18953"/>
                    <a:pt x="1000" y="18965"/>
                  </a:cubicBezTo>
                  <a:cubicBezTo>
                    <a:pt x="1003" y="18966"/>
                    <a:pt x="1054" y="18996"/>
                    <a:pt x="1058" y="18996"/>
                  </a:cubicBezTo>
                  <a:cubicBezTo>
                    <a:pt x="1102" y="19016"/>
                    <a:pt x="1146" y="19038"/>
                    <a:pt x="1207" y="19073"/>
                  </a:cubicBezTo>
                  <a:lnTo>
                    <a:pt x="1227" y="19079"/>
                  </a:lnTo>
                  <a:cubicBezTo>
                    <a:pt x="1235" y="19081"/>
                    <a:pt x="1242" y="19082"/>
                    <a:pt x="1249" y="19082"/>
                  </a:cubicBezTo>
                  <a:cubicBezTo>
                    <a:pt x="1259" y="19082"/>
                    <a:pt x="1268" y="19080"/>
                    <a:pt x="1276" y="19074"/>
                  </a:cubicBezTo>
                  <a:cubicBezTo>
                    <a:pt x="1300" y="19064"/>
                    <a:pt x="1316" y="19047"/>
                    <a:pt x="1322" y="19021"/>
                  </a:cubicBezTo>
                  <a:cubicBezTo>
                    <a:pt x="1763" y="17254"/>
                    <a:pt x="2586" y="15568"/>
                    <a:pt x="3735" y="14176"/>
                  </a:cubicBezTo>
                  <a:lnTo>
                    <a:pt x="3735" y="14176"/>
                  </a:lnTo>
                  <a:cubicBezTo>
                    <a:pt x="2605" y="15608"/>
                    <a:pt x="1777" y="17306"/>
                    <a:pt x="1344" y="19091"/>
                  </a:cubicBezTo>
                  <a:cubicBezTo>
                    <a:pt x="1337" y="19122"/>
                    <a:pt x="1349" y="19158"/>
                    <a:pt x="1376" y="19177"/>
                  </a:cubicBezTo>
                  <a:cubicBezTo>
                    <a:pt x="1696" y="19403"/>
                    <a:pt x="1919" y="19724"/>
                    <a:pt x="2024" y="20077"/>
                  </a:cubicBezTo>
                  <a:cubicBezTo>
                    <a:pt x="2137" y="20437"/>
                    <a:pt x="2124" y="20829"/>
                    <a:pt x="1981" y="21194"/>
                  </a:cubicBezTo>
                  <a:cubicBezTo>
                    <a:pt x="1942" y="21286"/>
                    <a:pt x="1900" y="21374"/>
                    <a:pt x="1848" y="21459"/>
                  </a:cubicBezTo>
                  <a:cubicBezTo>
                    <a:pt x="1800" y="21536"/>
                    <a:pt x="1743" y="21612"/>
                    <a:pt x="1687" y="21681"/>
                  </a:cubicBezTo>
                  <a:lnTo>
                    <a:pt x="1638" y="21729"/>
                  </a:lnTo>
                  <a:cubicBezTo>
                    <a:pt x="1593" y="21780"/>
                    <a:pt x="1544" y="21829"/>
                    <a:pt x="1497" y="21870"/>
                  </a:cubicBezTo>
                  <a:cubicBezTo>
                    <a:pt x="1477" y="21886"/>
                    <a:pt x="1461" y="21897"/>
                    <a:pt x="1417" y="21932"/>
                  </a:cubicBezTo>
                  <a:cubicBezTo>
                    <a:pt x="1372" y="21966"/>
                    <a:pt x="1328" y="21995"/>
                    <a:pt x="1279" y="22028"/>
                  </a:cubicBezTo>
                  <a:cubicBezTo>
                    <a:pt x="1250" y="22045"/>
                    <a:pt x="1217" y="22063"/>
                    <a:pt x="1176" y="22081"/>
                  </a:cubicBezTo>
                  <a:cubicBezTo>
                    <a:pt x="1133" y="22107"/>
                    <a:pt x="1087" y="22128"/>
                    <a:pt x="1042" y="22145"/>
                  </a:cubicBezTo>
                  <a:cubicBezTo>
                    <a:pt x="1001" y="22160"/>
                    <a:pt x="960" y="22179"/>
                    <a:pt x="917" y="22187"/>
                  </a:cubicBezTo>
                  <a:cubicBezTo>
                    <a:pt x="876" y="22202"/>
                    <a:pt x="833" y="22215"/>
                    <a:pt x="790" y="22226"/>
                  </a:cubicBezTo>
                  <a:cubicBezTo>
                    <a:pt x="740" y="22239"/>
                    <a:pt x="695" y="22247"/>
                    <a:pt x="649" y="22252"/>
                  </a:cubicBezTo>
                  <a:cubicBezTo>
                    <a:pt x="606" y="22261"/>
                    <a:pt x="564" y="22264"/>
                    <a:pt x="522" y="22266"/>
                  </a:cubicBezTo>
                  <a:cubicBezTo>
                    <a:pt x="472" y="22270"/>
                    <a:pt x="418" y="22273"/>
                    <a:pt x="328" y="22275"/>
                  </a:cubicBezTo>
                  <a:cubicBezTo>
                    <a:pt x="326" y="22275"/>
                    <a:pt x="325" y="22275"/>
                    <a:pt x="324" y="22275"/>
                  </a:cubicBezTo>
                  <a:cubicBezTo>
                    <a:pt x="280" y="22275"/>
                    <a:pt x="251" y="22307"/>
                    <a:pt x="245" y="22345"/>
                  </a:cubicBezTo>
                  <a:cubicBezTo>
                    <a:pt x="0" y="24760"/>
                    <a:pt x="87" y="26647"/>
                    <a:pt x="118" y="27165"/>
                  </a:cubicBezTo>
                  <a:cubicBezTo>
                    <a:pt x="123" y="27195"/>
                    <a:pt x="142" y="27220"/>
                    <a:pt x="171" y="27234"/>
                  </a:cubicBezTo>
                  <a:cubicBezTo>
                    <a:pt x="171" y="27234"/>
                    <a:pt x="429" y="27334"/>
                    <a:pt x="640" y="27420"/>
                  </a:cubicBezTo>
                  <a:cubicBezTo>
                    <a:pt x="791" y="27478"/>
                    <a:pt x="916" y="27529"/>
                    <a:pt x="916" y="27529"/>
                  </a:cubicBezTo>
                  <a:cubicBezTo>
                    <a:pt x="923" y="27531"/>
                    <a:pt x="930" y="27531"/>
                    <a:pt x="937" y="27531"/>
                  </a:cubicBezTo>
                  <a:cubicBezTo>
                    <a:pt x="948" y="27531"/>
                    <a:pt x="959" y="27529"/>
                    <a:pt x="970" y="27527"/>
                  </a:cubicBezTo>
                  <a:cubicBezTo>
                    <a:pt x="990" y="27515"/>
                    <a:pt x="1000" y="27501"/>
                    <a:pt x="1011" y="27479"/>
                  </a:cubicBezTo>
                  <a:lnTo>
                    <a:pt x="11236" y="1477"/>
                  </a:lnTo>
                  <a:cubicBezTo>
                    <a:pt x="11247" y="1450"/>
                    <a:pt x="11204" y="1378"/>
                    <a:pt x="11175" y="1360"/>
                  </a:cubicBezTo>
                  <a:cubicBezTo>
                    <a:pt x="11075" y="1282"/>
                    <a:pt x="10979" y="1197"/>
                    <a:pt x="10873" y="1097"/>
                  </a:cubicBezTo>
                  <a:cubicBezTo>
                    <a:pt x="10864" y="1086"/>
                    <a:pt x="10849" y="1074"/>
                    <a:pt x="10839" y="1071"/>
                  </a:cubicBezTo>
                  <a:cubicBezTo>
                    <a:pt x="10834" y="1070"/>
                    <a:pt x="10829" y="1070"/>
                    <a:pt x="10824" y="1070"/>
                  </a:cubicBezTo>
                  <a:cubicBezTo>
                    <a:pt x="10818" y="1070"/>
                    <a:pt x="10811" y="1071"/>
                    <a:pt x="10806" y="1071"/>
                  </a:cubicBezTo>
                  <a:cubicBezTo>
                    <a:pt x="10781" y="1074"/>
                    <a:pt x="10762" y="1088"/>
                    <a:pt x="10747" y="1113"/>
                  </a:cubicBezTo>
                  <a:cubicBezTo>
                    <a:pt x="10314" y="1939"/>
                    <a:pt x="9931" y="2764"/>
                    <a:pt x="9573" y="3550"/>
                  </a:cubicBezTo>
                  <a:cubicBezTo>
                    <a:pt x="9905" y="2720"/>
                    <a:pt x="10298" y="1874"/>
                    <a:pt x="10742" y="1034"/>
                  </a:cubicBezTo>
                  <a:cubicBezTo>
                    <a:pt x="10758" y="1002"/>
                    <a:pt x="10753" y="969"/>
                    <a:pt x="10731" y="943"/>
                  </a:cubicBezTo>
                  <a:cubicBezTo>
                    <a:pt x="10692" y="901"/>
                    <a:pt x="10653" y="859"/>
                    <a:pt x="10616" y="812"/>
                  </a:cubicBezTo>
                  <a:lnTo>
                    <a:pt x="10558" y="736"/>
                  </a:lnTo>
                  <a:cubicBezTo>
                    <a:pt x="10485" y="649"/>
                    <a:pt x="10418" y="555"/>
                    <a:pt x="10355" y="457"/>
                  </a:cubicBezTo>
                  <a:lnTo>
                    <a:pt x="10287" y="502"/>
                  </a:lnTo>
                  <a:lnTo>
                    <a:pt x="10287" y="502"/>
                  </a:lnTo>
                  <a:lnTo>
                    <a:pt x="10324" y="418"/>
                  </a:lnTo>
                  <a:cubicBezTo>
                    <a:pt x="10258" y="307"/>
                    <a:pt x="10191" y="192"/>
                    <a:pt x="10118" y="48"/>
                  </a:cubicBezTo>
                  <a:cubicBezTo>
                    <a:pt x="10107" y="24"/>
                    <a:pt x="10086" y="11"/>
                    <a:pt x="10063" y="6"/>
                  </a:cubicBezTo>
                  <a:lnTo>
                    <a:pt x="10043" y="1"/>
                  </a:lnTo>
                  <a:cubicBezTo>
                    <a:pt x="10042" y="1"/>
                    <a:pt x="10042" y="0"/>
                    <a:pt x="10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597;p62">
              <a:extLst>
                <a:ext uri="{FF2B5EF4-FFF2-40B4-BE49-F238E27FC236}">
                  <a16:creationId xmlns:a16="http://schemas.microsoft.com/office/drawing/2014/main" id="{851C78E5-02EA-4B1D-BDA1-9C85A9A9C1E8}"/>
                </a:ext>
              </a:extLst>
            </p:cNvPr>
            <p:cNvSpPr/>
            <p:nvPr/>
          </p:nvSpPr>
          <p:spPr>
            <a:xfrm>
              <a:off x="6663775" y="1666575"/>
              <a:ext cx="142700" cy="325725"/>
            </a:xfrm>
            <a:custGeom>
              <a:avLst/>
              <a:gdLst/>
              <a:ahLst/>
              <a:cxnLst/>
              <a:rect l="l" t="t" r="r" b="b"/>
              <a:pathLst>
                <a:path w="5708" h="13029" extrusionOk="0">
                  <a:moveTo>
                    <a:pt x="4997" y="0"/>
                  </a:moveTo>
                  <a:cubicBezTo>
                    <a:pt x="4947" y="0"/>
                    <a:pt x="4897" y="1"/>
                    <a:pt x="4847" y="3"/>
                  </a:cubicBezTo>
                  <a:cubicBezTo>
                    <a:pt x="2845" y="61"/>
                    <a:pt x="1052" y="1351"/>
                    <a:pt x="385" y="3209"/>
                  </a:cubicBezTo>
                  <a:cubicBezTo>
                    <a:pt x="60" y="4114"/>
                    <a:pt x="6" y="5077"/>
                    <a:pt x="227" y="6003"/>
                  </a:cubicBezTo>
                  <a:cubicBezTo>
                    <a:pt x="495" y="7135"/>
                    <a:pt x="489" y="8201"/>
                    <a:pt x="207" y="9161"/>
                  </a:cubicBezTo>
                  <a:cubicBezTo>
                    <a:pt x="191" y="9211"/>
                    <a:pt x="180" y="9256"/>
                    <a:pt x="166" y="9311"/>
                  </a:cubicBezTo>
                  <a:cubicBezTo>
                    <a:pt x="1" y="9980"/>
                    <a:pt x="27" y="10681"/>
                    <a:pt x="248" y="11329"/>
                  </a:cubicBezTo>
                  <a:cubicBezTo>
                    <a:pt x="427" y="11859"/>
                    <a:pt x="737" y="12348"/>
                    <a:pt x="1138" y="12742"/>
                  </a:cubicBezTo>
                  <a:cubicBezTo>
                    <a:pt x="1243" y="12845"/>
                    <a:pt x="1355" y="12942"/>
                    <a:pt x="1471" y="13028"/>
                  </a:cubicBezTo>
                  <a:cubicBezTo>
                    <a:pt x="686" y="12001"/>
                    <a:pt x="1340" y="10298"/>
                    <a:pt x="1726" y="8371"/>
                  </a:cubicBezTo>
                  <a:cubicBezTo>
                    <a:pt x="2203" y="5987"/>
                    <a:pt x="947" y="6511"/>
                    <a:pt x="1631" y="3737"/>
                  </a:cubicBezTo>
                  <a:cubicBezTo>
                    <a:pt x="2207" y="1402"/>
                    <a:pt x="4876" y="335"/>
                    <a:pt x="5708" y="53"/>
                  </a:cubicBezTo>
                  <a:cubicBezTo>
                    <a:pt x="5479" y="19"/>
                    <a:pt x="5241" y="0"/>
                    <a:pt x="499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598;p62">
              <a:extLst>
                <a:ext uri="{FF2B5EF4-FFF2-40B4-BE49-F238E27FC236}">
                  <a16:creationId xmlns:a16="http://schemas.microsoft.com/office/drawing/2014/main" id="{61EB1891-2E13-406E-827C-C737109F2818}"/>
                </a:ext>
              </a:extLst>
            </p:cNvPr>
            <p:cNvSpPr/>
            <p:nvPr/>
          </p:nvSpPr>
          <p:spPr>
            <a:xfrm>
              <a:off x="6777900" y="1527925"/>
              <a:ext cx="69450" cy="133075"/>
            </a:xfrm>
            <a:custGeom>
              <a:avLst/>
              <a:gdLst/>
              <a:ahLst/>
              <a:cxnLst/>
              <a:rect l="l" t="t" r="r" b="b"/>
              <a:pathLst>
                <a:path w="2778" h="5323" extrusionOk="0">
                  <a:moveTo>
                    <a:pt x="2778" y="1"/>
                  </a:moveTo>
                  <a:lnTo>
                    <a:pt x="2778" y="1"/>
                  </a:lnTo>
                  <a:cubicBezTo>
                    <a:pt x="1816" y="168"/>
                    <a:pt x="345" y="2952"/>
                    <a:pt x="117" y="3879"/>
                  </a:cubicBezTo>
                  <a:cubicBezTo>
                    <a:pt x="1" y="4349"/>
                    <a:pt x="73" y="4853"/>
                    <a:pt x="322" y="5266"/>
                  </a:cubicBezTo>
                  <a:cubicBezTo>
                    <a:pt x="330" y="5285"/>
                    <a:pt x="351" y="5297"/>
                    <a:pt x="371" y="5303"/>
                  </a:cubicBezTo>
                  <a:cubicBezTo>
                    <a:pt x="376" y="5305"/>
                    <a:pt x="379" y="5305"/>
                    <a:pt x="383" y="5305"/>
                  </a:cubicBezTo>
                  <a:cubicBezTo>
                    <a:pt x="385" y="5305"/>
                    <a:pt x="387" y="5305"/>
                    <a:pt x="390" y="5305"/>
                  </a:cubicBezTo>
                  <a:cubicBezTo>
                    <a:pt x="464" y="5306"/>
                    <a:pt x="541" y="5308"/>
                    <a:pt x="617" y="5315"/>
                  </a:cubicBezTo>
                  <a:lnTo>
                    <a:pt x="701" y="5318"/>
                  </a:lnTo>
                  <a:cubicBezTo>
                    <a:pt x="701" y="5318"/>
                    <a:pt x="827" y="5321"/>
                    <a:pt x="851" y="5323"/>
                  </a:cubicBezTo>
                  <a:cubicBezTo>
                    <a:pt x="854" y="5323"/>
                    <a:pt x="857" y="5323"/>
                    <a:pt x="860" y="5323"/>
                  </a:cubicBezTo>
                  <a:cubicBezTo>
                    <a:pt x="882" y="5323"/>
                    <a:pt x="901" y="5316"/>
                    <a:pt x="915" y="5301"/>
                  </a:cubicBezTo>
                  <a:cubicBezTo>
                    <a:pt x="931" y="5281"/>
                    <a:pt x="941" y="5259"/>
                    <a:pt x="938" y="5238"/>
                  </a:cubicBezTo>
                  <a:cubicBezTo>
                    <a:pt x="921" y="5055"/>
                    <a:pt x="914" y="4873"/>
                    <a:pt x="926" y="4689"/>
                  </a:cubicBezTo>
                  <a:cubicBezTo>
                    <a:pt x="857" y="3381"/>
                    <a:pt x="2151" y="1048"/>
                    <a:pt x="277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599;p62">
              <a:extLst>
                <a:ext uri="{FF2B5EF4-FFF2-40B4-BE49-F238E27FC236}">
                  <a16:creationId xmlns:a16="http://schemas.microsoft.com/office/drawing/2014/main" id="{29900D14-972F-4146-8D2F-388302576A06}"/>
                </a:ext>
              </a:extLst>
            </p:cNvPr>
            <p:cNvSpPr/>
            <p:nvPr/>
          </p:nvSpPr>
          <p:spPr>
            <a:xfrm>
              <a:off x="6801800" y="1651475"/>
              <a:ext cx="5550" cy="10675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" y="1"/>
                  </a:moveTo>
                  <a:cubicBezTo>
                    <a:pt x="1" y="114"/>
                    <a:pt x="10" y="228"/>
                    <a:pt x="23" y="341"/>
                  </a:cubicBezTo>
                  <a:cubicBezTo>
                    <a:pt x="27" y="375"/>
                    <a:pt x="63" y="398"/>
                    <a:pt x="96" y="408"/>
                  </a:cubicBezTo>
                  <a:lnTo>
                    <a:pt x="107" y="411"/>
                  </a:lnTo>
                  <a:cubicBezTo>
                    <a:pt x="146" y="416"/>
                    <a:pt x="182" y="422"/>
                    <a:pt x="222" y="427"/>
                  </a:cubicBezTo>
                  <a:cubicBezTo>
                    <a:pt x="109" y="317"/>
                    <a:pt x="40" y="17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00;p62">
              <a:extLst>
                <a:ext uri="{FF2B5EF4-FFF2-40B4-BE49-F238E27FC236}">
                  <a16:creationId xmlns:a16="http://schemas.microsoft.com/office/drawing/2014/main" id="{1DC8BF19-442F-47EB-BB68-F3717F721C7F}"/>
                </a:ext>
              </a:extLst>
            </p:cNvPr>
            <p:cNvSpPr/>
            <p:nvPr/>
          </p:nvSpPr>
          <p:spPr>
            <a:xfrm>
              <a:off x="6828875" y="1529775"/>
              <a:ext cx="47275" cy="145900"/>
            </a:xfrm>
            <a:custGeom>
              <a:avLst/>
              <a:gdLst/>
              <a:ahLst/>
              <a:cxnLst/>
              <a:rect l="l" t="t" r="r" b="b"/>
              <a:pathLst>
                <a:path w="1891" h="5836" extrusionOk="0">
                  <a:moveTo>
                    <a:pt x="1083" y="0"/>
                  </a:moveTo>
                  <a:lnTo>
                    <a:pt x="1083" y="0"/>
                  </a:lnTo>
                  <a:cubicBezTo>
                    <a:pt x="1166" y="1471"/>
                    <a:pt x="1241" y="5111"/>
                    <a:pt x="1" y="5507"/>
                  </a:cubicBezTo>
                  <a:cubicBezTo>
                    <a:pt x="35" y="5516"/>
                    <a:pt x="69" y="5529"/>
                    <a:pt x="103" y="5541"/>
                  </a:cubicBezTo>
                  <a:cubicBezTo>
                    <a:pt x="141" y="5554"/>
                    <a:pt x="178" y="5567"/>
                    <a:pt x="214" y="5584"/>
                  </a:cubicBezTo>
                  <a:lnTo>
                    <a:pt x="286" y="5611"/>
                  </a:lnTo>
                  <a:cubicBezTo>
                    <a:pt x="346" y="5633"/>
                    <a:pt x="402" y="5659"/>
                    <a:pt x="461" y="5681"/>
                  </a:cubicBezTo>
                  <a:cubicBezTo>
                    <a:pt x="501" y="5700"/>
                    <a:pt x="671" y="5786"/>
                    <a:pt x="671" y="5786"/>
                  </a:cubicBezTo>
                  <a:cubicBezTo>
                    <a:pt x="698" y="5797"/>
                    <a:pt x="727" y="5813"/>
                    <a:pt x="753" y="5823"/>
                  </a:cubicBezTo>
                  <a:cubicBezTo>
                    <a:pt x="760" y="5831"/>
                    <a:pt x="764" y="5832"/>
                    <a:pt x="771" y="5833"/>
                  </a:cubicBezTo>
                  <a:cubicBezTo>
                    <a:pt x="777" y="5834"/>
                    <a:pt x="783" y="5835"/>
                    <a:pt x="789" y="5835"/>
                  </a:cubicBezTo>
                  <a:cubicBezTo>
                    <a:pt x="803" y="5835"/>
                    <a:pt x="817" y="5831"/>
                    <a:pt x="830" y="5823"/>
                  </a:cubicBezTo>
                  <a:cubicBezTo>
                    <a:pt x="1240" y="5572"/>
                    <a:pt x="1543" y="5160"/>
                    <a:pt x="1659" y="4691"/>
                  </a:cubicBezTo>
                  <a:cubicBezTo>
                    <a:pt x="1890" y="3752"/>
                    <a:pt x="1880" y="549"/>
                    <a:pt x="1083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01;p62">
              <a:extLst>
                <a:ext uri="{FF2B5EF4-FFF2-40B4-BE49-F238E27FC236}">
                  <a16:creationId xmlns:a16="http://schemas.microsoft.com/office/drawing/2014/main" id="{8115F369-6DB5-405B-9D27-D3328718948C}"/>
                </a:ext>
              </a:extLst>
            </p:cNvPr>
            <p:cNvSpPr/>
            <p:nvPr/>
          </p:nvSpPr>
          <p:spPr>
            <a:xfrm>
              <a:off x="6769475" y="1673025"/>
              <a:ext cx="149975" cy="336525"/>
            </a:xfrm>
            <a:custGeom>
              <a:avLst/>
              <a:gdLst/>
              <a:ahLst/>
              <a:cxnLst/>
              <a:rect l="l" t="t" r="r" b="b"/>
              <a:pathLst>
                <a:path w="5999" h="13461" extrusionOk="0">
                  <a:moveTo>
                    <a:pt x="2309" y="1"/>
                  </a:moveTo>
                  <a:lnTo>
                    <a:pt x="2309" y="1"/>
                  </a:lnTo>
                  <a:cubicBezTo>
                    <a:pt x="2919" y="643"/>
                    <a:pt x="4775" y="2825"/>
                    <a:pt x="4200" y="5155"/>
                  </a:cubicBezTo>
                  <a:cubicBezTo>
                    <a:pt x="3516" y="7929"/>
                    <a:pt x="2646" y="6881"/>
                    <a:pt x="1961" y="9213"/>
                  </a:cubicBezTo>
                  <a:cubicBezTo>
                    <a:pt x="1403" y="11106"/>
                    <a:pt x="1185" y="12928"/>
                    <a:pt x="0" y="13461"/>
                  </a:cubicBezTo>
                  <a:cubicBezTo>
                    <a:pt x="164" y="13440"/>
                    <a:pt x="330" y="13400"/>
                    <a:pt x="484" y="13352"/>
                  </a:cubicBezTo>
                  <a:cubicBezTo>
                    <a:pt x="762" y="13269"/>
                    <a:pt x="1034" y="13140"/>
                    <a:pt x="1323" y="12963"/>
                  </a:cubicBezTo>
                  <a:cubicBezTo>
                    <a:pt x="1569" y="12811"/>
                    <a:pt x="1761" y="12666"/>
                    <a:pt x="1922" y="12506"/>
                  </a:cubicBezTo>
                  <a:cubicBezTo>
                    <a:pt x="2236" y="12216"/>
                    <a:pt x="2488" y="11868"/>
                    <a:pt x="2680" y="11470"/>
                  </a:cubicBezTo>
                  <a:cubicBezTo>
                    <a:pt x="2815" y="11174"/>
                    <a:pt x="2911" y="10879"/>
                    <a:pt x="2966" y="10593"/>
                  </a:cubicBezTo>
                  <a:cubicBezTo>
                    <a:pt x="3157" y="9606"/>
                    <a:pt x="3626" y="8680"/>
                    <a:pt x="4330" y="7914"/>
                  </a:cubicBezTo>
                  <a:cubicBezTo>
                    <a:pt x="4879" y="7314"/>
                    <a:pt x="5273" y="6577"/>
                    <a:pt x="5472" y="5779"/>
                  </a:cubicBezTo>
                  <a:cubicBezTo>
                    <a:pt x="5999" y="3649"/>
                    <a:pt x="5029" y="1418"/>
                    <a:pt x="3109" y="353"/>
                  </a:cubicBezTo>
                  <a:cubicBezTo>
                    <a:pt x="2947" y="264"/>
                    <a:pt x="2773" y="180"/>
                    <a:pt x="2546" y="87"/>
                  </a:cubicBezTo>
                  <a:lnTo>
                    <a:pt x="2505" y="69"/>
                  </a:lnTo>
                  <a:cubicBezTo>
                    <a:pt x="2441" y="45"/>
                    <a:pt x="2378" y="22"/>
                    <a:pt x="2309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02;p62">
              <a:extLst>
                <a:ext uri="{FF2B5EF4-FFF2-40B4-BE49-F238E27FC236}">
                  <a16:creationId xmlns:a16="http://schemas.microsoft.com/office/drawing/2014/main" id="{B64EB536-69E6-415F-A9D7-1F776E959F09}"/>
                </a:ext>
              </a:extLst>
            </p:cNvPr>
            <p:cNvSpPr/>
            <p:nvPr/>
          </p:nvSpPr>
          <p:spPr>
            <a:xfrm>
              <a:off x="6424900" y="2506700"/>
              <a:ext cx="21275" cy="6175"/>
            </a:xfrm>
            <a:custGeom>
              <a:avLst/>
              <a:gdLst/>
              <a:ahLst/>
              <a:cxnLst/>
              <a:rect l="l" t="t" r="r" b="b"/>
              <a:pathLst>
                <a:path w="851" h="247" extrusionOk="0">
                  <a:moveTo>
                    <a:pt x="850" y="0"/>
                  </a:moveTo>
                  <a:lnTo>
                    <a:pt x="850" y="0"/>
                  </a:lnTo>
                  <a:cubicBezTo>
                    <a:pt x="574" y="154"/>
                    <a:pt x="261" y="218"/>
                    <a:pt x="1" y="244"/>
                  </a:cubicBezTo>
                  <a:cubicBezTo>
                    <a:pt x="25" y="246"/>
                    <a:pt x="49" y="246"/>
                    <a:pt x="73" y="246"/>
                  </a:cubicBezTo>
                  <a:cubicBezTo>
                    <a:pt x="292" y="246"/>
                    <a:pt x="507" y="194"/>
                    <a:pt x="706" y="89"/>
                  </a:cubicBezTo>
                  <a:cubicBezTo>
                    <a:pt x="758" y="64"/>
                    <a:pt x="806" y="36"/>
                    <a:pt x="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603;p62">
              <a:extLst>
                <a:ext uri="{FF2B5EF4-FFF2-40B4-BE49-F238E27FC236}">
                  <a16:creationId xmlns:a16="http://schemas.microsoft.com/office/drawing/2014/main" id="{0B0A2F33-E0F6-47D4-86B9-9F91B31BD4D3}"/>
                </a:ext>
              </a:extLst>
            </p:cNvPr>
            <p:cNvSpPr/>
            <p:nvPr/>
          </p:nvSpPr>
          <p:spPr>
            <a:xfrm>
              <a:off x="6416150" y="2517675"/>
              <a:ext cx="19775" cy="129875"/>
            </a:xfrm>
            <a:custGeom>
              <a:avLst/>
              <a:gdLst/>
              <a:ahLst/>
              <a:cxnLst/>
              <a:rect l="l" t="t" r="r" b="b"/>
              <a:pathLst>
                <a:path w="791" h="5195" extrusionOk="0">
                  <a:moveTo>
                    <a:pt x="791" y="0"/>
                  </a:moveTo>
                  <a:cubicBezTo>
                    <a:pt x="742" y="14"/>
                    <a:pt x="695" y="23"/>
                    <a:pt x="649" y="26"/>
                  </a:cubicBezTo>
                  <a:cubicBezTo>
                    <a:pt x="604" y="37"/>
                    <a:pt x="562" y="39"/>
                    <a:pt x="522" y="41"/>
                  </a:cubicBezTo>
                  <a:cubicBezTo>
                    <a:pt x="472" y="45"/>
                    <a:pt x="418" y="47"/>
                    <a:pt x="328" y="51"/>
                  </a:cubicBezTo>
                  <a:cubicBezTo>
                    <a:pt x="326" y="50"/>
                    <a:pt x="324" y="50"/>
                    <a:pt x="322" y="50"/>
                  </a:cubicBezTo>
                  <a:cubicBezTo>
                    <a:pt x="280" y="50"/>
                    <a:pt x="249" y="83"/>
                    <a:pt x="244" y="120"/>
                  </a:cubicBezTo>
                  <a:cubicBezTo>
                    <a:pt x="0" y="2536"/>
                    <a:pt x="87" y="4421"/>
                    <a:pt x="118" y="4940"/>
                  </a:cubicBezTo>
                  <a:cubicBezTo>
                    <a:pt x="123" y="4968"/>
                    <a:pt x="141" y="4993"/>
                    <a:pt x="171" y="5009"/>
                  </a:cubicBezTo>
                  <a:cubicBezTo>
                    <a:pt x="171" y="5009"/>
                    <a:pt x="429" y="5109"/>
                    <a:pt x="640" y="5194"/>
                  </a:cubicBezTo>
                  <a:cubicBezTo>
                    <a:pt x="356" y="3862"/>
                    <a:pt x="791" y="0"/>
                    <a:pt x="791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604;p62">
              <a:extLst>
                <a:ext uri="{FF2B5EF4-FFF2-40B4-BE49-F238E27FC236}">
                  <a16:creationId xmlns:a16="http://schemas.microsoft.com/office/drawing/2014/main" id="{F23E555A-4DC5-40F6-84DA-F9A80085944C}"/>
                </a:ext>
              </a:extLst>
            </p:cNvPr>
            <p:cNvSpPr/>
            <p:nvPr/>
          </p:nvSpPr>
          <p:spPr>
            <a:xfrm>
              <a:off x="6436600" y="1962150"/>
              <a:ext cx="238500" cy="501800"/>
            </a:xfrm>
            <a:custGeom>
              <a:avLst/>
              <a:gdLst/>
              <a:ahLst/>
              <a:cxnLst/>
              <a:rect l="l" t="t" r="r" b="b"/>
              <a:pathLst>
                <a:path w="9540" h="20072" extrusionOk="0">
                  <a:moveTo>
                    <a:pt x="9220" y="0"/>
                  </a:moveTo>
                  <a:cubicBezTo>
                    <a:pt x="9190" y="0"/>
                    <a:pt x="9166" y="18"/>
                    <a:pt x="9155" y="44"/>
                  </a:cubicBezTo>
                  <a:lnTo>
                    <a:pt x="7025" y="5462"/>
                  </a:lnTo>
                  <a:cubicBezTo>
                    <a:pt x="6234" y="7473"/>
                    <a:pt x="5032" y="9458"/>
                    <a:pt x="3464" y="11359"/>
                  </a:cubicBezTo>
                  <a:cubicBezTo>
                    <a:pt x="1883" y="13277"/>
                    <a:pt x="724" y="15790"/>
                    <a:pt x="11" y="18827"/>
                  </a:cubicBezTo>
                  <a:cubicBezTo>
                    <a:pt x="0" y="18869"/>
                    <a:pt x="26" y="18909"/>
                    <a:pt x="64" y="18921"/>
                  </a:cubicBezTo>
                  <a:cubicBezTo>
                    <a:pt x="111" y="18934"/>
                    <a:pt x="152" y="18948"/>
                    <a:pt x="185" y="18960"/>
                  </a:cubicBezTo>
                  <a:cubicBezTo>
                    <a:pt x="190" y="18960"/>
                    <a:pt x="240" y="18989"/>
                    <a:pt x="243" y="18990"/>
                  </a:cubicBezTo>
                  <a:cubicBezTo>
                    <a:pt x="289" y="19010"/>
                    <a:pt x="332" y="19032"/>
                    <a:pt x="393" y="19068"/>
                  </a:cubicBezTo>
                  <a:lnTo>
                    <a:pt x="412" y="19073"/>
                  </a:lnTo>
                  <a:cubicBezTo>
                    <a:pt x="420" y="19075"/>
                    <a:pt x="428" y="19076"/>
                    <a:pt x="435" y="19076"/>
                  </a:cubicBezTo>
                  <a:cubicBezTo>
                    <a:pt x="445" y="19076"/>
                    <a:pt x="454" y="19074"/>
                    <a:pt x="462" y="19069"/>
                  </a:cubicBezTo>
                  <a:cubicBezTo>
                    <a:pt x="485" y="19058"/>
                    <a:pt x="501" y="19042"/>
                    <a:pt x="508" y="19015"/>
                  </a:cubicBezTo>
                  <a:cubicBezTo>
                    <a:pt x="947" y="17247"/>
                    <a:pt x="1773" y="15562"/>
                    <a:pt x="2921" y="14171"/>
                  </a:cubicBezTo>
                  <a:lnTo>
                    <a:pt x="2921" y="14171"/>
                  </a:lnTo>
                  <a:cubicBezTo>
                    <a:pt x="1791" y="15605"/>
                    <a:pt x="963" y="17300"/>
                    <a:pt x="531" y="19086"/>
                  </a:cubicBezTo>
                  <a:cubicBezTo>
                    <a:pt x="522" y="19116"/>
                    <a:pt x="535" y="19152"/>
                    <a:pt x="562" y="19172"/>
                  </a:cubicBezTo>
                  <a:cubicBezTo>
                    <a:pt x="883" y="19398"/>
                    <a:pt x="1105" y="19719"/>
                    <a:pt x="1211" y="20072"/>
                  </a:cubicBezTo>
                  <a:cubicBezTo>
                    <a:pt x="1153" y="17474"/>
                    <a:pt x="2342" y="15108"/>
                    <a:pt x="3374" y="13560"/>
                  </a:cubicBezTo>
                  <a:cubicBezTo>
                    <a:pt x="5040" y="11066"/>
                    <a:pt x="6489" y="8436"/>
                    <a:pt x="7609" y="5656"/>
                  </a:cubicBezTo>
                  <a:cubicBezTo>
                    <a:pt x="8747" y="2817"/>
                    <a:pt x="9540" y="451"/>
                    <a:pt x="9540" y="451"/>
                  </a:cubicBezTo>
                  <a:cubicBezTo>
                    <a:pt x="9526" y="435"/>
                    <a:pt x="9516" y="424"/>
                    <a:pt x="9510" y="411"/>
                  </a:cubicBezTo>
                  <a:cubicBezTo>
                    <a:pt x="9397" y="273"/>
                    <a:pt x="9301" y="131"/>
                    <a:pt x="922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605;p62">
              <a:extLst>
                <a:ext uri="{FF2B5EF4-FFF2-40B4-BE49-F238E27FC236}">
                  <a16:creationId xmlns:a16="http://schemas.microsoft.com/office/drawing/2014/main" id="{EE0436AD-02A0-4B9F-BCCF-67FD37354277}"/>
                </a:ext>
              </a:extLst>
            </p:cNvPr>
            <p:cNvSpPr/>
            <p:nvPr/>
          </p:nvSpPr>
          <p:spPr>
            <a:xfrm>
              <a:off x="6704700" y="1998000"/>
              <a:ext cx="117975" cy="717925"/>
            </a:xfrm>
            <a:custGeom>
              <a:avLst/>
              <a:gdLst/>
              <a:ahLst/>
              <a:cxnLst/>
              <a:rect l="l" t="t" r="r" b="b"/>
              <a:pathLst>
                <a:path w="4719" h="28717" extrusionOk="0">
                  <a:moveTo>
                    <a:pt x="4344" y="0"/>
                  </a:moveTo>
                  <a:cubicBezTo>
                    <a:pt x="4318" y="0"/>
                    <a:pt x="4287" y="12"/>
                    <a:pt x="4268" y="24"/>
                  </a:cubicBezTo>
                  <a:cubicBezTo>
                    <a:pt x="4164" y="97"/>
                    <a:pt x="4055" y="167"/>
                    <a:pt x="3945" y="235"/>
                  </a:cubicBezTo>
                  <a:lnTo>
                    <a:pt x="3986" y="302"/>
                  </a:lnTo>
                  <a:lnTo>
                    <a:pt x="3899" y="256"/>
                  </a:lnTo>
                  <a:cubicBezTo>
                    <a:pt x="3899" y="256"/>
                    <a:pt x="2418" y="8635"/>
                    <a:pt x="3115" y="12240"/>
                  </a:cubicBezTo>
                  <a:cubicBezTo>
                    <a:pt x="3811" y="15844"/>
                    <a:pt x="3273" y="18176"/>
                    <a:pt x="2770" y="20394"/>
                  </a:cubicBezTo>
                  <a:cubicBezTo>
                    <a:pt x="2271" y="22613"/>
                    <a:pt x="1724" y="21865"/>
                    <a:pt x="1373" y="23736"/>
                  </a:cubicBezTo>
                  <a:cubicBezTo>
                    <a:pt x="765" y="26965"/>
                    <a:pt x="150" y="28358"/>
                    <a:pt x="1" y="28669"/>
                  </a:cubicBezTo>
                  <a:cubicBezTo>
                    <a:pt x="221" y="28690"/>
                    <a:pt x="459" y="28716"/>
                    <a:pt x="459" y="28716"/>
                  </a:cubicBezTo>
                  <a:cubicBezTo>
                    <a:pt x="487" y="28716"/>
                    <a:pt x="519" y="28702"/>
                    <a:pt x="533" y="28678"/>
                  </a:cubicBezTo>
                  <a:cubicBezTo>
                    <a:pt x="816" y="28212"/>
                    <a:pt x="1808" y="26511"/>
                    <a:pt x="2733" y="24169"/>
                  </a:cubicBezTo>
                  <a:cubicBezTo>
                    <a:pt x="2744" y="24143"/>
                    <a:pt x="2768" y="24116"/>
                    <a:pt x="2797" y="24107"/>
                  </a:cubicBezTo>
                  <a:cubicBezTo>
                    <a:pt x="2864" y="24074"/>
                    <a:pt x="4406" y="23360"/>
                    <a:pt x="3732" y="21228"/>
                  </a:cubicBezTo>
                  <a:cubicBezTo>
                    <a:pt x="3726" y="21207"/>
                    <a:pt x="3723" y="21186"/>
                    <a:pt x="3728" y="21163"/>
                  </a:cubicBezTo>
                  <a:cubicBezTo>
                    <a:pt x="4559" y="18075"/>
                    <a:pt x="4718" y="15244"/>
                    <a:pt x="4197" y="12754"/>
                  </a:cubicBezTo>
                  <a:cubicBezTo>
                    <a:pt x="3694" y="10340"/>
                    <a:pt x="3558" y="8028"/>
                    <a:pt x="3790" y="5877"/>
                  </a:cubicBezTo>
                  <a:lnTo>
                    <a:pt x="4426" y="76"/>
                  </a:lnTo>
                  <a:cubicBezTo>
                    <a:pt x="4429" y="44"/>
                    <a:pt x="4397" y="24"/>
                    <a:pt x="4373" y="9"/>
                  </a:cubicBezTo>
                  <a:cubicBezTo>
                    <a:pt x="4365" y="7"/>
                    <a:pt x="4363" y="3"/>
                    <a:pt x="4358" y="2"/>
                  </a:cubicBezTo>
                  <a:cubicBezTo>
                    <a:pt x="4354" y="1"/>
                    <a:pt x="4349" y="0"/>
                    <a:pt x="4344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606;p62">
              <a:extLst>
                <a:ext uri="{FF2B5EF4-FFF2-40B4-BE49-F238E27FC236}">
                  <a16:creationId xmlns:a16="http://schemas.microsoft.com/office/drawing/2014/main" id="{A0007958-7906-4B92-BE4F-72CB08D1E62D}"/>
                </a:ext>
              </a:extLst>
            </p:cNvPr>
            <p:cNvSpPr/>
            <p:nvPr/>
          </p:nvSpPr>
          <p:spPr>
            <a:xfrm>
              <a:off x="6746050" y="1747875"/>
              <a:ext cx="83800" cy="81000"/>
            </a:xfrm>
            <a:custGeom>
              <a:avLst/>
              <a:gdLst/>
              <a:ahLst/>
              <a:cxnLst/>
              <a:rect l="l" t="t" r="r" b="b"/>
              <a:pathLst>
                <a:path w="3352" h="3240" extrusionOk="0">
                  <a:moveTo>
                    <a:pt x="1674" y="397"/>
                  </a:moveTo>
                  <a:cubicBezTo>
                    <a:pt x="1773" y="397"/>
                    <a:pt x="1872" y="409"/>
                    <a:pt x="1970" y="432"/>
                  </a:cubicBezTo>
                  <a:cubicBezTo>
                    <a:pt x="2286" y="511"/>
                    <a:pt x="2556" y="707"/>
                    <a:pt x="2724" y="987"/>
                  </a:cubicBezTo>
                  <a:cubicBezTo>
                    <a:pt x="2894" y="1266"/>
                    <a:pt x="2942" y="1595"/>
                    <a:pt x="2864" y="1913"/>
                  </a:cubicBezTo>
                  <a:cubicBezTo>
                    <a:pt x="2727" y="2470"/>
                    <a:pt x="2225" y="2843"/>
                    <a:pt x="1675" y="2843"/>
                  </a:cubicBezTo>
                  <a:cubicBezTo>
                    <a:pt x="1579" y="2843"/>
                    <a:pt x="1482" y="2831"/>
                    <a:pt x="1384" y="2807"/>
                  </a:cubicBezTo>
                  <a:cubicBezTo>
                    <a:pt x="1068" y="2728"/>
                    <a:pt x="799" y="2532"/>
                    <a:pt x="631" y="2252"/>
                  </a:cubicBezTo>
                  <a:cubicBezTo>
                    <a:pt x="461" y="1973"/>
                    <a:pt x="412" y="1644"/>
                    <a:pt x="490" y="1326"/>
                  </a:cubicBezTo>
                  <a:cubicBezTo>
                    <a:pt x="568" y="1010"/>
                    <a:pt x="764" y="741"/>
                    <a:pt x="1043" y="573"/>
                  </a:cubicBezTo>
                  <a:cubicBezTo>
                    <a:pt x="1237" y="456"/>
                    <a:pt x="1453" y="397"/>
                    <a:pt x="1674" y="397"/>
                  </a:cubicBezTo>
                  <a:close/>
                  <a:moveTo>
                    <a:pt x="1674" y="1"/>
                  </a:moveTo>
                  <a:cubicBezTo>
                    <a:pt x="946" y="1"/>
                    <a:pt x="285" y="496"/>
                    <a:pt x="104" y="1233"/>
                  </a:cubicBezTo>
                  <a:cubicBezTo>
                    <a:pt x="0" y="1654"/>
                    <a:pt x="67" y="2087"/>
                    <a:pt x="290" y="2459"/>
                  </a:cubicBezTo>
                  <a:cubicBezTo>
                    <a:pt x="514" y="2828"/>
                    <a:pt x="868" y="3088"/>
                    <a:pt x="1288" y="3193"/>
                  </a:cubicBezTo>
                  <a:cubicBezTo>
                    <a:pt x="1417" y="3225"/>
                    <a:pt x="1548" y="3240"/>
                    <a:pt x="1675" y="3240"/>
                  </a:cubicBezTo>
                  <a:cubicBezTo>
                    <a:pt x="2403" y="3240"/>
                    <a:pt x="3066" y="2745"/>
                    <a:pt x="3247" y="2008"/>
                  </a:cubicBezTo>
                  <a:cubicBezTo>
                    <a:pt x="3352" y="1587"/>
                    <a:pt x="3285" y="1154"/>
                    <a:pt x="3062" y="782"/>
                  </a:cubicBezTo>
                  <a:cubicBezTo>
                    <a:pt x="2838" y="413"/>
                    <a:pt x="2484" y="152"/>
                    <a:pt x="2064" y="49"/>
                  </a:cubicBezTo>
                  <a:cubicBezTo>
                    <a:pt x="1934" y="16"/>
                    <a:pt x="1803" y="1"/>
                    <a:pt x="16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607;p62">
              <a:extLst>
                <a:ext uri="{FF2B5EF4-FFF2-40B4-BE49-F238E27FC236}">
                  <a16:creationId xmlns:a16="http://schemas.microsoft.com/office/drawing/2014/main" id="{30744244-9503-4D36-96A3-33EA48A49607}"/>
                </a:ext>
              </a:extLst>
            </p:cNvPr>
            <p:cNvSpPr/>
            <p:nvPr/>
          </p:nvSpPr>
          <p:spPr>
            <a:xfrm>
              <a:off x="6655625" y="1658600"/>
              <a:ext cx="272300" cy="360175"/>
            </a:xfrm>
            <a:custGeom>
              <a:avLst/>
              <a:gdLst/>
              <a:ahLst/>
              <a:cxnLst/>
              <a:rect l="l" t="t" r="r" b="b"/>
              <a:pathLst>
                <a:path w="10892" h="14407" extrusionOk="0">
                  <a:moveTo>
                    <a:pt x="5308" y="397"/>
                  </a:moveTo>
                  <a:cubicBezTo>
                    <a:pt x="5631" y="397"/>
                    <a:pt x="5943" y="428"/>
                    <a:pt x="6243" y="490"/>
                  </a:cubicBezTo>
                  <a:cubicBezTo>
                    <a:pt x="6732" y="590"/>
                    <a:pt x="7197" y="763"/>
                    <a:pt x="7628" y="1004"/>
                  </a:cubicBezTo>
                  <a:cubicBezTo>
                    <a:pt x="9512" y="2051"/>
                    <a:pt x="10465" y="4244"/>
                    <a:pt x="9948" y="6340"/>
                  </a:cubicBezTo>
                  <a:cubicBezTo>
                    <a:pt x="9757" y="7121"/>
                    <a:pt x="9369" y="7847"/>
                    <a:pt x="8827" y="8436"/>
                  </a:cubicBezTo>
                  <a:cubicBezTo>
                    <a:pt x="8113" y="9212"/>
                    <a:pt x="7634" y="10152"/>
                    <a:pt x="7443" y="11154"/>
                  </a:cubicBezTo>
                  <a:cubicBezTo>
                    <a:pt x="7391" y="11433"/>
                    <a:pt x="7296" y="11724"/>
                    <a:pt x="7162" y="12016"/>
                  </a:cubicBezTo>
                  <a:cubicBezTo>
                    <a:pt x="6976" y="12403"/>
                    <a:pt x="6729" y="12741"/>
                    <a:pt x="6423" y="13026"/>
                  </a:cubicBezTo>
                  <a:cubicBezTo>
                    <a:pt x="5899" y="13537"/>
                    <a:pt x="5208" y="13873"/>
                    <a:pt x="4476" y="13974"/>
                  </a:cubicBezTo>
                  <a:cubicBezTo>
                    <a:pt x="4312" y="13998"/>
                    <a:pt x="4148" y="14010"/>
                    <a:pt x="3985" y="14010"/>
                  </a:cubicBezTo>
                  <a:cubicBezTo>
                    <a:pt x="3810" y="14010"/>
                    <a:pt x="3635" y="13996"/>
                    <a:pt x="3464" y="13969"/>
                  </a:cubicBezTo>
                  <a:cubicBezTo>
                    <a:pt x="2906" y="13887"/>
                    <a:pt x="2392" y="13680"/>
                    <a:pt x="1939" y="13357"/>
                  </a:cubicBezTo>
                  <a:cubicBezTo>
                    <a:pt x="1344" y="12933"/>
                    <a:pt x="886" y="12317"/>
                    <a:pt x="650" y="11622"/>
                  </a:cubicBezTo>
                  <a:cubicBezTo>
                    <a:pt x="434" y="10989"/>
                    <a:pt x="407" y="10305"/>
                    <a:pt x="569" y="9648"/>
                  </a:cubicBezTo>
                  <a:cubicBezTo>
                    <a:pt x="580" y="9601"/>
                    <a:pt x="591" y="9556"/>
                    <a:pt x="608" y="9506"/>
                  </a:cubicBezTo>
                  <a:cubicBezTo>
                    <a:pt x="894" y="8527"/>
                    <a:pt x="901" y="7449"/>
                    <a:pt x="628" y="6304"/>
                  </a:cubicBezTo>
                  <a:cubicBezTo>
                    <a:pt x="411" y="5393"/>
                    <a:pt x="465" y="4442"/>
                    <a:pt x="786" y="3552"/>
                  </a:cubicBezTo>
                  <a:cubicBezTo>
                    <a:pt x="1443" y="1726"/>
                    <a:pt x="3207" y="458"/>
                    <a:pt x="5176" y="399"/>
                  </a:cubicBezTo>
                  <a:cubicBezTo>
                    <a:pt x="5219" y="399"/>
                    <a:pt x="5265" y="397"/>
                    <a:pt x="5308" y="397"/>
                  </a:cubicBezTo>
                  <a:close/>
                  <a:moveTo>
                    <a:pt x="5294" y="0"/>
                  </a:moveTo>
                  <a:cubicBezTo>
                    <a:pt x="5250" y="0"/>
                    <a:pt x="5206" y="1"/>
                    <a:pt x="5162" y="2"/>
                  </a:cubicBezTo>
                  <a:cubicBezTo>
                    <a:pt x="3031" y="68"/>
                    <a:pt x="1121" y="1441"/>
                    <a:pt x="410" y="3419"/>
                  </a:cubicBezTo>
                  <a:cubicBezTo>
                    <a:pt x="63" y="4381"/>
                    <a:pt x="3" y="5411"/>
                    <a:pt x="239" y="6395"/>
                  </a:cubicBezTo>
                  <a:cubicBezTo>
                    <a:pt x="495" y="7474"/>
                    <a:pt x="490" y="8483"/>
                    <a:pt x="227" y="9386"/>
                  </a:cubicBezTo>
                  <a:cubicBezTo>
                    <a:pt x="210" y="9437"/>
                    <a:pt x="195" y="9494"/>
                    <a:pt x="181" y="9552"/>
                  </a:cubicBezTo>
                  <a:cubicBezTo>
                    <a:pt x="1" y="10284"/>
                    <a:pt x="32" y="11043"/>
                    <a:pt x="273" y="11751"/>
                  </a:cubicBezTo>
                  <a:cubicBezTo>
                    <a:pt x="536" y="12524"/>
                    <a:pt x="1045" y="13208"/>
                    <a:pt x="1708" y="13679"/>
                  </a:cubicBezTo>
                  <a:cubicBezTo>
                    <a:pt x="2212" y="14040"/>
                    <a:pt x="2784" y="14269"/>
                    <a:pt x="3403" y="14362"/>
                  </a:cubicBezTo>
                  <a:cubicBezTo>
                    <a:pt x="3592" y="14393"/>
                    <a:pt x="3785" y="14406"/>
                    <a:pt x="3978" y="14406"/>
                  </a:cubicBezTo>
                  <a:cubicBezTo>
                    <a:pt x="4163" y="14406"/>
                    <a:pt x="4347" y="14394"/>
                    <a:pt x="4528" y="14367"/>
                  </a:cubicBezTo>
                  <a:cubicBezTo>
                    <a:pt x="5341" y="14256"/>
                    <a:pt x="6111" y="13880"/>
                    <a:pt x="6694" y="13315"/>
                  </a:cubicBezTo>
                  <a:cubicBezTo>
                    <a:pt x="7032" y="12998"/>
                    <a:pt x="7310" y="12620"/>
                    <a:pt x="7517" y="12185"/>
                  </a:cubicBezTo>
                  <a:cubicBezTo>
                    <a:pt x="7668" y="11862"/>
                    <a:pt x="7773" y="11540"/>
                    <a:pt x="7831" y="11230"/>
                  </a:cubicBezTo>
                  <a:cubicBezTo>
                    <a:pt x="8008" y="10300"/>
                    <a:pt x="8453" y="9428"/>
                    <a:pt x="9117" y="8706"/>
                  </a:cubicBezTo>
                  <a:cubicBezTo>
                    <a:pt x="9702" y="8068"/>
                    <a:pt x="10123" y="7283"/>
                    <a:pt x="10332" y="6436"/>
                  </a:cubicBezTo>
                  <a:cubicBezTo>
                    <a:pt x="10892" y="4167"/>
                    <a:pt x="9858" y="1790"/>
                    <a:pt x="7818" y="658"/>
                  </a:cubicBezTo>
                  <a:cubicBezTo>
                    <a:pt x="7353" y="397"/>
                    <a:pt x="6849" y="211"/>
                    <a:pt x="6321" y="103"/>
                  </a:cubicBezTo>
                  <a:cubicBezTo>
                    <a:pt x="5992" y="35"/>
                    <a:pt x="5649" y="0"/>
                    <a:pt x="5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608;p62">
              <a:extLst>
                <a:ext uri="{FF2B5EF4-FFF2-40B4-BE49-F238E27FC236}">
                  <a16:creationId xmlns:a16="http://schemas.microsoft.com/office/drawing/2014/main" id="{522D0EA8-F11A-4DD1-AC6B-D93E4918BF18}"/>
                </a:ext>
              </a:extLst>
            </p:cNvPr>
            <p:cNvSpPr/>
            <p:nvPr/>
          </p:nvSpPr>
          <p:spPr>
            <a:xfrm>
              <a:off x="6769325" y="1519825"/>
              <a:ext cx="113800" cy="164500"/>
            </a:xfrm>
            <a:custGeom>
              <a:avLst/>
              <a:gdLst/>
              <a:ahLst/>
              <a:cxnLst/>
              <a:rect l="l" t="t" r="r" b="b"/>
              <a:pathLst>
                <a:path w="4552" h="6580" extrusionOk="0">
                  <a:moveTo>
                    <a:pt x="3211" y="394"/>
                  </a:moveTo>
                  <a:cubicBezTo>
                    <a:pt x="3241" y="394"/>
                    <a:pt x="3270" y="398"/>
                    <a:pt x="3298" y="405"/>
                  </a:cubicBezTo>
                  <a:cubicBezTo>
                    <a:pt x="3653" y="493"/>
                    <a:pt x="3933" y="1233"/>
                    <a:pt x="4047" y="2388"/>
                  </a:cubicBezTo>
                  <a:cubicBezTo>
                    <a:pt x="4151" y="3442"/>
                    <a:pt x="4088" y="4579"/>
                    <a:pt x="3967" y="5071"/>
                  </a:cubicBezTo>
                  <a:cubicBezTo>
                    <a:pt x="3854" y="5521"/>
                    <a:pt x="3569" y="5911"/>
                    <a:pt x="3174" y="6153"/>
                  </a:cubicBezTo>
                  <a:cubicBezTo>
                    <a:pt x="2736" y="5921"/>
                    <a:pt x="2267" y="5753"/>
                    <a:pt x="1775" y="5653"/>
                  </a:cubicBezTo>
                  <a:cubicBezTo>
                    <a:pt x="1451" y="5584"/>
                    <a:pt x="1110" y="5551"/>
                    <a:pt x="760" y="5551"/>
                  </a:cubicBezTo>
                  <a:lnTo>
                    <a:pt x="732" y="5551"/>
                  </a:lnTo>
                  <a:cubicBezTo>
                    <a:pt x="496" y="5153"/>
                    <a:pt x="423" y="4675"/>
                    <a:pt x="536" y="4225"/>
                  </a:cubicBezTo>
                  <a:cubicBezTo>
                    <a:pt x="796" y="3169"/>
                    <a:pt x="2350" y="394"/>
                    <a:pt x="3211" y="394"/>
                  </a:cubicBezTo>
                  <a:close/>
                  <a:moveTo>
                    <a:pt x="3218" y="1"/>
                  </a:moveTo>
                  <a:cubicBezTo>
                    <a:pt x="1948" y="1"/>
                    <a:pt x="366" y="3245"/>
                    <a:pt x="147" y="4131"/>
                  </a:cubicBezTo>
                  <a:cubicBezTo>
                    <a:pt x="1" y="4726"/>
                    <a:pt x="114" y="5357"/>
                    <a:pt x="458" y="5863"/>
                  </a:cubicBezTo>
                  <a:cubicBezTo>
                    <a:pt x="494" y="5918"/>
                    <a:pt x="564" y="5951"/>
                    <a:pt x="622" y="5951"/>
                  </a:cubicBezTo>
                  <a:cubicBezTo>
                    <a:pt x="624" y="5951"/>
                    <a:pt x="625" y="5951"/>
                    <a:pt x="627" y="5951"/>
                  </a:cubicBezTo>
                  <a:cubicBezTo>
                    <a:pt x="671" y="5950"/>
                    <a:pt x="715" y="5949"/>
                    <a:pt x="759" y="5949"/>
                  </a:cubicBezTo>
                  <a:cubicBezTo>
                    <a:pt x="1085" y="5949"/>
                    <a:pt x="1396" y="5980"/>
                    <a:pt x="1694" y="6042"/>
                  </a:cubicBezTo>
                  <a:cubicBezTo>
                    <a:pt x="2184" y="6141"/>
                    <a:pt x="2649" y="6314"/>
                    <a:pt x="3079" y="6555"/>
                  </a:cubicBezTo>
                  <a:cubicBezTo>
                    <a:pt x="3109" y="6572"/>
                    <a:pt x="3143" y="6579"/>
                    <a:pt x="3175" y="6579"/>
                  </a:cubicBezTo>
                  <a:cubicBezTo>
                    <a:pt x="3207" y="6579"/>
                    <a:pt x="3241" y="6572"/>
                    <a:pt x="3267" y="6558"/>
                  </a:cubicBezTo>
                  <a:cubicBezTo>
                    <a:pt x="3807" y="6269"/>
                    <a:pt x="4202" y="5762"/>
                    <a:pt x="4348" y="5168"/>
                  </a:cubicBezTo>
                  <a:cubicBezTo>
                    <a:pt x="4475" y="4652"/>
                    <a:pt x="4551" y="3490"/>
                    <a:pt x="4438" y="2351"/>
                  </a:cubicBezTo>
                  <a:cubicBezTo>
                    <a:pt x="4301" y="943"/>
                    <a:pt x="3948" y="161"/>
                    <a:pt x="3390" y="22"/>
                  </a:cubicBezTo>
                  <a:cubicBezTo>
                    <a:pt x="3333" y="7"/>
                    <a:pt x="3276" y="1"/>
                    <a:pt x="3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09;p62">
              <a:extLst>
                <a:ext uri="{FF2B5EF4-FFF2-40B4-BE49-F238E27FC236}">
                  <a16:creationId xmlns:a16="http://schemas.microsoft.com/office/drawing/2014/main" id="{59A320EF-E6D6-4CFF-92B9-ED3105C023BB}"/>
                </a:ext>
              </a:extLst>
            </p:cNvPr>
            <p:cNvSpPr/>
            <p:nvPr/>
          </p:nvSpPr>
          <p:spPr>
            <a:xfrm>
              <a:off x="6406950" y="1945775"/>
              <a:ext cx="299775" cy="713950"/>
            </a:xfrm>
            <a:custGeom>
              <a:avLst/>
              <a:gdLst/>
              <a:ahLst/>
              <a:cxnLst/>
              <a:rect l="l" t="t" r="r" b="b"/>
              <a:pathLst>
                <a:path w="11991" h="28558" extrusionOk="0">
                  <a:moveTo>
                    <a:pt x="10415" y="729"/>
                  </a:moveTo>
                  <a:cubicBezTo>
                    <a:pt x="10678" y="1264"/>
                    <a:pt x="11061" y="1735"/>
                    <a:pt x="11532" y="2100"/>
                  </a:cubicBezTo>
                  <a:lnTo>
                    <a:pt x="1305" y="28102"/>
                  </a:lnTo>
                  <a:lnTo>
                    <a:pt x="568" y="27810"/>
                  </a:lnTo>
                  <a:cubicBezTo>
                    <a:pt x="537" y="27323"/>
                    <a:pt x="445" y="25432"/>
                    <a:pt x="691" y="23006"/>
                  </a:cubicBezTo>
                  <a:cubicBezTo>
                    <a:pt x="715" y="23006"/>
                    <a:pt x="738" y="23007"/>
                    <a:pt x="761" y="23007"/>
                  </a:cubicBezTo>
                  <a:cubicBezTo>
                    <a:pt x="1501" y="23007"/>
                    <a:pt x="2151" y="22569"/>
                    <a:pt x="2426" y="21874"/>
                  </a:cubicBezTo>
                  <a:cubicBezTo>
                    <a:pt x="2601" y="21427"/>
                    <a:pt x="2591" y="20938"/>
                    <a:pt x="2401" y="20500"/>
                  </a:cubicBezTo>
                  <a:cubicBezTo>
                    <a:pt x="2210" y="20060"/>
                    <a:pt x="1859" y="19723"/>
                    <a:pt x="1411" y="19548"/>
                  </a:cubicBezTo>
                  <a:cubicBezTo>
                    <a:pt x="1365" y="19531"/>
                    <a:pt x="1319" y="19515"/>
                    <a:pt x="1273" y="19500"/>
                  </a:cubicBezTo>
                  <a:cubicBezTo>
                    <a:pt x="1981" y="16475"/>
                    <a:pt x="3138" y="13974"/>
                    <a:pt x="4711" y="12063"/>
                  </a:cubicBezTo>
                  <a:cubicBezTo>
                    <a:pt x="6286" y="10156"/>
                    <a:pt x="7487" y="8165"/>
                    <a:pt x="8284" y="6144"/>
                  </a:cubicBezTo>
                  <a:lnTo>
                    <a:pt x="10415" y="729"/>
                  </a:lnTo>
                  <a:close/>
                  <a:moveTo>
                    <a:pt x="10415" y="1"/>
                  </a:moveTo>
                  <a:cubicBezTo>
                    <a:pt x="10343" y="2"/>
                    <a:pt x="10255" y="49"/>
                    <a:pt x="10226" y="127"/>
                  </a:cubicBezTo>
                  <a:lnTo>
                    <a:pt x="7915" y="5998"/>
                  </a:lnTo>
                  <a:cubicBezTo>
                    <a:pt x="7134" y="7980"/>
                    <a:pt x="5954" y="9935"/>
                    <a:pt x="4406" y="11810"/>
                  </a:cubicBezTo>
                  <a:cubicBezTo>
                    <a:pt x="2759" y="13811"/>
                    <a:pt x="1561" y="16433"/>
                    <a:pt x="844" y="19605"/>
                  </a:cubicBezTo>
                  <a:cubicBezTo>
                    <a:pt x="830" y="19658"/>
                    <a:pt x="843" y="19715"/>
                    <a:pt x="873" y="19759"/>
                  </a:cubicBezTo>
                  <a:cubicBezTo>
                    <a:pt x="904" y="19805"/>
                    <a:pt x="952" y="19836"/>
                    <a:pt x="1006" y="19844"/>
                  </a:cubicBezTo>
                  <a:cubicBezTo>
                    <a:pt x="1092" y="19858"/>
                    <a:pt x="1181" y="19884"/>
                    <a:pt x="1269" y="19917"/>
                  </a:cubicBezTo>
                  <a:cubicBezTo>
                    <a:pt x="1618" y="20053"/>
                    <a:pt x="1891" y="20316"/>
                    <a:pt x="2040" y="20658"/>
                  </a:cubicBezTo>
                  <a:cubicBezTo>
                    <a:pt x="2187" y="21000"/>
                    <a:pt x="2196" y="21380"/>
                    <a:pt x="2059" y="21729"/>
                  </a:cubicBezTo>
                  <a:cubicBezTo>
                    <a:pt x="1844" y="22271"/>
                    <a:pt x="1327" y="22610"/>
                    <a:pt x="759" y="22610"/>
                  </a:cubicBezTo>
                  <a:cubicBezTo>
                    <a:pt x="689" y="22610"/>
                    <a:pt x="618" y="22604"/>
                    <a:pt x="547" y="22594"/>
                  </a:cubicBezTo>
                  <a:cubicBezTo>
                    <a:pt x="536" y="22592"/>
                    <a:pt x="525" y="22591"/>
                    <a:pt x="514" y="22591"/>
                  </a:cubicBezTo>
                  <a:cubicBezTo>
                    <a:pt x="471" y="22591"/>
                    <a:pt x="430" y="22606"/>
                    <a:pt x="396" y="22632"/>
                  </a:cubicBezTo>
                  <a:cubicBezTo>
                    <a:pt x="352" y="22664"/>
                    <a:pt x="324" y="22713"/>
                    <a:pt x="319" y="22768"/>
                  </a:cubicBezTo>
                  <a:cubicBezTo>
                    <a:pt x="1" y="25715"/>
                    <a:pt x="180" y="27942"/>
                    <a:pt x="181" y="27964"/>
                  </a:cubicBezTo>
                  <a:cubicBezTo>
                    <a:pt x="187" y="28039"/>
                    <a:pt x="237" y="28105"/>
                    <a:pt x="306" y="28133"/>
                  </a:cubicBezTo>
                  <a:lnTo>
                    <a:pt x="1344" y="28543"/>
                  </a:lnTo>
                  <a:cubicBezTo>
                    <a:pt x="1366" y="28553"/>
                    <a:pt x="1391" y="28558"/>
                    <a:pt x="1417" y="28558"/>
                  </a:cubicBezTo>
                  <a:cubicBezTo>
                    <a:pt x="1443" y="28558"/>
                    <a:pt x="1470" y="28553"/>
                    <a:pt x="1497" y="28541"/>
                  </a:cubicBezTo>
                  <a:cubicBezTo>
                    <a:pt x="1545" y="28520"/>
                    <a:pt x="1584" y="28480"/>
                    <a:pt x="1602" y="28432"/>
                  </a:cubicBezTo>
                  <a:lnTo>
                    <a:pt x="11956" y="2103"/>
                  </a:lnTo>
                  <a:cubicBezTo>
                    <a:pt x="11991" y="2017"/>
                    <a:pt x="11962" y="1921"/>
                    <a:pt x="11886" y="1869"/>
                  </a:cubicBezTo>
                  <a:cubicBezTo>
                    <a:pt x="11291" y="1445"/>
                    <a:pt x="10833" y="829"/>
                    <a:pt x="10597" y="134"/>
                  </a:cubicBezTo>
                  <a:cubicBezTo>
                    <a:pt x="10571" y="55"/>
                    <a:pt x="10497" y="2"/>
                    <a:pt x="10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10;p62">
              <a:extLst>
                <a:ext uri="{FF2B5EF4-FFF2-40B4-BE49-F238E27FC236}">
                  <a16:creationId xmlns:a16="http://schemas.microsoft.com/office/drawing/2014/main" id="{1603DE93-0631-4BEB-99F9-DE2BA5108545}"/>
                </a:ext>
              </a:extLst>
            </p:cNvPr>
            <p:cNvSpPr/>
            <p:nvPr/>
          </p:nvSpPr>
          <p:spPr>
            <a:xfrm>
              <a:off x="6398325" y="2639525"/>
              <a:ext cx="44100" cy="91275"/>
            </a:xfrm>
            <a:custGeom>
              <a:avLst/>
              <a:gdLst/>
              <a:ahLst/>
              <a:cxnLst/>
              <a:rect l="l" t="t" r="r" b="b"/>
              <a:pathLst>
                <a:path w="1764" h="3651" extrusionOk="0">
                  <a:moveTo>
                    <a:pt x="723" y="0"/>
                  </a:moveTo>
                  <a:cubicBezTo>
                    <a:pt x="629" y="0"/>
                    <a:pt x="541" y="69"/>
                    <a:pt x="526" y="168"/>
                  </a:cubicBezTo>
                  <a:lnTo>
                    <a:pt x="16" y="3422"/>
                  </a:lnTo>
                  <a:cubicBezTo>
                    <a:pt x="1" y="3520"/>
                    <a:pt x="62" y="3614"/>
                    <a:pt x="156" y="3643"/>
                  </a:cubicBezTo>
                  <a:cubicBezTo>
                    <a:pt x="174" y="3649"/>
                    <a:pt x="194" y="3651"/>
                    <a:pt x="213" y="3651"/>
                  </a:cubicBezTo>
                  <a:cubicBezTo>
                    <a:pt x="289" y="3651"/>
                    <a:pt x="361" y="3608"/>
                    <a:pt x="393" y="3534"/>
                  </a:cubicBezTo>
                  <a:lnTo>
                    <a:pt x="1718" y="602"/>
                  </a:lnTo>
                  <a:cubicBezTo>
                    <a:pt x="1764" y="502"/>
                    <a:pt x="1720" y="383"/>
                    <a:pt x="1620" y="338"/>
                  </a:cubicBezTo>
                  <a:cubicBezTo>
                    <a:pt x="1593" y="326"/>
                    <a:pt x="1564" y="320"/>
                    <a:pt x="1537" y="320"/>
                  </a:cubicBezTo>
                  <a:cubicBezTo>
                    <a:pt x="1461" y="320"/>
                    <a:pt x="1389" y="363"/>
                    <a:pt x="1356" y="436"/>
                  </a:cubicBezTo>
                  <a:lnTo>
                    <a:pt x="635" y="2034"/>
                  </a:lnTo>
                  <a:lnTo>
                    <a:pt x="919" y="229"/>
                  </a:lnTo>
                  <a:cubicBezTo>
                    <a:pt x="935" y="120"/>
                    <a:pt x="861" y="19"/>
                    <a:pt x="752" y="3"/>
                  </a:cubicBezTo>
                  <a:cubicBezTo>
                    <a:pt x="743" y="1"/>
                    <a:pt x="733" y="0"/>
                    <a:pt x="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1;p62">
              <a:extLst>
                <a:ext uri="{FF2B5EF4-FFF2-40B4-BE49-F238E27FC236}">
                  <a16:creationId xmlns:a16="http://schemas.microsoft.com/office/drawing/2014/main" id="{033B5733-AAD6-4B2C-A27F-76ED1C2E3489}"/>
                </a:ext>
              </a:extLst>
            </p:cNvPr>
            <p:cNvSpPr/>
            <p:nvPr/>
          </p:nvSpPr>
          <p:spPr>
            <a:xfrm>
              <a:off x="6379775" y="2431300"/>
              <a:ext cx="96800" cy="89675"/>
            </a:xfrm>
            <a:custGeom>
              <a:avLst/>
              <a:gdLst/>
              <a:ahLst/>
              <a:cxnLst/>
              <a:rect l="l" t="t" r="r" b="b"/>
              <a:pathLst>
                <a:path w="3872" h="3587" extrusionOk="0">
                  <a:moveTo>
                    <a:pt x="1846" y="399"/>
                  </a:moveTo>
                  <a:cubicBezTo>
                    <a:pt x="1927" y="399"/>
                    <a:pt x="2010" y="407"/>
                    <a:pt x="2090" y="423"/>
                  </a:cubicBezTo>
                  <a:cubicBezTo>
                    <a:pt x="2172" y="436"/>
                    <a:pt x="2260" y="460"/>
                    <a:pt x="2353" y="497"/>
                  </a:cubicBezTo>
                  <a:cubicBezTo>
                    <a:pt x="3071" y="779"/>
                    <a:pt x="3424" y="1591"/>
                    <a:pt x="3141" y="2307"/>
                  </a:cubicBezTo>
                  <a:cubicBezTo>
                    <a:pt x="2928" y="2849"/>
                    <a:pt x="2409" y="3190"/>
                    <a:pt x="1842" y="3190"/>
                  </a:cubicBezTo>
                  <a:cubicBezTo>
                    <a:pt x="1773" y="3190"/>
                    <a:pt x="1704" y="3185"/>
                    <a:pt x="1634" y="3175"/>
                  </a:cubicBezTo>
                  <a:cubicBezTo>
                    <a:pt x="1531" y="3159"/>
                    <a:pt x="1432" y="3133"/>
                    <a:pt x="1332" y="3094"/>
                  </a:cubicBezTo>
                  <a:cubicBezTo>
                    <a:pt x="985" y="2957"/>
                    <a:pt x="713" y="2694"/>
                    <a:pt x="564" y="2352"/>
                  </a:cubicBezTo>
                  <a:cubicBezTo>
                    <a:pt x="415" y="2010"/>
                    <a:pt x="409" y="1631"/>
                    <a:pt x="546" y="1284"/>
                  </a:cubicBezTo>
                  <a:cubicBezTo>
                    <a:pt x="757" y="744"/>
                    <a:pt x="1279" y="399"/>
                    <a:pt x="1846" y="399"/>
                  </a:cubicBezTo>
                  <a:close/>
                  <a:moveTo>
                    <a:pt x="1840" y="0"/>
                  </a:moveTo>
                  <a:cubicBezTo>
                    <a:pt x="1117" y="0"/>
                    <a:pt x="448" y="445"/>
                    <a:pt x="176" y="1137"/>
                  </a:cubicBezTo>
                  <a:cubicBezTo>
                    <a:pt x="1" y="1584"/>
                    <a:pt x="9" y="2071"/>
                    <a:pt x="200" y="2510"/>
                  </a:cubicBezTo>
                  <a:cubicBezTo>
                    <a:pt x="392" y="2948"/>
                    <a:pt x="742" y="3287"/>
                    <a:pt x="1188" y="3462"/>
                  </a:cubicBezTo>
                  <a:cubicBezTo>
                    <a:pt x="1315" y="3512"/>
                    <a:pt x="1442" y="3547"/>
                    <a:pt x="1574" y="3566"/>
                  </a:cubicBezTo>
                  <a:cubicBezTo>
                    <a:pt x="1667" y="3580"/>
                    <a:pt x="1757" y="3587"/>
                    <a:pt x="1847" y="3587"/>
                  </a:cubicBezTo>
                  <a:cubicBezTo>
                    <a:pt x="2576" y="3587"/>
                    <a:pt x="3237" y="3147"/>
                    <a:pt x="3510" y="2449"/>
                  </a:cubicBezTo>
                  <a:cubicBezTo>
                    <a:pt x="3872" y="1531"/>
                    <a:pt x="3418" y="487"/>
                    <a:pt x="2498" y="126"/>
                  </a:cubicBezTo>
                  <a:cubicBezTo>
                    <a:pt x="2377" y="78"/>
                    <a:pt x="2264" y="47"/>
                    <a:pt x="2157" y="29"/>
                  </a:cubicBezTo>
                  <a:cubicBezTo>
                    <a:pt x="2051" y="10"/>
                    <a:pt x="1945" y="0"/>
                    <a:pt x="1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12;p62">
              <a:extLst>
                <a:ext uri="{FF2B5EF4-FFF2-40B4-BE49-F238E27FC236}">
                  <a16:creationId xmlns:a16="http://schemas.microsoft.com/office/drawing/2014/main" id="{DF9F0CEF-ECA5-467F-8508-A61CD394ADE0}"/>
                </a:ext>
              </a:extLst>
            </p:cNvPr>
            <p:cNvSpPr/>
            <p:nvPr/>
          </p:nvSpPr>
          <p:spPr>
            <a:xfrm>
              <a:off x="6686100" y="1982850"/>
              <a:ext cx="144600" cy="741275"/>
            </a:xfrm>
            <a:custGeom>
              <a:avLst/>
              <a:gdLst/>
              <a:ahLst/>
              <a:cxnLst/>
              <a:rect l="l" t="t" r="r" b="b"/>
              <a:pathLst>
                <a:path w="5784" h="29651" extrusionOk="0">
                  <a:moveTo>
                    <a:pt x="5093" y="670"/>
                  </a:moveTo>
                  <a:lnTo>
                    <a:pt x="4459" y="6472"/>
                  </a:lnTo>
                  <a:cubicBezTo>
                    <a:pt x="4223" y="8630"/>
                    <a:pt x="4360" y="10952"/>
                    <a:pt x="4867" y="13372"/>
                  </a:cubicBezTo>
                  <a:cubicBezTo>
                    <a:pt x="5387" y="15853"/>
                    <a:pt x="5229" y="18670"/>
                    <a:pt x="4399" y="21746"/>
                  </a:cubicBezTo>
                  <a:cubicBezTo>
                    <a:pt x="4391" y="21782"/>
                    <a:pt x="4391" y="21822"/>
                    <a:pt x="4402" y="21858"/>
                  </a:cubicBezTo>
                  <a:cubicBezTo>
                    <a:pt x="5056" y="23927"/>
                    <a:pt x="3573" y="24611"/>
                    <a:pt x="3510" y="24638"/>
                  </a:cubicBezTo>
                  <a:cubicBezTo>
                    <a:pt x="3462" y="24659"/>
                    <a:pt x="3423" y="24698"/>
                    <a:pt x="3405" y="24747"/>
                  </a:cubicBezTo>
                  <a:cubicBezTo>
                    <a:pt x="2475" y="27102"/>
                    <a:pt x="1472" y="28814"/>
                    <a:pt x="1212" y="29242"/>
                  </a:cubicBezTo>
                  <a:lnTo>
                    <a:pt x="424" y="29158"/>
                  </a:lnTo>
                  <a:lnTo>
                    <a:pt x="3468" y="1371"/>
                  </a:lnTo>
                  <a:cubicBezTo>
                    <a:pt x="4055" y="1266"/>
                    <a:pt x="4615" y="1023"/>
                    <a:pt x="5093" y="670"/>
                  </a:cubicBezTo>
                  <a:close/>
                  <a:moveTo>
                    <a:pt x="5343" y="0"/>
                  </a:moveTo>
                  <a:cubicBezTo>
                    <a:pt x="5293" y="0"/>
                    <a:pt x="5243" y="20"/>
                    <a:pt x="5204" y="56"/>
                  </a:cubicBezTo>
                  <a:cubicBezTo>
                    <a:pt x="4680" y="567"/>
                    <a:pt x="3989" y="903"/>
                    <a:pt x="3259" y="1004"/>
                  </a:cubicBezTo>
                  <a:cubicBezTo>
                    <a:pt x="3170" y="1017"/>
                    <a:pt x="3099" y="1088"/>
                    <a:pt x="3089" y="1178"/>
                  </a:cubicBezTo>
                  <a:lnTo>
                    <a:pt x="8" y="29313"/>
                  </a:lnTo>
                  <a:cubicBezTo>
                    <a:pt x="1" y="29365"/>
                    <a:pt x="17" y="29418"/>
                    <a:pt x="50" y="29459"/>
                  </a:cubicBezTo>
                  <a:cubicBezTo>
                    <a:pt x="83" y="29500"/>
                    <a:pt x="130" y="29526"/>
                    <a:pt x="183" y="29532"/>
                  </a:cubicBezTo>
                  <a:lnTo>
                    <a:pt x="1293" y="29649"/>
                  </a:lnTo>
                  <a:cubicBezTo>
                    <a:pt x="1299" y="29650"/>
                    <a:pt x="1308" y="29650"/>
                    <a:pt x="1314" y="29650"/>
                  </a:cubicBezTo>
                  <a:cubicBezTo>
                    <a:pt x="1382" y="29650"/>
                    <a:pt x="1446" y="29617"/>
                    <a:pt x="1483" y="29559"/>
                  </a:cubicBezTo>
                  <a:cubicBezTo>
                    <a:pt x="1494" y="29540"/>
                    <a:pt x="2666" y="27681"/>
                    <a:pt x="3746" y="24963"/>
                  </a:cubicBezTo>
                  <a:cubicBezTo>
                    <a:pt x="4090" y="24774"/>
                    <a:pt x="5430" y="23882"/>
                    <a:pt x="4797" y="21795"/>
                  </a:cubicBezTo>
                  <a:cubicBezTo>
                    <a:pt x="5629" y="18680"/>
                    <a:pt x="5783" y="15819"/>
                    <a:pt x="5255" y="13292"/>
                  </a:cubicBezTo>
                  <a:cubicBezTo>
                    <a:pt x="4757" y="10913"/>
                    <a:pt x="4621" y="8634"/>
                    <a:pt x="4853" y="6517"/>
                  </a:cubicBezTo>
                  <a:lnTo>
                    <a:pt x="5540" y="221"/>
                  </a:lnTo>
                  <a:cubicBezTo>
                    <a:pt x="5549" y="138"/>
                    <a:pt x="5504" y="57"/>
                    <a:pt x="5430" y="21"/>
                  </a:cubicBezTo>
                  <a:cubicBezTo>
                    <a:pt x="5402" y="7"/>
                    <a:pt x="5373" y="0"/>
                    <a:pt x="5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13;p62">
              <a:extLst>
                <a:ext uri="{FF2B5EF4-FFF2-40B4-BE49-F238E27FC236}">
                  <a16:creationId xmlns:a16="http://schemas.microsoft.com/office/drawing/2014/main" id="{E0538290-DA8E-4657-96DA-5795AA3C8E40}"/>
                </a:ext>
              </a:extLst>
            </p:cNvPr>
            <p:cNvSpPr/>
            <p:nvPr/>
          </p:nvSpPr>
          <p:spPr>
            <a:xfrm>
              <a:off x="6678425" y="2711175"/>
              <a:ext cx="38600" cy="95975"/>
            </a:xfrm>
            <a:custGeom>
              <a:avLst/>
              <a:gdLst/>
              <a:ahLst/>
              <a:cxnLst/>
              <a:rect l="l" t="t" r="r" b="b"/>
              <a:pathLst>
                <a:path w="1544" h="3839" extrusionOk="0">
                  <a:moveTo>
                    <a:pt x="518" y="0"/>
                  </a:moveTo>
                  <a:cubicBezTo>
                    <a:pt x="423" y="0"/>
                    <a:pt x="324" y="74"/>
                    <a:pt x="314" y="180"/>
                  </a:cubicBezTo>
                  <a:lnTo>
                    <a:pt x="4" y="3443"/>
                  </a:lnTo>
                  <a:cubicBezTo>
                    <a:pt x="0" y="3477"/>
                    <a:pt x="5" y="3510"/>
                    <a:pt x="20" y="3541"/>
                  </a:cubicBezTo>
                  <a:cubicBezTo>
                    <a:pt x="82" y="3684"/>
                    <a:pt x="219" y="3838"/>
                    <a:pt x="405" y="3838"/>
                  </a:cubicBezTo>
                  <a:cubicBezTo>
                    <a:pt x="422" y="3838"/>
                    <a:pt x="440" y="3837"/>
                    <a:pt x="457" y="3833"/>
                  </a:cubicBezTo>
                  <a:cubicBezTo>
                    <a:pt x="779" y="3786"/>
                    <a:pt x="1158" y="3331"/>
                    <a:pt x="1530" y="312"/>
                  </a:cubicBezTo>
                  <a:cubicBezTo>
                    <a:pt x="1543" y="204"/>
                    <a:pt x="1465" y="105"/>
                    <a:pt x="1357" y="91"/>
                  </a:cubicBezTo>
                  <a:cubicBezTo>
                    <a:pt x="1349" y="90"/>
                    <a:pt x="1341" y="90"/>
                    <a:pt x="1333" y="90"/>
                  </a:cubicBezTo>
                  <a:cubicBezTo>
                    <a:pt x="1236" y="90"/>
                    <a:pt x="1148" y="163"/>
                    <a:pt x="1136" y="264"/>
                  </a:cubicBezTo>
                  <a:cubicBezTo>
                    <a:pt x="817" y="2852"/>
                    <a:pt x="504" y="3337"/>
                    <a:pt x="412" y="3426"/>
                  </a:cubicBezTo>
                  <a:cubicBezTo>
                    <a:pt x="410" y="3423"/>
                    <a:pt x="406" y="3420"/>
                    <a:pt x="404" y="3416"/>
                  </a:cubicBezTo>
                  <a:lnTo>
                    <a:pt x="709" y="216"/>
                  </a:lnTo>
                  <a:cubicBezTo>
                    <a:pt x="719" y="109"/>
                    <a:pt x="638" y="11"/>
                    <a:pt x="530" y="1"/>
                  </a:cubicBezTo>
                  <a:cubicBezTo>
                    <a:pt x="526" y="0"/>
                    <a:pt x="522" y="0"/>
                    <a:pt x="5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14;p62">
              <a:extLst>
                <a:ext uri="{FF2B5EF4-FFF2-40B4-BE49-F238E27FC236}">
                  <a16:creationId xmlns:a16="http://schemas.microsoft.com/office/drawing/2014/main" id="{EA31842F-86F7-45BA-B3B1-38659E5513F9}"/>
                </a:ext>
              </a:extLst>
            </p:cNvPr>
            <p:cNvSpPr/>
            <p:nvPr/>
          </p:nvSpPr>
          <p:spPr>
            <a:xfrm>
              <a:off x="6726000" y="1783350"/>
              <a:ext cx="56650" cy="66050"/>
            </a:xfrm>
            <a:custGeom>
              <a:avLst/>
              <a:gdLst/>
              <a:ahLst/>
              <a:cxnLst/>
              <a:rect l="l" t="t" r="r" b="b"/>
              <a:pathLst>
                <a:path w="2266" h="2642" extrusionOk="0">
                  <a:moveTo>
                    <a:pt x="130" y="0"/>
                  </a:moveTo>
                  <a:cubicBezTo>
                    <a:pt x="87" y="3"/>
                    <a:pt x="29" y="39"/>
                    <a:pt x="27" y="95"/>
                  </a:cubicBezTo>
                  <a:cubicBezTo>
                    <a:pt x="0" y="700"/>
                    <a:pt x="207" y="1314"/>
                    <a:pt x="593" y="1778"/>
                  </a:cubicBezTo>
                  <a:cubicBezTo>
                    <a:pt x="980" y="2243"/>
                    <a:pt x="1545" y="2558"/>
                    <a:pt x="2145" y="2641"/>
                  </a:cubicBezTo>
                  <a:cubicBezTo>
                    <a:pt x="2150" y="2642"/>
                    <a:pt x="2155" y="2642"/>
                    <a:pt x="2159" y="2642"/>
                  </a:cubicBezTo>
                  <a:cubicBezTo>
                    <a:pt x="2207" y="2642"/>
                    <a:pt x="2250" y="2606"/>
                    <a:pt x="2258" y="2557"/>
                  </a:cubicBezTo>
                  <a:cubicBezTo>
                    <a:pt x="2265" y="2502"/>
                    <a:pt x="2227" y="2452"/>
                    <a:pt x="2174" y="2444"/>
                  </a:cubicBezTo>
                  <a:cubicBezTo>
                    <a:pt x="1622" y="2368"/>
                    <a:pt x="1101" y="2079"/>
                    <a:pt x="745" y="1651"/>
                  </a:cubicBezTo>
                  <a:cubicBezTo>
                    <a:pt x="390" y="1223"/>
                    <a:pt x="200" y="660"/>
                    <a:pt x="224" y="104"/>
                  </a:cubicBezTo>
                  <a:cubicBezTo>
                    <a:pt x="228" y="48"/>
                    <a:pt x="185" y="3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15;p62">
              <a:extLst>
                <a:ext uri="{FF2B5EF4-FFF2-40B4-BE49-F238E27FC236}">
                  <a16:creationId xmlns:a16="http://schemas.microsoft.com/office/drawing/2014/main" id="{3D048917-A728-44F0-99DA-3ACAA6570869}"/>
                </a:ext>
              </a:extLst>
            </p:cNvPr>
            <p:cNvSpPr/>
            <p:nvPr/>
          </p:nvSpPr>
          <p:spPr>
            <a:xfrm>
              <a:off x="6726025" y="1833825"/>
              <a:ext cx="17800" cy="17975"/>
            </a:xfrm>
            <a:custGeom>
              <a:avLst/>
              <a:gdLst/>
              <a:ahLst/>
              <a:cxnLst/>
              <a:rect l="l" t="t" r="r" b="b"/>
              <a:pathLst>
                <a:path w="712" h="719" extrusionOk="0">
                  <a:moveTo>
                    <a:pt x="113" y="1"/>
                  </a:moveTo>
                  <a:cubicBezTo>
                    <a:pt x="96" y="1"/>
                    <a:pt x="78" y="5"/>
                    <a:pt x="62" y="15"/>
                  </a:cubicBezTo>
                  <a:cubicBezTo>
                    <a:pt x="16" y="44"/>
                    <a:pt x="0" y="104"/>
                    <a:pt x="29" y="151"/>
                  </a:cubicBezTo>
                  <a:cubicBezTo>
                    <a:pt x="160" y="366"/>
                    <a:pt x="338" y="556"/>
                    <a:pt x="543" y="701"/>
                  </a:cubicBezTo>
                  <a:cubicBezTo>
                    <a:pt x="560" y="713"/>
                    <a:pt x="580" y="719"/>
                    <a:pt x="600" y="719"/>
                  </a:cubicBezTo>
                  <a:cubicBezTo>
                    <a:pt x="631" y="719"/>
                    <a:pt x="662" y="705"/>
                    <a:pt x="681" y="676"/>
                  </a:cubicBezTo>
                  <a:cubicBezTo>
                    <a:pt x="712" y="631"/>
                    <a:pt x="701" y="569"/>
                    <a:pt x="657" y="538"/>
                  </a:cubicBezTo>
                  <a:cubicBezTo>
                    <a:pt x="474" y="408"/>
                    <a:pt x="315" y="240"/>
                    <a:pt x="199" y="48"/>
                  </a:cubicBezTo>
                  <a:cubicBezTo>
                    <a:pt x="180" y="18"/>
                    <a:pt x="147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16;p62">
              <a:extLst>
                <a:ext uri="{FF2B5EF4-FFF2-40B4-BE49-F238E27FC236}">
                  <a16:creationId xmlns:a16="http://schemas.microsoft.com/office/drawing/2014/main" id="{9A68A77D-D624-4AB8-95D2-5F2BF710C657}"/>
                </a:ext>
              </a:extLst>
            </p:cNvPr>
            <p:cNvSpPr/>
            <p:nvPr/>
          </p:nvSpPr>
          <p:spPr>
            <a:xfrm>
              <a:off x="6740225" y="1876050"/>
              <a:ext cx="14650" cy="8575"/>
            </a:xfrm>
            <a:custGeom>
              <a:avLst/>
              <a:gdLst/>
              <a:ahLst/>
              <a:cxnLst/>
              <a:rect l="l" t="t" r="r" b="b"/>
              <a:pathLst>
                <a:path w="586" h="343" extrusionOk="0">
                  <a:moveTo>
                    <a:pt x="113" y="1"/>
                  </a:moveTo>
                  <a:cubicBezTo>
                    <a:pt x="74" y="1"/>
                    <a:pt x="37" y="24"/>
                    <a:pt x="21" y="63"/>
                  </a:cubicBezTo>
                  <a:cubicBezTo>
                    <a:pt x="1" y="114"/>
                    <a:pt x="24" y="171"/>
                    <a:pt x="75" y="192"/>
                  </a:cubicBezTo>
                  <a:lnTo>
                    <a:pt x="437" y="335"/>
                  </a:lnTo>
                  <a:cubicBezTo>
                    <a:pt x="449" y="339"/>
                    <a:pt x="463" y="342"/>
                    <a:pt x="474" y="342"/>
                  </a:cubicBezTo>
                  <a:cubicBezTo>
                    <a:pt x="513" y="342"/>
                    <a:pt x="552" y="318"/>
                    <a:pt x="565" y="280"/>
                  </a:cubicBezTo>
                  <a:cubicBezTo>
                    <a:pt x="586" y="229"/>
                    <a:pt x="561" y="171"/>
                    <a:pt x="510" y="151"/>
                  </a:cubicBezTo>
                  <a:lnTo>
                    <a:pt x="149" y="8"/>
                  </a:lnTo>
                  <a:cubicBezTo>
                    <a:pt x="137" y="3"/>
                    <a:pt x="125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17;p62">
              <a:extLst>
                <a:ext uri="{FF2B5EF4-FFF2-40B4-BE49-F238E27FC236}">
                  <a16:creationId xmlns:a16="http://schemas.microsoft.com/office/drawing/2014/main" id="{DF24B73A-2A71-4B02-9F2A-61DBC29CA9B7}"/>
                </a:ext>
              </a:extLst>
            </p:cNvPr>
            <p:cNvSpPr/>
            <p:nvPr/>
          </p:nvSpPr>
          <p:spPr>
            <a:xfrm>
              <a:off x="6821200" y="1742575"/>
              <a:ext cx="29100" cy="56975"/>
            </a:xfrm>
            <a:custGeom>
              <a:avLst/>
              <a:gdLst/>
              <a:ahLst/>
              <a:cxnLst/>
              <a:rect l="l" t="t" r="r" b="b"/>
              <a:pathLst>
                <a:path w="1164" h="2279" extrusionOk="0">
                  <a:moveTo>
                    <a:pt x="112" y="0"/>
                  </a:moveTo>
                  <a:cubicBezTo>
                    <a:pt x="83" y="0"/>
                    <a:pt x="53" y="14"/>
                    <a:pt x="34" y="41"/>
                  </a:cubicBezTo>
                  <a:cubicBezTo>
                    <a:pt x="0" y="84"/>
                    <a:pt x="10" y="146"/>
                    <a:pt x="53" y="178"/>
                  </a:cubicBezTo>
                  <a:cubicBezTo>
                    <a:pt x="650" y="630"/>
                    <a:pt x="955" y="1427"/>
                    <a:pt x="811" y="2161"/>
                  </a:cubicBezTo>
                  <a:cubicBezTo>
                    <a:pt x="800" y="2215"/>
                    <a:pt x="835" y="2267"/>
                    <a:pt x="889" y="2277"/>
                  </a:cubicBezTo>
                  <a:cubicBezTo>
                    <a:pt x="894" y="2277"/>
                    <a:pt x="900" y="2278"/>
                    <a:pt x="908" y="2278"/>
                  </a:cubicBezTo>
                  <a:cubicBezTo>
                    <a:pt x="953" y="2278"/>
                    <a:pt x="995" y="2246"/>
                    <a:pt x="1005" y="2199"/>
                  </a:cubicBezTo>
                  <a:cubicBezTo>
                    <a:pt x="1163" y="1393"/>
                    <a:pt x="829" y="516"/>
                    <a:pt x="172" y="21"/>
                  </a:cubicBezTo>
                  <a:cubicBezTo>
                    <a:pt x="154" y="7"/>
                    <a:pt x="13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18;p62">
              <a:extLst>
                <a:ext uri="{FF2B5EF4-FFF2-40B4-BE49-F238E27FC236}">
                  <a16:creationId xmlns:a16="http://schemas.microsoft.com/office/drawing/2014/main" id="{1EB901D0-50F8-4CCA-8D1C-E4587EEC1FED}"/>
                </a:ext>
              </a:extLst>
            </p:cNvPr>
            <p:cNvSpPr/>
            <p:nvPr/>
          </p:nvSpPr>
          <p:spPr>
            <a:xfrm>
              <a:off x="6857300" y="1758525"/>
              <a:ext cx="6125" cy="19550"/>
            </a:xfrm>
            <a:custGeom>
              <a:avLst/>
              <a:gdLst/>
              <a:ahLst/>
              <a:cxnLst/>
              <a:rect l="l" t="t" r="r" b="b"/>
              <a:pathLst>
                <a:path w="245" h="782" extrusionOk="0">
                  <a:moveTo>
                    <a:pt x="109" y="1"/>
                  </a:moveTo>
                  <a:cubicBezTo>
                    <a:pt x="104" y="1"/>
                    <a:pt x="98" y="1"/>
                    <a:pt x="92" y="3"/>
                  </a:cubicBezTo>
                  <a:cubicBezTo>
                    <a:pt x="38" y="10"/>
                    <a:pt x="1" y="60"/>
                    <a:pt x="8" y="114"/>
                  </a:cubicBezTo>
                  <a:cubicBezTo>
                    <a:pt x="34" y="303"/>
                    <a:pt x="46" y="493"/>
                    <a:pt x="41" y="680"/>
                  </a:cubicBezTo>
                  <a:cubicBezTo>
                    <a:pt x="38" y="734"/>
                    <a:pt x="82" y="780"/>
                    <a:pt x="137" y="781"/>
                  </a:cubicBezTo>
                  <a:lnTo>
                    <a:pt x="139" y="781"/>
                  </a:lnTo>
                  <a:cubicBezTo>
                    <a:pt x="193" y="781"/>
                    <a:pt x="238" y="739"/>
                    <a:pt x="239" y="687"/>
                  </a:cubicBezTo>
                  <a:cubicBezTo>
                    <a:pt x="245" y="488"/>
                    <a:pt x="233" y="286"/>
                    <a:pt x="204" y="87"/>
                  </a:cubicBezTo>
                  <a:cubicBezTo>
                    <a:pt x="197" y="38"/>
                    <a:pt x="156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19;p62">
              <a:extLst>
                <a:ext uri="{FF2B5EF4-FFF2-40B4-BE49-F238E27FC236}">
                  <a16:creationId xmlns:a16="http://schemas.microsoft.com/office/drawing/2014/main" id="{EB3714F4-14B5-4330-A8BB-E20DA0D4EB87}"/>
                </a:ext>
              </a:extLst>
            </p:cNvPr>
            <p:cNvSpPr/>
            <p:nvPr/>
          </p:nvSpPr>
          <p:spPr>
            <a:xfrm>
              <a:off x="6794575" y="1574900"/>
              <a:ext cx="41200" cy="91875"/>
            </a:xfrm>
            <a:custGeom>
              <a:avLst/>
              <a:gdLst/>
              <a:ahLst/>
              <a:cxnLst/>
              <a:rect l="l" t="t" r="r" b="b"/>
              <a:pathLst>
                <a:path w="1648" h="3675" extrusionOk="0">
                  <a:moveTo>
                    <a:pt x="1537" y="1"/>
                  </a:moveTo>
                  <a:cubicBezTo>
                    <a:pt x="1513" y="1"/>
                    <a:pt x="1489" y="9"/>
                    <a:pt x="1470" y="26"/>
                  </a:cubicBezTo>
                  <a:cubicBezTo>
                    <a:pt x="494" y="899"/>
                    <a:pt x="0" y="2299"/>
                    <a:pt x="211" y="3591"/>
                  </a:cubicBezTo>
                  <a:cubicBezTo>
                    <a:pt x="220" y="3639"/>
                    <a:pt x="260" y="3674"/>
                    <a:pt x="310" y="3674"/>
                  </a:cubicBezTo>
                  <a:lnTo>
                    <a:pt x="325" y="3674"/>
                  </a:lnTo>
                  <a:cubicBezTo>
                    <a:pt x="379" y="3665"/>
                    <a:pt x="415" y="3613"/>
                    <a:pt x="407" y="3559"/>
                  </a:cubicBezTo>
                  <a:cubicBezTo>
                    <a:pt x="207" y="2332"/>
                    <a:pt x="676" y="1003"/>
                    <a:pt x="1602" y="174"/>
                  </a:cubicBezTo>
                  <a:cubicBezTo>
                    <a:pt x="1643" y="137"/>
                    <a:pt x="1647" y="74"/>
                    <a:pt x="1611" y="33"/>
                  </a:cubicBezTo>
                  <a:cubicBezTo>
                    <a:pt x="1591" y="11"/>
                    <a:pt x="1564" y="1"/>
                    <a:pt x="1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20;p62">
              <a:extLst>
                <a:ext uri="{FF2B5EF4-FFF2-40B4-BE49-F238E27FC236}">
                  <a16:creationId xmlns:a16="http://schemas.microsoft.com/office/drawing/2014/main" id="{628CB21A-E9C5-4170-AF82-0429A4F9920F}"/>
                </a:ext>
              </a:extLst>
            </p:cNvPr>
            <p:cNvSpPr/>
            <p:nvPr/>
          </p:nvSpPr>
          <p:spPr>
            <a:xfrm>
              <a:off x="6817875" y="1611825"/>
              <a:ext cx="11700" cy="21250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354" y="0"/>
                  </a:moveTo>
                  <a:cubicBezTo>
                    <a:pt x="317" y="0"/>
                    <a:pt x="281" y="21"/>
                    <a:pt x="264" y="56"/>
                  </a:cubicBezTo>
                  <a:cubicBezTo>
                    <a:pt x="162" y="271"/>
                    <a:pt x="78" y="496"/>
                    <a:pt x="16" y="725"/>
                  </a:cubicBezTo>
                  <a:cubicBezTo>
                    <a:pt x="1" y="777"/>
                    <a:pt x="32" y="831"/>
                    <a:pt x="85" y="846"/>
                  </a:cubicBezTo>
                  <a:cubicBezTo>
                    <a:pt x="94" y="848"/>
                    <a:pt x="104" y="850"/>
                    <a:pt x="111" y="850"/>
                  </a:cubicBezTo>
                  <a:cubicBezTo>
                    <a:pt x="154" y="850"/>
                    <a:pt x="196" y="820"/>
                    <a:pt x="206" y="777"/>
                  </a:cubicBezTo>
                  <a:cubicBezTo>
                    <a:pt x="265" y="560"/>
                    <a:pt x="344" y="347"/>
                    <a:pt x="443" y="143"/>
                  </a:cubicBezTo>
                  <a:cubicBezTo>
                    <a:pt x="467" y="93"/>
                    <a:pt x="446" y="34"/>
                    <a:pt x="397" y="10"/>
                  </a:cubicBezTo>
                  <a:cubicBezTo>
                    <a:pt x="383" y="3"/>
                    <a:pt x="368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21;p62">
              <a:extLst>
                <a:ext uri="{FF2B5EF4-FFF2-40B4-BE49-F238E27FC236}">
                  <a16:creationId xmlns:a16="http://schemas.microsoft.com/office/drawing/2014/main" id="{09947D22-D08D-4727-8E0C-4906A36D5AEB}"/>
                </a:ext>
              </a:extLst>
            </p:cNvPr>
            <p:cNvSpPr/>
            <p:nvPr/>
          </p:nvSpPr>
          <p:spPr>
            <a:xfrm>
              <a:off x="6844700" y="1632850"/>
              <a:ext cx="11850" cy="19175"/>
            </a:xfrm>
            <a:custGeom>
              <a:avLst/>
              <a:gdLst/>
              <a:ahLst/>
              <a:cxnLst/>
              <a:rect l="l" t="t" r="r" b="b"/>
              <a:pathLst>
                <a:path w="474" h="767" extrusionOk="0">
                  <a:moveTo>
                    <a:pt x="363" y="1"/>
                  </a:moveTo>
                  <a:cubicBezTo>
                    <a:pt x="325" y="1"/>
                    <a:pt x="288" y="22"/>
                    <a:pt x="271" y="59"/>
                  </a:cubicBezTo>
                  <a:lnTo>
                    <a:pt x="21" y="627"/>
                  </a:lnTo>
                  <a:cubicBezTo>
                    <a:pt x="0" y="678"/>
                    <a:pt x="22" y="736"/>
                    <a:pt x="73" y="758"/>
                  </a:cubicBezTo>
                  <a:cubicBezTo>
                    <a:pt x="86" y="763"/>
                    <a:pt x="99" y="767"/>
                    <a:pt x="112" y="767"/>
                  </a:cubicBezTo>
                  <a:cubicBezTo>
                    <a:pt x="150" y="767"/>
                    <a:pt x="187" y="746"/>
                    <a:pt x="205" y="706"/>
                  </a:cubicBezTo>
                  <a:lnTo>
                    <a:pt x="453" y="138"/>
                  </a:lnTo>
                  <a:cubicBezTo>
                    <a:pt x="474" y="89"/>
                    <a:pt x="452" y="31"/>
                    <a:pt x="401" y="9"/>
                  </a:cubicBezTo>
                  <a:cubicBezTo>
                    <a:pt x="389" y="3"/>
                    <a:pt x="376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22;p62">
              <a:extLst>
                <a:ext uri="{FF2B5EF4-FFF2-40B4-BE49-F238E27FC236}">
                  <a16:creationId xmlns:a16="http://schemas.microsoft.com/office/drawing/2014/main" id="{B5AEAAE5-CBB1-4E42-9644-D32901DFFF28}"/>
                </a:ext>
              </a:extLst>
            </p:cNvPr>
            <p:cNvSpPr/>
            <p:nvPr/>
          </p:nvSpPr>
          <p:spPr>
            <a:xfrm>
              <a:off x="6653125" y="1981625"/>
              <a:ext cx="36850" cy="71750"/>
            </a:xfrm>
            <a:custGeom>
              <a:avLst/>
              <a:gdLst/>
              <a:ahLst/>
              <a:cxnLst/>
              <a:rect l="l" t="t" r="r" b="b"/>
              <a:pathLst>
                <a:path w="1474" h="2870" extrusionOk="0">
                  <a:moveTo>
                    <a:pt x="1361" y="1"/>
                  </a:moveTo>
                  <a:cubicBezTo>
                    <a:pt x="1326" y="1"/>
                    <a:pt x="1291" y="19"/>
                    <a:pt x="1273" y="53"/>
                  </a:cubicBezTo>
                  <a:cubicBezTo>
                    <a:pt x="807" y="920"/>
                    <a:pt x="386" y="1822"/>
                    <a:pt x="21" y="2735"/>
                  </a:cubicBezTo>
                  <a:cubicBezTo>
                    <a:pt x="1" y="2785"/>
                    <a:pt x="24" y="2842"/>
                    <a:pt x="75" y="2863"/>
                  </a:cubicBezTo>
                  <a:cubicBezTo>
                    <a:pt x="87" y="2867"/>
                    <a:pt x="101" y="2869"/>
                    <a:pt x="112" y="2869"/>
                  </a:cubicBezTo>
                  <a:cubicBezTo>
                    <a:pt x="150" y="2869"/>
                    <a:pt x="189" y="2846"/>
                    <a:pt x="205" y="2806"/>
                  </a:cubicBezTo>
                  <a:cubicBezTo>
                    <a:pt x="568" y="1901"/>
                    <a:pt x="986" y="1006"/>
                    <a:pt x="1448" y="146"/>
                  </a:cubicBezTo>
                  <a:cubicBezTo>
                    <a:pt x="1473" y="99"/>
                    <a:pt x="1455" y="38"/>
                    <a:pt x="1407" y="12"/>
                  </a:cubicBezTo>
                  <a:cubicBezTo>
                    <a:pt x="1392" y="4"/>
                    <a:pt x="1377" y="1"/>
                    <a:pt x="1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23;p62">
              <a:extLst>
                <a:ext uri="{FF2B5EF4-FFF2-40B4-BE49-F238E27FC236}">
                  <a16:creationId xmlns:a16="http://schemas.microsoft.com/office/drawing/2014/main" id="{96B8DC1E-55AE-4514-AAF3-90F2AD4C5793}"/>
                </a:ext>
              </a:extLst>
            </p:cNvPr>
            <p:cNvSpPr/>
            <p:nvPr/>
          </p:nvSpPr>
          <p:spPr>
            <a:xfrm>
              <a:off x="6637525" y="2073675"/>
              <a:ext cx="8600" cy="11450"/>
            </a:xfrm>
            <a:custGeom>
              <a:avLst/>
              <a:gdLst/>
              <a:ahLst/>
              <a:cxnLst/>
              <a:rect l="l" t="t" r="r" b="b"/>
              <a:pathLst>
                <a:path w="344" h="458" extrusionOk="0">
                  <a:moveTo>
                    <a:pt x="232" y="1"/>
                  </a:moveTo>
                  <a:cubicBezTo>
                    <a:pt x="194" y="1"/>
                    <a:pt x="158" y="22"/>
                    <a:pt x="142" y="59"/>
                  </a:cubicBezTo>
                  <a:lnTo>
                    <a:pt x="23" y="317"/>
                  </a:lnTo>
                  <a:cubicBezTo>
                    <a:pt x="1" y="366"/>
                    <a:pt x="22" y="426"/>
                    <a:pt x="72" y="448"/>
                  </a:cubicBezTo>
                  <a:cubicBezTo>
                    <a:pt x="87" y="455"/>
                    <a:pt x="99" y="458"/>
                    <a:pt x="114" y="458"/>
                  </a:cubicBezTo>
                  <a:cubicBezTo>
                    <a:pt x="151" y="458"/>
                    <a:pt x="188" y="437"/>
                    <a:pt x="204" y="400"/>
                  </a:cubicBezTo>
                  <a:lnTo>
                    <a:pt x="322" y="141"/>
                  </a:lnTo>
                  <a:cubicBezTo>
                    <a:pt x="344" y="92"/>
                    <a:pt x="323" y="33"/>
                    <a:pt x="273" y="9"/>
                  </a:cubicBezTo>
                  <a:cubicBezTo>
                    <a:pt x="260" y="4"/>
                    <a:pt x="246" y="1"/>
                    <a:pt x="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24;p62">
              <a:extLst>
                <a:ext uri="{FF2B5EF4-FFF2-40B4-BE49-F238E27FC236}">
                  <a16:creationId xmlns:a16="http://schemas.microsoft.com/office/drawing/2014/main" id="{91CBE017-E707-4E9E-82BD-BF18FB68BCE1}"/>
                </a:ext>
              </a:extLst>
            </p:cNvPr>
            <p:cNvSpPr/>
            <p:nvPr/>
          </p:nvSpPr>
          <p:spPr>
            <a:xfrm>
              <a:off x="6404775" y="2471675"/>
              <a:ext cx="20150" cy="26725"/>
            </a:xfrm>
            <a:custGeom>
              <a:avLst/>
              <a:gdLst/>
              <a:ahLst/>
              <a:cxnLst/>
              <a:rect l="l" t="t" r="r" b="b"/>
              <a:pathLst>
                <a:path w="806" h="1069" extrusionOk="0">
                  <a:moveTo>
                    <a:pt x="115" y="0"/>
                  </a:moveTo>
                  <a:cubicBezTo>
                    <a:pt x="95" y="0"/>
                    <a:pt x="76" y="6"/>
                    <a:pt x="58" y="17"/>
                  </a:cubicBezTo>
                  <a:cubicBezTo>
                    <a:pt x="13" y="48"/>
                    <a:pt x="1" y="109"/>
                    <a:pt x="31" y="155"/>
                  </a:cubicBezTo>
                  <a:lnTo>
                    <a:pt x="610" y="1023"/>
                  </a:lnTo>
                  <a:cubicBezTo>
                    <a:pt x="630" y="1053"/>
                    <a:pt x="662" y="1069"/>
                    <a:pt x="693" y="1069"/>
                  </a:cubicBezTo>
                  <a:cubicBezTo>
                    <a:pt x="711" y="1069"/>
                    <a:pt x="731" y="1063"/>
                    <a:pt x="748" y="1051"/>
                  </a:cubicBezTo>
                  <a:cubicBezTo>
                    <a:pt x="794" y="1019"/>
                    <a:pt x="806" y="958"/>
                    <a:pt x="776" y="913"/>
                  </a:cubicBezTo>
                  <a:lnTo>
                    <a:pt x="197" y="44"/>
                  </a:lnTo>
                  <a:cubicBezTo>
                    <a:pt x="178" y="15"/>
                    <a:pt x="147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25;p62">
              <a:extLst>
                <a:ext uri="{FF2B5EF4-FFF2-40B4-BE49-F238E27FC236}">
                  <a16:creationId xmlns:a16="http://schemas.microsoft.com/office/drawing/2014/main" id="{94DECDE2-0C99-45DF-B5BB-A9246C58BECE}"/>
                </a:ext>
              </a:extLst>
            </p:cNvPr>
            <p:cNvSpPr/>
            <p:nvPr/>
          </p:nvSpPr>
          <p:spPr>
            <a:xfrm>
              <a:off x="6417750" y="2466625"/>
              <a:ext cx="15175" cy="18950"/>
            </a:xfrm>
            <a:custGeom>
              <a:avLst/>
              <a:gdLst/>
              <a:ahLst/>
              <a:cxnLst/>
              <a:rect l="l" t="t" r="r" b="b"/>
              <a:pathLst>
                <a:path w="607" h="758" extrusionOk="0">
                  <a:moveTo>
                    <a:pt x="113" y="1"/>
                  </a:moveTo>
                  <a:cubicBezTo>
                    <a:pt x="94" y="1"/>
                    <a:pt x="74" y="6"/>
                    <a:pt x="57" y="18"/>
                  </a:cubicBezTo>
                  <a:cubicBezTo>
                    <a:pt x="12" y="50"/>
                    <a:pt x="0" y="111"/>
                    <a:pt x="31" y="156"/>
                  </a:cubicBezTo>
                  <a:lnTo>
                    <a:pt x="412" y="715"/>
                  </a:lnTo>
                  <a:cubicBezTo>
                    <a:pt x="431" y="744"/>
                    <a:pt x="463" y="758"/>
                    <a:pt x="494" y="758"/>
                  </a:cubicBezTo>
                  <a:cubicBezTo>
                    <a:pt x="512" y="758"/>
                    <a:pt x="532" y="753"/>
                    <a:pt x="550" y="741"/>
                  </a:cubicBezTo>
                  <a:cubicBezTo>
                    <a:pt x="595" y="709"/>
                    <a:pt x="607" y="647"/>
                    <a:pt x="576" y="603"/>
                  </a:cubicBezTo>
                  <a:lnTo>
                    <a:pt x="195" y="44"/>
                  </a:lnTo>
                  <a:cubicBezTo>
                    <a:pt x="176" y="16"/>
                    <a:pt x="144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26;p62">
              <a:extLst>
                <a:ext uri="{FF2B5EF4-FFF2-40B4-BE49-F238E27FC236}">
                  <a16:creationId xmlns:a16="http://schemas.microsoft.com/office/drawing/2014/main" id="{EBEF6A4D-CF9D-4235-84D9-2D434DB689D2}"/>
                </a:ext>
              </a:extLst>
            </p:cNvPr>
            <p:cNvSpPr/>
            <p:nvPr/>
          </p:nvSpPr>
          <p:spPr>
            <a:xfrm>
              <a:off x="6437100" y="2458825"/>
              <a:ext cx="8750" cy="14325"/>
            </a:xfrm>
            <a:custGeom>
              <a:avLst/>
              <a:gdLst/>
              <a:ahLst/>
              <a:cxnLst/>
              <a:rect l="l" t="t" r="r" b="b"/>
              <a:pathLst>
                <a:path w="350" h="573" extrusionOk="0">
                  <a:moveTo>
                    <a:pt x="112" y="0"/>
                  </a:moveTo>
                  <a:cubicBezTo>
                    <a:pt x="101" y="0"/>
                    <a:pt x="91" y="2"/>
                    <a:pt x="80" y="6"/>
                  </a:cubicBezTo>
                  <a:cubicBezTo>
                    <a:pt x="29" y="23"/>
                    <a:pt x="0" y="79"/>
                    <a:pt x="18" y="131"/>
                  </a:cubicBezTo>
                  <a:lnTo>
                    <a:pt x="144" y="505"/>
                  </a:lnTo>
                  <a:cubicBezTo>
                    <a:pt x="158" y="546"/>
                    <a:pt x="196" y="572"/>
                    <a:pt x="238" y="572"/>
                  </a:cubicBezTo>
                  <a:cubicBezTo>
                    <a:pt x="249" y="572"/>
                    <a:pt x="259" y="569"/>
                    <a:pt x="270" y="567"/>
                  </a:cubicBezTo>
                  <a:cubicBezTo>
                    <a:pt x="321" y="549"/>
                    <a:pt x="350" y="493"/>
                    <a:pt x="332" y="442"/>
                  </a:cubicBezTo>
                  <a:lnTo>
                    <a:pt x="205" y="68"/>
                  </a:lnTo>
                  <a:cubicBezTo>
                    <a:pt x="192" y="27"/>
                    <a:pt x="153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27;p62">
              <a:extLst>
                <a:ext uri="{FF2B5EF4-FFF2-40B4-BE49-F238E27FC236}">
                  <a16:creationId xmlns:a16="http://schemas.microsoft.com/office/drawing/2014/main" id="{BB3F977F-204A-4738-BE59-021D517C0F09}"/>
                </a:ext>
              </a:extLst>
            </p:cNvPr>
            <p:cNvSpPr/>
            <p:nvPr/>
          </p:nvSpPr>
          <p:spPr>
            <a:xfrm>
              <a:off x="6445575" y="2313625"/>
              <a:ext cx="66400" cy="132200"/>
            </a:xfrm>
            <a:custGeom>
              <a:avLst/>
              <a:gdLst/>
              <a:ahLst/>
              <a:cxnLst/>
              <a:rect l="l" t="t" r="r" b="b"/>
              <a:pathLst>
                <a:path w="2656" h="5288" extrusionOk="0">
                  <a:moveTo>
                    <a:pt x="2543" y="0"/>
                  </a:moveTo>
                  <a:cubicBezTo>
                    <a:pt x="2514" y="0"/>
                    <a:pt x="2485" y="13"/>
                    <a:pt x="2466" y="38"/>
                  </a:cubicBezTo>
                  <a:cubicBezTo>
                    <a:pt x="1284" y="1534"/>
                    <a:pt x="437" y="3308"/>
                    <a:pt x="13" y="5166"/>
                  </a:cubicBezTo>
                  <a:cubicBezTo>
                    <a:pt x="0" y="5219"/>
                    <a:pt x="34" y="5273"/>
                    <a:pt x="87" y="5285"/>
                  </a:cubicBezTo>
                  <a:cubicBezTo>
                    <a:pt x="95" y="5286"/>
                    <a:pt x="102" y="5287"/>
                    <a:pt x="109" y="5287"/>
                  </a:cubicBezTo>
                  <a:cubicBezTo>
                    <a:pt x="155" y="5287"/>
                    <a:pt x="195" y="5257"/>
                    <a:pt x="205" y="5212"/>
                  </a:cubicBezTo>
                  <a:cubicBezTo>
                    <a:pt x="623" y="3380"/>
                    <a:pt x="1458" y="1634"/>
                    <a:pt x="2621" y="161"/>
                  </a:cubicBezTo>
                  <a:cubicBezTo>
                    <a:pt x="2656" y="118"/>
                    <a:pt x="2648" y="56"/>
                    <a:pt x="2605" y="23"/>
                  </a:cubicBezTo>
                  <a:cubicBezTo>
                    <a:pt x="2587" y="8"/>
                    <a:pt x="2565" y="0"/>
                    <a:pt x="2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28;p62">
              <a:extLst>
                <a:ext uri="{FF2B5EF4-FFF2-40B4-BE49-F238E27FC236}">
                  <a16:creationId xmlns:a16="http://schemas.microsoft.com/office/drawing/2014/main" id="{9B663163-FD02-4809-AD53-AE504C21EC8D}"/>
                </a:ext>
              </a:extLst>
            </p:cNvPr>
            <p:cNvSpPr/>
            <p:nvPr/>
          </p:nvSpPr>
          <p:spPr>
            <a:xfrm>
              <a:off x="6468675" y="2376900"/>
              <a:ext cx="24525" cy="45925"/>
            </a:xfrm>
            <a:custGeom>
              <a:avLst/>
              <a:gdLst/>
              <a:ahLst/>
              <a:cxnLst/>
              <a:rect l="l" t="t" r="r" b="b"/>
              <a:pathLst>
                <a:path w="981" h="1837" extrusionOk="0">
                  <a:moveTo>
                    <a:pt x="868" y="1"/>
                  </a:moveTo>
                  <a:cubicBezTo>
                    <a:pt x="836" y="1"/>
                    <a:pt x="804" y="16"/>
                    <a:pt x="785" y="45"/>
                  </a:cubicBezTo>
                  <a:cubicBezTo>
                    <a:pt x="444" y="558"/>
                    <a:pt x="185" y="1119"/>
                    <a:pt x="14" y="1710"/>
                  </a:cubicBezTo>
                  <a:cubicBezTo>
                    <a:pt x="0" y="1763"/>
                    <a:pt x="31" y="1819"/>
                    <a:pt x="83" y="1833"/>
                  </a:cubicBezTo>
                  <a:cubicBezTo>
                    <a:pt x="92" y="1835"/>
                    <a:pt x="101" y="1837"/>
                    <a:pt x="111" y="1837"/>
                  </a:cubicBezTo>
                  <a:cubicBezTo>
                    <a:pt x="154" y="1837"/>
                    <a:pt x="194" y="1809"/>
                    <a:pt x="205" y="1766"/>
                  </a:cubicBezTo>
                  <a:cubicBezTo>
                    <a:pt x="370" y="1192"/>
                    <a:pt x="621" y="651"/>
                    <a:pt x="950" y="155"/>
                  </a:cubicBezTo>
                  <a:cubicBezTo>
                    <a:pt x="980" y="109"/>
                    <a:pt x="969" y="47"/>
                    <a:pt x="922" y="18"/>
                  </a:cubicBezTo>
                  <a:cubicBezTo>
                    <a:pt x="906" y="6"/>
                    <a:pt x="887" y="1"/>
                    <a:pt x="8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29;p62">
              <a:extLst>
                <a:ext uri="{FF2B5EF4-FFF2-40B4-BE49-F238E27FC236}">
                  <a16:creationId xmlns:a16="http://schemas.microsoft.com/office/drawing/2014/main" id="{19511B1E-4CE9-4193-A3A4-1F9C58649F60}"/>
                </a:ext>
              </a:extLst>
            </p:cNvPr>
            <p:cNvSpPr/>
            <p:nvPr/>
          </p:nvSpPr>
          <p:spPr>
            <a:xfrm>
              <a:off x="6759750" y="2517350"/>
              <a:ext cx="28825" cy="74025"/>
            </a:xfrm>
            <a:custGeom>
              <a:avLst/>
              <a:gdLst/>
              <a:ahLst/>
              <a:cxnLst/>
              <a:rect l="l" t="t" r="r" b="b"/>
              <a:pathLst>
                <a:path w="1153" h="2961" extrusionOk="0">
                  <a:moveTo>
                    <a:pt x="628" y="0"/>
                  </a:moveTo>
                  <a:cubicBezTo>
                    <a:pt x="608" y="0"/>
                    <a:pt x="588" y="6"/>
                    <a:pt x="571" y="18"/>
                  </a:cubicBezTo>
                  <a:cubicBezTo>
                    <a:pt x="526" y="50"/>
                    <a:pt x="515" y="112"/>
                    <a:pt x="547" y="157"/>
                  </a:cubicBezTo>
                  <a:cubicBezTo>
                    <a:pt x="831" y="558"/>
                    <a:pt x="947" y="1087"/>
                    <a:pt x="856" y="1570"/>
                  </a:cubicBezTo>
                  <a:cubicBezTo>
                    <a:pt x="767" y="2054"/>
                    <a:pt x="468" y="2506"/>
                    <a:pt x="59" y="2778"/>
                  </a:cubicBezTo>
                  <a:cubicBezTo>
                    <a:pt x="13" y="2808"/>
                    <a:pt x="1" y="2870"/>
                    <a:pt x="31" y="2916"/>
                  </a:cubicBezTo>
                  <a:cubicBezTo>
                    <a:pt x="51" y="2944"/>
                    <a:pt x="83" y="2960"/>
                    <a:pt x="114" y="2960"/>
                  </a:cubicBezTo>
                  <a:cubicBezTo>
                    <a:pt x="132" y="2960"/>
                    <a:pt x="152" y="2955"/>
                    <a:pt x="168" y="2943"/>
                  </a:cubicBezTo>
                  <a:cubicBezTo>
                    <a:pt x="627" y="2637"/>
                    <a:pt x="950" y="2150"/>
                    <a:pt x="1051" y="1607"/>
                  </a:cubicBezTo>
                  <a:cubicBezTo>
                    <a:pt x="1152" y="1065"/>
                    <a:pt x="1027" y="494"/>
                    <a:pt x="709" y="43"/>
                  </a:cubicBezTo>
                  <a:cubicBezTo>
                    <a:pt x="690" y="15"/>
                    <a:pt x="659" y="0"/>
                    <a:pt x="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30;p62">
              <a:extLst>
                <a:ext uri="{FF2B5EF4-FFF2-40B4-BE49-F238E27FC236}">
                  <a16:creationId xmlns:a16="http://schemas.microsoft.com/office/drawing/2014/main" id="{962E891F-BDC7-4252-B23D-F49B2A4AD4A5}"/>
                </a:ext>
              </a:extLst>
            </p:cNvPr>
            <p:cNvSpPr/>
            <p:nvPr/>
          </p:nvSpPr>
          <p:spPr>
            <a:xfrm>
              <a:off x="6759300" y="2547900"/>
              <a:ext cx="6925" cy="17950"/>
            </a:xfrm>
            <a:custGeom>
              <a:avLst/>
              <a:gdLst/>
              <a:ahLst/>
              <a:cxnLst/>
              <a:rect l="l" t="t" r="r" b="b"/>
              <a:pathLst>
                <a:path w="277" h="718" extrusionOk="0">
                  <a:moveTo>
                    <a:pt x="172" y="1"/>
                  </a:moveTo>
                  <a:cubicBezTo>
                    <a:pt x="118" y="1"/>
                    <a:pt x="79" y="37"/>
                    <a:pt x="73" y="88"/>
                  </a:cubicBezTo>
                  <a:lnTo>
                    <a:pt x="7" y="605"/>
                  </a:lnTo>
                  <a:cubicBezTo>
                    <a:pt x="1" y="659"/>
                    <a:pt x="39" y="710"/>
                    <a:pt x="92" y="716"/>
                  </a:cubicBezTo>
                  <a:cubicBezTo>
                    <a:pt x="98" y="717"/>
                    <a:pt x="102" y="717"/>
                    <a:pt x="106" y="717"/>
                  </a:cubicBezTo>
                  <a:cubicBezTo>
                    <a:pt x="156" y="717"/>
                    <a:pt x="198" y="680"/>
                    <a:pt x="205" y="631"/>
                  </a:cubicBezTo>
                  <a:lnTo>
                    <a:pt x="270" y="114"/>
                  </a:lnTo>
                  <a:cubicBezTo>
                    <a:pt x="277" y="58"/>
                    <a:pt x="239" y="9"/>
                    <a:pt x="185" y="1"/>
                  </a:cubicBezTo>
                  <a:cubicBezTo>
                    <a:pt x="181" y="1"/>
                    <a:pt x="176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31;p62">
              <a:extLst>
                <a:ext uri="{FF2B5EF4-FFF2-40B4-BE49-F238E27FC236}">
                  <a16:creationId xmlns:a16="http://schemas.microsoft.com/office/drawing/2014/main" id="{464E359A-32BE-4D7E-A0AD-85ACADEBEBFF}"/>
                </a:ext>
              </a:extLst>
            </p:cNvPr>
            <p:cNvSpPr/>
            <p:nvPr/>
          </p:nvSpPr>
          <p:spPr>
            <a:xfrm>
              <a:off x="6748450" y="2283175"/>
              <a:ext cx="15350" cy="85125"/>
            </a:xfrm>
            <a:custGeom>
              <a:avLst/>
              <a:gdLst/>
              <a:ahLst/>
              <a:cxnLst/>
              <a:rect l="l" t="t" r="r" b="b"/>
              <a:pathLst>
                <a:path w="614" h="3405" extrusionOk="0">
                  <a:moveTo>
                    <a:pt x="509" y="0"/>
                  </a:moveTo>
                  <a:cubicBezTo>
                    <a:pt x="456" y="0"/>
                    <a:pt x="415" y="36"/>
                    <a:pt x="410" y="86"/>
                  </a:cubicBezTo>
                  <a:lnTo>
                    <a:pt x="8" y="3293"/>
                  </a:lnTo>
                  <a:cubicBezTo>
                    <a:pt x="0" y="3347"/>
                    <a:pt x="40" y="3396"/>
                    <a:pt x="94" y="3404"/>
                  </a:cubicBezTo>
                  <a:cubicBezTo>
                    <a:pt x="98" y="3405"/>
                    <a:pt x="102" y="3405"/>
                    <a:pt x="105" y="3405"/>
                  </a:cubicBezTo>
                  <a:cubicBezTo>
                    <a:pt x="156" y="3405"/>
                    <a:pt x="198" y="3368"/>
                    <a:pt x="204" y="3317"/>
                  </a:cubicBezTo>
                  <a:lnTo>
                    <a:pt x="605" y="111"/>
                  </a:lnTo>
                  <a:cubicBezTo>
                    <a:pt x="614" y="57"/>
                    <a:pt x="574" y="7"/>
                    <a:pt x="520" y="1"/>
                  </a:cubicBezTo>
                  <a:cubicBezTo>
                    <a:pt x="516" y="0"/>
                    <a:pt x="513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32;p62">
              <a:extLst>
                <a:ext uri="{FF2B5EF4-FFF2-40B4-BE49-F238E27FC236}">
                  <a16:creationId xmlns:a16="http://schemas.microsoft.com/office/drawing/2014/main" id="{CEA96A57-A1B9-4262-85FD-BF4F0A795C63}"/>
                </a:ext>
              </a:extLst>
            </p:cNvPr>
            <p:cNvSpPr/>
            <p:nvPr/>
          </p:nvSpPr>
          <p:spPr>
            <a:xfrm>
              <a:off x="6748300" y="2389575"/>
              <a:ext cx="6275" cy="13000"/>
            </a:xfrm>
            <a:custGeom>
              <a:avLst/>
              <a:gdLst/>
              <a:ahLst/>
              <a:cxnLst/>
              <a:rect l="l" t="t" r="r" b="b"/>
              <a:pathLst>
                <a:path w="251" h="520" extrusionOk="0">
                  <a:moveTo>
                    <a:pt x="145" y="1"/>
                  </a:moveTo>
                  <a:cubicBezTo>
                    <a:pt x="96" y="1"/>
                    <a:pt x="52" y="38"/>
                    <a:pt x="46" y="87"/>
                  </a:cubicBezTo>
                  <a:lnTo>
                    <a:pt x="8" y="407"/>
                  </a:lnTo>
                  <a:cubicBezTo>
                    <a:pt x="1" y="463"/>
                    <a:pt x="41" y="512"/>
                    <a:pt x="94" y="518"/>
                  </a:cubicBezTo>
                  <a:cubicBezTo>
                    <a:pt x="99" y="519"/>
                    <a:pt x="103" y="519"/>
                    <a:pt x="106" y="519"/>
                  </a:cubicBezTo>
                  <a:cubicBezTo>
                    <a:pt x="157" y="519"/>
                    <a:pt x="199" y="482"/>
                    <a:pt x="205" y="432"/>
                  </a:cubicBezTo>
                  <a:lnTo>
                    <a:pt x="243" y="112"/>
                  </a:lnTo>
                  <a:cubicBezTo>
                    <a:pt x="250" y="56"/>
                    <a:pt x="210" y="7"/>
                    <a:pt x="157" y="1"/>
                  </a:cubicBezTo>
                  <a:cubicBezTo>
                    <a:pt x="153" y="1"/>
                    <a:pt x="14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33;p62">
              <a:extLst>
                <a:ext uri="{FF2B5EF4-FFF2-40B4-BE49-F238E27FC236}">
                  <a16:creationId xmlns:a16="http://schemas.microsoft.com/office/drawing/2014/main" id="{F0297949-2EA4-4DE4-8698-A162BCA52098}"/>
                </a:ext>
              </a:extLst>
            </p:cNvPr>
            <p:cNvSpPr/>
            <p:nvPr/>
          </p:nvSpPr>
          <p:spPr>
            <a:xfrm>
              <a:off x="6759675" y="2254800"/>
              <a:ext cx="5475" cy="10525"/>
            </a:xfrm>
            <a:custGeom>
              <a:avLst/>
              <a:gdLst/>
              <a:ahLst/>
              <a:cxnLst/>
              <a:rect l="l" t="t" r="r" b="b"/>
              <a:pathLst>
                <a:path w="219" h="421" extrusionOk="0">
                  <a:moveTo>
                    <a:pt x="109" y="1"/>
                  </a:moveTo>
                  <a:cubicBezTo>
                    <a:pt x="63" y="1"/>
                    <a:pt x="19" y="44"/>
                    <a:pt x="17" y="94"/>
                  </a:cubicBezTo>
                  <a:lnTo>
                    <a:pt x="3" y="316"/>
                  </a:lnTo>
                  <a:cubicBezTo>
                    <a:pt x="1" y="371"/>
                    <a:pt x="41" y="419"/>
                    <a:pt x="96" y="421"/>
                  </a:cubicBezTo>
                  <a:lnTo>
                    <a:pt x="103" y="421"/>
                  </a:lnTo>
                  <a:cubicBezTo>
                    <a:pt x="155" y="421"/>
                    <a:pt x="198" y="381"/>
                    <a:pt x="202" y="329"/>
                  </a:cubicBezTo>
                  <a:lnTo>
                    <a:pt x="216" y="107"/>
                  </a:lnTo>
                  <a:cubicBezTo>
                    <a:pt x="218" y="51"/>
                    <a:pt x="177" y="4"/>
                    <a:pt x="123" y="2"/>
                  </a:cubicBezTo>
                  <a:cubicBezTo>
                    <a:pt x="118" y="1"/>
                    <a:pt x="114" y="1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34;p62">
              <a:extLst>
                <a:ext uri="{FF2B5EF4-FFF2-40B4-BE49-F238E27FC236}">
                  <a16:creationId xmlns:a16="http://schemas.microsoft.com/office/drawing/2014/main" id="{313AD2BA-1681-416A-9E79-9C401713BA82}"/>
                </a:ext>
              </a:extLst>
            </p:cNvPr>
            <p:cNvSpPr/>
            <p:nvPr/>
          </p:nvSpPr>
          <p:spPr>
            <a:xfrm>
              <a:off x="6778100" y="2329500"/>
              <a:ext cx="5025" cy="9100"/>
            </a:xfrm>
            <a:custGeom>
              <a:avLst/>
              <a:gdLst/>
              <a:ahLst/>
              <a:cxnLst/>
              <a:rect l="l" t="t" r="r" b="b"/>
              <a:pathLst>
                <a:path w="201" h="364" extrusionOk="0">
                  <a:moveTo>
                    <a:pt x="98" y="0"/>
                  </a:moveTo>
                  <a:cubicBezTo>
                    <a:pt x="43" y="0"/>
                    <a:pt x="0" y="45"/>
                    <a:pt x="0" y="100"/>
                  </a:cubicBezTo>
                  <a:lnTo>
                    <a:pt x="1" y="264"/>
                  </a:lnTo>
                  <a:cubicBezTo>
                    <a:pt x="1" y="320"/>
                    <a:pt x="45" y="363"/>
                    <a:pt x="100" y="363"/>
                  </a:cubicBezTo>
                  <a:cubicBezTo>
                    <a:pt x="155" y="362"/>
                    <a:pt x="200" y="317"/>
                    <a:pt x="200" y="263"/>
                  </a:cubicBezTo>
                  <a:lnTo>
                    <a:pt x="198" y="99"/>
                  </a:lnTo>
                  <a:cubicBezTo>
                    <a:pt x="198" y="43"/>
                    <a:pt x="155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5852;p62">
            <a:extLst>
              <a:ext uri="{FF2B5EF4-FFF2-40B4-BE49-F238E27FC236}">
                <a16:creationId xmlns:a16="http://schemas.microsoft.com/office/drawing/2014/main" id="{17EA2433-AB45-44E7-83CA-8B9E756ED1F3}"/>
              </a:ext>
            </a:extLst>
          </p:cNvPr>
          <p:cNvGrpSpPr/>
          <p:nvPr/>
        </p:nvGrpSpPr>
        <p:grpSpPr>
          <a:xfrm>
            <a:off x="2680916" y="2647974"/>
            <a:ext cx="1511350" cy="1149175"/>
            <a:chOff x="4868800" y="4299375"/>
            <a:chExt cx="1511350" cy="1149175"/>
          </a:xfrm>
        </p:grpSpPr>
        <p:sp>
          <p:nvSpPr>
            <p:cNvPr id="116" name="Google Shape;5853;p62">
              <a:extLst>
                <a:ext uri="{FF2B5EF4-FFF2-40B4-BE49-F238E27FC236}">
                  <a16:creationId xmlns:a16="http://schemas.microsoft.com/office/drawing/2014/main" id="{C3B9154E-EFE6-4359-A1F7-162EFFB06387}"/>
                </a:ext>
              </a:extLst>
            </p:cNvPr>
            <p:cNvSpPr/>
            <p:nvPr/>
          </p:nvSpPr>
          <p:spPr>
            <a:xfrm>
              <a:off x="4868800" y="4336675"/>
              <a:ext cx="1511325" cy="1111875"/>
            </a:xfrm>
            <a:custGeom>
              <a:avLst/>
              <a:gdLst/>
              <a:ahLst/>
              <a:cxnLst/>
              <a:rect l="l" t="t" r="r" b="b"/>
              <a:pathLst>
                <a:path w="60453" h="44475" extrusionOk="0">
                  <a:moveTo>
                    <a:pt x="47085" y="0"/>
                  </a:moveTo>
                  <a:cubicBezTo>
                    <a:pt x="46726" y="0"/>
                    <a:pt x="46435" y="248"/>
                    <a:pt x="46393" y="284"/>
                  </a:cubicBezTo>
                  <a:lnTo>
                    <a:pt x="45733" y="913"/>
                  </a:lnTo>
                  <a:lnTo>
                    <a:pt x="45147" y="640"/>
                  </a:lnTo>
                  <a:cubicBezTo>
                    <a:pt x="45112" y="625"/>
                    <a:pt x="45075" y="617"/>
                    <a:pt x="45037" y="617"/>
                  </a:cubicBezTo>
                  <a:cubicBezTo>
                    <a:pt x="44995" y="617"/>
                    <a:pt x="44953" y="627"/>
                    <a:pt x="44915" y="648"/>
                  </a:cubicBezTo>
                  <a:cubicBezTo>
                    <a:pt x="30517" y="8290"/>
                    <a:pt x="25548" y="18142"/>
                    <a:pt x="24926" y="19481"/>
                  </a:cubicBezTo>
                  <a:cubicBezTo>
                    <a:pt x="13538" y="19690"/>
                    <a:pt x="1410" y="28369"/>
                    <a:pt x="1289" y="28457"/>
                  </a:cubicBezTo>
                  <a:cubicBezTo>
                    <a:pt x="1223" y="28504"/>
                    <a:pt x="1183" y="28580"/>
                    <a:pt x="1181" y="28659"/>
                  </a:cubicBezTo>
                  <a:lnTo>
                    <a:pt x="1148" y="29767"/>
                  </a:lnTo>
                  <a:lnTo>
                    <a:pt x="395" y="30062"/>
                  </a:lnTo>
                  <a:cubicBezTo>
                    <a:pt x="395" y="30062"/>
                    <a:pt x="394" y="30062"/>
                    <a:pt x="394" y="30064"/>
                  </a:cubicBezTo>
                  <a:cubicBezTo>
                    <a:pt x="96" y="30183"/>
                    <a:pt x="39" y="30384"/>
                    <a:pt x="29" y="30491"/>
                  </a:cubicBezTo>
                  <a:cubicBezTo>
                    <a:pt x="0" y="30884"/>
                    <a:pt x="512" y="31234"/>
                    <a:pt x="718" y="31353"/>
                  </a:cubicBezTo>
                  <a:cubicBezTo>
                    <a:pt x="883" y="31469"/>
                    <a:pt x="17276" y="43009"/>
                    <a:pt x="18321" y="43813"/>
                  </a:cubicBezTo>
                  <a:cubicBezTo>
                    <a:pt x="19034" y="44362"/>
                    <a:pt x="19569" y="44474"/>
                    <a:pt x="19885" y="44474"/>
                  </a:cubicBezTo>
                  <a:cubicBezTo>
                    <a:pt x="20077" y="44474"/>
                    <a:pt x="20190" y="44432"/>
                    <a:pt x="20212" y="44423"/>
                  </a:cubicBezTo>
                  <a:lnTo>
                    <a:pt x="40222" y="37451"/>
                  </a:lnTo>
                  <a:cubicBezTo>
                    <a:pt x="43064" y="37199"/>
                    <a:pt x="43777" y="35378"/>
                    <a:pt x="43901" y="34979"/>
                  </a:cubicBezTo>
                  <a:lnTo>
                    <a:pt x="60353" y="18073"/>
                  </a:lnTo>
                  <a:cubicBezTo>
                    <a:pt x="60442" y="17982"/>
                    <a:pt x="60453" y="17840"/>
                    <a:pt x="60377" y="17738"/>
                  </a:cubicBezTo>
                  <a:cubicBezTo>
                    <a:pt x="56145" y="11957"/>
                    <a:pt x="48066" y="901"/>
                    <a:pt x="47773" y="421"/>
                  </a:cubicBezTo>
                  <a:cubicBezTo>
                    <a:pt x="47591" y="124"/>
                    <a:pt x="47361" y="32"/>
                    <a:pt x="47199" y="9"/>
                  </a:cubicBezTo>
                  <a:cubicBezTo>
                    <a:pt x="47161" y="3"/>
                    <a:pt x="47123" y="0"/>
                    <a:pt x="47085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54;p62">
              <a:extLst>
                <a:ext uri="{FF2B5EF4-FFF2-40B4-BE49-F238E27FC236}">
                  <a16:creationId xmlns:a16="http://schemas.microsoft.com/office/drawing/2014/main" id="{B1EC40CE-DD7C-41FE-A687-72C8746E9333}"/>
                </a:ext>
              </a:extLst>
            </p:cNvPr>
            <p:cNvSpPr/>
            <p:nvPr/>
          </p:nvSpPr>
          <p:spPr>
            <a:xfrm>
              <a:off x="5574050" y="4308400"/>
              <a:ext cx="795325" cy="857675"/>
            </a:xfrm>
            <a:custGeom>
              <a:avLst/>
              <a:gdLst/>
              <a:ahLst/>
              <a:cxnLst/>
              <a:rect l="l" t="t" r="r" b="b"/>
              <a:pathLst>
                <a:path w="31813" h="34307" extrusionOk="0">
                  <a:moveTo>
                    <a:pt x="19670" y="5496"/>
                  </a:moveTo>
                  <a:lnTo>
                    <a:pt x="19690" y="5521"/>
                  </a:lnTo>
                  <a:lnTo>
                    <a:pt x="18752" y="6323"/>
                  </a:lnTo>
                  <a:cubicBezTo>
                    <a:pt x="18749" y="6320"/>
                    <a:pt x="18742" y="6309"/>
                    <a:pt x="18750" y="6303"/>
                  </a:cubicBezTo>
                  <a:lnTo>
                    <a:pt x="18708" y="6260"/>
                  </a:lnTo>
                  <a:lnTo>
                    <a:pt x="18708" y="6260"/>
                  </a:lnTo>
                  <a:lnTo>
                    <a:pt x="18756" y="6301"/>
                  </a:lnTo>
                  <a:lnTo>
                    <a:pt x="19670" y="5496"/>
                  </a:lnTo>
                  <a:close/>
                  <a:moveTo>
                    <a:pt x="17944" y="4334"/>
                  </a:moveTo>
                  <a:cubicBezTo>
                    <a:pt x="17539" y="4666"/>
                    <a:pt x="17143" y="5020"/>
                    <a:pt x="16764" y="5388"/>
                  </a:cubicBezTo>
                  <a:cubicBezTo>
                    <a:pt x="16386" y="5755"/>
                    <a:pt x="16022" y="6140"/>
                    <a:pt x="15653" y="6516"/>
                  </a:cubicBezTo>
                  <a:cubicBezTo>
                    <a:pt x="15997" y="6119"/>
                    <a:pt x="16365" y="5733"/>
                    <a:pt x="16742" y="5366"/>
                  </a:cubicBezTo>
                  <a:cubicBezTo>
                    <a:pt x="17121" y="4998"/>
                    <a:pt x="17519" y="4643"/>
                    <a:pt x="17944" y="4334"/>
                  </a:cubicBezTo>
                  <a:close/>
                  <a:moveTo>
                    <a:pt x="18106" y="2231"/>
                  </a:moveTo>
                  <a:lnTo>
                    <a:pt x="18129" y="2253"/>
                  </a:lnTo>
                  <a:lnTo>
                    <a:pt x="17843" y="2522"/>
                  </a:lnTo>
                  <a:lnTo>
                    <a:pt x="10696" y="9287"/>
                  </a:lnTo>
                  <a:cubicBezTo>
                    <a:pt x="10689" y="9280"/>
                    <a:pt x="10689" y="9271"/>
                    <a:pt x="10696" y="9265"/>
                  </a:cubicBezTo>
                  <a:lnTo>
                    <a:pt x="17821" y="2503"/>
                  </a:lnTo>
                  <a:lnTo>
                    <a:pt x="17823" y="2500"/>
                  </a:lnTo>
                  <a:lnTo>
                    <a:pt x="18106" y="2231"/>
                  </a:lnTo>
                  <a:close/>
                  <a:moveTo>
                    <a:pt x="17302" y="26270"/>
                  </a:moveTo>
                  <a:lnTo>
                    <a:pt x="17363" y="26341"/>
                  </a:lnTo>
                  <a:lnTo>
                    <a:pt x="15771" y="27694"/>
                  </a:lnTo>
                  <a:cubicBezTo>
                    <a:pt x="15763" y="27684"/>
                    <a:pt x="15770" y="27673"/>
                    <a:pt x="15775" y="27668"/>
                  </a:cubicBezTo>
                  <a:lnTo>
                    <a:pt x="17341" y="26319"/>
                  </a:lnTo>
                  <a:lnTo>
                    <a:pt x="17302" y="26270"/>
                  </a:lnTo>
                  <a:close/>
                  <a:moveTo>
                    <a:pt x="19523" y="26728"/>
                  </a:moveTo>
                  <a:cubicBezTo>
                    <a:pt x="19526" y="26732"/>
                    <a:pt x="19543" y="26754"/>
                    <a:pt x="19543" y="26754"/>
                  </a:cubicBezTo>
                  <a:lnTo>
                    <a:pt x="16058" y="30234"/>
                  </a:lnTo>
                  <a:lnTo>
                    <a:pt x="16036" y="30212"/>
                  </a:lnTo>
                  <a:lnTo>
                    <a:pt x="19523" y="26728"/>
                  </a:lnTo>
                  <a:close/>
                  <a:moveTo>
                    <a:pt x="23590" y="24636"/>
                  </a:moveTo>
                  <a:lnTo>
                    <a:pt x="23612" y="24659"/>
                  </a:lnTo>
                  <a:lnTo>
                    <a:pt x="15681" y="32467"/>
                  </a:lnTo>
                  <a:lnTo>
                    <a:pt x="15659" y="32444"/>
                  </a:lnTo>
                  <a:lnTo>
                    <a:pt x="23590" y="24636"/>
                  </a:lnTo>
                  <a:close/>
                  <a:moveTo>
                    <a:pt x="18876" y="1"/>
                  </a:moveTo>
                  <a:cubicBezTo>
                    <a:pt x="18649" y="1"/>
                    <a:pt x="18433" y="188"/>
                    <a:pt x="18428" y="191"/>
                  </a:cubicBezTo>
                  <a:lnTo>
                    <a:pt x="16094" y="2409"/>
                  </a:lnTo>
                  <a:cubicBezTo>
                    <a:pt x="16094" y="2413"/>
                    <a:pt x="16091" y="2412"/>
                    <a:pt x="16090" y="2413"/>
                  </a:cubicBezTo>
                  <a:lnTo>
                    <a:pt x="910" y="16854"/>
                  </a:lnTo>
                  <a:cubicBezTo>
                    <a:pt x="544" y="17210"/>
                    <a:pt x="241" y="17654"/>
                    <a:pt x="13" y="18173"/>
                  </a:cubicBezTo>
                  <a:cubicBezTo>
                    <a:pt x="1" y="18198"/>
                    <a:pt x="10" y="18224"/>
                    <a:pt x="25" y="18246"/>
                  </a:cubicBezTo>
                  <a:lnTo>
                    <a:pt x="15414" y="34289"/>
                  </a:lnTo>
                  <a:cubicBezTo>
                    <a:pt x="15425" y="34300"/>
                    <a:pt x="15441" y="34307"/>
                    <a:pt x="15459" y="34307"/>
                  </a:cubicBezTo>
                  <a:cubicBezTo>
                    <a:pt x="15477" y="34307"/>
                    <a:pt x="15493" y="34300"/>
                    <a:pt x="15503" y="34290"/>
                  </a:cubicBezTo>
                  <a:lnTo>
                    <a:pt x="30007" y="19385"/>
                  </a:lnTo>
                  <a:lnTo>
                    <a:pt x="31787" y="17555"/>
                  </a:lnTo>
                  <a:cubicBezTo>
                    <a:pt x="31809" y="17532"/>
                    <a:pt x="31812" y="17499"/>
                    <a:pt x="31792" y="17474"/>
                  </a:cubicBezTo>
                  <a:cubicBezTo>
                    <a:pt x="31296" y="16797"/>
                    <a:pt x="19624" y="850"/>
                    <a:pt x="19255" y="248"/>
                  </a:cubicBezTo>
                  <a:cubicBezTo>
                    <a:pt x="19165" y="105"/>
                    <a:pt x="19062" y="25"/>
                    <a:pt x="18937" y="5"/>
                  </a:cubicBezTo>
                  <a:cubicBezTo>
                    <a:pt x="18917" y="2"/>
                    <a:pt x="18896" y="1"/>
                    <a:pt x="18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855;p62">
              <a:extLst>
                <a:ext uri="{FF2B5EF4-FFF2-40B4-BE49-F238E27FC236}">
                  <a16:creationId xmlns:a16="http://schemas.microsoft.com/office/drawing/2014/main" id="{C820E220-752C-47E7-B3F5-A41075B9343D}"/>
                </a:ext>
              </a:extLst>
            </p:cNvPr>
            <p:cNvSpPr/>
            <p:nvPr/>
          </p:nvSpPr>
          <p:spPr>
            <a:xfrm>
              <a:off x="4906550" y="4795475"/>
              <a:ext cx="582150" cy="248000"/>
            </a:xfrm>
            <a:custGeom>
              <a:avLst/>
              <a:gdLst/>
              <a:ahLst/>
              <a:cxnLst/>
              <a:rect l="l" t="t" r="r" b="b"/>
              <a:pathLst>
                <a:path w="23286" h="9920" extrusionOk="0">
                  <a:moveTo>
                    <a:pt x="6917" y="6056"/>
                  </a:moveTo>
                  <a:lnTo>
                    <a:pt x="6029" y="6553"/>
                  </a:lnTo>
                  <a:cubicBezTo>
                    <a:pt x="6027" y="6547"/>
                    <a:pt x="6025" y="6541"/>
                    <a:pt x="6029" y="6536"/>
                  </a:cubicBezTo>
                  <a:lnTo>
                    <a:pt x="6917" y="6056"/>
                  </a:lnTo>
                  <a:close/>
                  <a:moveTo>
                    <a:pt x="23217" y="0"/>
                  </a:moveTo>
                  <a:cubicBezTo>
                    <a:pt x="14081" y="249"/>
                    <a:pt x="4602" y="5867"/>
                    <a:pt x="1229" y="8065"/>
                  </a:cubicBezTo>
                  <a:cubicBezTo>
                    <a:pt x="641" y="8446"/>
                    <a:pt x="238" y="8729"/>
                    <a:pt x="56" y="8856"/>
                  </a:cubicBezTo>
                  <a:lnTo>
                    <a:pt x="50" y="8863"/>
                  </a:lnTo>
                  <a:cubicBezTo>
                    <a:pt x="37" y="8873"/>
                    <a:pt x="31" y="8889"/>
                    <a:pt x="31" y="8908"/>
                  </a:cubicBezTo>
                  <a:lnTo>
                    <a:pt x="1" y="9853"/>
                  </a:lnTo>
                  <a:cubicBezTo>
                    <a:pt x="1" y="9876"/>
                    <a:pt x="11" y="9897"/>
                    <a:pt x="27" y="9908"/>
                  </a:cubicBezTo>
                  <a:cubicBezTo>
                    <a:pt x="40" y="9915"/>
                    <a:pt x="53" y="9919"/>
                    <a:pt x="66" y="9919"/>
                  </a:cubicBezTo>
                  <a:cubicBezTo>
                    <a:pt x="74" y="9919"/>
                    <a:pt x="81" y="9918"/>
                    <a:pt x="88" y="9915"/>
                  </a:cubicBezTo>
                  <a:lnTo>
                    <a:pt x="1181" y="9486"/>
                  </a:lnTo>
                  <a:lnTo>
                    <a:pt x="19519" y="2281"/>
                  </a:lnTo>
                  <a:cubicBezTo>
                    <a:pt x="20048" y="2072"/>
                    <a:pt x="20584" y="1966"/>
                    <a:pt x="21114" y="1966"/>
                  </a:cubicBezTo>
                  <a:cubicBezTo>
                    <a:pt x="21256" y="1966"/>
                    <a:pt x="21398" y="1974"/>
                    <a:pt x="21539" y="1989"/>
                  </a:cubicBezTo>
                  <a:cubicBezTo>
                    <a:pt x="21542" y="1990"/>
                    <a:pt x="21545" y="1990"/>
                    <a:pt x="21548" y="1990"/>
                  </a:cubicBezTo>
                  <a:cubicBezTo>
                    <a:pt x="21565" y="1990"/>
                    <a:pt x="21581" y="1983"/>
                    <a:pt x="21592" y="1972"/>
                  </a:cubicBezTo>
                  <a:cubicBezTo>
                    <a:pt x="21596" y="1968"/>
                    <a:pt x="21599" y="1962"/>
                    <a:pt x="21605" y="1957"/>
                  </a:cubicBezTo>
                  <a:cubicBezTo>
                    <a:pt x="21709" y="1767"/>
                    <a:pt x="21947" y="1378"/>
                    <a:pt x="22375" y="913"/>
                  </a:cubicBezTo>
                  <a:cubicBezTo>
                    <a:pt x="22393" y="896"/>
                    <a:pt x="22396" y="866"/>
                    <a:pt x="22385" y="843"/>
                  </a:cubicBezTo>
                  <a:cubicBezTo>
                    <a:pt x="22372" y="821"/>
                    <a:pt x="22352" y="810"/>
                    <a:pt x="22329" y="810"/>
                  </a:cubicBezTo>
                  <a:cubicBezTo>
                    <a:pt x="22326" y="810"/>
                    <a:pt x="22322" y="810"/>
                    <a:pt x="22318" y="810"/>
                  </a:cubicBezTo>
                  <a:cubicBezTo>
                    <a:pt x="17304" y="1581"/>
                    <a:pt x="12516" y="3221"/>
                    <a:pt x="8072" y="5661"/>
                  </a:cubicBezTo>
                  <a:cubicBezTo>
                    <a:pt x="12537" y="3175"/>
                    <a:pt x="17363" y="1523"/>
                    <a:pt x="22429" y="767"/>
                  </a:cubicBezTo>
                  <a:cubicBezTo>
                    <a:pt x="22441" y="778"/>
                    <a:pt x="22456" y="784"/>
                    <a:pt x="22472" y="784"/>
                  </a:cubicBezTo>
                  <a:cubicBezTo>
                    <a:pt x="22487" y="784"/>
                    <a:pt x="22504" y="778"/>
                    <a:pt x="22516" y="765"/>
                  </a:cubicBezTo>
                  <a:cubicBezTo>
                    <a:pt x="22516" y="765"/>
                    <a:pt x="22596" y="685"/>
                    <a:pt x="22637" y="645"/>
                  </a:cubicBezTo>
                  <a:cubicBezTo>
                    <a:pt x="22829" y="459"/>
                    <a:pt x="23037" y="279"/>
                    <a:pt x="23255" y="110"/>
                  </a:cubicBezTo>
                  <a:cubicBezTo>
                    <a:pt x="23259" y="107"/>
                    <a:pt x="23262" y="107"/>
                    <a:pt x="23262" y="107"/>
                  </a:cubicBezTo>
                  <a:cubicBezTo>
                    <a:pt x="23281" y="90"/>
                    <a:pt x="23286" y="63"/>
                    <a:pt x="23279" y="38"/>
                  </a:cubicBezTo>
                  <a:cubicBezTo>
                    <a:pt x="23267" y="17"/>
                    <a:pt x="23244" y="1"/>
                    <a:pt x="232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856;p62">
              <a:extLst>
                <a:ext uri="{FF2B5EF4-FFF2-40B4-BE49-F238E27FC236}">
                  <a16:creationId xmlns:a16="http://schemas.microsoft.com/office/drawing/2014/main" id="{EE37A063-C610-4D31-B9C1-740136133DFC}"/>
                </a:ext>
              </a:extLst>
            </p:cNvPr>
            <p:cNvSpPr/>
            <p:nvPr/>
          </p:nvSpPr>
          <p:spPr>
            <a:xfrm>
              <a:off x="5452400" y="4768475"/>
              <a:ext cx="113775" cy="80725"/>
            </a:xfrm>
            <a:custGeom>
              <a:avLst/>
              <a:gdLst/>
              <a:ahLst/>
              <a:cxnLst/>
              <a:rect l="l" t="t" r="r" b="b"/>
              <a:pathLst>
                <a:path w="4551" h="3229" extrusionOk="0">
                  <a:moveTo>
                    <a:pt x="4481" y="0"/>
                  </a:moveTo>
                  <a:cubicBezTo>
                    <a:pt x="4477" y="0"/>
                    <a:pt x="4472" y="1"/>
                    <a:pt x="4468" y="2"/>
                  </a:cubicBezTo>
                  <a:cubicBezTo>
                    <a:pt x="2739" y="411"/>
                    <a:pt x="1595" y="1257"/>
                    <a:pt x="940" y="1892"/>
                  </a:cubicBezTo>
                  <a:cubicBezTo>
                    <a:pt x="444" y="2374"/>
                    <a:pt x="147" y="2811"/>
                    <a:pt x="13" y="3027"/>
                  </a:cubicBezTo>
                  <a:cubicBezTo>
                    <a:pt x="3" y="3044"/>
                    <a:pt x="1" y="3067"/>
                    <a:pt x="9" y="3085"/>
                  </a:cubicBezTo>
                  <a:cubicBezTo>
                    <a:pt x="18" y="3104"/>
                    <a:pt x="34" y="3117"/>
                    <a:pt x="55" y="3121"/>
                  </a:cubicBezTo>
                  <a:lnTo>
                    <a:pt x="109" y="3132"/>
                  </a:lnTo>
                  <a:cubicBezTo>
                    <a:pt x="147" y="3141"/>
                    <a:pt x="185" y="3149"/>
                    <a:pt x="224" y="3159"/>
                  </a:cubicBezTo>
                  <a:cubicBezTo>
                    <a:pt x="388" y="3200"/>
                    <a:pt x="582" y="3228"/>
                    <a:pt x="804" y="3228"/>
                  </a:cubicBezTo>
                  <a:cubicBezTo>
                    <a:pt x="1404" y="3228"/>
                    <a:pt x="2211" y="3023"/>
                    <a:pt x="3207" y="2308"/>
                  </a:cubicBezTo>
                  <a:cubicBezTo>
                    <a:pt x="3337" y="2209"/>
                    <a:pt x="3459" y="2104"/>
                    <a:pt x="3568" y="1996"/>
                  </a:cubicBezTo>
                  <a:cubicBezTo>
                    <a:pt x="3998" y="1578"/>
                    <a:pt x="4274" y="1115"/>
                    <a:pt x="4389" y="613"/>
                  </a:cubicBezTo>
                  <a:cubicBezTo>
                    <a:pt x="4427" y="448"/>
                    <a:pt x="4476" y="280"/>
                    <a:pt x="4542" y="85"/>
                  </a:cubicBezTo>
                  <a:cubicBezTo>
                    <a:pt x="4550" y="63"/>
                    <a:pt x="4545" y="38"/>
                    <a:pt x="4530" y="22"/>
                  </a:cubicBezTo>
                  <a:cubicBezTo>
                    <a:pt x="4517" y="8"/>
                    <a:pt x="4499" y="0"/>
                    <a:pt x="44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857;p62">
              <a:extLst>
                <a:ext uri="{FF2B5EF4-FFF2-40B4-BE49-F238E27FC236}">
                  <a16:creationId xmlns:a16="http://schemas.microsoft.com/office/drawing/2014/main" id="{A8577418-C290-4B9A-B361-00B635127E33}"/>
                </a:ext>
              </a:extLst>
            </p:cNvPr>
            <p:cNvSpPr/>
            <p:nvPr/>
          </p:nvSpPr>
          <p:spPr>
            <a:xfrm>
              <a:off x="5502525" y="4324275"/>
              <a:ext cx="505275" cy="462675"/>
            </a:xfrm>
            <a:custGeom>
              <a:avLst/>
              <a:gdLst/>
              <a:ahLst/>
              <a:cxnLst/>
              <a:rect l="l" t="t" r="r" b="b"/>
              <a:pathLst>
                <a:path w="20211" h="18507" extrusionOk="0">
                  <a:moveTo>
                    <a:pt x="14443" y="4999"/>
                  </a:moveTo>
                  <a:lnTo>
                    <a:pt x="14464" y="5024"/>
                  </a:lnTo>
                  <a:lnTo>
                    <a:pt x="13223" y="5865"/>
                  </a:lnTo>
                  <a:cubicBezTo>
                    <a:pt x="13219" y="5856"/>
                    <a:pt x="13219" y="5846"/>
                    <a:pt x="13223" y="5842"/>
                  </a:cubicBezTo>
                  <a:lnTo>
                    <a:pt x="14443" y="4999"/>
                  </a:lnTo>
                  <a:close/>
                  <a:moveTo>
                    <a:pt x="19689" y="0"/>
                  </a:moveTo>
                  <a:cubicBezTo>
                    <a:pt x="19680" y="0"/>
                    <a:pt x="19670" y="2"/>
                    <a:pt x="19663" y="6"/>
                  </a:cubicBezTo>
                  <a:cubicBezTo>
                    <a:pt x="18915" y="403"/>
                    <a:pt x="18182" y="816"/>
                    <a:pt x="17465" y="1240"/>
                  </a:cubicBezTo>
                  <a:cubicBezTo>
                    <a:pt x="13647" y="3476"/>
                    <a:pt x="10228" y="6054"/>
                    <a:pt x="7284" y="8914"/>
                  </a:cubicBezTo>
                  <a:cubicBezTo>
                    <a:pt x="2645" y="13419"/>
                    <a:pt x="545" y="17326"/>
                    <a:pt x="9" y="18417"/>
                  </a:cubicBezTo>
                  <a:cubicBezTo>
                    <a:pt x="1" y="18443"/>
                    <a:pt x="7" y="18472"/>
                    <a:pt x="24" y="18490"/>
                  </a:cubicBezTo>
                  <a:cubicBezTo>
                    <a:pt x="37" y="18501"/>
                    <a:pt x="53" y="18507"/>
                    <a:pt x="69" y="18507"/>
                  </a:cubicBezTo>
                  <a:cubicBezTo>
                    <a:pt x="81" y="18507"/>
                    <a:pt x="92" y="18504"/>
                    <a:pt x="102" y="18497"/>
                  </a:cubicBezTo>
                  <a:cubicBezTo>
                    <a:pt x="449" y="18288"/>
                    <a:pt x="825" y="18103"/>
                    <a:pt x="1225" y="17944"/>
                  </a:cubicBezTo>
                  <a:cubicBezTo>
                    <a:pt x="1232" y="17942"/>
                    <a:pt x="1241" y="17937"/>
                    <a:pt x="1244" y="17933"/>
                  </a:cubicBezTo>
                  <a:cubicBezTo>
                    <a:pt x="1248" y="17930"/>
                    <a:pt x="1248" y="17925"/>
                    <a:pt x="1254" y="17921"/>
                  </a:cubicBezTo>
                  <a:cubicBezTo>
                    <a:pt x="2955" y="15320"/>
                    <a:pt x="4940" y="12910"/>
                    <a:pt x="7153" y="10760"/>
                  </a:cubicBezTo>
                  <a:cubicBezTo>
                    <a:pt x="8632" y="9325"/>
                    <a:pt x="10234" y="7985"/>
                    <a:pt x="11937" y="6799"/>
                  </a:cubicBezTo>
                  <a:lnTo>
                    <a:pt x="11937" y="6799"/>
                  </a:lnTo>
                  <a:cubicBezTo>
                    <a:pt x="10254" y="8007"/>
                    <a:pt x="8655" y="9344"/>
                    <a:pt x="7179" y="10778"/>
                  </a:cubicBezTo>
                  <a:cubicBezTo>
                    <a:pt x="5020" y="12875"/>
                    <a:pt x="3078" y="15222"/>
                    <a:pt x="1405" y="17750"/>
                  </a:cubicBezTo>
                  <a:cubicBezTo>
                    <a:pt x="1393" y="17773"/>
                    <a:pt x="1394" y="17801"/>
                    <a:pt x="1410" y="17822"/>
                  </a:cubicBezTo>
                  <a:cubicBezTo>
                    <a:pt x="1423" y="17839"/>
                    <a:pt x="1442" y="17849"/>
                    <a:pt x="1462" y="17849"/>
                  </a:cubicBezTo>
                  <a:cubicBezTo>
                    <a:pt x="1468" y="17849"/>
                    <a:pt x="1474" y="17848"/>
                    <a:pt x="1480" y="17846"/>
                  </a:cubicBezTo>
                  <a:cubicBezTo>
                    <a:pt x="1841" y="17715"/>
                    <a:pt x="2229" y="17605"/>
                    <a:pt x="2634" y="17520"/>
                  </a:cubicBezTo>
                  <a:cubicBezTo>
                    <a:pt x="2646" y="17518"/>
                    <a:pt x="2656" y="17510"/>
                    <a:pt x="2666" y="17503"/>
                  </a:cubicBezTo>
                  <a:cubicBezTo>
                    <a:pt x="2669" y="17499"/>
                    <a:pt x="2677" y="17492"/>
                    <a:pt x="2678" y="17486"/>
                  </a:cubicBezTo>
                  <a:cubicBezTo>
                    <a:pt x="2923" y="16928"/>
                    <a:pt x="3253" y="16440"/>
                    <a:pt x="3662" y="16043"/>
                  </a:cubicBezTo>
                  <a:lnTo>
                    <a:pt x="18556" y="1880"/>
                  </a:lnTo>
                  <a:lnTo>
                    <a:pt x="20191" y="322"/>
                  </a:lnTo>
                  <a:cubicBezTo>
                    <a:pt x="20205" y="308"/>
                    <a:pt x="20210" y="286"/>
                    <a:pt x="20208" y="266"/>
                  </a:cubicBezTo>
                  <a:cubicBezTo>
                    <a:pt x="20206" y="244"/>
                    <a:pt x="20192" y="228"/>
                    <a:pt x="20171" y="219"/>
                  </a:cubicBezTo>
                  <a:lnTo>
                    <a:pt x="19720" y="8"/>
                  </a:lnTo>
                  <a:cubicBezTo>
                    <a:pt x="19711" y="3"/>
                    <a:pt x="19700" y="0"/>
                    <a:pt x="19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858;p62">
              <a:extLst>
                <a:ext uri="{FF2B5EF4-FFF2-40B4-BE49-F238E27FC236}">
                  <a16:creationId xmlns:a16="http://schemas.microsoft.com/office/drawing/2014/main" id="{2C6031B6-32AB-41FB-A987-6EB246A3992E}"/>
                </a:ext>
              </a:extLst>
            </p:cNvPr>
            <p:cNvSpPr/>
            <p:nvPr/>
          </p:nvSpPr>
          <p:spPr>
            <a:xfrm>
              <a:off x="5459750" y="4770325"/>
              <a:ext cx="497875" cy="456175"/>
            </a:xfrm>
            <a:custGeom>
              <a:avLst/>
              <a:gdLst/>
              <a:ahLst/>
              <a:cxnLst/>
              <a:rect l="l" t="t" r="r" b="b"/>
              <a:pathLst>
                <a:path w="19915" h="18247" extrusionOk="0">
                  <a:moveTo>
                    <a:pt x="4840" y="3035"/>
                  </a:moveTo>
                  <a:cubicBezTo>
                    <a:pt x="4725" y="3312"/>
                    <a:pt x="4556" y="3560"/>
                    <a:pt x="4332" y="3778"/>
                  </a:cubicBezTo>
                  <a:cubicBezTo>
                    <a:pt x="3883" y="4214"/>
                    <a:pt x="3279" y="4463"/>
                    <a:pt x="2679" y="4463"/>
                  </a:cubicBezTo>
                  <a:cubicBezTo>
                    <a:pt x="2543" y="4463"/>
                    <a:pt x="2406" y="4450"/>
                    <a:pt x="2272" y="4423"/>
                  </a:cubicBezTo>
                  <a:cubicBezTo>
                    <a:pt x="2274" y="4420"/>
                    <a:pt x="2274" y="4417"/>
                    <a:pt x="2275" y="4414"/>
                  </a:cubicBezTo>
                  <a:lnTo>
                    <a:pt x="2288" y="4409"/>
                  </a:lnTo>
                  <a:cubicBezTo>
                    <a:pt x="2408" y="4431"/>
                    <a:pt x="2530" y="4441"/>
                    <a:pt x="2652" y="4441"/>
                  </a:cubicBezTo>
                  <a:cubicBezTo>
                    <a:pt x="3248" y="4441"/>
                    <a:pt x="3858" y="4194"/>
                    <a:pt x="4307" y="3758"/>
                  </a:cubicBezTo>
                  <a:cubicBezTo>
                    <a:pt x="4529" y="3544"/>
                    <a:pt x="4697" y="3297"/>
                    <a:pt x="4840" y="3035"/>
                  </a:cubicBezTo>
                  <a:close/>
                  <a:moveTo>
                    <a:pt x="6129" y="5111"/>
                  </a:moveTo>
                  <a:lnTo>
                    <a:pt x="6152" y="5136"/>
                  </a:lnTo>
                  <a:cubicBezTo>
                    <a:pt x="6094" y="5202"/>
                    <a:pt x="6032" y="5266"/>
                    <a:pt x="5969" y="5328"/>
                  </a:cubicBezTo>
                  <a:cubicBezTo>
                    <a:pt x="5705" y="5584"/>
                    <a:pt x="5392" y="5795"/>
                    <a:pt x="5037" y="5933"/>
                  </a:cubicBezTo>
                  <a:cubicBezTo>
                    <a:pt x="5033" y="5923"/>
                    <a:pt x="5037" y="5920"/>
                    <a:pt x="5043" y="5915"/>
                  </a:cubicBezTo>
                  <a:lnTo>
                    <a:pt x="5046" y="5912"/>
                  </a:lnTo>
                  <a:cubicBezTo>
                    <a:pt x="5382" y="5765"/>
                    <a:pt x="5684" y="5560"/>
                    <a:pt x="5946" y="5307"/>
                  </a:cubicBezTo>
                  <a:cubicBezTo>
                    <a:pt x="6010" y="5246"/>
                    <a:pt x="6070" y="5182"/>
                    <a:pt x="6129" y="5111"/>
                  </a:cubicBezTo>
                  <a:close/>
                  <a:moveTo>
                    <a:pt x="8817" y="7009"/>
                  </a:moveTo>
                  <a:lnTo>
                    <a:pt x="8885" y="7071"/>
                  </a:lnTo>
                  <a:cubicBezTo>
                    <a:pt x="8783" y="7222"/>
                    <a:pt x="8663" y="7361"/>
                    <a:pt x="8532" y="7489"/>
                  </a:cubicBezTo>
                  <a:cubicBezTo>
                    <a:pt x="8077" y="7929"/>
                    <a:pt x="7490" y="8201"/>
                    <a:pt x="6855" y="8238"/>
                  </a:cubicBezTo>
                  <a:cubicBezTo>
                    <a:pt x="6853" y="8230"/>
                    <a:pt x="6858" y="8227"/>
                    <a:pt x="6858" y="8227"/>
                  </a:cubicBezTo>
                  <a:lnTo>
                    <a:pt x="6869" y="8220"/>
                  </a:lnTo>
                  <a:cubicBezTo>
                    <a:pt x="7470" y="8170"/>
                    <a:pt x="8071" y="7892"/>
                    <a:pt x="8516" y="7460"/>
                  </a:cubicBezTo>
                  <a:cubicBezTo>
                    <a:pt x="8644" y="7334"/>
                    <a:pt x="8760" y="7196"/>
                    <a:pt x="8856" y="7055"/>
                  </a:cubicBezTo>
                  <a:lnTo>
                    <a:pt x="8817" y="7009"/>
                  </a:lnTo>
                  <a:close/>
                  <a:moveTo>
                    <a:pt x="10539" y="9397"/>
                  </a:moveTo>
                  <a:lnTo>
                    <a:pt x="10605" y="9459"/>
                  </a:lnTo>
                  <a:cubicBezTo>
                    <a:pt x="10535" y="9547"/>
                    <a:pt x="10461" y="9633"/>
                    <a:pt x="10381" y="9712"/>
                  </a:cubicBezTo>
                  <a:cubicBezTo>
                    <a:pt x="10145" y="9940"/>
                    <a:pt x="9859" y="10117"/>
                    <a:pt x="9533" y="10214"/>
                  </a:cubicBezTo>
                  <a:cubicBezTo>
                    <a:pt x="9532" y="10207"/>
                    <a:pt x="9533" y="10201"/>
                    <a:pt x="9538" y="10196"/>
                  </a:cubicBezTo>
                  <a:lnTo>
                    <a:pt x="9542" y="10192"/>
                  </a:lnTo>
                  <a:cubicBezTo>
                    <a:pt x="9841" y="10091"/>
                    <a:pt x="10125" y="9916"/>
                    <a:pt x="10359" y="9690"/>
                  </a:cubicBezTo>
                  <a:cubicBezTo>
                    <a:pt x="10437" y="9612"/>
                    <a:pt x="10512" y="9527"/>
                    <a:pt x="10578" y="9442"/>
                  </a:cubicBezTo>
                  <a:lnTo>
                    <a:pt x="10539" y="9397"/>
                  </a:lnTo>
                  <a:close/>
                  <a:moveTo>
                    <a:pt x="13448" y="11313"/>
                  </a:moveTo>
                  <a:lnTo>
                    <a:pt x="13479" y="11323"/>
                  </a:lnTo>
                  <a:cubicBezTo>
                    <a:pt x="13386" y="11585"/>
                    <a:pt x="13228" y="11825"/>
                    <a:pt x="13023" y="12025"/>
                  </a:cubicBezTo>
                  <a:cubicBezTo>
                    <a:pt x="12717" y="12322"/>
                    <a:pt x="12325" y="12510"/>
                    <a:pt x="11903" y="12541"/>
                  </a:cubicBezTo>
                  <a:cubicBezTo>
                    <a:pt x="11900" y="12535"/>
                    <a:pt x="11905" y="12531"/>
                    <a:pt x="11908" y="12528"/>
                  </a:cubicBezTo>
                  <a:lnTo>
                    <a:pt x="11916" y="12525"/>
                  </a:lnTo>
                  <a:cubicBezTo>
                    <a:pt x="12316" y="12479"/>
                    <a:pt x="12700" y="12295"/>
                    <a:pt x="12999" y="12004"/>
                  </a:cubicBezTo>
                  <a:cubicBezTo>
                    <a:pt x="13203" y="11808"/>
                    <a:pt x="13358" y="11569"/>
                    <a:pt x="13448" y="11313"/>
                  </a:cubicBezTo>
                  <a:close/>
                  <a:moveTo>
                    <a:pt x="15170" y="13182"/>
                  </a:moveTo>
                  <a:lnTo>
                    <a:pt x="15235" y="13242"/>
                  </a:lnTo>
                  <a:cubicBezTo>
                    <a:pt x="15150" y="13402"/>
                    <a:pt x="15041" y="13553"/>
                    <a:pt x="14908" y="13682"/>
                  </a:cubicBezTo>
                  <a:cubicBezTo>
                    <a:pt x="14700" y="13883"/>
                    <a:pt x="14449" y="14032"/>
                    <a:pt x="14160" y="14096"/>
                  </a:cubicBezTo>
                  <a:cubicBezTo>
                    <a:pt x="14157" y="14090"/>
                    <a:pt x="14162" y="14084"/>
                    <a:pt x="14165" y="14082"/>
                  </a:cubicBezTo>
                  <a:lnTo>
                    <a:pt x="14171" y="14076"/>
                  </a:lnTo>
                  <a:cubicBezTo>
                    <a:pt x="14433" y="14002"/>
                    <a:pt x="14683" y="13856"/>
                    <a:pt x="14886" y="13658"/>
                  </a:cubicBezTo>
                  <a:cubicBezTo>
                    <a:pt x="15017" y="13532"/>
                    <a:pt x="15127" y="13386"/>
                    <a:pt x="15207" y="13229"/>
                  </a:cubicBezTo>
                  <a:lnTo>
                    <a:pt x="15170" y="13182"/>
                  </a:lnTo>
                  <a:close/>
                  <a:moveTo>
                    <a:pt x="17377" y="15364"/>
                  </a:moveTo>
                  <a:lnTo>
                    <a:pt x="17408" y="15373"/>
                  </a:lnTo>
                  <a:cubicBezTo>
                    <a:pt x="17353" y="15551"/>
                    <a:pt x="17247" y="15720"/>
                    <a:pt x="17107" y="15856"/>
                  </a:cubicBezTo>
                  <a:cubicBezTo>
                    <a:pt x="16905" y="16050"/>
                    <a:pt x="16647" y="16170"/>
                    <a:pt x="16364" y="16176"/>
                  </a:cubicBezTo>
                  <a:cubicBezTo>
                    <a:pt x="16364" y="16168"/>
                    <a:pt x="16370" y="16164"/>
                    <a:pt x="16370" y="16164"/>
                  </a:cubicBezTo>
                  <a:lnTo>
                    <a:pt x="16381" y="16157"/>
                  </a:lnTo>
                  <a:cubicBezTo>
                    <a:pt x="16641" y="16138"/>
                    <a:pt x="16889" y="16023"/>
                    <a:pt x="17086" y="15833"/>
                  </a:cubicBezTo>
                  <a:cubicBezTo>
                    <a:pt x="17222" y="15700"/>
                    <a:pt x="17323" y="15540"/>
                    <a:pt x="17377" y="15364"/>
                  </a:cubicBezTo>
                  <a:close/>
                  <a:moveTo>
                    <a:pt x="4512" y="0"/>
                  </a:moveTo>
                  <a:cubicBezTo>
                    <a:pt x="4507" y="0"/>
                    <a:pt x="4502" y="1"/>
                    <a:pt x="4497" y="2"/>
                  </a:cubicBezTo>
                  <a:cubicBezTo>
                    <a:pt x="4486" y="5"/>
                    <a:pt x="4475" y="12"/>
                    <a:pt x="4468" y="18"/>
                  </a:cubicBezTo>
                  <a:cubicBezTo>
                    <a:pt x="4458" y="27"/>
                    <a:pt x="4452" y="34"/>
                    <a:pt x="4452" y="43"/>
                  </a:cubicBezTo>
                  <a:cubicBezTo>
                    <a:pt x="4383" y="238"/>
                    <a:pt x="4331" y="416"/>
                    <a:pt x="4293" y="585"/>
                  </a:cubicBezTo>
                  <a:cubicBezTo>
                    <a:pt x="4167" y="1124"/>
                    <a:pt x="3874" y="1624"/>
                    <a:pt x="3414" y="2072"/>
                  </a:cubicBezTo>
                  <a:cubicBezTo>
                    <a:pt x="3299" y="2184"/>
                    <a:pt x="3171" y="2293"/>
                    <a:pt x="3037" y="2397"/>
                  </a:cubicBezTo>
                  <a:cubicBezTo>
                    <a:pt x="1979" y="3154"/>
                    <a:pt x="1121" y="3358"/>
                    <a:pt x="504" y="3358"/>
                  </a:cubicBezTo>
                  <a:cubicBezTo>
                    <a:pt x="346" y="3358"/>
                    <a:pt x="205" y="3344"/>
                    <a:pt x="80" y="3324"/>
                  </a:cubicBezTo>
                  <a:cubicBezTo>
                    <a:pt x="76" y="3323"/>
                    <a:pt x="73" y="3323"/>
                    <a:pt x="70" y="3323"/>
                  </a:cubicBezTo>
                  <a:cubicBezTo>
                    <a:pt x="53" y="3323"/>
                    <a:pt x="37" y="3330"/>
                    <a:pt x="25" y="3341"/>
                  </a:cubicBezTo>
                  <a:cubicBezTo>
                    <a:pt x="22" y="3345"/>
                    <a:pt x="14" y="3351"/>
                    <a:pt x="13" y="3357"/>
                  </a:cubicBezTo>
                  <a:cubicBezTo>
                    <a:pt x="1" y="3382"/>
                    <a:pt x="4" y="3414"/>
                    <a:pt x="27" y="3431"/>
                  </a:cubicBezTo>
                  <a:lnTo>
                    <a:pt x="16544" y="18229"/>
                  </a:lnTo>
                  <a:cubicBezTo>
                    <a:pt x="16554" y="18240"/>
                    <a:pt x="16571" y="18246"/>
                    <a:pt x="16585" y="18246"/>
                  </a:cubicBezTo>
                  <a:cubicBezTo>
                    <a:pt x="16587" y="18246"/>
                    <a:pt x="16590" y="18246"/>
                    <a:pt x="16592" y="18246"/>
                  </a:cubicBezTo>
                  <a:cubicBezTo>
                    <a:pt x="17690" y="18141"/>
                    <a:pt x="18564" y="17779"/>
                    <a:pt x="19191" y="17171"/>
                  </a:cubicBezTo>
                  <a:cubicBezTo>
                    <a:pt x="19661" y="16714"/>
                    <a:pt x="19850" y="16249"/>
                    <a:pt x="19909" y="16069"/>
                  </a:cubicBezTo>
                  <a:cubicBezTo>
                    <a:pt x="19914" y="16046"/>
                    <a:pt x="19909" y="16024"/>
                    <a:pt x="19892" y="16006"/>
                  </a:cubicBezTo>
                  <a:lnTo>
                    <a:pt x="4560" y="18"/>
                  </a:lnTo>
                  <a:cubicBezTo>
                    <a:pt x="4546" y="7"/>
                    <a:pt x="4529" y="0"/>
                    <a:pt x="45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859;p62">
              <a:extLst>
                <a:ext uri="{FF2B5EF4-FFF2-40B4-BE49-F238E27FC236}">
                  <a16:creationId xmlns:a16="http://schemas.microsoft.com/office/drawing/2014/main" id="{E791B110-D587-42C3-AD3F-47A0D1AC536F}"/>
                </a:ext>
              </a:extLst>
            </p:cNvPr>
            <p:cNvSpPr/>
            <p:nvPr/>
          </p:nvSpPr>
          <p:spPr>
            <a:xfrm>
              <a:off x="4878250" y="4849800"/>
              <a:ext cx="988475" cy="552325"/>
            </a:xfrm>
            <a:custGeom>
              <a:avLst/>
              <a:gdLst/>
              <a:ahLst/>
              <a:cxnLst/>
              <a:rect l="l" t="t" r="r" b="b"/>
              <a:pathLst>
                <a:path w="39539" h="22093" extrusionOk="0">
                  <a:moveTo>
                    <a:pt x="20745" y="2548"/>
                  </a:moveTo>
                  <a:lnTo>
                    <a:pt x="20756" y="2578"/>
                  </a:lnTo>
                  <a:lnTo>
                    <a:pt x="17495" y="3856"/>
                  </a:lnTo>
                  <a:cubicBezTo>
                    <a:pt x="17492" y="3852"/>
                    <a:pt x="17495" y="3842"/>
                    <a:pt x="17498" y="3840"/>
                  </a:cubicBezTo>
                  <a:lnTo>
                    <a:pt x="17502" y="3836"/>
                  </a:lnTo>
                  <a:lnTo>
                    <a:pt x="20745" y="2548"/>
                  </a:lnTo>
                  <a:close/>
                  <a:moveTo>
                    <a:pt x="21878" y="4145"/>
                  </a:moveTo>
                  <a:lnTo>
                    <a:pt x="21888" y="4174"/>
                  </a:lnTo>
                  <a:lnTo>
                    <a:pt x="20311" y="4831"/>
                  </a:lnTo>
                  <a:cubicBezTo>
                    <a:pt x="20311" y="4823"/>
                    <a:pt x="20313" y="4816"/>
                    <a:pt x="20315" y="4815"/>
                  </a:cubicBezTo>
                  <a:lnTo>
                    <a:pt x="20319" y="4811"/>
                  </a:lnTo>
                  <a:lnTo>
                    <a:pt x="21878" y="4145"/>
                  </a:lnTo>
                  <a:close/>
                  <a:moveTo>
                    <a:pt x="21786" y="957"/>
                  </a:moveTo>
                  <a:lnTo>
                    <a:pt x="11578" y="5086"/>
                  </a:lnTo>
                  <a:cubicBezTo>
                    <a:pt x="11577" y="5078"/>
                    <a:pt x="11579" y="5071"/>
                    <a:pt x="11580" y="5070"/>
                  </a:cubicBezTo>
                  <a:lnTo>
                    <a:pt x="21786" y="957"/>
                  </a:lnTo>
                  <a:close/>
                  <a:moveTo>
                    <a:pt x="33039" y="11619"/>
                  </a:moveTo>
                  <a:lnTo>
                    <a:pt x="33045" y="11649"/>
                  </a:lnTo>
                  <a:lnTo>
                    <a:pt x="32423" y="11801"/>
                  </a:lnTo>
                  <a:cubicBezTo>
                    <a:pt x="32420" y="11793"/>
                    <a:pt x="32422" y="11787"/>
                    <a:pt x="32425" y="11785"/>
                  </a:cubicBezTo>
                  <a:lnTo>
                    <a:pt x="32434" y="11781"/>
                  </a:lnTo>
                  <a:lnTo>
                    <a:pt x="33039" y="11619"/>
                  </a:lnTo>
                  <a:close/>
                  <a:moveTo>
                    <a:pt x="34573" y="13132"/>
                  </a:moveTo>
                  <a:lnTo>
                    <a:pt x="32825" y="13613"/>
                  </a:lnTo>
                  <a:cubicBezTo>
                    <a:pt x="32822" y="13606"/>
                    <a:pt x="32825" y="13599"/>
                    <a:pt x="32828" y="13597"/>
                  </a:cubicBezTo>
                  <a:lnTo>
                    <a:pt x="32837" y="13593"/>
                  </a:lnTo>
                  <a:lnTo>
                    <a:pt x="34573" y="13132"/>
                  </a:lnTo>
                  <a:close/>
                  <a:moveTo>
                    <a:pt x="35537" y="14106"/>
                  </a:moveTo>
                  <a:lnTo>
                    <a:pt x="35547" y="14137"/>
                  </a:lnTo>
                  <a:lnTo>
                    <a:pt x="32025" y="15229"/>
                  </a:lnTo>
                  <a:cubicBezTo>
                    <a:pt x="32024" y="15221"/>
                    <a:pt x="32028" y="15216"/>
                    <a:pt x="32030" y="15214"/>
                  </a:cubicBezTo>
                  <a:lnTo>
                    <a:pt x="32035" y="15210"/>
                  </a:lnTo>
                  <a:lnTo>
                    <a:pt x="35537" y="14106"/>
                  </a:lnTo>
                  <a:close/>
                  <a:moveTo>
                    <a:pt x="37239" y="14791"/>
                  </a:moveTo>
                  <a:lnTo>
                    <a:pt x="37249" y="14822"/>
                  </a:lnTo>
                  <a:lnTo>
                    <a:pt x="28800" y="17559"/>
                  </a:lnTo>
                  <a:cubicBezTo>
                    <a:pt x="28797" y="17553"/>
                    <a:pt x="28800" y="17546"/>
                    <a:pt x="28805" y="17540"/>
                  </a:cubicBezTo>
                  <a:lnTo>
                    <a:pt x="28811" y="17538"/>
                  </a:lnTo>
                  <a:lnTo>
                    <a:pt x="37239" y="14791"/>
                  </a:lnTo>
                  <a:close/>
                  <a:moveTo>
                    <a:pt x="22255" y="0"/>
                  </a:moveTo>
                  <a:cubicBezTo>
                    <a:pt x="21748" y="0"/>
                    <a:pt x="21225" y="102"/>
                    <a:pt x="20724" y="298"/>
                  </a:cubicBezTo>
                  <a:lnTo>
                    <a:pt x="2512" y="7456"/>
                  </a:lnTo>
                  <a:lnTo>
                    <a:pt x="151" y="8384"/>
                  </a:lnTo>
                  <a:cubicBezTo>
                    <a:pt x="104" y="8403"/>
                    <a:pt x="68" y="8424"/>
                    <a:pt x="44" y="8446"/>
                  </a:cubicBezTo>
                  <a:cubicBezTo>
                    <a:pt x="32" y="8457"/>
                    <a:pt x="15" y="8488"/>
                    <a:pt x="15" y="8501"/>
                  </a:cubicBezTo>
                  <a:cubicBezTo>
                    <a:pt x="1" y="8646"/>
                    <a:pt x="323" y="8904"/>
                    <a:pt x="539" y="9033"/>
                  </a:cubicBezTo>
                  <a:cubicBezTo>
                    <a:pt x="700" y="9149"/>
                    <a:pt x="17096" y="20686"/>
                    <a:pt x="18165" y="21507"/>
                  </a:cubicBezTo>
                  <a:cubicBezTo>
                    <a:pt x="18812" y="22005"/>
                    <a:pt x="19269" y="22092"/>
                    <a:pt x="19512" y="22092"/>
                  </a:cubicBezTo>
                  <a:cubicBezTo>
                    <a:pt x="19641" y="22092"/>
                    <a:pt x="19709" y="22067"/>
                    <a:pt x="19711" y="22067"/>
                  </a:cubicBezTo>
                  <a:lnTo>
                    <a:pt x="22801" y="20989"/>
                  </a:lnTo>
                  <a:lnTo>
                    <a:pt x="39492" y="15172"/>
                  </a:lnTo>
                  <a:cubicBezTo>
                    <a:pt x="39502" y="15168"/>
                    <a:pt x="39510" y="15163"/>
                    <a:pt x="39518" y="15157"/>
                  </a:cubicBezTo>
                  <a:cubicBezTo>
                    <a:pt x="39526" y="15147"/>
                    <a:pt x="39533" y="15137"/>
                    <a:pt x="39533" y="15123"/>
                  </a:cubicBezTo>
                  <a:cubicBezTo>
                    <a:pt x="39539" y="15101"/>
                    <a:pt x="39531" y="15081"/>
                    <a:pt x="39515" y="15067"/>
                  </a:cubicBezTo>
                  <a:lnTo>
                    <a:pt x="22745" y="44"/>
                  </a:lnTo>
                  <a:cubicBezTo>
                    <a:pt x="22737" y="35"/>
                    <a:pt x="22726" y="29"/>
                    <a:pt x="22712" y="29"/>
                  </a:cubicBezTo>
                  <a:cubicBezTo>
                    <a:pt x="22562" y="10"/>
                    <a:pt x="22409" y="0"/>
                    <a:pt x="22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860;p62">
              <a:extLst>
                <a:ext uri="{FF2B5EF4-FFF2-40B4-BE49-F238E27FC236}">
                  <a16:creationId xmlns:a16="http://schemas.microsoft.com/office/drawing/2014/main" id="{B235F6DD-2B3B-48D7-843B-788A7788656D}"/>
                </a:ext>
              </a:extLst>
            </p:cNvPr>
            <p:cNvSpPr/>
            <p:nvPr/>
          </p:nvSpPr>
          <p:spPr>
            <a:xfrm>
              <a:off x="4906600" y="4997125"/>
              <a:ext cx="30700" cy="46375"/>
            </a:xfrm>
            <a:custGeom>
              <a:avLst/>
              <a:gdLst/>
              <a:ahLst/>
              <a:cxnLst/>
              <a:rect l="l" t="t" r="r" b="b"/>
              <a:pathLst>
                <a:path w="1228" h="1855" extrusionOk="0">
                  <a:moveTo>
                    <a:pt x="1228" y="0"/>
                  </a:moveTo>
                  <a:cubicBezTo>
                    <a:pt x="640" y="381"/>
                    <a:pt x="237" y="664"/>
                    <a:pt x="55" y="792"/>
                  </a:cubicBezTo>
                  <a:lnTo>
                    <a:pt x="49" y="799"/>
                  </a:lnTo>
                  <a:cubicBezTo>
                    <a:pt x="38" y="810"/>
                    <a:pt x="30" y="825"/>
                    <a:pt x="30" y="843"/>
                  </a:cubicBezTo>
                  <a:lnTo>
                    <a:pt x="1" y="1789"/>
                  </a:lnTo>
                  <a:cubicBezTo>
                    <a:pt x="1" y="1811"/>
                    <a:pt x="11" y="1831"/>
                    <a:pt x="27" y="1843"/>
                  </a:cubicBezTo>
                  <a:cubicBezTo>
                    <a:pt x="39" y="1850"/>
                    <a:pt x="54" y="1855"/>
                    <a:pt x="67" y="1855"/>
                  </a:cubicBezTo>
                  <a:cubicBezTo>
                    <a:pt x="74" y="1855"/>
                    <a:pt x="81" y="1853"/>
                    <a:pt x="87" y="1851"/>
                  </a:cubicBezTo>
                  <a:lnTo>
                    <a:pt x="1181" y="1422"/>
                  </a:lnTo>
                  <a:lnTo>
                    <a:pt x="1228" y="0"/>
                  </a:lnTo>
                  <a:close/>
                </a:path>
              </a:pathLst>
            </a:custGeom>
            <a:solidFill>
              <a:srgbClr val="B2AC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861;p62">
              <a:extLst>
                <a:ext uri="{FF2B5EF4-FFF2-40B4-BE49-F238E27FC236}">
                  <a16:creationId xmlns:a16="http://schemas.microsoft.com/office/drawing/2014/main" id="{31085322-EE54-49B4-9D4A-FDDE7CA0EA01}"/>
                </a:ext>
              </a:extLst>
            </p:cNvPr>
            <p:cNvSpPr/>
            <p:nvPr/>
          </p:nvSpPr>
          <p:spPr>
            <a:xfrm>
              <a:off x="4878250" y="5036200"/>
              <a:ext cx="570050" cy="365925"/>
            </a:xfrm>
            <a:custGeom>
              <a:avLst/>
              <a:gdLst/>
              <a:ahLst/>
              <a:cxnLst/>
              <a:rect l="l" t="t" r="r" b="b"/>
              <a:pathLst>
                <a:path w="22802" h="14637" extrusionOk="0">
                  <a:moveTo>
                    <a:pt x="2512" y="0"/>
                  </a:moveTo>
                  <a:lnTo>
                    <a:pt x="150" y="928"/>
                  </a:lnTo>
                  <a:cubicBezTo>
                    <a:pt x="103" y="947"/>
                    <a:pt x="66" y="967"/>
                    <a:pt x="44" y="990"/>
                  </a:cubicBezTo>
                  <a:cubicBezTo>
                    <a:pt x="32" y="1001"/>
                    <a:pt x="14" y="1032"/>
                    <a:pt x="14" y="1045"/>
                  </a:cubicBezTo>
                  <a:cubicBezTo>
                    <a:pt x="1" y="1189"/>
                    <a:pt x="322" y="1448"/>
                    <a:pt x="539" y="1577"/>
                  </a:cubicBezTo>
                  <a:cubicBezTo>
                    <a:pt x="699" y="1693"/>
                    <a:pt x="17096" y="13230"/>
                    <a:pt x="18165" y="14051"/>
                  </a:cubicBezTo>
                  <a:cubicBezTo>
                    <a:pt x="18812" y="14549"/>
                    <a:pt x="19270" y="14636"/>
                    <a:pt x="19512" y="14636"/>
                  </a:cubicBezTo>
                  <a:cubicBezTo>
                    <a:pt x="19642" y="14636"/>
                    <a:pt x="19709" y="14611"/>
                    <a:pt x="19710" y="14611"/>
                  </a:cubicBezTo>
                  <a:lnTo>
                    <a:pt x="22801" y="13533"/>
                  </a:lnTo>
                  <a:cubicBezTo>
                    <a:pt x="20703" y="13313"/>
                    <a:pt x="19108" y="11911"/>
                    <a:pt x="19107" y="11911"/>
                  </a:cubicBezTo>
                  <a:cubicBezTo>
                    <a:pt x="19107" y="11911"/>
                    <a:pt x="19107" y="11911"/>
                    <a:pt x="19107" y="11911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862;p62">
              <a:extLst>
                <a:ext uri="{FF2B5EF4-FFF2-40B4-BE49-F238E27FC236}">
                  <a16:creationId xmlns:a16="http://schemas.microsoft.com/office/drawing/2014/main" id="{B0704A49-D4B8-408B-949D-CE220C49FFB5}"/>
                </a:ext>
              </a:extLst>
            </p:cNvPr>
            <p:cNvSpPr/>
            <p:nvPr/>
          </p:nvSpPr>
          <p:spPr>
            <a:xfrm>
              <a:off x="5976375" y="4308400"/>
              <a:ext cx="392975" cy="484675"/>
            </a:xfrm>
            <a:custGeom>
              <a:avLst/>
              <a:gdLst/>
              <a:ahLst/>
              <a:cxnLst/>
              <a:rect l="l" t="t" r="r" b="b"/>
              <a:pathLst>
                <a:path w="15719" h="19387" extrusionOk="0">
                  <a:moveTo>
                    <a:pt x="2782" y="1"/>
                  </a:moveTo>
                  <a:cubicBezTo>
                    <a:pt x="2554" y="1"/>
                    <a:pt x="2339" y="188"/>
                    <a:pt x="2335" y="191"/>
                  </a:cubicBezTo>
                  <a:lnTo>
                    <a:pt x="1" y="2409"/>
                  </a:lnTo>
                  <a:cubicBezTo>
                    <a:pt x="228" y="2314"/>
                    <a:pt x="554" y="2210"/>
                    <a:pt x="894" y="2210"/>
                  </a:cubicBezTo>
                  <a:cubicBezTo>
                    <a:pt x="1180" y="2210"/>
                    <a:pt x="1475" y="2284"/>
                    <a:pt x="1728" y="2501"/>
                  </a:cubicBezTo>
                  <a:lnTo>
                    <a:pt x="1730" y="2498"/>
                  </a:lnTo>
                  <a:lnTo>
                    <a:pt x="1750" y="2519"/>
                  </a:lnTo>
                  <a:cubicBezTo>
                    <a:pt x="1823" y="2586"/>
                    <a:pt x="1889" y="2661"/>
                    <a:pt x="1954" y="2752"/>
                  </a:cubicBezTo>
                  <a:cubicBezTo>
                    <a:pt x="2693" y="3799"/>
                    <a:pt x="13025" y="18157"/>
                    <a:pt x="13912" y="19387"/>
                  </a:cubicBezTo>
                  <a:lnTo>
                    <a:pt x="15693" y="17556"/>
                  </a:lnTo>
                  <a:cubicBezTo>
                    <a:pt x="15715" y="17535"/>
                    <a:pt x="15718" y="17500"/>
                    <a:pt x="15698" y="17476"/>
                  </a:cubicBezTo>
                  <a:cubicBezTo>
                    <a:pt x="15202" y="16798"/>
                    <a:pt x="3531" y="853"/>
                    <a:pt x="3161" y="250"/>
                  </a:cubicBezTo>
                  <a:cubicBezTo>
                    <a:pt x="3072" y="105"/>
                    <a:pt x="2969" y="25"/>
                    <a:pt x="2844" y="5"/>
                  </a:cubicBezTo>
                  <a:cubicBezTo>
                    <a:pt x="2824" y="2"/>
                    <a:pt x="2803" y="1"/>
                    <a:pt x="2782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863;p62">
              <a:extLst>
                <a:ext uri="{FF2B5EF4-FFF2-40B4-BE49-F238E27FC236}">
                  <a16:creationId xmlns:a16="http://schemas.microsoft.com/office/drawing/2014/main" id="{D016C67C-7F98-49D6-ACFF-E9C6A8586CC4}"/>
                </a:ext>
              </a:extLst>
            </p:cNvPr>
            <p:cNvSpPr/>
            <p:nvPr/>
          </p:nvSpPr>
          <p:spPr>
            <a:xfrm>
              <a:off x="4868800" y="4299375"/>
              <a:ext cx="1511350" cy="1111875"/>
            </a:xfrm>
            <a:custGeom>
              <a:avLst/>
              <a:gdLst/>
              <a:ahLst/>
              <a:cxnLst/>
              <a:rect l="l" t="t" r="r" b="b"/>
              <a:pathLst>
                <a:path w="60454" h="44475" extrusionOk="0">
                  <a:moveTo>
                    <a:pt x="47081" y="521"/>
                  </a:moveTo>
                  <a:cubicBezTo>
                    <a:pt x="47095" y="521"/>
                    <a:pt x="47109" y="522"/>
                    <a:pt x="47122" y="524"/>
                  </a:cubicBezTo>
                  <a:cubicBezTo>
                    <a:pt x="47149" y="529"/>
                    <a:pt x="47235" y="541"/>
                    <a:pt x="47328" y="695"/>
                  </a:cubicBezTo>
                  <a:cubicBezTo>
                    <a:pt x="47689" y="1284"/>
                    <a:pt x="58442" y="15976"/>
                    <a:pt x="59826" y="17869"/>
                  </a:cubicBezTo>
                  <a:lnTo>
                    <a:pt x="43482" y="34663"/>
                  </a:lnTo>
                  <a:cubicBezTo>
                    <a:pt x="43450" y="34698"/>
                    <a:pt x="43427" y="34740"/>
                    <a:pt x="43415" y="34786"/>
                  </a:cubicBezTo>
                  <a:cubicBezTo>
                    <a:pt x="43411" y="34805"/>
                    <a:pt x="42931" y="36702"/>
                    <a:pt x="40147" y="36935"/>
                  </a:cubicBezTo>
                  <a:cubicBezTo>
                    <a:pt x="40124" y="36937"/>
                    <a:pt x="40103" y="36940"/>
                    <a:pt x="40082" y="36949"/>
                  </a:cubicBezTo>
                  <a:lnTo>
                    <a:pt x="20034" y="43935"/>
                  </a:lnTo>
                  <a:cubicBezTo>
                    <a:pt x="20032" y="43936"/>
                    <a:pt x="19983" y="43951"/>
                    <a:pt x="19888" y="43951"/>
                  </a:cubicBezTo>
                  <a:cubicBezTo>
                    <a:pt x="19682" y="43951"/>
                    <a:pt x="19258" y="43876"/>
                    <a:pt x="18639" y="43399"/>
                  </a:cubicBezTo>
                  <a:cubicBezTo>
                    <a:pt x="17585" y="42588"/>
                    <a:pt x="1694" y="31402"/>
                    <a:pt x="1001" y="30916"/>
                  </a:cubicBezTo>
                  <a:cubicBezTo>
                    <a:pt x="823" y="30810"/>
                    <a:pt x="631" y="30648"/>
                    <a:pt x="568" y="30554"/>
                  </a:cubicBezTo>
                  <a:cubicBezTo>
                    <a:pt x="574" y="30552"/>
                    <a:pt x="581" y="30549"/>
                    <a:pt x="584" y="30549"/>
                  </a:cubicBezTo>
                  <a:lnTo>
                    <a:pt x="21159" y="22464"/>
                  </a:lnTo>
                  <a:cubicBezTo>
                    <a:pt x="21649" y="22272"/>
                    <a:pt x="22148" y="22174"/>
                    <a:pt x="22634" y="22174"/>
                  </a:cubicBezTo>
                  <a:cubicBezTo>
                    <a:pt x="22921" y="22174"/>
                    <a:pt x="23204" y="22208"/>
                    <a:pt x="23478" y="22277"/>
                  </a:cubicBezTo>
                  <a:cubicBezTo>
                    <a:pt x="23666" y="22324"/>
                    <a:pt x="23888" y="22356"/>
                    <a:pt x="24142" y="22356"/>
                  </a:cubicBezTo>
                  <a:cubicBezTo>
                    <a:pt x="24807" y="22356"/>
                    <a:pt x="25692" y="22134"/>
                    <a:pt x="26766" y="21363"/>
                  </a:cubicBezTo>
                  <a:cubicBezTo>
                    <a:pt x="27477" y="20816"/>
                    <a:pt x="27919" y="20174"/>
                    <a:pt x="28083" y="19461"/>
                  </a:cubicBezTo>
                  <a:cubicBezTo>
                    <a:pt x="28283" y="18591"/>
                    <a:pt x="28690" y="17845"/>
                    <a:pt x="29261" y="17301"/>
                  </a:cubicBezTo>
                  <a:lnTo>
                    <a:pt x="46743" y="671"/>
                  </a:lnTo>
                  <a:cubicBezTo>
                    <a:pt x="46791" y="629"/>
                    <a:pt x="46941" y="521"/>
                    <a:pt x="47081" y="521"/>
                  </a:cubicBezTo>
                  <a:close/>
                  <a:moveTo>
                    <a:pt x="47085" y="1"/>
                  </a:moveTo>
                  <a:cubicBezTo>
                    <a:pt x="46725" y="1"/>
                    <a:pt x="46436" y="249"/>
                    <a:pt x="46394" y="285"/>
                  </a:cubicBezTo>
                  <a:lnTo>
                    <a:pt x="28905" y="16923"/>
                  </a:lnTo>
                  <a:cubicBezTo>
                    <a:pt x="28258" y="17537"/>
                    <a:pt x="27800" y="18373"/>
                    <a:pt x="27577" y="19343"/>
                  </a:cubicBezTo>
                  <a:cubicBezTo>
                    <a:pt x="27441" y="19936"/>
                    <a:pt x="27062" y="20476"/>
                    <a:pt x="26457" y="20944"/>
                  </a:cubicBezTo>
                  <a:cubicBezTo>
                    <a:pt x="25493" y="21636"/>
                    <a:pt x="24719" y="21835"/>
                    <a:pt x="24148" y="21835"/>
                  </a:cubicBezTo>
                  <a:cubicBezTo>
                    <a:pt x="23940" y="21835"/>
                    <a:pt x="23759" y="21809"/>
                    <a:pt x="23605" y="21770"/>
                  </a:cubicBezTo>
                  <a:cubicBezTo>
                    <a:pt x="23290" y="21692"/>
                    <a:pt x="22966" y="21653"/>
                    <a:pt x="22637" y="21653"/>
                  </a:cubicBezTo>
                  <a:cubicBezTo>
                    <a:pt x="22086" y="21653"/>
                    <a:pt x="21523" y="21762"/>
                    <a:pt x="20971" y="21979"/>
                  </a:cubicBezTo>
                  <a:lnTo>
                    <a:pt x="395" y="30065"/>
                  </a:lnTo>
                  <a:lnTo>
                    <a:pt x="394" y="30065"/>
                  </a:lnTo>
                  <a:cubicBezTo>
                    <a:pt x="96" y="30183"/>
                    <a:pt x="39" y="30384"/>
                    <a:pt x="29" y="30492"/>
                  </a:cubicBezTo>
                  <a:cubicBezTo>
                    <a:pt x="0" y="30884"/>
                    <a:pt x="512" y="31233"/>
                    <a:pt x="718" y="31353"/>
                  </a:cubicBezTo>
                  <a:cubicBezTo>
                    <a:pt x="883" y="31470"/>
                    <a:pt x="17276" y="43009"/>
                    <a:pt x="18321" y="43813"/>
                  </a:cubicBezTo>
                  <a:cubicBezTo>
                    <a:pt x="19035" y="44362"/>
                    <a:pt x="19569" y="44474"/>
                    <a:pt x="19886" y="44474"/>
                  </a:cubicBezTo>
                  <a:cubicBezTo>
                    <a:pt x="20079" y="44474"/>
                    <a:pt x="20190" y="44433"/>
                    <a:pt x="20214" y="44424"/>
                  </a:cubicBezTo>
                  <a:lnTo>
                    <a:pt x="40224" y="37452"/>
                  </a:lnTo>
                  <a:cubicBezTo>
                    <a:pt x="43066" y="37200"/>
                    <a:pt x="43780" y="35379"/>
                    <a:pt x="43903" y="34981"/>
                  </a:cubicBezTo>
                  <a:lnTo>
                    <a:pt x="60354" y="18074"/>
                  </a:lnTo>
                  <a:cubicBezTo>
                    <a:pt x="60443" y="17982"/>
                    <a:pt x="60454" y="17839"/>
                    <a:pt x="60378" y="17738"/>
                  </a:cubicBezTo>
                  <a:cubicBezTo>
                    <a:pt x="56147" y="11959"/>
                    <a:pt x="48067" y="901"/>
                    <a:pt x="47774" y="423"/>
                  </a:cubicBezTo>
                  <a:cubicBezTo>
                    <a:pt x="47592" y="124"/>
                    <a:pt x="47362" y="33"/>
                    <a:pt x="47201" y="9"/>
                  </a:cubicBezTo>
                  <a:cubicBezTo>
                    <a:pt x="47161" y="3"/>
                    <a:pt x="47123" y="1"/>
                    <a:pt x="47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864;p62">
              <a:extLst>
                <a:ext uri="{FF2B5EF4-FFF2-40B4-BE49-F238E27FC236}">
                  <a16:creationId xmlns:a16="http://schemas.microsoft.com/office/drawing/2014/main" id="{E03241A1-22C9-48B0-8BB1-A52D7389DCC5}"/>
                </a:ext>
              </a:extLst>
            </p:cNvPr>
            <p:cNvSpPr/>
            <p:nvPr/>
          </p:nvSpPr>
          <p:spPr>
            <a:xfrm>
              <a:off x="5440300" y="4841500"/>
              <a:ext cx="439975" cy="394225"/>
            </a:xfrm>
            <a:custGeom>
              <a:avLst/>
              <a:gdLst/>
              <a:ahLst/>
              <a:cxnLst/>
              <a:rect l="l" t="t" r="r" b="b"/>
              <a:pathLst>
                <a:path w="17599" h="15769" extrusionOk="0">
                  <a:moveTo>
                    <a:pt x="291" y="0"/>
                  </a:moveTo>
                  <a:cubicBezTo>
                    <a:pt x="220" y="0"/>
                    <a:pt x="149" y="29"/>
                    <a:pt x="97" y="86"/>
                  </a:cubicBezTo>
                  <a:cubicBezTo>
                    <a:pt x="0" y="194"/>
                    <a:pt x="10" y="359"/>
                    <a:pt x="116" y="455"/>
                  </a:cubicBezTo>
                  <a:lnTo>
                    <a:pt x="17135" y="15702"/>
                  </a:lnTo>
                  <a:cubicBezTo>
                    <a:pt x="17184" y="15746"/>
                    <a:pt x="17246" y="15768"/>
                    <a:pt x="17309" y="15768"/>
                  </a:cubicBezTo>
                  <a:cubicBezTo>
                    <a:pt x="17379" y="15768"/>
                    <a:pt x="17450" y="15740"/>
                    <a:pt x="17502" y="15682"/>
                  </a:cubicBezTo>
                  <a:cubicBezTo>
                    <a:pt x="17599" y="15575"/>
                    <a:pt x="17590" y="15410"/>
                    <a:pt x="17483" y="15315"/>
                  </a:cubicBezTo>
                  <a:lnTo>
                    <a:pt x="465" y="66"/>
                  </a:lnTo>
                  <a:cubicBezTo>
                    <a:pt x="415" y="22"/>
                    <a:pt x="353" y="0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865;p62">
              <a:extLst>
                <a:ext uri="{FF2B5EF4-FFF2-40B4-BE49-F238E27FC236}">
                  <a16:creationId xmlns:a16="http://schemas.microsoft.com/office/drawing/2014/main" id="{C9C6D6C3-13FD-4B98-A4BE-B52CC6FE69B4}"/>
                </a:ext>
              </a:extLst>
            </p:cNvPr>
            <p:cNvSpPr/>
            <p:nvPr/>
          </p:nvSpPr>
          <p:spPr>
            <a:xfrm>
              <a:off x="5563725" y="4757775"/>
              <a:ext cx="404025" cy="419250"/>
            </a:xfrm>
            <a:custGeom>
              <a:avLst/>
              <a:gdLst/>
              <a:ahLst/>
              <a:cxnLst/>
              <a:rect l="l" t="t" r="r" b="b"/>
              <a:pathLst>
                <a:path w="16161" h="16770" extrusionOk="0">
                  <a:moveTo>
                    <a:pt x="288" y="1"/>
                  </a:moveTo>
                  <a:cubicBezTo>
                    <a:pt x="223" y="1"/>
                    <a:pt x="158" y="25"/>
                    <a:pt x="108" y="73"/>
                  </a:cubicBezTo>
                  <a:cubicBezTo>
                    <a:pt x="3" y="173"/>
                    <a:pt x="0" y="339"/>
                    <a:pt x="100" y="441"/>
                  </a:cubicBezTo>
                  <a:lnTo>
                    <a:pt x="15684" y="16689"/>
                  </a:lnTo>
                  <a:cubicBezTo>
                    <a:pt x="15734" y="16743"/>
                    <a:pt x="15804" y="16769"/>
                    <a:pt x="15872" y="16769"/>
                  </a:cubicBezTo>
                  <a:cubicBezTo>
                    <a:pt x="15936" y="16769"/>
                    <a:pt x="16001" y="16744"/>
                    <a:pt x="16053" y="16697"/>
                  </a:cubicBezTo>
                  <a:cubicBezTo>
                    <a:pt x="16157" y="16596"/>
                    <a:pt x="16160" y="16431"/>
                    <a:pt x="16061" y="16327"/>
                  </a:cubicBezTo>
                  <a:lnTo>
                    <a:pt x="476" y="80"/>
                  </a:lnTo>
                  <a:cubicBezTo>
                    <a:pt x="425" y="27"/>
                    <a:pt x="357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866;p62">
              <a:extLst>
                <a:ext uri="{FF2B5EF4-FFF2-40B4-BE49-F238E27FC236}">
                  <a16:creationId xmlns:a16="http://schemas.microsoft.com/office/drawing/2014/main" id="{E2FBE2F2-3145-428E-98DB-D2C603D0D5BF}"/>
                </a:ext>
              </a:extLst>
            </p:cNvPr>
            <p:cNvSpPr/>
            <p:nvPr/>
          </p:nvSpPr>
          <p:spPr>
            <a:xfrm>
              <a:off x="5440125" y="4757700"/>
              <a:ext cx="137925" cy="96825"/>
            </a:xfrm>
            <a:custGeom>
              <a:avLst/>
              <a:gdLst/>
              <a:ahLst/>
              <a:cxnLst/>
              <a:rect l="l" t="t" r="r" b="b"/>
              <a:pathLst>
                <a:path w="5517" h="3873" extrusionOk="0">
                  <a:moveTo>
                    <a:pt x="5235" y="1"/>
                  </a:moveTo>
                  <a:cubicBezTo>
                    <a:pt x="5217" y="1"/>
                    <a:pt x="5200" y="3"/>
                    <a:pt x="5182" y="7"/>
                  </a:cubicBezTo>
                  <a:cubicBezTo>
                    <a:pt x="1426" y="758"/>
                    <a:pt x="117" y="3388"/>
                    <a:pt x="64" y="3499"/>
                  </a:cubicBezTo>
                  <a:cubicBezTo>
                    <a:pt x="1" y="3628"/>
                    <a:pt x="54" y="3784"/>
                    <a:pt x="184" y="3847"/>
                  </a:cubicBezTo>
                  <a:cubicBezTo>
                    <a:pt x="221" y="3865"/>
                    <a:pt x="259" y="3873"/>
                    <a:pt x="298" y="3873"/>
                  </a:cubicBezTo>
                  <a:cubicBezTo>
                    <a:pt x="394" y="3873"/>
                    <a:pt x="487" y="3819"/>
                    <a:pt x="533" y="3725"/>
                  </a:cubicBezTo>
                  <a:cubicBezTo>
                    <a:pt x="545" y="3700"/>
                    <a:pt x="1793" y="1216"/>
                    <a:pt x="5283" y="517"/>
                  </a:cubicBezTo>
                  <a:cubicBezTo>
                    <a:pt x="5425" y="488"/>
                    <a:pt x="5517" y="352"/>
                    <a:pt x="5487" y="211"/>
                  </a:cubicBezTo>
                  <a:cubicBezTo>
                    <a:pt x="5463" y="87"/>
                    <a:pt x="5354" y="1"/>
                    <a:pt x="5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867;p62">
              <a:extLst>
                <a:ext uri="{FF2B5EF4-FFF2-40B4-BE49-F238E27FC236}">
                  <a16:creationId xmlns:a16="http://schemas.microsoft.com/office/drawing/2014/main" id="{A1A4EC94-B969-4B45-B9A5-38B7CFE302B3}"/>
                </a:ext>
              </a:extLst>
            </p:cNvPr>
            <p:cNvSpPr/>
            <p:nvPr/>
          </p:nvSpPr>
          <p:spPr>
            <a:xfrm>
              <a:off x="4897250" y="4786175"/>
              <a:ext cx="605475" cy="268375"/>
            </a:xfrm>
            <a:custGeom>
              <a:avLst/>
              <a:gdLst/>
              <a:ahLst/>
              <a:cxnLst/>
              <a:rect l="l" t="t" r="r" b="b"/>
              <a:pathLst>
                <a:path w="24219" h="10735" extrusionOk="0">
                  <a:moveTo>
                    <a:pt x="23977" y="1"/>
                  </a:moveTo>
                  <a:cubicBezTo>
                    <a:pt x="23970" y="1"/>
                    <a:pt x="23962" y="1"/>
                    <a:pt x="23955" y="2"/>
                  </a:cubicBezTo>
                  <a:cubicBezTo>
                    <a:pt x="12519" y="129"/>
                    <a:pt x="273" y="8895"/>
                    <a:pt x="151" y="8984"/>
                  </a:cubicBezTo>
                  <a:cubicBezTo>
                    <a:pt x="85" y="9031"/>
                    <a:pt x="46" y="9106"/>
                    <a:pt x="43" y="9187"/>
                  </a:cubicBezTo>
                  <a:lnTo>
                    <a:pt x="5" y="10467"/>
                  </a:lnTo>
                  <a:cubicBezTo>
                    <a:pt x="1" y="10610"/>
                    <a:pt x="114" y="10731"/>
                    <a:pt x="257" y="10735"/>
                  </a:cubicBezTo>
                  <a:lnTo>
                    <a:pt x="266" y="10735"/>
                  </a:lnTo>
                  <a:cubicBezTo>
                    <a:pt x="407" y="10735"/>
                    <a:pt x="522" y="10622"/>
                    <a:pt x="524" y="10481"/>
                  </a:cubicBezTo>
                  <a:lnTo>
                    <a:pt x="559" y="9332"/>
                  </a:lnTo>
                  <a:cubicBezTo>
                    <a:pt x="1768" y="8484"/>
                    <a:pt x="13243" y="642"/>
                    <a:pt x="23960" y="523"/>
                  </a:cubicBezTo>
                  <a:cubicBezTo>
                    <a:pt x="24104" y="522"/>
                    <a:pt x="24219" y="403"/>
                    <a:pt x="24218" y="260"/>
                  </a:cubicBezTo>
                  <a:cubicBezTo>
                    <a:pt x="24217" y="123"/>
                    <a:pt x="24114" y="1"/>
                    <a:pt x="23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868;p62">
              <a:extLst>
                <a:ext uri="{FF2B5EF4-FFF2-40B4-BE49-F238E27FC236}">
                  <a16:creationId xmlns:a16="http://schemas.microsoft.com/office/drawing/2014/main" id="{741B1666-E28E-471A-8A32-0841EB4B8665}"/>
                </a:ext>
              </a:extLst>
            </p:cNvPr>
            <p:cNvSpPr/>
            <p:nvPr/>
          </p:nvSpPr>
          <p:spPr>
            <a:xfrm>
              <a:off x="5488800" y="4314775"/>
              <a:ext cx="532025" cy="484475"/>
            </a:xfrm>
            <a:custGeom>
              <a:avLst/>
              <a:gdLst/>
              <a:ahLst/>
              <a:cxnLst/>
              <a:rect l="l" t="t" r="r" b="b"/>
              <a:pathLst>
                <a:path w="21281" h="19379" extrusionOk="0">
                  <a:moveTo>
                    <a:pt x="20236" y="0"/>
                  </a:moveTo>
                  <a:cubicBezTo>
                    <a:pt x="20194" y="0"/>
                    <a:pt x="20152" y="10"/>
                    <a:pt x="20114" y="30"/>
                  </a:cubicBezTo>
                  <a:cubicBezTo>
                    <a:pt x="4713" y="8205"/>
                    <a:pt x="100" y="18910"/>
                    <a:pt x="55" y="19018"/>
                  </a:cubicBezTo>
                  <a:cubicBezTo>
                    <a:pt x="1" y="19150"/>
                    <a:pt x="64" y="19302"/>
                    <a:pt x="196" y="19358"/>
                  </a:cubicBezTo>
                  <a:cubicBezTo>
                    <a:pt x="228" y="19373"/>
                    <a:pt x="263" y="19379"/>
                    <a:pt x="296" y="19379"/>
                  </a:cubicBezTo>
                  <a:cubicBezTo>
                    <a:pt x="399" y="19379"/>
                    <a:pt x="495" y="19318"/>
                    <a:pt x="537" y="19218"/>
                  </a:cubicBezTo>
                  <a:cubicBezTo>
                    <a:pt x="582" y="19112"/>
                    <a:pt x="5099" y="8630"/>
                    <a:pt x="20246" y="550"/>
                  </a:cubicBezTo>
                  <a:lnTo>
                    <a:pt x="20875" y="843"/>
                  </a:lnTo>
                  <a:cubicBezTo>
                    <a:pt x="20910" y="859"/>
                    <a:pt x="20947" y="867"/>
                    <a:pt x="20983" y="867"/>
                  </a:cubicBezTo>
                  <a:cubicBezTo>
                    <a:pt x="21082" y="867"/>
                    <a:pt x="21176" y="811"/>
                    <a:pt x="21221" y="716"/>
                  </a:cubicBezTo>
                  <a:cubicBezTo>
                    <a:pt x="21280" y="587"/>
                    <a:pt x="21224" y="431"/>
                    <a:pt x="21093" y="370"/>
                  </a:cubicBezTo>
                  <a:lnTo>
                    <a:pt x="20347" y="24"/>
                  </a:lnTo>
                  <a:cubicBezTo>
                    <a:pt x="20312" y="8"/>
                    <a:pt x="20274" y="0"/>
                    <a:pt x="20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869;p62">
              <a:extLst>
                <a:ext uri="{FF2B5EF4-FFF2-40B4-BE49-F238E27FC236}">
                  <a16:creationId xmlns:a16="http://schemas.microsoft.com/office/drawing/2014/main" id="{58FCF069-0672-48D6-8D79-06D85BD0C7A8}"/>
                </a:ext>
              </a:extLst>
            </p:cNvPr>
            <p:cNvSpPr/>
            <p:nvPr/>
          </p:nvSpPr>
          <p:spPr>
            <a:xfrm>
              <a:off x="5595125" y="5216825"/>
              <a:ext cx="217725" cy="74900"/>
            </a:xfrm>
            <a:custGeom>
              <a:avLst/>
              <a:gdLst/>
              <a:ahLst/>
              <a:cxnLst/>
              <a:rect l="l" t="t" r="r" b="b"/>
              <a:pathLst>
                <a:path w="8709" h="2996" extrusionOk="0">
                  <a:moveTo>
                    <a:pt x="8569" y="0"/>
                  </a:moveTo>
                  <a:cubicBezTo>
                    <a:pt x="8556" y="0"/>
                    <a:pt x="8543" y="2"/>
                    <a:pt x="8530" y="7"/>
                  </a:cubicBezTo>
                  <a:lnTo>
                    <a:pt x="102" y="2753"/>
                  </a:lnTo>
                  <a:cubicBezTo>
                    <a:pt x="36" y="2774"/>
                    <a:pt x="0" y="2844"/>
                    <a:pt x="21" y="2910"/>
                  </a:cubicBezTo>
                  <a:cubicBezTo>
                    <a:pt x="38" y="2962"/>
                    <a:pt x="87" y="2996"/>
                    <a:pt x="140" y="2996"/>
                  </a:cubicBezTo>
                  <a:cubicBezTo>
                    <a:pt x="152" y="2996"/>
                    <a:pt x="166" y="2993"/>
                    <a:pt x="178" y="2989"/>
                  </a:cubicBezTo>
                  <a:lnTo>
                    <a:pt x="8608" y="244"/>
                  </a:lnTo>
                  <a:cubicBezTo>
                    <a:pt x="8672" y="223"/>
                    <a:pt x="8708" y="152"/>
                    <a:pt x="8687" y="87"/>
                  </a:cubicBezTo>
                  <a:cubicBezTo>
                    <a:pt x="8670" y="34"/>
                    <a:pt x="8621" y="0"/>
                    <a:pt x="8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870;p62">
              <a:extLst>
                <a:ext uri="{FF2B5EF4-FFF2-40B4-BE49-F238E27FC236}">
                  <a16:creationId xmlns:a16="http://schemas.microsoft.com/office/drawing/2014/main" id="{DF747CB6-C66E-4A91-AE0D-7A9AECF0F1C4}"/>
                </a:ext>
              </a:extLst>
            </p:cNvPr>
            <p:cNvSpPr/>
            <p:nvPr/>
          </p:nvSpPr>
          <p:spPr>
            <a:xfrm>
              <a:off x="5675775" y="5199700"/>
              <a:ext cx="94525" cy="33850"/>
            </a:xfrm>
            <a:custGeom>
              <a:avLst/>
              <a:gdLst/>
              <a:ahLst/>
              <a:cxnLst/>
              <a:rect l="l" t="t" r="r" b="b"/>
              <a:pathLst>
                <a:path w="3781" h="1354" extrusionOk="0">
                  <a:moveTo>
                    <a:pt x="3641" y="1"/>
                  </a:moveTo>
                  <a:cubicBezTo>
                    <a:pt x="3629" y="1"/>
                    <a:pt x="3616" y="3"/>
                    <a:pt x="3604" y="6"/>
                  </a:cubicBezTo>
                  <a:lnTo>
                    <a:pt x="102" y="1110"/>
                  </a:lnTo>
                  <a:cubicBezTo>
                    <a:pt x="37" y="1130"/>
                    <a:pt x="1" y="1202"/>
                    <a:pt x="22" y="1266"/>
                  </a:cubicBezTo>
                  <a:cubicBezTo>
                    <a:pt x="38" y="1319"/>
                    <a:pt x="88" y="1353"/>
                    <a:pt x="140" y="1353"/>
                  </a:cubicBezTo>
                  <a:cubicBezTo>
                    <a:pt x="153" y="1353"/>
                    <a:pt x="165" y="1351"/>
                    <a:pt x="177" y="1348"/>
                  </a:cubicBezTo>
                  <a:lnTo>
                    <a:pt x="3678" y="244"/>
                  </a:lnTo>
                  <a:cubicBezTo>
                    <a:pt x="3744" y="224"/>
                    <a:pt x="3781" y="153"/>
                    <a:pt x="3760" y="88"/>
                  </a:cubicBezTo>
                  <a:cubicBezTo>
                    <a:pt x="3744" y="34"/>
                    <a:pt x="3695" y="1"/>
                    <a:pt x="3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871;p62">
              <a:extLst>
                <a:ext uri="{FF2B5EF4-FFF2-40B4-BE49-F238E27FC236}">
                  <a16:creationId xmlns:a16="http://schemas.microsoft.com/office/drawing/2014/main" id="{4473BC39-F2DE-4F7D-8B1F-D25975F0D77E}"/>
                </a:ext>
              </a:extLst>
            </p:cNvPr>
            <p:cNvSpPr/>
            <p:nvPr/>
          </p:nvSpPr>
          <p:spPr>
            <a:xfrm>
              <a:off x="5695825" y="5174650"/>
              <a:ext cx="50075" cy="18475"/>
            </a:xfrm>
            <a:custGeom>
              <a:avLst/>
              <a:gdLst/>
              <a:ahLst/>
              <a:cxnLst/>
              <a:rect l="l" t="t" r="r" b="b"/>
              <a:pathLst>
                <a:path w="2003" h="739" extrusionOk="0">
                  <a:moveTo>
                    <a:pt x="1866" y="0"/>
                  </a:moveTo>
                  <a:cubicBezTo>
                    <a:pt x="1855" y="0"/>
                    <a:pt x="1843" y="2"/>
                    <a:pt x="1832" y="5"/>
                  </a:cubicBezTo>
                  <a:lnTo>
                    <a:pt x="104" y="495"/>
                  </a:lnTo>
                  <a:cubicBezTo>
                    <a:pt x="38" y="514"/>
                    <a:pt x="1" y="582"/>
                    <a:pt x="18" y="649"/>
                  </a:cubicBezTo>
                  <a:cubicBezTo>
                    <a:pt x="34" y="703"/>
                    <a:pt x="83" y="739"/>
                    <a:pt x="138" y="739"/>
                  </a:cubicBezTo>
                  <a:cubicBezTo>
                    <a:pt x="148" y="739"/>
                    <a:pt x="160" y="738"/>
                    <a:pt x="172" y="734"/>
                  </a:cubicBezTo>
                  <a:lnTo>
                    <a:pt x="1900" y="243"/>
                  </a:lnTo>
                  <a:cubicBezTo>
                    <a:pt x="1964" y="224"/>
                    <a:pt x="2002" y="157"/>
                    <a:pt x="1984" y="90"/>
                  </a:cubicBezTo>
                  <a:cubicBezTo>
                    <a:pt x="1969" y="35"/>
                    <a:pt x="1920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872;p62">
              <a:extLst>
                <a:ext uri="{FF2B5EF4-FFF2-40B4-BE49-F238E27FC236}">
                  <a16:creationId xmlns:a16="http://schemas.microsoft.com/office/drawing/2014/main" id="{F228F02C-DF24-43D2-9D39-21C56BAC6035}"/>
                </a:ext>
              </a:extLst>
            </p:cNvPr>
            <p:cNvSpPr/>
            <p:nvPr/>
          </p:nvSpPr>
          <p:spPr>
            <a:xfrm>
              <a:off x="5685675" y="5137475"/>
              <a:ext cx="22075" cy="10350"/>
            </a:xfrm>
            <a:custGeom>
              <a:avLst/>
              <a:gdLst/>
              <a:ahLst/>
              <a:cxnLst/>
              <a:rect l="l" t="t" r="r" b="b"/>
              <a:pathLst>
                <a:path w="883" h="414" extrusionOk="0">
                  <a:moveTo>
                    <a:pt x="744" y="0"/>
                  </a:moveTo>
                  <a:cubicBezTo>
                    <a:pt x="733" y="0"/>
                    <a:pt x="722" y="2"/>
                    <a:pt x="711" y="5"/>
                  </a:cubicBezTo>
                  <a:lnTo>
                    <a:pt x="107" y="169"/>
                  </a:lnTo>
                  <a:cubicBezTo>
                    <a:pt x="40" y="187"/>
                    <a:pt x="0" y="255"/>
                    <a:pt x="19" y="322"/>
                  </a:cubicBezTo>
                  <a:cubicBezTo>
                    <a:pt x="35" y="377"/>
                    <a:pt x="84" y="414"/>
                    <a:pt x="140" y="414"/>
                  </a:cubicBezTo>
                  <a:cubicBezTo>
                    <a:pt x="151" y="414"/>
                    <a:pt x="162" y="412"/>
                    <a:pt x="172" y="410"/>
                  </a:cubicBezTo>
                  <a:lnTo>
                    <a:pt x="777" y="246"/>
                  </a:lnTo>
                  <a:cubicBezTo>
                    <a:pt x="843" y="228"/>
                    <a:pt x="883" y="160"/>
                    <a:pt x="864" y="93"/>
                  </a:cubicBezTo>
                  <a:cubicBezTo>
                    <a:pt x="849" y="37"/>
                    <a:pt x="800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873;p62">
              <a:extLst>
                <a:ext uri="{FF2B5EF4-FFF2-40B4-BE49-F238E27FC236}">
                  <a16:creationId xmlns:a16="http://schemas.microsoft.com/office/drawing/2014/main" id="{F278F727-0E10-446C-ACDC-ED1B25135E89}"/>
                </a:ext>
              </a:extLst>
            </p:cNvPr>
            <p:cNvSpPr/>
            <p:nvPr/>
          </p:nvSpPr>
          <p:spPr>
            <a:xfrm>
              <a:off x="5164550" y="4870200"/>
              <a:ext cx="261800" cy="109750"/>
            </a:xfrm>
            <a:custGeom>
              <a:avLst/>
              <a:gdLst/>
              <a:ahLst/>
              <a:cxnLst/>
              <a:rect l="l" t="t" r="r" b="b"/>
              <a:pathLst>
                <a:path w="10472" h="4390" extrusionOk="0">
                  <a:moveTo>
                    <a:pt x="10330" y="0"/>
                  </a:moveTo>
                  <a:cubicBezTo>
                    <a:pt x="10314" y="0"/>
                    <a:pt x="10298" y="4"/>
                    <a:pt x="10283" y="10"/>
                  </a:cubicBezTo>
                  <a:lnTo>
                    <a:pt x="95" y="4150"/>
                  </a:lnTo>
                  <a:cubicBezTo>
                    <a:pt x="32" y="4176"/>
                    <a:pt x="0" y="4248"/>
                    <a:pt x="27" y="4312"/>
                  </a:cubicBezTo>
                  <a:cubicBezTo>
                    <a:pt x="47" y="4360"/>
                    <a:pt x="92" y="4389"/>
                    <a:pt x="142" y="4389"/>
                  </a:cubicBezTo>
                  <a:cubicBezTo>
                    <a:pt x="158" y="4389"/>
                    <a:pt x="173" y="4386"/>
                    <a:pt x="189" y="4380"/>
                  </a:cubicBezTo>
                  <a:lnTo>
                    <a:pt x="10377" y="241"/>
                  </a:lnTo>
                  <a:cubicBezTo>
                    <a:pt x="10440" y="214"/>
                    <a:pt x="10471" y="142"/>
                    <a:pt x="10445" y="78"/>
                  </a:cubicBezTo>
                  <a:cubicBezTo>
                    <a:pt x="10425" y="30"/>
                    <a:pt x="10378" y="0"/>
                    <a:pt x="10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874;p62">
              <a:extLst>
                <a:ext uri="{FF2B5EF4-FFF2-40B4-BE49-F238E27FC236}">
                  <a16:creationId xmlns:a16="http://schemas.microsoft.com/office/drawing/2014/main" id="{596D67B8-081D-4FE0-8274-1613F3FB4E0C}"/>
                </a:ext>
              </a:extLst>
            </p:cNvPr>
            <p:cNvSpPr/>
            <p:nvPr/>
          </p:nvSpPr>
          <p:spPr>
            <a:xfrm>
              <a:off x="5312450" y="4910700"/>
              <a:ext cx="88100" cy="38500"/>
            </a:xfrm>
            <a:custGeom>
              <a:avLst/>
              <a:gdLst/>
              <a:ahLst/>
              <a:cxnLst/>
              <a:rect l="l" t="t" r="r" b="b"/>
              <a:pathLst>
                <a:path w="3524" h="1540" extrusionOk="0">
                  <a:moveTo>
                    <a:pt x="3382" y="0"/>
                  </a:moveTo>
                  <a:cubicBezTo>
                    <a:pt x="3367" y="0"/>
                    <a:pt x="3351" y="3"/>
                    <a:pt x="3337" y="9"/>
                  </a:cubicBezTo>
                  <a:lnTo>
                    <a:pt x="94" y="1298"/>
                  </a:lnTo>
                  <a:cubicBezTo>
                    <a:pt x="31" y="1325"/>
                    <a:pt x="0" y="1396"/>
                    <a:pt x="25" y="1461"/>
                  </a:cubicBezTo>
                  <a:cubicBezTo>
                    <a:pt x="43" y="1509"/>
                    <a:pt x="90" y="1539"/>
                    <a:pt x="141" y="1539"/>
                  </a:cubicBezTo>
                  <a:cubicBezTo>
                    <a:pt x="156" y="1539"/>
                    <a:pt x="172" y="1536"/>
                    <a:pt x="188" y="1530"/>
                  </a:cubicBezTo>
                  <a:lnTo>
                    <a:pt x="3430" y="241"/>
                  </a:lnTo>
                  <a:cubicBezTo>
                    <a:pt x="3494" y="215"/>
                    <a:pt x="3524" y="143"/>
                    <a:pt x="3499" y="79"/>
                  </a:cubicBezTo>
                  <a:cubicBezTo>
                    <a:pt x="3479" y="29"/>
                    <a:pt x="3431" y="0"/>
                    <a:pt x="3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875;p62">
              <a:extLst>
                <a:ext uri="{FF2B5EF4-FFF2-40B4-BE49-F238E27FC236}">
                  <a16:creationId xmlns:a16="http://schemas.microsoft.com/office/drawing/2014/main" id="{32318993-DB37-4644-A6AC-DE035514025E}"/>
                </a:ext>
              </a:extLst>
            </p:cNvPr>
            <p:cNvSpPr/>
            <p:nvPr/>
          </p:nvSpPr>
          <p:spPr>
            <a:xfrm>
              <a:off x="5382875" y="4950650"/>
              <a:ext cx="46050" cy="22875"/>
            </a:xfrm>
            <a:custGeom>
              <a:avLst/>
              <a:gdLst/>
              <a:ahLst/>
              <a:cxnLst/>
              <a:rect l="l" t="t" r="r" b="b"/>
              <a:pathLst>
                <a:path w="1842" h="915" extrusionOk="0">
                  <a:moveTo>
                    <a:pt x="1700" y="0"/>
                  </a:moveTo>
                  <a:cubicBezTo>
                    <a:pt x="1684" y="0"/>
                    <a:pt x="1667" y="4"/>
                    <a:pt x="1651" y="10"/>
                  </a:cubicBezTo>
                  <a:lnTo>
                    <a:pt x="94" y="675"/>
                  </a:lnTo>
                  <a:cubicBezTo>
                    <a:pt x="30" y="702"/>
                    <a:pt x="0" y="775"/>
                    <a:pt x="29" y="838"/>
                  </a:cubicBezTo>
                  <a:cubicBezTo>
                    <a:pt x="47" y="886"/>
                    <a:pt x="94" y="915"/>
                    <a:pt x="142" y="915"/>
                  </a:cubicBezTo>
                  <a:cubicBezTo>
                    <a:pt x="159" y="915"/>
                    <a:pt x="175" y="912"/>
                    <a:pt x="192" y="904"/>
                  </a:cubicBezTo>
                  <a:lnTo>
                    <a:pt x="1749" y="240"/>
                  </a:lnTo>
                  <a:cubicBezTo>
                    <a:pt x="1813" y="211"/>
                    <a:pt x="1842" y="140"/>
                    <a:pt x="1815" y="75"/>
                  </a:cubicBezTo>
                  <a:cubicBezTo>
                    <a:pt x="1794" y="28"/>
                    <a:pt x="1748" y="0"/>
                    <a:pt x="1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876;p62">
              <a:extLst>
                <a:ext uri="{FF2B5EF4-FFF2-40B4-BE49-F238E27FC236}">
                  <a16:creationId xmlns:a16="http://schemas.microsoft.com/office/drawing/2014/main" id="{0A527315-D4C0-44AE-8430-2D6E64910520}"/>
                </a:ext>
              </a:extLst>
            </p:cNvPr>
            <p:cNvSpPr/>
            <p:nvPr/>
          </p:nvSpPr>
          <p:spPr>
            <a:xfrm>
              <a:off x="5962400" y="4921500"/>
              <a:ext cx="205100" cy="201400"/>
            </a:xfrm>
            <a:custGeom>
              <a:avLst/>
              <a:gdLst/>
              <a:ahLst/>
              <a:cxnLst/>
              <a:rect l="l" t="t" r="r" b="b"/>
              <a:pathLst>
                <a:path w="8204" h="8056" extrusionOk="0">
                  <a:moveTo>
                    <a:pt x="8067" y="0"/>
                  </a:moveTo>
                  <a:cubicBezTo>
                    <a:pt x="8036" y="0"/>
                    <a:pt x="8005" y="12"/>
                    <a:pt x="7981" y="36"/>
                  </a:cubicBezTo>
                  <a:lnTo>
                    <a:pt x="51" y="7844"/>
                  </a:lnTo>
                  <a:cubicBezTo>
                    <a:pt x="2" y="7891"/>
                    <a:pt x="1" y="7969"/>
                    <a:pt x="49" y="8019"/>
                  </a:cubicBezTo>
                  <a:cubicBezTo>
                    <a:pt x="74" y="8043"/>
                    <a:pt x="106" y="8055"/>
                    <a:pt x="138" y="8055"/>
                  </a:cubicBezTo>
                  <a:cubicBezTo>
                    <a:pt x="169" y="8055"/>
                    <a:pt x="201" y="8044"/>
                    <a:pt x="225" y="8020"/>
                  </a:cubicBezTo>
                  <a:lnTo>
                    <a:pt x="8155" y="213"/>
                  </a:lnTo>
                  <a:cubicBezTo>
                    <a:pt x="8203" y="166"/>
                    <a:pt x="8204" y="88"/>
                    <a:pt x="8156" y="37"/>
                  </a:cubicBezTo>
                  <a:cubicBezTo>
                    <a:pt x="8131" y="13"/>
                    <a:pt x="8099" y="0"/>
                    <a:pt x="8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877;p62">
              <a:extLst>
                <a:ext uri="{FF2B5EF4-FFF2-40B4-BE49-F238E27FC236}">
                  <a16:creationId xmlns:a16="http://schemas.microsoft.com/office/drawing/2014/main" id="{BA52DA1D-5217-43FA-AC70-242EE75965E9}"/>
                </a:ext>
              </a:extLst>
            </p:cNvPr>
            <p:cNvSpPr/>
            <p:nvPr/>
          </p:nvSpPr>
          <p:spPr>
            <a:xfrm>
              <a:off x="5971800" y="4973850"/>
              <a:ext cx="93975" cy="93250"/>
            </a:xfrm>
            <a:custGeom>
              <a:avLst/>
              <a:gdLst/>
              <a:ahLst/>
              <a:cxnLst/>
              <a:rect l="l" t="t" r="r" b="b"/>
              <a:pathLst>
                <a:path w="3759" h="3730" extrusionOk="0">
                  <a:moveTo>
                    <a:pt x="3623" y="1"/>
                  </a:moveTo>
                  <a:cubicBezTo>
                    <a:pt x="3591" y="1"/>
                    <a:pt x="3559" y="13"/>
                    <a:pt x="3535" y="37"/>
                  </a:cubicBezTo>
                  <a:lnTo>
                    <a:pt x="49" y="3517"/>
                  </a:lnTo>
                  <a:cubicBezTo>
                    <a:pt x="1" y="3565"/>
                    <a:pt x="1" y="3644"/>
                    <a:pt x="49" y="3693"/>
                  </a:cubicBezTo>
                  <a:cubicBezTo>
                    <a:pt x="73" y="3717"/>
                    <a:pt x="104" y="3729"/>
                    <a:pt x="137" y="3729"/>
                  </a:cubicBezTo>
                  <a:cubicBezTo>
                    <a:pt x="168" y="3729"/>
                    <a:pt x="201" y="3717"/>
                    <a:pt x="225" y="3693"/>
                  </a:cubicBezTo>
                  <a:lnTo>
                    <a:pt x="3710" y="213"/>
                  </a:lnTo>
                  <a:cubicBezTo>
                    <a:pt x="3759" y="165"/>
                    <a:pt x="3759" y="86"/>
                    <a:pt x="3710" y="37"/>
                  </a:cubicBezTo>
                  <a:cubicBezTo>
                    <a:pt x="3686" y="13"/>
                    <a:pt x="3654" y="1"/>
                    <a:pt x="3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878;p62">
              <a:extLst>
                <a:ext uri="{FF2B5EF4-FFF2-40B4-BE49-F238E27FC236}">
                  <a16:creationId xmlns:a16="http://schemas.microsoft.com/office/drawing/2014/main" id="{84A91E7C-4250-4155-894E-3B8E84B88B77}"/>
                </a:ext>
              </a:extLst>
            </p:cNvPr>
            <p:cNvSpPr/>
            <p:nvPr/>
          </p:nvSpPr>
          <p:spPr>
            <a:xfrm>
              <a:off x="5965150" y="4963525"/>
              <a:ext cx="46150" cy="40050"/>
            </a:xfrm>
            <a:custGeom>
              <a:avLst/>
              <a:gdLst/>
              <a:ahLst/>
              <a:cxnLst/>
              <a:rect l="l" t="t" r="r" b="b"/>
              <a:pathLst>
                <a:path w="1846" h="1602" extrusionOk="0">
                  <a:moveTo>
                    <a:pt x="1705" y="0"/>
                  </a:moveTo>
                  <a:cubicBezTo>
                    <a:pt x="1677" y="0"/>
                    <a:pt x="1649" y="10"/>
                    <a:pt x="1625" y="30"/>
                  </a:cubicBezTo>
                  <a:lnTo>
                    <a:pt x="58" y="1384"/>
                  </a:lnTo>
                  <a:cubicBezTo>
                    <a:pt x="6" y="1428"/>
                    <a:pt x="1" y="1506"/>
                    <a:pt x="46" y="1559"/>
                  </a:cubicBezTo>
                  <a:cubicBezTo>
                    <a:pt x="70" y="1588"/>
                    <a:pt x="104" y="1602"/>
                    <a:pt x="140" y="1602"/>
                  </a:cubicBezTo>
                  <a:cubicBezTo>
                    <a:pt x="168" y="1602"/>
                    <a:pt x="199" y="1591"/>
                    <a:pt x="221" y="1572"/>
                  </a:cubicBezTo>
                  <a:lnTo>
                    <a:pt x="1788" y="219"/>
                  </a:lnTo>
                  <a:cubicBezTo>
                    <a:pt x="1840" y="175"/>
                    <a:pt x="1845" y="96"/>
                    <a:pt x="1801" y="44"/>
                  </a:cubicBezTo>
                  <a:cubicBezTo>
                    <a:pt x="1776" y="15"/>
                    <a:pt x="1741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879;p62">
              <a:extLst>
                <a:ext uri="{FF2B5EF4-FFF2-40B4-BE49-F238E27FC236}">
                  <a16:creationId xmlns:a16="http://schemas.microsoft.com/office/drawing/2014/main" id="{083F64E1-7FAD-4E48-9641-92794C09707F}"/>
                </a:ext>
              </a:extLst>
            </p:cNvPr>
            <p:cNvSpPr/>
            <p:nvPr/>
          </p:nvSpPr>
          <p:spPr>
            <a:xfrm>
              <a:off x="5838300" y="4361350"/>
              <a:ext cx="192175" cy="182000"/>
            </a:xfrm>
            <a:custGeom>
              <a:avLst/>
              <a:gdLst/>
              <a:ahLst/>
              <a:cxnLst/>
              <a:rect l="l" t="t" r="r" b="b"/>
              <a:pathLst>
                <a:path w="7687" h="7280" extrusionOk="0">
                  <a:moveTo>
                    <a:pt x="7549" y="1"/>
                  </a:moveTo>
                  <a:cubicBezTo>
                    <a:pt x="7519" y="1"/>
                    <a:pt x="7488" y="12"/>
                    <a:pt x="7465" y="34"/>
                  </a:cubicBezTo>
                  <a:lnTo>
                    <a:pt x="53" y="7065"/>
                  </a:lnTo>
                  <a:cubicBezTo>
                    <a:pt x="2" y="7112"/>
                    <a:pt x="1" y="7191"/>
                    <a:pt x="48" y="7241"/>
                  </a:cubicBezTo>
                  <a:cubicBezTo>
                    <a:pt x="72" y="7267"/>
                    <a:pt x="105" y="7280"/>
                    <a:pt x="138" y="7280"/>
                  </a:cubicBezTo>
                  <a:cubicBezTo>
                    <a:pt x="168" y="7280"/>
                    <a:pt x="200" y="7268"/>
                    <a:pt x="223" y="7246"/>
                  </a:cubicBezTo>
                  <a:lnTo>
                    <a:pt x="7634" y="216"/>
                  </a:lnTo>
                  <a:cubicBezTo>
                    <a:pt x="7686" y="168"/>
                    <a:pt x="7687" y="90"/>
                    <a:pt x="7640" y="40"/>
                  </a:cubicBezTo>
                  <a:cubicBezTo>
                    <a:pt x="7615" y="14"/>
                    <a:pt x="7582" y="1"/>
                    <a:pt x="7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880;p62">
              <a:extLst>
                <a:ext uri="{FF2B5EF4-FFF2-40B4-BE49-F238E27FC236}">
                  <a16:creationId xmlns:a16="http://schemas.microsoft.com/office/drawing/2014/main" id="{2E04A2CD-ABF0-4C5B-987A-D84C052A3A3B}"/>
                </a:ext>
              </a:extLst>
            </p:cNvPr>
            <p:cNvSpPr/>
            <p:nvPr/>
          </p:nvSpPr>
          <p:spPr>
            <a:xfrm>
              <a:off x="5962175" y="4413350"/>
              <a:ext cx="63725" cy="61275"/>
            </a:xfrm>
            <a:custGeom>
              <a:avLst/>
              <a:gdLst/>
              <a:ahLst/>
              <a:cxnLst/>
              <a:rect l="l" t="t" r="r" b="b"/>
              <a:pathLst>
                <a:path w="2549" h="2451" extrusionOk="0">
                  <a:moveTo>
                    <a:pt x="2407" y="1"/>
                  </a:moveTo>
                  <a:cubicBezTo>
                    <a:pt x="2380" y="1"/>
                    <a:pt x="2352" y="10"/>
                    <a:pt x="2330" y="28"/>
                  </a:cubicBezTo>
                  <a:cubicBezTo>
                    <a:pt x="1512" y="700"/>
                    <a:pt x="744" y="1446"/>
                    <a:pt x="46" y="2245"/>
                  </a:cubicBezTo>
                  <a:cubicBezTo>
                    <a:pt x="0" y="2297"/>
                    <a:pt x="6" y="2375"/>
                    <a:pt x="58" y="2420"/>
                  </a:cubicBezTo>
                  <a:cubicBezTo>
                    <a:pt x="81" y="2440"/>
                    <a:pt x="110" y="2451"/>
                    <a:pt x="140" y="2451"/>
                  </a:cubicBezTo>
                  <a:cubicBezTo>
                    <a:pt x="173" y="2451"/>
                    <a:pt x="209" y="2435"/>
                    <a:pt x="235" y="2409"/>
                  </a:cubicBezTo>
                  <a:cubicBezTo>
                    <a:pt x="924" y="1619"/>
                    <a:pt x="1681" y="885"/>
                    <a:pt x="2489" y="221"/>
                  </a:cubicBezTo>
                  <a:cubicBezTo>
                    <a:pt x="2541" y="177"/>
                    <a:pt x="2548" y="98"/>
                    <a:pt x="2506" y="46"/>
                  </a:cubicBezTo>
                  <a:cubicBezTo>
                    <a:pt x="2480" y="16"/>
                    <a:pt x="2444" y="1"/>
                    <a:pt x="2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881;p62">
              <a:extLst>
                <a:ext uri="{FF2B5EF4-FFF2-40B4-BE49-F238E27FC236}">
                  <a16:creationId xmlns:a16="http://schemas.microsoft.com/office/drawing/2014/main" id="{22F3E0B6-6256-405E-B8A7-C1A7FDDD8897}"/>
                </a:ext>
              </a:extLst>
            </p:cNvPr>
            <p:cNvSpPr/>
            <p:nvPr/>
          </p:nvSpPr>
          <p:spPr>
            <a:xfrm>
              <a:off x="6039650" y="4442975"/>
              <a:ext cx="29850" cy="26325"/>
            </a:xfrm>
            <a:custGeom>
              <a:avLst/>
              <a:gdLst/>
              <a:ahLst/>
              <a:cxnLst/>
              <a:rect l="l" t="t" r="r" b="b"/>
              <a:pathLst>
                <a:path w="1194" h="1053" extrusionOk="0">
                  <a:moveTo>
                    <a:pt x="1055" y="1"/>
                  </a:moveTo>
                  <a:cubicBezTo>
                    <a:pt x="1026" y="1"/>
                    <a:pt x="996" y="11"/>
                    <a:pt x="973" y="31"/>
                  </a:cubicBezTo>
                  <a:lnTo>
                    <a:pt x="58" y="835"/>
                  </a:lnTo>
                  <a:cubicBezTo>
                    <a:pt x="5" y="879"/>
                    <a:pt x="0" y="960"/>
                    <a:pt x="46" y="1010"/>
                  </a:cubicBezTo>
                  <a:cubicBezTo>
                    <a:pt x="70" y="1038"/>
                    <a:pt x="105" y="1052"/>
                    <a:pt x="139" y="1052"/>
                  </a:cubicBezTo>
                  <a:cubicBezTo>
                    <a:pt x="170" y="1052"/>
                    <a:pt x="198" y="1044"/>
                    <a:pt x="222" y="1023"/>
                  </a:cubicBezTo>
                  <a:lnTo>
                    <a:pt x="1136" y="219"/>
                  </a:lnTo>
                  <a:cubicBezTo>
                    <a:pt x="1188" y="175"/>
                    <a:pt x="1194" y="94"/>
                    <a:pt x="1149" y="44"/>
                  </a:cubicBezTo>
                  <a:cubicBezTo>
                    <a:pt x="1124" y="15"/>
                    <a:pt x="1089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882;p62">
              <a:extLst>
                <a:ext uri="{FF2B5EF4-FFF2-40B4-BE49-F238E27FC236}">
                  <a16:creationId xmlns:a16="http://schemas.microsoft.com/office/drawing/2014/main" id="{ACA3E57B-644E-46D3-B02B-750574EF476C}"/>
                </a:ext>
              </a:extLst>
            </p:cNvPr>
            <p:cNvSpPr/>
            <p:nvPr/>
          </p:nvSpPr>
          <p:spPr>
            <a:xfrm>
              <a:off x="5513525" y="4842975"/>
              <a:ext cx="70450" cy="41925"/>
            </a:xfrm>
            <a:custGeom>
              <a:avLst/>
              <a:gdLst/>
              <a:ahLst/>
              <a:cxnLst/>
              <a:rect l="l" t="t" r="r" b="b"/>
              <a:pathLst>
                <a:path w="2818" h="1677" extrusionOk="0">
                  <a:moveTo>
                    <a:pt x="2677" y="1"/>
                  </a:moveTo>
                  <a:cubicBezTo>
                    <a:pt x="2628" y="1"/>
                    <a:pt x="2581" y="29"/>
                    <a:pt x="2561" y="78"/>
                  </a:cubicBezTo>
                  <a:cubicBezTo>
                    <a:pt x="2228" y="881"/>
                    <a:pt x="1367" y="1428"/>
                    <a:pt x="502" y="1428"/>
                  </a:cubicBezTo>
                  <a:cubicBezTo>
                    <a:pt x="386" y="1428"/>
                    <a:pt x="271" y="1419"/>
                    <a:pt x="157" y="1399"/>
                  </a:cubicBezTo>
                  <a:cubicBezTo>
                    <a:pt x="149" y="1397"/>
                    <a:pt x="141" y="1396"/>
                    <a:pt x="133" y="1396"/>
                  </a:cubicBezTo>
                  <a:cubicBezTo>
                    <a:pt x="72" y="1396"/>
                    <a:pt x="23" y="1440"/>
                    <a:pt x="13" y="1500"/>
                  </a:cubicBezTo>
                  <a:cubicBezTo>
                    <a:pt x="0" y="1568"/>
                    <a:pt x="45" y="1632"/>
                    <a:pt x="113" y="1644"/>
                  </a:cubicBezTo>
                  <a:cubicBezTo>
                    <a:pt x="241" y="1666"/>
                    <a:pt x="368" y="1676"/>
                    <a:pt x="495" y="1676"/>
                  </a:cubicBezTo>
                  <a:cubicBezTo>
                    <a:pt x="1461" y="1676"/>
                    <a:pt x="2420" y="1067"/>
                    <a:pt x="2791" y="172"/>
                  </a:cubicBezTo>
                  <a:cubicBezTo>
                    <a:pt x="2817" y="109"/>
                    <a:pt x="2786" y="36"/>
                    <a:pt x="2723" y="10"/>
                  </a:cubicBezTo>
                  <a:cubicBezTo>
                    <a:pt x="2708" y="3"/>
                    <a:pt x="2692" y="1"/>
                    <a:pt x="2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883;p62">
              <a:extLst>
                <a:ext uri="{FF2B5EF4-FFF2-40B4-BE49-F238E27FC236}">
                  <a16:creationId xmlns:a16="http://schemas.microsoft.com/office/drawing/2014/main" id="{63632771-B9FE-42B2-8E72-65C75E1101A1}"/>
                </a:ext>
              </a:extLst>
            </p:cNvPr>
            <p:cNvSpPr/>
            <p:nvPr/>
          </p:nvSpPr>
          <p:spPr>
            <a:xfrm>
              <a:off x="5582525" y="4895375"/>
              <a:ext cx="34200" cy="26250"/>
            </a:xfrm>
            <a:custGeom>
              <a:avLst/>
              <a:gdLst/>
              <a:ahLst/>
              <a:cxnLst/>
              <a:rect l="l" t="t" r="r" b="b"/>
              <a:pathLst>
                <a:path w="1368" h="1050" extrusionOk="0">
                  <a:moveTo>
                    <a:pt x="1230" y="0"/>
                  </a:moveTo>
                  <a:cubicBezTo>
                    <a:pt x="1195" y="0"/>
                    <a:pt x="1161" y="14"/>
                    <a:pt x="1136" y="42"/>
                  </a:cubicBezTo>
                  <a:cubicBezTo>
                    <a:pt x="850" y="371"/>
                    <a:pt x="490" y="636"/>
                    <a:pt x="93" y="810"/>
                  </a:cubicBezTo>
                  <a:cubicBezTo>
                    <a:pt x="30" y="840"/>
                    <a:pt x="1" y="913"/>
                    <a:pt x="28" y="976"/>
                  </a:cubicBezTo>
                  <a:cubicBezTo>
                    <a:pt x="49" y="1023"/>
                    <a:pt x="94" y="1050"/>
                    <a:pt x="142" y="1050"/>
                  </a:cubicBezTo>
                  <a:cubicBezTo>
                    <a:pt x="158" y="1050"/>
                    <a:pt x="175" y="1046"/>
                    <a:pt x="193" y="1038"/>
                  </a:cubicBezTo>
                  <a:cubicBezTo>
                    <a:pt x="624" y="848"/>
                    <a:pt x="1015" y="560"/>
                    <a:pt x="1324" y="204"/>
                  </a:cubicBezTo>
                  <a:cubicBezTo>
                    <a:pt x="1368" y="154"/>
                    <a:pt x="1362" y="75"/>
                    <a:pt x="1310" y="29"/>
                  </a:cubicBezTo>
                  <a:cubicBezTo>
                    <a:pt x="1287" y="10"/>
                    <a:pt x="1258" y="0"/>
                    <a:pt x="1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884;p62">
              <a:extLst>
                <a:ext uri="{FF2B5EF4-FFF2-40B4-BE49-F238E27FC236}">
                  <a16:creationId xmlns:a16="http://schemas.microsoft.com/office/drawing/2014/main" id="{D226F213-EE13-4C4E-82BD-96E194BB6884}"/>
                </a:ext>
              </a:extLst>
            </p:cNvPr>
            <p:cNvSpPr/>
            <p:nvPr/>
          </p:nvSpPr>
          <p:spPr>
            <a:xfrm>
              <a:off x="5628200" y="4943725"/>
              <a:ext cx="56825" cy="35625"/>
            </a:xfrm>
            <a:custGeom>
              <a:avLst/>
              <a:gdLst/>
              <a:ahLst/>
              <a:cxnLst/>
              <a:rect l="l" t="t" r="r" b="b"/>
              <a:pathLst>
                <a:path w="2273" h="1425" extrusionOk="0">
                  <a:moveTo>
                    <a:pt x="2132" y="1"/>
                  </a:moveTo>
                  <a:cubicBezTo>
                    <a:pt x="2092" y="1"/>
                    <a:pt x="2052" y="20"/>
                    <a:pt x="2027" y="56"/>
                  </a:cubicBezTo>
                  <a:cubicBezTo>
                    <a:pt x="1603" y="682"/>
                    <a:pt x="874" y="1111"/>
                    <a:pt x="120" y="1176"/>
                  </a:cubicBezTo>
                  <a:cubicBezTo>
                    <a:pt x="52" y="1182"/>
                    <a:pt x="1" y="1242"/>
                    <a:pt x="6" y="1310"/>
                  </a:cubicBezTo>
                  <a:cubicBezTo>
                    <a:pt x="11" y="1375"/>
                    <a:pt x="66" y="1424"/>
                    <a:pt x="130" y="1424"/>
                  </a:cubicBezTo>
                  <a:cubicBezTo>
                    <a:pt x="135" y="1424"/>
                    <a:pt x="137" y="1424"/>
                    <a:pt x="141" y="1423"/>
                  </a:cubicBezTo>
                  <a:cubicBezTo>
                    <a:pt x="979" y="1352"/>
                    <a:pt x="1763" y="893"/>
                    <a:pt x="2235" y="194"/>
                  </a:cubicBezTo>
                  <a:cubicBezTo>
                    <a:pt x="2272" y="137"/>
                    <a:pt x="2257" y="59"/>
                    <a:pt x="2200" y="21"/>
                  </a:cubicBezTo>
                  <a:cubicBezTo>
                    <a:pt x="2179" y="7"/>
                    <a:pt x="2155" y="1"/>
                    <a:pt x="2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885;p62">
              <a:extLst>
                <a:ext uri="{FF2B5EF4-FFF2-40B4-BE49-F238E27FC236}">
                  <a16:creationId xmlns:a16="http://schemas.microsoft.com/office/drawing/2014/main" id="{96A94EDD-768C-4E01-A9D0-5F10F22D5C9A}"/>
                </a:ext>
              </a:extLst>
            </p:cNvPr>
            <p:cNvSpPr/>
            <p:nvPr/>
          </p:nvSpPr>
          <p:spPr>
            <a:xfrm>
              <a:off x="5694950" y="5003425"/>
              <a:ext cx="33125" cy="25225"/>
            </a:xfrm>
            <a:custGeom>
              <a:avLst/>
              <a:gdLst/>
              <a:ahLst/>
              <a:cxnLst/>
              <a:rect l="l" t="t" r="r" b="b"/>
              <a:pathLst>
                <a:path w="1325" h="1009" extrusionOk="0">
                  <a:moveTo>
                    <a:pt x="1183" y="1"/>
                  </a:moveTo>
                  <a:cubicBezTo>
                    <a:pt x="1145" y="1"/>
                    <a:pt x="1108" y="18"/>
                    <a:pt x="1084" y="51"/>
                  </a:cubicBezTo>
                  <a:cubicBezTo>
                    <a:pt x="837" y="377"/>
                    <a:pt x="488" y="633"/>
                    <a:pt x="99" y="767"/>
                  </a:cubicBezTo>
                  <a:cubicBezTo>
                    <a:pt x="35" y="789"/>
                    <a:pt x="0" y="859"/>
                    <a:pt x="22" y="925"/>
                  </a:cubicBezTo>
                  <a:cubicBezTo>
                    <a:pt x="41" y="976"/>
                    <a:pt x="89" y="1009"/>
                    <a:pt x="140" y="1009"/>
                  </a:cubicBezTo>
                  <a:cubicBezTo>
                    <a:pt x="153" y="1009"/>
                    <a:pt x="168" y="1005"/>
                    <a:pt x="180" y="1000"/>
                  </a:cubicBezTo>
                  <a:cubicBezTo>
                    <a:pt x="616" y="851"/>
                    <a:pt x="1006" y="566"/>
                    <a:pt x="1282" y="199"/>
                  </a:cubicBezTo>
                  <a:cubicBezTo>
                    <a:pt x="1324" y="145"/>
                    <a:pt x="1313" y="67"/>
                    <a:pt x="1257" y="26"/>
                  </a:cubicBezTo>
                  <a:cubicBezTo>
                    <a:pt x="1235" y="9"/>
                    <a:pt x="1209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886;p62">
              <a:extLst>
                <a:ext uri="{FF2B5EF4-FFF2-40B4-BE49-F238E27FC236}">
                  <a16:creationId xmlns:a16="http://schemas.microsoft.com/office/drawing/2014/main" id="{144DBBB3-AEAE-459B-80DF-2E47ADE3B7C4}"/>
                </a:ext>
              </a:extLst>
            </p:cNvPr>
            <p:cNvSpPr/>
            <p:nvPr/>
          </p:nvSpPr>
          <p:spPr>
            <a:xfrm>
              <a:off x="5754425" y="5050100"/>
              <a:ext cx="45425" cy="36800"/>
            </a:xfrm>
            <a:custGeom>
              <a:avLst/>
              <a:gdLst/>
              <a:ahLst/>
              <a:cxnLst/>
              <a:rect l="l" t="t" r="r" b="b"/>
              <a:pathLst>
                <a:path w="1817" h="1472" extrusionOk="0">
                  <a:moveTo>
                    <a:pt x="1679" y="1"/>
                  </a:moveTo>
                  <a:cubicBezTo>
                    <a:pt x="1628" y="1"/>
                    <a:pt x="1579" y="31"/>
                    <a:pt x="1560" y="84"/>
                  </a:cubicBezTo>
                  <a:cubicBezTo>
                    <a:pt x="1342" y="695"/>
                    <a:pt x="762" y="1151"/>
                    <a:pt x="118" y="1224"/>
                  </a:cubicBezTo>
                  <a:cubicBezTo>
                    <a:pt x="50" y="1231"/>
                    <a:pt x="1" y="1293"/>
                    <a:pt x="8" y="1361"/>
                  </a:cubicBezTo>
                  <a:cubicBezTo>
                    <a:pt x="14" y="1425"/>
                    <a:pt x="69" y="1472"/>
                    <a:pt x="131" y="1472"/>
                  </a:cubicBezTo>
                  <a:cubicBezTo>
                    <a:pt x="137" y="1472"/>
                    <a:pt x="140" y="1472"/>
                    <a:pt x="145" y="1468"/>
                  </a:cubicBezTo>
                  <a:cubicBezTo>
                    <a:pt x="882" y="1387"/>
                    <a:pt x="1545" y="864"/>
                    <a:pt x="1794" y="166"/>
                  </a:cubicBezTo>
                  <a:cubicBezTo>
                    <a:pt x="1817" y="101"/>
                    <a:pt x="1782" y="31"/>
                    <a:pt x="1718" y="7"/>
                  </a:cubicBezTo>
                  <a:cubicBezTo>
                    <a:pt x="1706" y="3"/>
                    <a:pt x="1692" y="1"/>
                    <a:pt x="1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887;p62">
              <a:extLst>
                <a:ext uri="{FF2B5EF4-FFF2-40B4-BE49-F238E27FC236}">
                  <a16:creationId xmlns:a16="http://schemas.microsoft.com/office/drawing/2014/main" id="{CB54CD35-3D70-4865-B38A-8CF1DE47AED5}"/>
                </a:ext>
              </a:extLst>
            </p:cNvPr>
            <p:cNvSpPr/>
            <p:nvPr/>
          </p:nvSpPr>
          <p:spPr>
            <a:xfrm>
              <a:off x="5810700" y="5098075"/>
              <a:ext cx="33150" cy="27700"/>
            </a:xfrm>
            <a:custGeom>
              <a:avLst/>
              <a:gdLst/>
              <a:ahLst/>
              <a:cxnLst/>
              <a:rect l="l" t="t" r="r" b="b"/>
              <a:pathLst>
                <a:path w="1326" h="1108" extrusionOk="0">
                  <a:moveTo>
                    <a:pt x="1183" y="0"/>
                  </a:moveTo>
                  <a:cubicBezTo>
                    <a:pt x="1138" y="0"/>
                    <a:pt x="1095" y="25"/>
                    <a:pt x="1073" y="67"/>
                  </a:cubicBezTo>
                  <a:cubicBezTo>
                    <a:pt x="876" y="447"/>
                    <a:pt x="514" y="744"/>
                    <a:pt x="103" y="862"/>
                  </a:cubicBezTo>
                  <a:cubicBezTo>
                    <a:pt x="37" y="882"/>
                    <a:pt x="0" y="950"/>
                    <a:pt x="18" y="1017"/>
                  </a:cubicBezTo>
                  <a:cubicBezTo>
                    <a:pt x="34" y="1072"/>
                    <a:pt x="84" y="1107"/>
                    <a:pt x="137" y="1107"/>
                  </a:cubicBezTo>
                  <a:cubicBezTo>
                    <a:pt x="148" y="1107"/>
                    <a:pt x="159" y="1106"/>
                    <a:pt x="171" y="1102"/>
                  </a:cubicBezTo>
                  <a:cubicBezTo>
                    <a:pt x="646" y="965"/>
                    <a:pt x="1065" y="621"/>
                    <a:pt x="1293" y="182"/>
                  </a:cubicBezTo>
                  <a:cubicBezTo>
                    <a:pt x="1326" y="121"/>
                    <a:pt x="1300" y="48"/>
                    <a:pt x="1241" y="14"/>
                  </a:cubicBezTo>
                  <a:cubicBezTo>
                    <a:pt x="1222" y="5"/>
                    <a:pt x="1203" y="0"/>
                    <a:pt x="1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888;p62">
              <a:extLst>
                <a:ext uri="{FF2B5EF4-FFF2-40B4-BE49-F238E27FC236}">
                  <a16:creationId xmlns:a16="http://schemas.microsoft.com/office/drawing/2014/main" id="{F588BA5E-B90C-4526-8DA4-42A5ECE0F4C9}"/>
                </a:ext>
              </a:extLst>
            </p:cNvPr>
            <p:cNvSpPr/>
            <p:nvPr/>
          </p:nvSpPr>
          <p:spPr>
            <a:xfrm>
              <a:off x="5866050" y="5151450"/>
              <a:ext cx="31975" cy="26375"/>
            </a:xfrm>
            <a:custGeom>
              <a:avLst/>
              <a:gdLst/>
              <a:ahLst/>
              <a:cxnLst/>
              <a:rect l="l" t="t" r="r" b="b"/>
              <a:pathLst>
                <a:path w="1279" h="1055" extrusionOk="0">
                  <a:moveTo>
                    <a:pt x="1142" y="0"/>
                  </a:moveTo>
                  <a:cubicBezTo>
                    <a:pt x="1089" y="0"/>
                    <a:pt x="1038" y="34"/>
                    <a:pt x="1021" y="87"/>
                  </a:cubicBezTo>
                  <a:cubicBezTo>
                    <a:pt x="901" y="473"/>
                    <a:pt x="522" y="774"/>
                    <a:pt x="119" y="805"/>
                  </a:cubicBezTo>
                  <a:cubicBezTo>
                    <a:pt x="51" y="811"/>
                    <a:pt x="0" y="871"/>
                    <a:pt x="6" y="939"/>
                  </a:cubicBezTo>
                  <a:cubicBezTo>
                    <a:pt x="11" y="1004"/>
                    <a:pt x="65" y="1055"/>
                    <a:pt x="129" y="1055"/>
                  </a:cubicBezTo>
                  <a:cubicBezTo>
                    <a:pt x="132" y="1055"/>
                    <a:pt x="136" y="1055"/>
                    <a:pt x="139" y="1054"/>
                  </a:cubicBezTo>
                  <a:cubicBezTo>
                    <a:pt x="646" y="1015"/>
                    <a:pt x="1107" y="647"/>
                    <a:pt x="1258" y="161"/>
                  </a:cubicBezTo>
                  <a:cubicBezTo>
                    <a:pt x="1279" y="96"/>
                    <a:pt x="1242" y="26"/>
                    <a:pt x="1176" y="5"/>
                  </a:cubicBezTo>
                  <a:cubicBezTo>
                    <a:pt x="1165" y="2"/>
                    <a:pt x="1153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889;p62">
              <a:extLst>
                <a:ext uri="{FF2B5EF4-FFF2-40B4-BE49-F238E27FC236}">
                  <a16:creationId xmlns:a16="http://schemas.microsoft.com/office/drawing/2014/main" id="{0C46DA6F-666B-48FA-8FBB-3BEDA5C7C558}"/>
                </a:ext>
              </a:extLst>
            </p:cNvPr>
            <p:cNvSpPr/>
            <p:nvPr/>
          </p:nvSpPr>
          <p:spPr>
            <a:xfrm>
              <a:off x="5104975" y="4811775"/>
              <a:ext cx="365425" cy="128725"/>
            </a:xfrm>
            <a:custGeom>
              <a:avLst/>
              <a:gdLst/>
              <a:ahLst/>
              <a:cxnLst/>
              <a:rect l="l" t="t" r="r" b="b"/>
              <a:pathLst>
                <a:path w="14617" h="5149" extrusionOk="0">
                  <a:moveTo>
                    <a:pt x="14487" y="1"/>
                  </a:moveTo>
                  <a:cubicBezTo>
                    <a:pt x="14480" y="1"/>
                    <a:pt x="14473" y="1"/>
                    <a:pt x="14465" y="2"/>
                  </a:cubicBezTo>
                  <a:cubicBezTo>
                    <a:pt x="9398" y="770"/>
                    <a:pt x="4560" y="2421"/>
                    <a:pt x="81" y="4915"/>
                  </a:cubicBezTo>
                  <a:cubicBezTo>
                    <a:pt x="22" y="4949"/>
                    <a:pt x="1" y="5025"/>
                    <a:pt x="33" y="5085"/>
                  </a:cubicBezTo>
                  <a:cubicBezTo>
                    <a:pt x="55" y="5127"/>
                    <a:pt x="98" y="5149"/>
                    <a:pt x="142" y="5149"/>
                  </a:cubicBezTo>
                  <a:cubicBezTo>
                    <a:pt x="163" y="5149"/>
                    <a:pt x="184" y="5143"/>
                    <a:pt x="203" y="5132"/>
                  </a:cubicBezTo>
                  <a:cubicBezTo>
                    <a:pt x="4655" y="2654"/>
                    <a:pt x="9465" y="1010"/>
                    <a:pt x="14502" y="248"/>
                  </a:cubicBezTo>
                  <a:cubicBezTo>
                    <a:pt x="14570" y="238"/>
                    <a:pt x="14617" y="175"/>
                    <a:pt x="14607" y="107"/>
                  </a:cubicBezTo>
                  <a:cubicBezTo>
                    <a:pt x="14597" y="46"/>
                    <a:pt x="14550" y="1"/>
                    <a:pt x="14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890;p62">
              <a:extLst>
                <a:ext uri="{FF2B5EF4-FFF2-40B4-BE49-F238E27FC236}">
                  <a16:creationId xmlns:a16="http://schemas.microsoft.com/office/drawing/2014/main" id="{98DE10D4-29FE-409F-8655-B2A26A25E6C3}"/>
                </a:ext>
              </a:extLst>
            </p:cNvPr>
            <p:cNvSpPr/>
            <p:nvPr/>
          </p:nvSpPr>
          <p:spPr>
            <a:xfrm>
              <a:off x="5529950" y="4490825"/>
              <a:ext cx="274275" cy="285800"/>
            </a:xfrm>
            <a:custGeom>
              <a:avLst/>
              <a:gdLst/>
              <a:ahLst/>
              <a:cxnLst/>
              <a:rect l="l" t="t" r="r" b="b"/>
              <a:pathLst>
                <a:path w="10971" h="11432" extrusionOk="0">
                  <a:moveTo>
                    <a:pt x="10831" y="1"/>
                  </a:moveTo>
                  <a:cubicBezTo>
                    <a:pt x="10805" y="1"/>
                    <a:pt x="10779" y="9"/>
                    <a:pt x="10757" y="25"/>
                  </a:cubicBezTo>
                  <a:cubicBezTo>
                    <a:pt x="6506" y="3080"/>
                    <a:pt x="2899" y="6853"/>
                    <a:pt x="38" y="11239"/>
                  </a:cubicBezTo>
                  <a:cubicBezTo>
                    <a:pt x="1" y="11296"/>
                    <a:pt x="16" y="11373"/>
                    <a:pt x="74" y="11410"/>
                  </a:cubicBezTo>
                  <a:cubicBezTo>
                    <a:pt x="95" y="11425"/>
                    <a:pt x="119" y="11431"/>
                    <a:pt x="142" y="11431"/>
                  </a:cubicBezTo>
                  <a:cubicBezTo>
                    <a:pt x="182" y="11431"/>
                    <a:pt x="223" y="11411"/>
                    <a:pt x="247" y="11376"/>
                  </a:cubicBezTo>
                  <a:cubicBezTo>
                    <a:pt x="3092" y="7016"/>
                    <a:pt x="6675" y="3266"/>
                    <a:pt x="10903" y="227"/>
                  </a:cubicBezTo>
                  <a:cubicBezTo>
                    <a:pt x="10959" y="187"/>
                    <a:pt x="10971" y="109"/>
                    <a:pt x="10931" y="53"/>
                  </a:cubicBezTo>
                  <a:cubicBezTo>
                    <a:pt x="10907" y="19"/>
                    <a:pt x="10869" y="1"/>
                    <a:pt x="10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891;p62">
              <a:extLst>
                <a:ext uri="{FF2B5EF4-FFF2-40B4-BE49-F238E27FC236}">
                  <a16:creationId xmlns:a16="http://schemas.microsoft.com/office/drawing/2014/main" id="{F5E7D0AA-E663-497F-8484-12EC7AF90BB7}"/>
                </a:ext>
              </a:extLst>
            </p:cNvPr>
            <p:cNvSpPr/>
            <p:nvPr/>
          </p:nvSpPr>
          <p:spPr>
            <a:xfrm>
              <a:off x="5829875" y="4446425"/>
              <a:ext cx="37525" cy="27325"/>
            </a:xfrm>
            <a:custGeom>
              <a:avLst/>
              <a:gdLst/>
              <a:ahLst/>
              <a:cxnLst/>
              <a:rect l="l" t="t" r="r" b="b"/>
              <a:pathLst>
                <a:path w="1501" h="1093" extrusionOk="0">
                  <a:moveTo>
                    <a:pt x="1360" y="0"/>
                  </a:moveTo>
                  <a:cubicBezTo>
                    <a:pt x="1335" y="0"/>
                    <a:pt x="1310" y="8"/>
                    <a:pt x="1288" y="23"/>
                  </a:cubicBezTo>
                  <a:lnTo>
                    <a:pt x="72" y="866"/>
                  </a:lnTo>
                  <a:cubicBezTo>
                    <a:pt x="15" y="904"/>
                    <a:pt x="1" y="982"/>
                    <a:pt x="40" y="1039"/>
                  </a:cubicBezTo>
                  <a:cubicBezTo>
                    <a:pt x="63" y="1074"/>
                    <a:pt x="103" y="1092"/>
                    <a:pt x="142" y="1092"/>
                  </a:cubicBezTo>
                  <a:cubicBezTo>
                    <a:pt x="167" y="1092"/>
                    <a:pt x="192" y="1086"/>
                    <a:pt x="213" y="1070"/>
                  </a:cubicBezTo>
                  <a:lnTo>
                    <a:pt x="1430" y="227"/>
                  </a:lnTo>
                  <a:cubicBezTo>
                    <a:pt x="1486" y="189"/>
                    <a:pt x="1501" y="111"/>
                    <a:pt x="1461" y="55"/>
                  </a:cubicBezTo>
                  <a:cubicBezTo>
                    <a:pt x="1438" y="19"/>
                    <a:pt x="1399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892;p62">
              <a:extLst>
                <a:ext uri="{FF2B5EF4-FFF2-40B4-BE49-F238E27FC236}">
                  <a16:creationId xmlns:a16="http://schemas.microsoft.com/office/drawing/2014/main" id="{817AB624-153B-4EED-B693-A20849CAF73F}"/>
                </a:ext>
              </a:extLst>
            </p:cNvPr>
            <p:cNvSpPr/>
            <p:nvPr/>
          </p:nvSpPr>
          <p:spPr>
            <a:xfrm>
              <a:off x="5054100" y="4943400"/>
              <a:ext cx="28825" cy="18825"/>
            </a:xfrm>
            <a:custGeom>
              <a:avLst/>
              <a:gdLst/>
              <a:ahLst/>
              <a:cxnLst/>
              <a:rect l="l" t="t" r="r" b="b"/>
              <a:pathLst>
                <a:path w="1153" h="753" extrusionOk="0">
                  <a:moveTo>
                    <a:pt x="1009" y="0"/>
                  </a:moveTo>
                  <a:cubicBezTo>
                    <a:pt x="988" y="0"/>
                    <a:pt x="967" y="6"/>
                    <a:pt x="948" y="18"/>
                  </a:cubicBezTo>
                  <a:lnTo>
                    <a:pt x="80" y="520"/>
                  </a:lnTo>
                  <a:cubicBezTo>
                    <a:pt x="21" y="554"/>
                    <a:pt x="1" y="631"/>
                    <a:pt x="34" y="690"/>
                  </a:cubicBezTo>
                  <a:cubicBezTo>
                    <a:pt x="57" y="731"/>
                    <a:pt x="99" y="753"/>
                    <a:pt x="142" y="753"/>
                  </a:cubicBezTo>
                  <a:cubicBezTo>
                    <a:pt x="163" y="753"/>
                    <a:pt x="184" y="747"/>
                    <a:pt x="205" y="736"/>
                  </a:cubicBezTo>
                  <a:lnTo>
                    <a:pt x="1073" y="233"/>
                  </a:lnTo>
                  <a:cubicBezTo>
                    <a:pt x="1132" y="200"/>
                    <a:pt x="1152" y="122"/>
                    <a:pt x="1118" y="64"/>
                  </a:cubicBezTo>
                  <a:cubicBezTo>
                    <a:pt x="1094" y="23"/>
                    <a:pt x="1052" y="0"/>
                    <a:pt x="1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121;p70">
            <a:extLst>
              <a:ext uri="{FF2B5EF4-FFF2-40B4-BE49-F238E27FC236}">
                <a16:creationId xmlns:a16="http://schemas.microsoft.com/office/drawing/2014/main" id="{801605D2-88ED-4474-8A92-27D963DCD95F}"/>
              </a:ext>
            </a:extLst>
          </p:cNvPr>
          <p:cNvGrpSpPr/>
          <p:nvPr/>
        </p:nvGrpSpPr>
        <p:grpSpPr>
          <a:xfrm rot="318486">
            <a:off x="3491912" y="2717108"/>
            <a:ext cx="1812322" cy="1541287"/>
            <a:chOff x="4060225" y="2160075"/>
            <a:chExt cx="3214100" cy="2691675"/>
          </a:xfrm>
        </p:grpSpPr>
        <p:sp>
          <p:nvSpPr>
            <p:cNvPr id="157" name="Google Shape;3122;p70">
              <a:extLst>
                <a:ext uri="{FF2B5EF4-FFF2-40B4-BE49-F238E27FC236}">
                  <a16:creationId xmlns:a16="http://schemas.microsoft.com/office/drawing/2014/main" id="{6F4C747B-BA13-461D-ACBD-48122627B361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3;p70">
              <a:extLst>
                <a:ext uri="{FF2B5EF4-FFF2-40B4-BE49-F238E27FC236}">
                  <a16:creationId xmlns:a16="http://schemas.microsoft.com/office/drawing/2014/main" id="{84B61968-AD86-4E5C-879C-48FFA741A746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4;p70">
              <a:extLst>
                <a:ext uri="{FF2B5EF4-FFF2-40B4-BE49-F238E27FC236}">
                  <a16:creationId xmlns:a16="http://schemas.microsoft.com/office/drawing/2014/main" id="{F5E24756-E3B5-4C14-A221-BABBA08FA2B1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5;p70">
              <a:extLst>
                <a:ext uri="{FF2B5EF4-FFF2-40B4-BE49-F238E27FC236}">
                  <a16:creationId xmlns:a16="http://schemas.microsoft.com/office/drawing/2014/main" id="{A6C2FF12-9618-42A6-B6FC-A8B2112B2B68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6;p70">
              <a:extLst>
                <a:ext uri="{FF2B5EF4-FFF2-40B4-BE49-F238E27FC236}">
                  <a16:creationId xmlns:a16="http://schemas.microsoft.com/office/drawing/2014/main" id="{6BCE0D35-BE7F-491B-9079-4F4C03FD504C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7;p70">
              <a:extLst>
                <a:ext uri="{FF2B5EF4-FFF2-40B4-BE49-F238E27FC236}">
                  <a16:creationId xmlns:a16="http://schemas.microsoft.com/office/drawing/2014/main" id="{59647ECB-3252-4FE4-9330-78D32DC486A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8;p70">
              <a:extLst>
                <a:ext uri="{FF2B5EF4-FFF2-40B4-BE49-F238E27FC236}">
                  <a16:creationId xmlns:a16="http://schemas.microsoft.com/office/drawing/2014/main" id="{DC42F430-3EDB-4FF4-9617-C06286E55892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9;p70">
              <a:extLst>
                <a:ext uri="{FF2B5EF4-FFF2-40B4-BE49-F238E27FC236}">
                  <a16:creationId xmlns:a16="http://schemas.microsoft.com/office/drawing/2014/main" id="{62B1A7DD-C45A-45C3-B4D8-A48296A3191C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30;p70">
              <a:extLst>
                <a:ext uri="{FF2B5EF4-FFF2-40B4-BE49-F238E27FC236}">
                  <a16:creationId xmlns:a16="http://schemas.microsoft.com/office/drawing/2014/main" id="{B0A00F1A-D2D5-411E-AA05-E2DC2F46A379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31;p70">
              <a:extLst>
                <a:ext uri="{FF2B5EF4-FFF2-40B4-BE49-F238E27FC236}">
                  <a16:creationId xmlns:a16="http://schemas.microsoft.com/office/drawing/2014/main" id="{E7195FC0-E599-4C33-B080-A2CC523B05C2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32;p70">
              <a:extLst>
                <a:ext uri="{FF2B5EF4-FFF2-40B4-BE49-F238E27FC236}">
                  <a16:creationId xmlns:a16="http://schemas.microsoft.com/office/drawing/2014/main" id="{11E26695-A5F0-4829-AB2E-7C405B8023F1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33;p70">
              <a:extLst>
                <a:ext uri="{FF2B5EF4-FFF2-40B4-BE49-F238E27FC236}">
                  <a16:creationId xmlns:a16="http://schemas.microsoft.com/office/drawing/2014/main" id="{E02B68DD-E148-4B48-8122-88970874CD4C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34;p70">
              <a:extLst>
                <a:ext uri="{FF2B5EF4-FFF2-40B4-BE49-F238E27FC236}">
                  <a16:creationId xmlns:a16="http://schemas.microsoft.com/office/drawing/2014/main" id="{BB12235E-31D2-4465-91FD-3EFF66E6E87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35;p70">
              <a:extLst>
                <a:ext uri="{FF2B5EF4-FFF2-40B4-BE49-F238E27FC236}">
                  <a16:creationId xmlns:a16="http://schemas.microsoft.com/office/drawing/2014/main" id="{2CCC8071-3652-4744-AAAC-FC4D41DC1635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36;p70">
              <a:extLst>
                <a:ext uri="{FF2B5EF4-FFF2-40B4-BE49-F238E27FC236}">
                  <a16:creationId xmlns:a16="http://schemas.microsoft.com/office/drawing/2014/main" id="{CD180544-AFFD-4AC2-946B-4802494D01E0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37;p70">
              <a:extLst>
                <a:ext uri="{FF2B5EF4-FFF2-40B4-BE49-F238E27FC236}">
                  <a16:creationId xmlns:a16="http://schemas.microsoft.com/office/drawing/2014/main" id="{4C9DCFDA-B25C-4C78-BDEC-25C7A3C29F85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38;p70">
              <a:extLst>
                <a:ext uri="{FF2B5EF4-FFF2-40B4-BE49-F238E27FC236}">
                  <a16:creationId xmlns:a16="http://schemas.microsoft.com/office/drawing/2014/main" id="{F825D550-85C1-4625-9FAF-60A5FDB8915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39;p70">
              <a:extLst>
                <a:ext uri="{FF2B5EF4-FFF2-40B4-BE49-F238E27FC236}">
                  <a16:creationId xmlns:a16="http://schemas.microsoft.com/office/drawing/2014/main" id="{E98474AC-252B-4DEF-90FC-CF828BE2EDB0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40;p70">
              <a:extLst>
                <a:ext uri="{FF2B5EF4-FFF2-40B4-BE49-F238E27FC236}">
                  <a16:creationId xmlns:a16="http://schemas.microsoft.com/office/drawing/2014/main" id="{B29088D7-672C-44EC-B6FE-1968F5B2F4B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41;p70">
              <a:extLst>
                <a:ext uri="{FF2B5EF4-FFF2-40B4-BE49-F238E27FC236}">
                  <a16:creationId xmlns:a16="http://schemas.microsoft.com/office/drawing/2014/main" id="{77D5339E-FD9A-42BC-82B6-8F4FF4E12507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42;p70">
              <a:extLst>
                <a:ext uri="{FF2B5EF4-FFF2-40B4-BE49-F238E27FC236}">
                  <a16:creationId xmlns:a16="http://schemas.microsoft.com/office/drawing/2014/main" id="{BCAA5FEB-EBC4-4D1C-AB05-DE1C14A815EC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43;p70">
              <a:extLst>
                <a:ext uri="{FF2B5EF4-FFF2-40B4-BE49-F238E27FC236}">
                  <a16:creationId xmlns:a16="http://schemas.microsoft.com/office/drawing/2014/main" id="{08989B18-FF42-4CE2-BF65-B22E208FFDA2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44;p70">
              <a:extLst>
                <a:ext uri="{FF2B5EF4-FFF2-40B4-BE49-F238E27FC236}">
                  <a16:creationId xmlns:a16="http://schemas.microsoft.com/office/drawing/2014/main" id="{C218809F-FE84-400E-AEBE-7F41C78F2993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45;p70">
              <a:extLst>
                <a:ext uri="{FF2B5EF4-FFF2-40B4-BE49-F238E27FC236}">
                  <a16:creationId xmlns:a16="http://schemas.microsoft.com/office/drawing/2014/main" id="{AF811AEC-489A-48C4-905F-83CE18672521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46;p70">
              <a:extLst>
                <a:ext uri="{FF2B5EF4-FFF2-40B4-BE49-F238E27FC236}">
                  <a16:creationId xmlns:a16="http://schemas.microsoft.com/office/drawing/2014/main" id="{9E4325C7-0DDD-40E8-A2AE-AE69152FC44E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47;p70">
              <a:extLst>
                <a:ext uri="{FF2B5EF4-FFF2-40B4-BE49-F238E27FC236}">
                  <a16:creationId xmlns:a16="http://schemas.microsoft.com/office/drawing/2014/main" id="{EAD22BC5-4680-4D32-AFC5-C732EB9EB16B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6425;p63">
            <a:extLst>
              <a:ext uri="{FF2B5EF4-FFF2-40B4-BE49-F238E27FC236}">
                <a16:creationId xmlns:a16="http://schemas.microsoft.com/office/drawing/2014/main" id="{00ED5E5E-2176-4F7B-98E3-1FE47B4111CD}"/>
              </a:ext>
            </a:extLst>
          </p:cNvPr>
          <p:cNvGrpSpPr/>
          <p:nvPr/>
        </p:nvGrpSpPr>
        <p:grpSpPr>
          <a:xfrm>
            <a:off x="380605" y="4456479"/>
            <a:ext cx="1160295" cy="1111874"/>
            <a:chOff x="1544475" y="1362700"/>
            <a:chExt cx="1543400" cy="1545100"/>
          </a:xfrm>
        </p:grpSpPr>
        <p:sp>
          <p:nvSpPr>
            <p:cNvPr id="184" name="Google Shape;6426;p63">
              <a:extLst>
                <a:ext uri="{FF2B5EF4-FFF2-40B4-BE49-F238E27FC236}">
                  <a16:creationId xmlns:a16="http://schemas.microsoft.com/office/drawing/2014/main" id="{77FDADE2-61B1-4821-9EAE-A16DC1953CCE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27;p63">
              <a:extLst>
                <a:ext uri="{FF2B5EF4-FFF2-40B4-BE49-F238E27FC236}">
                  <a16:creationId xmlns:a16="http://schemas.microsoft.com/office/drawing/2014/main" id="{7CCC4AC2-7388-468D-BD1D-E739A0B84C51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28;p63">
              <a:extLst>
                <a:ext uri="{FF2B5EF4-FFF2-40B4-BE49-F238E27FC236}">
                  <a16:creationId xmlns:a16="http://schemas.microsoft.com/office/drawing/2014/main" id="{3964FB41-8AE5-414B-982F-17A1D36FF7C0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29;p63">
              <a:extLst>
                <a:ext uri="{FF2B5EF4-FFF2-40B4-BE49-F238E27FC236}">
                  <a16:creationId xmlns:a16="http://schemas.microsoft.com/office/drawing/2014/main" id="{973653B6-5EC3-4A88-807E-FA94A8B40657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430;p63">
              <a:extLst>
                <a:ext uri="{FF2B5EF4-FFF2-40B4-BE49-F238E27FC236}">
                  <a16:creationId xmlns:a16="http://schemas.microsoft.com/office/drawing/2014/main" id="{9CB498B8-B77D-41A9-A54D-79D0712221D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431;p63">
              <a:extLst>
                <a:ext uri="{FF2B5EF4-FFF2-40B4-BE49-F238E27FC236}">
                  <a16:creationId xmlns:a16="http://schemas.microsoft.com/office/drawing/2014/main" id="{5BBF1D67-D4E2-4FA4-9178-76329D0CAEFE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432;p63">
              <a:extLst>
                <a:ext uri="{FF2B5EF4-FFF2-40B4-BE49-F238E27FC236}">
                  <a16:creationId xmlns:a16="http://schemas.microsoft.com/office/drawing/2014/main" id="{2386D869-461A-42AE-99C7-A2A4528448F8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433;p63">
              <a:extLst>
                <a:ext uri="{FF2B5EF4-FFF2-40B4-BE49-F238E27FC236}">
                  <a16:creationId xmlns:a16="http://schemas.microsoft.com/office/drawing/2014/main" id="{C19DB52B-9E33-44E6-A3F0-9C400211A14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434;p63">
              <a:extLst>
                <a:ext uri="{FF2B5EF4-FFF2-40B4-BE49-F238E27FC236}">
                  <a16:creationId xmlns:a16="http://schemas.microsoft.com/office/drawing/2014/main" id="{25833978-118C-40C7-B714-1CA2115BAAE7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435;p63">
              <a:extLst>
                <a:ext uri="{FF2B5EF4-FFF2-40B4-BE49-F238E27FC236}">
                  <a16:creationId xmlns:a16="http://schemas.microsoft.com/office/drawing/2014/main" id="{45C62454-9CE7-4DF1-BC7E-640556A45157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436;p63">
              <a:extLst>
                <a:ext uri="{FF2B5EF4-FFF2-40B4-BE49-F238E27FC236}">
                  <a16:creationId xmlns:a16="http://schemas.microsoft.com/office/drawing/2014/main" id="{F47FEA4C-3CFD-4A3B-91B9-89C37B8C83A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437;p63">
              <a:extLst>
                <a:ext uri="{FF2B5EF4-FFF2-40B4-BE49-F238E27FC236}">
                  <a16:creationId xmlns:a16="http://schemas.microsoft.com/office/drawing/2014/main" id="{C787D6DE-84AC-45B7-911C-89C16A5F0B5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438;p63">
              <a:extLst>
                <a:ext uri="{FF2B5EF4-FFF2-40B4-BE49-F238E27FC236}">
                  <a16:creationId xmlns:a16="http://schemas.microsoft.com/office/drawing/2014/main" id="{23E2D280-E86A-4268-9E1D-8C8FBC17C57F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439;p63">
              <a:extLst>
                <a:ext uri="{FF2B5EF4-FFF2-40B4-BE49-F238E27FC236}">
                  <a16:creationId xmlns:a16="http://schemas.microsoft.com/office/drawing/2014/main" id="{39EE5C89-0B83-4E64-892A-48664C54DE2E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440;p63">
              <a:extLst>
                <a:ext uri="{FF2B5EF4-FFF2-40B4-BE49-F238E27FC236}">
                  <a16:creationId xmlns:a16="http://schemas.microsoft.com/office/drawing/2014/main" id="{764103B0-E947-4C28-A60C-B96793A56130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441;p63">
              <a:extLst>
                <a:ext uri="{FF2B5EF4-FFF2-40B4-BE49-F238E27FC236}">
                  <a16:creationId xmlns:a16="http://schemas.microsoft.com/office/drawing/2014/main" id="{0C500235-E17A-4A88-90D0-EAFB4A6B1406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442;p63">
              <a:extLst>
                <a:ext uri="{FF2B5EF4-FFF2-40B4-BE49-F238E27FC236}">
                  <a16:creationId xmlns:a16="http://schemas.microsoft.com/office/drawing/2014/main" id="{B6663C97-FBA1-4B71-A7FB-35AE294A1E2C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443;p63">
              <a:extLst>
                <a:ext uri="{FF2B5EF4-FFF2-40B4-BE49-F238E27FC236}">
                  <a16:creationId xmlns:a16="http://schemas.microsoft.com/office/drawing/2014/main" id="{59A35091-5681-46FE-8F0E-0306AD04E3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444;p63">
              <a:extLst>
                <a:ext uri="{FF2B5EF4-FFF2-40B4-BE49-F238E27FC236}">
                  <a16:creationId xmlns:a16="http://schemas.microsoft.com/office/drawing/2014/main" id="{666DC621-8D45-41B2-AE13-018F3CFAF3C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445;p63">
              <a:extLst>
                <a:ext uri="{FF2B5EF4-FFF2-40B4-BE49-F238E27FC236}">
                  <a16:creationId xmlns:a16="http://schemas.microsoft.com/office/drawing/2014/main" id="{E0C5CE8F-0FC1-4832-B7F4-88991F47D3D4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446;p63">
              <a:extLst>
                <a:ext uri="{FF2B5EF4-FFF2-40B4-BE49-F238E27FC236}">
                  <a16:creationId xmlns:a16="http://schemas.microsoft.com/office/drawing/2014/main" id="{533DE64D-F6E2-42A1-A7F2-52E8EEF425C9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447;p63">
              <a:extLst>
                <a:ext uri="{FF2B5EF4-FFF2-40B4-BE49-F238E27FC236}">
                  <a16:creationId xmlns:a16="http://schemas.microsoft.com/office/drawing/2014/main" id="{29FBF1E0-770E-4F42-BBFE-6294255D0A58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448;p63">
              <a:extLst>
                <a:ext uri="{FF2B5EF4-FFF2-40B4-BE49-F238E27FC236}">
                  <a16:creationId xmlns:a16="http://schemas.microsoft.com/office/drawing/2014/main" id="{EB9463FA-AC1E-4F87-9658-8418A559694B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449;p63">
              <a:extLst>
                <a:ext uri="{FF2B5EF4-FFF2-40B4-BE49-F238E27FC236}">
                  <a16:creationId xmlns:a16="http://schemas.microsoft.com/office/drawing/2014/main" id="{2B188609-51F7-432E-85A9-84014BE91114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450;p63">
              <a:extLst>
                <a:ext uri="{FF2B5EF4-FFF2-40B4-BE49-F238E27FC236}">
                  <a16:creationId xmlns:a16="http://schemas.microsoft.com/office/drawing/2014/main" id="{E84B0E01-4E07-4BF2-BDA7-0222333FD24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451;p63">
              <a:extLst>
                <a:ext uri="{FF2B5EF4-FFF2-40B4-BE49-F238E27FC236}">
                  <a16:creationId xmlns:a16="http://schemas.microsoft.com/office/drawing/2014/main" id="{5EB3857F-2061-46A1-BF61-D0A64F24C77D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452;p63">
              <a:extLst>
                <a:ext uri="{FF2B5EF4-FFF2-40B4-BE49-F238E27FC236}">
                  <a16:creationId xmlns:a16="http://schemas.microsoft.com/office/drawing/2014/main" id="{9170F1DB-84C6-4729-9EB6-DE8005D1C898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53;p63">
              <a:extLst>
                <a:ext uri="{FF2B5EF4-FFF2-40B4-BE49-F238E27FC236}">
                  <a16:creationId xmlns:a16="http://schemas.microsoft.com/office/drawing/2014/main" id="{FF2A442F-D0FD-4BED-A716-99E14DB649CF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54;p63">
              <a:extLst>
                <a:ext uri="{FF2B5EF4-FFF2-40B4-BE49-F238E27FC236}">
                  <a16:creationId xmlns:a16="http://schemas.microsoft.com/office/drawing/2014/main" id="{713252AE-C3C0-4AB1-A988-38A9EA579B9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55;p63">
              <a:extLst>
                <a:ext uri="{FF2B5EF4-FFF2-40B4-BE49-F238E27FC236}">
                  <a16:creationId xmlns:a16="http://schemas.microsoft.com/office/drawing/2014/main" id="{C4EE65C2-C75C-4B41-B900-122EA23D67C8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56;p63">
              <a:extLst>
                <a:ext uri="{FF2B5EF4-FFF2-40B4-BE49-F238E27FC236}">
                  <a16:creationId xmlns:a16="http://schemas.microsoft.com/office/drawing/2014/main" id="{7C4090F0-B62A-4478-B1BC-FB2662EF08BE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57;p63">
              <a:extLst>
                <a:ext uri="{FF2B5EF4-FFF2-40B4-BE49-F238E27FC236}">
                  <a16:creationId xmlns:a16="http://schemas.microsoft.com/office/drawing/2014/main" id="{DE375A4A-CE49-481F-8A47-02F946010B3E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8;p63">
              <a:extLst>
                <a:ext uri="{FF2B5EF4-FFF2-40B4-BE49-F238E27FC236}">
                  <a16:creationId xmlns:a16="http://schemas.microsoft.com/office/drawing/2014/main" id="{6C4E58C2-C314-4737-8C1C-CD556668B410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59;p63">
              <a:extLst>
                <a:ext uri="{FF2B5EF4-FFF2-40B4-BE49-F238E27FC236}">
                  <a16:creationId xmlns:a16="http://schemas.microsoft.com/office/drawing/2014/main" id="{FA776335-2A08-4BA5-ACB8-2CFD210CCDC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60;p63">
              <a:extLst>
                <a:ext uri="{FF2B5EF4-FFF2-40B4-BE49-F238E27FC236}">
                  <a16:creationId xmlns:a16="http://schemas.microsoft.com/office/drawing/2014/main" id="{5BD2182B-7B57-461C-904B-3C4C240F3C92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61;p63">
              <a:extLst>
                <a:ext uri="{FF2B5EF4-FFF2-40B4-BE49-F238E27FC236}">
                  <a16:creationId xmlns:a16="http://schemas.microsoft.com/office/drawing/2014/main" id="{565BEEE8-F331-4254-87CA-2E5F2AA0F914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62;p63">
              <a:extLst>
                <a:ext uri="{FF2B5EF4-FFF2-40B4-BE49-F238E27FC236}">
                  <a16:creationId xmlns:a16="http://schemas.microsoft.com/office/drawing/2014/main" id="{8E099BA2-26E4-4C79-B420-45DEB9F6A0B9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463;p63">
              <a:extLst>
                <a:ext uri="{FF2B5EF4-FFF2-40B4-BE49-F238E27FC236}">
                  <a16:creationId xmlns:a16="http://schemas.microsoft.com/office/drawing/2014/main" id="{B6E5E02C-CBC7-4306-9F1C-A3C23F39F1B3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464;p63">
              <a:extLst>
                <a:ext uri="{FF2B5EF4-FFF2-40B4-BE49-F238E27FC236}">
                  <a16:creationId xmlns:a16="http://schemas.microsoft.com/office/drawing/2014/main" id="{5C34518D-0B85-44C0-90B1-014640FAB3D1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65;p63">
              <a:extLst>
                <a:ext uri="{FF2B5EF4-FFF2-40B4-BE49-F238E27FC236}">
                  <a16:creationId xmlns:a16="http://schemas.microsoft.com/office/drawing/2014/main" id="{18D06418-9D4E-469B-80F3-FC86A288793D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66;p63">
              <a:extLst>
                <a:ext uri="{FF2B5EF4-FFF2-40B4-BE49-F238E27FC236}">
                  <a16:creationId xmlns:a16="http://schemas.microsoft.com/office/drawing/2014/main" id="{8D086ED8-8981-4C1E-8D3F-EFFED7951809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67;p63">
              <a:extLst>
                <a:ext uri="{FF2B5EF4-FFF2-40B4-BE49-F238E27FC236}">
                  <a16:creationId xmlns:a16="http://schemas.microsoft.com/office/drawing/2014/main" id="{869018B0-06C1-49A1-AEE5-B11C50FD44FB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68;p63">
              <a:extLst>
                <a:ext uri="{FF2B5EF4-FFF2-40B4-BE49-F238E27FC236}">
                  <a16:creationId xmlns:a16="http://schemas.microsoft.com/office/drawing/2014/main" id="{A5F420A7-035E-4FA2-9577-3479F7EFE751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9;p63">
              <a:extLst>
                <a:ext uri="{FF2B5EF4-FFF2-40B4-BE49-F238E27FC236}">
                  <a16:creationId xmlns:a16="http://schemas.microsoft.com/office/drawing/2014/main" id="{B64472E4-0B80-4C4C-A4AE-72A1DC4F33AF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0;p63">
              <a:extLst>
                <a:ext uri="{FF2B5EF4-FFF2-40B4-BE49-F238E27FC236}">
                  <a16:creationId xmlns:a16="http://schemas.microsoft.com/office/drawing/2014/main" id="{7ED762B5-F9F4-49F5-85C9-A411F6E60F59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71;p63">
              <a:extLst>
                <a:ext uri="{FF2B5EF4-FFF2-40B4-BE49-F238E27FC236}">
                  <a16:creationId xmlns:a16="http://schemas.microsoft.com/office/drawing/2014/main" id="{7C3342C1-F929-426A-AADA-F3C88F23AAD8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72;p63">
              <a:extLst>
                <a:ext uri="{FF2B5EF4-FFF2-40B4-BE49-F238E27FC236}">
                  <a16:creationId xmlns:a16="http://schemas.microsoft.com/office/drawing/2014/main" id="{D9C107A0-059E-477C-8007-4AFD257CA7A0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473;p63">
              <a:extLst>
                <a:ext uri="{FF2B5EF4-FFF2-40B4-BE49-F238E27FC236}">
                  <a16:creationId xmlns:a16="http://schemas.microsoft.com/office/drawing/2014/main" id="{325FD8C7-8F22-478B-B93C-EEF872D3A603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474;p63">
              <a:extLst>
                <a:ext uri="{FF2B5EF4-FFF2-40B4-BE49-F238E27FC236}">
                  <a16:creationId xmlns:a16="http://schemas.microsoft.com/office/drawing/2014/main" id="{C087E318-AC55-4404-8880-50A7CC74598F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475;p63">
              <a:extLst>
                <a:ext uri="{FF2B5EF4-FFF2-40B4-BE49-F238E27FC236}">
                  <a16:creationId xmlns:a16="http://schemas.microsoft.com/office/drawing/2014/main" id="{E691D164-75B9-4FBC-BC37-F81334A4113F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76;p63">
              <a:extLst>
                <a:ext uri="{FF2B5EF4-FFF2-40B4-BE49-F238E27FC236}">
                  <a16:creationId xmlns:a16="http://schemas.microsoft.com/office/drawing/2014/main" id="{87B68C6F-EC11-45D4-8B09-91C7DB5868D8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77;p63">
              <a:extLst>
                <a:ext uri="{FF2B5EF4-FFF2-40B4-BE49-F238E27FC236}">
                  <a16:creationId xmlns:a16="http://schemas.microsoft.com/office/drawing/2014/main" id="{CB1A572C-AD53-498B-8519-3C477A0A6786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78;p63">
              <a:extLst>
                <a:ext uri="{FF2B5EF4-FFF2-40B4-BE49-F238E27FC236}">
                  <a16:creationId xmlns:a16="http://schemas.microsoft.com/office/drawing/2014/main" id="{97F63515-55CD-44FE-8A56-70E110F92C0A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79;p63">
              <a:extLst>
                <a:ext uri="{FF2B5EF4-FFF2-40B4-BE49-F238E27FC236}">
                  <a16:creationId xmlns:a16="http://schemas.microsoft.com/office/drawing/2014/main" id="{C6654DA7-52BE-4801-83DD-9A005B519560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80;p63">
              <a:extLst>
                <a:ext uri="{FF2B5EF4-FFF2-40B4-BE49-F238E27FC236}">
                  <a16:creationId xmlns:a16="http://schemas.microsoft.com/office/drawing/2014/main" id="{4CED9DDB-B0F3-43F2-95EB-7D0B12EBA19E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81;p63">
              <a:extLst>
                <a:ext uri="{FF2B5EF4-FFF2-40B4-BE49-F238E27FC236}">
                  <a16:creationId xmlns:a16="http://schemas.microsoft.com/office/drawing/2014/main" id="{08FF1DB1-8831-4BD0-A07F-E97D78FA3AB2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82;p63">
              <a:extLst>
                <a:ext uri="{FF2B5EF4-FFF2-40B4-BE49-F238E27FC236}">
                  <a16:creationId xmlns:a16="http://schemas.microsoft.com/office/drawing/2014/main" id="{2832FBC5-717A-4730-9950-3D0D7EFC23D3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83;p63">
              <a:extLst>
                <a:ext uri="{FF2B5EF4-FFF2-40B4-BE49-F238E27FC236}">
                  <a16:creationId xmlns:a16="http://schemas.microsoft.com/office/drawing/2014/main" id="{0A2DE3E7-2B8C-489F-886D-D2E1B486EE32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4;p63">
              <a:extLst>
                <a:ext uri="{FF2B5EF4-FFF2-40B4-BE49-F238E27FC236}">
                  <a16:creationId xmlns:a16="http://schemas.microsoft.com/office/drawing/2014/main" id="{2E1AE8E4-A509-449A-A120-E8E59B51470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85;p63">
              <a:extLst>
                <a:ext uri="{FF2B5EF4-FFF2-40B4-BE49-F238E27FC236}">
                  <a16:creationId xmlns:a16="http://schemas.microsoft.com/office/drawing/2014/main" id="{A441FE21-B790-4139-A06E-56C5596B622F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486;p63">
              <a:extLst>
                <a:ext uri="{FF2B5EF4-FFF2-40B4-BE49-F238E27FC236}">
                  <a16:creationId xmlns:a16="http://schemas.microsoft.com/office/drawing/2014/main" id="{D96924B2-800E-442A-9DB3-1888949C2986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87;p63">
              <a:extLst>
                <a:ext uri="{FF2B5EF4-FFF2-40B4-BE49-F238E27FC236}">
                  <a16:creationId xmlns:a16="http://schemas.microsoft.com/office/drawing/2014/main" id="{7F99F990-8420-4552-8764-A6AD3D0C189F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88;p63">
              <a:extLst>
                <a:ext uri="{FF2B5EF4-FFF2-40B4-BE49-F238E27FC236}">
                  <a16:creationId xmlns:a16="http://schemas.microsoft.com/office/drawing/2014/main" id="{BA77BD0E-E74F-4ADF-A90F-72C6B92C5182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89;p63">
              <a:extLst>
                <a:ext uri="{FF2B5EF4-FFF2-40B4-BE49-F238E27FC236}">
                  <a16:creationId xmlns:a16="http://schemas.microsoft.com/office/drawing/2014/main" id="{2A52740A-FBC8-47FD-9E4F-CF79432CB177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90;p63">
              <a:extLst>
                <a:ext uri="{FF2B5EF4-FFF2-40B4-BE49-F238E27FC236}">
                  <a16:creationId xmlns:a16="http://schemas.microsoft.com/office/drawing/2014/main" id="{D436EB4A-BB19-4CE1-B4C4-AC1008ABB992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91;p63">
              <a:extLst>
                <a:ext uri="{FF2B5EF4-FFF2-40B4-BE49-F238E27FC236}">
                  <a16:creationId xmlns:a16="http://schemas.microsoft.com/office/drawing/2014/main" id="{F9781D6A-BBA0-47BC-9F6B-C8FCF6017212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92;p63">
              <a:extLst>
                <a:ext uri="{FF2B5EF4-FFF2-40B4-BE49-F238E27FC236}">
                  <a16:creationId xmlns:a16="http://schemas.microsoft.com/office/drawing/2014/main" id="{6124E829-C54C-4B9F-8E3D-4FCAF4502CC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93;p63">
              <a:extLst>
                <a:ext uri="{FF2B5EF4-FFF2-40B4-BE49-F238E27FC236}">
                  <a16:creationId xmlns:a16="http://schemas.microsoft.com/office/drawing/2014/main" id="{30D6568A-A2DA-46F6-A431-3B55F7B6D834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94;p63">
              <a:extLst>
                <a:ext uri="{FF2B5EF4-FFF2-40B4-BE49-F238E27FC236}">
                  <a16:creationId xmlns:a16="http://schemas.microsoft.com/office/drawing/2014/main" id="{3A86DC19-26A9-4830-8E06-ADA020287A96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95;p63">
              <a:extLst>
                <a:ext uri="{FF2B5EF4-FFF2-40B4-BE49-F238E27FC236}">
                  <a16:creationId xmlns:a16="http://schemas.microsoft.com/office/drawing/2014/main" id="{FDB1F2AF-B0F5-4D9D-B92E-941C360A5EAC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6;p63">
              <a:extLst>
                <a:ext uri="{FF2B5EF4-FFF2-40B4-BE49-F238E27FC236}">
                  <a16:creationId xmlns:a16="http://schemas.microsoft.com/office/drawing/2014/main" id="{57D4EFB4-AE62-42B2-A18B-6CB037330B4E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497;p63">
              <a:extLst>
                <a:ext uri="{FF2B5EF4-FFF2-40B4-BE49-F238E27FC236}">
                  <a16:creationId xmlns:a16="http://schemas.microsoft.com/office/drawing/2014/main" id="{68B1B8F6-99F4-45DD-979C-45DCC3E63E56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498;p63">
              <a:extLst>
                <a:ext uri="{FF2B5EF4-FFF2-40B4-BE49-F238E27FC236}">
                  <a16:creationId xmlns:a16="http://schemas.microsoft.com/office/drawing/2014/main" id="{D0ACA9A5-5285-4647-96A0-38A4F21C9BD8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499;p63">
              <a:extLst>
                <a:ext uri="{FF2B5EF4-FFF2-40B4-BE49-F238E27FC236}">
                  <a16:creationId xmlns:a16="http://schemas.microsoft.com/office/drawing/2014/main" id="{C2A38DE1-EFFC-48DC-B8BB-2FCE6D0E1E0E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00;p63">
              <a:extLst>
                <a:ext uri="{FF2B5EF4-FFF2-40B4-BE49-F238E27FC236}">
                  <a16:creationId xmlns:a16="http://schemas.microsoft.com/office/drawing/2014/main" id="{44E1C0E0-AD98-412D-9335-F070E8775143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01;p63">
              <a:extLst>
                <a:ext uri="{FF2B5EF4-FFF2-40B4-BE49-F238E27FC236}">
                  <a16:creationId xmlns:a16="http://schemas.microsoft.com/office/drawing/2014/main" id="{19C78267-A15E-4BA6-97AF-ACC20988C53B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02;p63">
              <a:extLst>
                <a:ext uri="{FF2B5EF4-FFF2-40B4-BE49-F238E27FC236}">
                  <a16:creationId xmlns:a16="http://schemas.microsoft.com/office/drawing/2014/main" id="{B562E915-4713-40C8-BBFE-E3B39DA942E5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03;p63">
              <a:extLst>
                <a:ext uri="{FF2B5EF4-FFF2-40B4-BE49-F238E27FC236}">
                  <a16:creationId xmlns:a16="http://schemas.microsoft.com/office/drawing/2014/main" id="{14B07097-CB33-407E-ACF9-9BC5E677CE0E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04;p63">
              <a:extLst>
                <a:ext uri="{FF2B5EF4-FFF2-40B4-BE49-F238E27FC236}">
                  <a16:creationId xmlns:a16="http://schemas.microsoft.com/office/drawing/2014/main" id="{3393A0FB-6439-435A-8140-228B0EC8FAF8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05;p63">
              <a:extLst>
                <a:ext uri="{FF2B5EF4-FFF2-40B4-BE49-F238E27FC236}">
                  <a16:creationId xmlns:a16="http://schemas.microsoft.com/office/drawing/2014/main" id="{6762BA8A-CCC9-4E91-B000-F4CA7D980874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06;p63">
              <a:extLst>
                <a:ext uri="{FF2B5EF4-FFF2-40B4-BE49-F238E27FC236}">
                  <a16:creationId xmlns:a16="http://schemas.microsoft.com/office/drawing/2014/main" id="{48F48941-9F3B-4F4F-A7C8-79E6EAD8DE38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507;p63">
              <a:extLst>
                <a:ext uri="{FF2B5EF4-FFF2-40B4-BE49-F238E27FC236}">
                  <a16:creationId xmlns:a16="http://schemas.microsoft.com/office/drawing/2014/main" id="{305EC085-D15A-4B51-B800-0EB6F4FCD3EB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508;p63">
              <a:extLst>
                <a:ext uri="{FF2B5EF4-FFF2-40B4-BE49-F238E27FC236}">
                  <a16:creationId xmlns:a16="http://schemas.microsoft.com/office/drawing/2014/main" id="{7192A711-5640-4D2A-8107-2E15467F6CDF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509;p63">
              <a:extLst>
                <a:ext uri="{FF2B5EF4-FFF2-40B4-BE49-F238E27FC236}">
                  <a16:creationId xmlns:a16="http://schemas.microsoft.com/office/drawing/2014/main" id="{740AC61A-1E15-41CC-BEDB-FE2F673954A5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510;p63">
              <a:extLst>
                <a:ext uri="{FF2B5EF4-FFF2-40B4-BE49-F238E27FC236}">
                  <a16:creationId xmlns:a16="http://schemas.microsoft.com/office/drawing/2014/main" id="{E1DA424B-A980-454F-92EB-1BFA0BE94E93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511;p63">
              <a:extLst>
                <a:ext uri="{FF2B5EF4-FFF2-40B4-BE49-F238E27FC236}">
                  <a16:creationId xmlns:a16="http://schemas.microsoft.com/office/drawing/2014/main" id="{DE61BE2B-9B46-4EA8-88FE-37890CFD5561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512;p63">
              <a:extLst>
                <a:ext uri="{FF2B5EF4-FFF2-40B4-BE49-F238E27FC236}">
                  <a16:creationId xmlns:a16="http://schemas.microsoft.com/office/drawing/2014/main" id="{8748B341-171D-42BD-AE89-4AA416B21EA4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513;p63">
              <a:extLst>
                <a:ext uri="{FF2B5EF4-FFF2-40B4-BE49-F238E27FC236}">
                  <a16:creationId xmlns:a16="http://schemas.microsoft.com/office/drawing/2014/main" id="{C31E5A13-7513-44D0-B7C1-C72792BDE360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514;p63">
              <a:extLst>
                <a:ext uri="{FF2B5EF4-FFF2-40B4-BE49-F238E27FC236}">
                  <a16:creationId xmlns:a16="http://schemas.microsoft.com/office/drawing/2014/main" id="{9635B719-7D7E-4FB8-B2C8-C875A028511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515;p63">
              <a:extLst>
                <a:ext uri="{FF2B5EF4-FFF2-40B4-BE49-F238E27FC236}">
                  <a16:creationId xmlns:a16="http://schemas.microsoft.com/office/drawing/2014/main" id="{42989AFB-AE26-4F4B-A49A-E05F92042816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516;p63">
              <a:extLst>
                <a:ext uri="{FF2B5EF4-FFF2-40B4-BE49-F238E27FC236}">
                  <a16:creationId xmlns:a16="http://schemas.microsoft.com/office/drawing/2014/main" id="{41F853AD-BCD6-42BE-83F7-3E1D59CE7071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517;p63">
              <a:extLst>
                <a:ext uri="{FF2B5EF4-FFF2-40B4-BE49-F238E27FC236}">
                  <a16:creationId xmlns:a16="http://schemas.microsoft.com/office/drawing/2014/main" id="{AEC207CA-C73B-40DC-9E67-21C1252CF67E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518;p63">
              <a:extLst>
                <a:ext uri="{FF2B5EF4-FFF2-40B4-BE49-F238E27FC236}">
                  <a16:creationId xmlns:a16="http://schemas.microsoft.com/office/drawing/2014/main" id="{CB668361-6A9F-4EBF-AAF4-2867581D00A9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519;p63">
              <a:extLst>
                <a:ext uri="{FF2B5EF4-FFF2-40B4-BE49-F238E27FC236}">
                  <a16:creationId xmlns:a16="http://schemas.microsoft.com/office/drawing/2014/main" id="{3270DBF6-59A3-4907-A866-B0AAF66DFC82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520;p63">
              <a:extLst>
                <a:ext uri="{FF2B5EF4-FFF2-40B4-BE49-F238E27FC236}">
                  <a16:creationId xmlns:a16="http://schemas.microsoft.com/office/drawing/2014/main" id="{9108D340-BEE7-4858-BCB5-EE27108EA796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521;p63">
              <a:extLst>
                <a:ext uri="{FF2B5EF4-FFF2-40B4-BE49-F238E27FC236}">
                  <a16:creationId xmlns:a16="http://schemas.microsoft.com/office/drawing/2014/main" id="{F81698D1-2078-415D-8DEA-E04C73BA2949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522;p63">
              <a:extLst>
                <a:ext uri="{FF2B5EF4-FFF2-40B4-BE49-F238E27FC236}">
                  <a16:creationId xmlns:a16="http://schemas.microsoft.com/office/drawing/2014/main" id="{4FB7DB18-2BEA-4CA9-9314-0583281E9B79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23;p63">
              <a:extLst>
                <a:ext uri="{FF2B5EF4-FFF2-40B4-BE49-F238E27FC236}">
                  <a16:creationId xmlns:a16="http://schemas.microsoft.com/office/drawing/2014/main" id="{A6D02E8D-C5AD-466C-9AB9-67474DEB4945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24;p63">
              <a:extLst>
                <a:ext uri="{FF2B5EF4-FFF2-40B4-BE49-F238E27FC236}">
                  <a16:creationId xmlns:a16="http://schemas.microsoft.com/office/drawing/2014/main" id="{827F0FE2-35B4-47A7-9A7A-9596E41846E6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5;p63">
              <a:extLst>
                <a:ext uri="{FF2B5EF4-FFF2-40B4-BE49-F238E27FC236}">
                  <a16:creationId xmlns:a16="http://schemas.microsoft.com/office/drawing/2014/main" id="{0D7826D7-6C08-40F7-8CE2-E2680E6E329E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26;p63">
              <a:extLst>
                <a:ext uri="{FF2B5EF4-FFF2-40B4-BE49-F238E27FC236}">
                  <a16:creationId xmlns:a16="http://schemas.microsoft.com/office/drawing/2014/main" id="{97FE8872-8247-4571-9B69-88B778116E6E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27;p63">
              <a:extLst>
                <a:ext uri="{FF2B5EF4-FFF2-40B4-BE49-F238E27FC236}">
                  <a16:creationId xmlns:a16="http://schemas.microsoft.com/office/drawing/2014/main" id="{88C9E383-CAEE-4299-8D97-2F8CACA9D7F5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28;p63">
              <a:extLst>
                <a:ext uri="{FF2B5EF4-FFF2-40B4-BE49-F238E27FC236}">
                  <a16:creationId xmlns:a16="http://schemas.microsoft.com/office/drawing/2014/main" id="{BBCB7994-F7E3-406B-9F49-FA5762FB0796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29;p63">
              <a:extLst>
                <a:ext uri="{FF2B5EF4-FFF2-40B4-BE49-F238E27FC236}">
                  <a16:creationId xmlns:a16="http://schemas.microsoft.com/office/drawing/2014/main" id="{C67BBF56-1549-4C1B-AAB5-7895F22DA07B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30;p63">
              <a:extLst>
                <a:ext uri="{FF2B5EF4-FFF2-40B4-BE49-F238E27FC236}">
                  <a16:creationId xmlns:a16="http://schemas.microsoft.com/office/drawing/2014/main" id="{27EC8DCD-398D-430A-9B2B-57B7099E0601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31;p63">
              <a:extLst>
                <a:ext uri="{FF2B5EF4-FFF2-40B4-BE49-F238E27FC236}">
                  <a16:creationId xmlns:a16="http://schemas.microsoft.com/office/drawing/2014/main" id="{30720E09-C931-4367-AA22-4FE442566E14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32;p63">
              <a:extLst>
                <a:ext uri="{FF2B5EF4-FFF2-40B4-BE49-F238E27FC236}">
                  <a16:creationId xmlns:a16="http://schemas.microsoft.com/office/drawing/2014/main" id="{69DEDD58-FE5E-457F-8F21-F688413206AA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533;p63">
              <a:extLst>
                <a:ext uri="{FF2B5EF4-FFF2-40B4-BE49-F238E27FC236}">
                  <a16:creationId xmlns:a16="http://schemas.microsoft.com/office/drawing/2014/main" id="{B835A882-FA93-4398-9035-F15BF3980165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534;p63">
              <a:extLst>
                <a:ext uri="{FF2B5EF4-FFF2-40B4-BE49-F238E27FC236}">
                  <a16:creationId xmlns:a16="http://schemas.microsoft.com/office/drawing/2014/main" id="{E311B857-20D8-450A-A164-6E59E2DDD8F5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535;p63">
              <a:extLst>
                <a:ext uri="{FF2B5EF4-FFF2-40B4-BE49-F238E27FC236}">
                  <a16:creationId xmlns:a16="http://schemas.microsoft.com/office/drawing/2014/main" id="{0205B5BC-FE78-495D-9014-9C896BF5B7D3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536;p63">
              <a:extLst>
                <a:ext uri="{FF2B5EF4-FFF2-40B4-BE49-F238E27FC236}">
                  <a16:creationId xmlns:a16="http://schemas.microsoft.com/office/drawing/2014/main" id="{FC5D506F-ECBF-4DEC-A4B2-A8FDD6444AE2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537;p63">
              <a:extLst>
                <a:ext uri="{FF2B5EF4-FFF2-40B4-BE49-F238E27FC236}">
                  <a16:creationId xmlns:a16="http://schemas.microsoft.com/office/drawing/2014/main" id="{459B24D1-65B2-4390-B7AC-4EDB1D7C067E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538;p63">
              <a:extLst>
                <a:ext uri="{FF2B5EF4-FFF2-40B4-BE49-F238E27FC236}">
                  <a16:creationId xmlns:a16="http://schemas.microsoft.com/office/drawing/2014/main" id="{19E27371-5EFD-42DF-AAAD-1A162CFDB8D9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539;p63">
              <a:extLst>
                <a:ext uri="{FF2B5EF4-FFF2-40B4-BE49-F238E27FC236}">
                  <a16:creationId xmlns:a16="http://schemas.microsoft.com/office/drawing/2014/main" id="{5293050E-48CE-41B7-9796-1090B3DBE66A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540;p63">
              <a:extLst>
                <a:ext uri="{FF2B5EF4-FFF2-40B4-BE49-F238E27FC236}">
                  <a16:creationId xmlns:a16="http://schemas.microsoft.com/office/drawing/2014/main" id="{FE5DAD57-383F-4D45-99B7-C94A8FF0F266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541;p63">
              <a:extLst>
                <a:ext uri="{FF2B5EF4-FFF2-40B4-BE49-F238E27FC236}">
                  <a16:creationId xmlns:a16="http://schemas.microsoft.com/office/drawing/2014/main" id="{A1D04242-B4EA-441F-9D71-C7DBB7FC428B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542;p63">
              <a:extLst>
                <a:ext uri="{FF2B5EF4-FFF2-40B4-BE49-F238E27FC236}">
                  <a16:creationId xmlns:a16="http://schemas.microsoft.com/office/drawing/2014/main" id="{D627FF74-56FA-4E15-977F-50FE12E9C9AE}"/>
                </a:ext>
              </a:extLst>
            </p:cNvPr>
            <p:cNvSpPr/>
            <p:nvPr/>
          </p:nvSpPr>
          <p:spPr>
            <a:xfrm>
              <a:off x="1544500" y="1395775"/>
              <a:ext cx="1543375" cy="1512025"/>
            </a:xfrm>
            <a:custGeom>
              <a:avLst/>
              <a:gdLst/>
              <a:ahLst/>
              <a:cxnLst/>
              <a:rect l="l" t="t" r="r" b="b"/>
              <a:pathLst>
                <a:path w="61735" h="60481" extrusionOk="0">
                  <a:moveTo>
                    <a:pt x="38377" y="897"/>
                  </a:moveTo>
                  <a:lnTo>
                    <a:pt x="38428" y="943"/>
                  </a:lnTo>
                  <a:lnTo>
                    <a:pt x="38420" y="948"/>
                  </a:lnTo>
                  <a:cubicBezTo>
                    <a:pt x="38416" y="953"/>
                    <a:pt x="38416" y="958"/>
                    <a:pt x="38412" y="960"/>
                  </a:cubicBezTo>
                  <a:lnTo>
                    <a:pt x="38377" y="897"/>
                  </a:lnTo>
                  <a:close/>
                  <a:moveTo>
                    <a:pt x="39735" y="3315"/>
                  </a:moveTo>
                  <a:lnTo>
                    <a:pt x="39740" y="3318"/>
                  </a:lnTo>
                  <a:cubicBezTo>
                    <a:pt x="39739" y="3318"/>
                    <a:pt x="39737" y="3318"/>
                    <a:pt x="39737" y="3319"/>
                  </a:cubicBezTo>
                  <a:lnTo>
                    <a:pt x="39737" y="3320"/>
                  </a:lnTo>
                  <a:lnTo>
                    <a:pt x="39735" y="3315"/>
                  </a:lnTo>
                  <a:close/>
                  <a:moveTo>
                    <a:pt x="41912" y="4039"/>
                  </a:moveTo>
                  <a:lnTo>
                    <a:pt x="41998" y="4115"/>
                  </a:lnTo>
                  <a:lnTo>
                    <a:pt x="41896" y="4063"/>
                  </a:lnTo>
                  <a:cubicBezTo>
                    <a:pt x="41900" y="4060"/>
                    <a:pt x="41905" y="4057"/>
                    <a:pt x="41909" y="4053"/>
                  </a:cubicBezTo>
                  <a:cubicBezTo>
                    <a:pt x="41912" y="4048"/>
                    <a:pt x="41911" y="4044"/>
                    <a:pt x="41912" y="4039"/>
                  </a:cubicBezTo>
                  <a:close/>
                  <a:moveTo>
                    <a:pt x="37648" y="7810"/>
                  </a:moveTo>
                  <a:lnTo>
                    <a:pt x="37657" y="7821"/>
                  </a:lnTo>
                  <a:cubicBezTo>
                    <a:pt x="37656" y="7823"/>
                    <a:pt x="37655" y="7823"/>
                    <a:pt x="37654" y="7823"/>
                  </a:cubicBezTo>
                  <a:cubicBezTo>
                    <a:pt x="37653" y="7823"/>
                    <a:pt x="37652" y="7823"/>
                    <a:pt x="37651" y="7824"/>
                  </a:cubicBezTo>
                  <a:lnTo>
                    <a:pt x="37644" y="7812"/>
                  </a:lnTo>
                  <a:lnTo>
                    <a:pt x="37648" y="7810"/>
                  </a:lnTo>
                  <a:close/>
                  <a:moveTo>
                    <a:pt x="13576" y="9022"/>
                  </a:moveTo>
                  <a:lnTo>
                    <a:pt x="13581" y="9032"/>
                  </a:lnTo>
                  <a:lnTo>
                    <a:pt x="13575" y="9022"/>
                  </a:lnTo>
                  <a:lnTo>
                    <a:pt x="13575" y="9022"/>
                  </a:lnTo>
                  <a:cubicBezTo>
                    <a:pt x="13575" y="9022"/>
                    <a:pt x="13576" y="9022"/>
                    <a:pt x="13576" y="9022"/>
                  </a:cubicBezTo>
                  <a:cubicBezTo>
                    <a:pt x="13576" y="9022"/>
                    <a:pt x="13576" y="9022"/>
                    <a:pt x="13576" y="9022"/>
                  </a:cubicBezTo>
                  <a:close/>
                  <a:moveTo>
                    <a:pt x="21341" y="6133"/>
                  </a:moveTo>
                  <a:cubicBezTo>
                    <a:pt x="21572" y="6133"/>
                    <a:pt x="21744" y="6164"/>
                    <a:pt x="21869" y="6202"/>
                  </a:cubicBezTo>
                  <a:cubicBezTo>
                    <a:pt x="22204" y="6306"/>
                    <a:pt x="22295" y="6483"/>
                    <a:pt x="22305" y="6500"/>
                  </a:cubicBezTo>
                  <a:lnTo>
                    <a:pt x="23227" y="8144"/>
                  </a:lnTo>
                  <a:lnTo>
                    <a:pt x="19020" y="10505"/>
                  </a:lnTo>
                  <a:lnTo>
                    <a:pt x="14811" y="12867"/>
                  </a:lnTo>
                  <a:lnTo>
                    <a:pt x="13884" y="11214"/>
                  </a:lnTo>
                  <a:cubicBezTo>
                    <a:pt x="13880" y="11206"/>
                    <a:pt x="13776" y="11036"/>
                    <a:pt x="13863" y="10697"/>
                  </a:cubicBezTo>
                  <a:cubicBezTo>
                    <a:pt x="13993" y="10189"/>
                    <a:pt x="14621" y="9108"/>
                    <a:pt x="17369" y="7564"/>
                  </a:cubicBezTo>
                  <a:cubicBezTo>
                    <a:pt x="19431" y="6408"/>
                    <a:pt x="20650" y="6133"/>
                    <a:pt x="21341" y="6133"/>
                  </a:cubicBezTo>
                  <a:close/>
                  <a:moveTo>
                    <a:pt x="734" y="22025"/>
                  </a:moveTo>
                  <a:lnTo>
                    <a:pt x="770" y="22088"/>
                  </a:lnTo>
                  <a:cubicBezTo>
                    <a:pt x="769" y="22088"/>
                    <a:pt x="768" y="22088"/>
                    <a:pt x="768" y="22088"/>
                  </a:cubicBezTo>
                  <a:cubicBezTo>
                    <a:pt x="765" y="22088"/>
                    <a:pt x="762" y="22087"/>
                    <a:pt x="759" y="22087"/>
                  </a:cubicBezTo>
                  <a:cubicBezTo>
                    <a:pt x="758" y="22087"/>
                    <a:pt x="757" y="22087"/>
                    <a:pt x="755" y="22088"/>
                  </a:cubicBezTo>
                  <a:lnTo>
                    <a:pt x="746" y="22093"/>
                  </a:lnTo>
                  <a:lnTo>
                    <a:pt x="734" y="22025"/>
                  </a:lnTo>
                  <a:close/>
                  <a:moveTo>
                    <a:pt x="39064" y="22753"/>
                  </a:moveTo>
                  <a:lnTo>
                    <a:pt x="39071" y="22763"/>
                  </a:lnTo>
                  <a:lnTo>
                    <a:pt x="39070" y="22763"/>
                  </a:lnTo>
                  <a:cubicBezTo>
                    <a:pt x="39070" y="22763"/>
                    <a:pt x="39070" y="22764"/>
                    <a:pt x="39069" y="22764"/>
                  </a:cubicBezTo>
                  <a:lnTo>
                    <a:pt x="39064" y="22753"/>
                  </a:lnTo>
                  <a:close/>
                  <a:moveTo>
                    <a:pt x="2091" y="24443"/>
                  </a:moveTo>
                  <a:lnTo>
                    <a:pt x="2094" y="24446"/>
                  </a:lnTo>
                  <a:cubicBezTo>
                    <a:pt x="2093" y="24446"/>
                    <a:pt x="2091" y="24446"/>
                    <a:pt x="2091" y="24448"/>
                  </a:cubicBezTo>
                  <a:lnTo>
                    <a:pt x="2091" y="24443"/>
                  </a:lnTo>
                  <a:close/>
                  <a:moveTo>
                    <a:pt x="1603" y="26677"/>
                  </a:moveTo>
                  <a:lnTo>
                    <a:pt x="1593" y="26792"/>
                  </a:lnTo>
                  <a:lnTo>
                    <a:pt x="1573" y="26677"/>
                  </a:lnTo>
                  <a:lnTo>
                    <a:pt x="1573" y="26677"/>
                  </a:lnTo>
                  <a:cubicBezTo>
                    <a:pt x="1578" y="26678"/>
                    <a:pt x="1582" y="26682"/>
                    <a:pt x="1587" y="26682"/>
                  </a:cubicBezTo>
                  <a:cubicBezTo>
                    <a:pt x="1592" y="26680"/>
                    <a:pt x="1598" y="26678"/>
                    <a:pt x="1603" y="26677"/>
                  </a:cubicBezTo>
                  <a:close/>
                  <a:moveTo>
                    <a:pt x="37528" y="26956"/>
                  </a:moveTo>
                  <a:lnTo>
                    <a:pt x="37538" y="26966"/>
                  </a:lnTo>
                  <a:cubicBezTo>
                    <a:pt x="37537" y="26967"/>
                    <a:pt x="37536" y="26967"/>
                    <a:pt x="37534" y="26967"/>
                  </a:cubicBezTo>
                  <a:lnTo>
                    <a:pt x="37528" y="26956"/>
                  </a:lnTo>
                  <a:close/>
                  <a:moveTo>
                    <a:pt x="11533" y="28646"/>
                  </a:moveTo>
                  <a:lnTo>
                    <a:pt x="11538" y="28655"/>
                  </a:lnTo>
                  <a:lnTo>
                    <a:pt x="11536" y="28655"/>
                  </a:lnTo>
                  <a:lnTo>
                    <a:pt x="11533" y="28646"/>
                  </a:lnTo>
                  <a:close/>
                  <a:moveTo>
                    <a:pt x="28334" y="29033"/>
                  </a:moveTo>
                  <a:lnTo>
                    <a:pt x="28343" y="29043"/>
                  </a:lnTo>
                  <a:lnTo>
                    <a:pt x="28340" y="29043"/>
                  </a:lnTo>
                  <a:lnTo>
                    <a:pt x="28334" y="29033"/>
                  </a:lnTo>
                  <a:close/>
                  <a:moveTo>
                    <a:pt x="34831" y="31986"/>
                  </a:moveTo>
                  <a:lnTo>
                    <a:pt x="34838" y="31995"/>
                  </a:lnTo>
                  <a:lnTo>
                    <a:pt x="34837" y="31995"/>
                  </a:lnTo>
                  <a:cubicBezTo>
                    <a:pt x="34837" y="31995"/>
                    <a:pt x="34837" y="31996"/>
                    <a:pt x="34836" y="31996"/>
                  </a:cubicBezTo>
                  <a:lnTo>
                    <a:pt x="34831" y="31986"/>
                  </a:lnTo>
                  <a:close/>
                  <a:moveTo>
                    <a:pt x="19520" y="35050"/>
                  </a:moveTo>
                  <a:lnTo>
                    <a:pt x="19529" y="35061"/>
                  </a:lnTo>
                  <a:lnTo>
                    <a:pt x="19527" y="35061"/>
                  </a:lnTo>
                  <a:lnTo>
                    <a:pt x="19526" y="35062"/>
                  </a:lnTo>
                  <a:lnTo>
                    <a:pt x="19520" y="35050"/>
                  </a:lnTo>
                  <a:close/>
                  <a:moveTo>
                    <a:pt x="30678" y="38045"/>
                  </a:moveTo>
                  <a:lnTo>
                    <a:pt x="30686" y="38055"/>
                  </a:lnTo>
                  <a:cubicBezTo>
                    <a:pt x="30685" y="38055"/>
                    <a:pt x="30684" y="38055"/>
                    <a:pt x="30684" y="38055"/>
                  </a:cubicBezTo>
                  <a:cubicBezTo>
                    <a:pt x="30683" y="38055"/>
                    <a:pt x="30683" y="38055"/>
                    <a:pt x="30683" y="38056"/>
                  </a:cubicBezTo>
                  <a:lnTo>
                    <a:pt x="30678" y="38045"/>
                  </a:lnTo>
                  <a:close/>
                  <a:moveTo>
                    <a:pt x="59126" y="39803"/>
                  </a:moveTo>
                  <a:cubicBezTo>
                    <a:pt x="59130" y="39807"/>
                    <a:pt x="59130" y="39813"/>
                    <a:pt x="59134" y="39815"/>
                  </a:cubicBezTo>
                  <a:cubicBezTo>
                    <a:pt x="59140" y="39823"/>
                    <a:pt x="59150" y="39823"/>
                    <a:pt x="59157" y="39825"/>
                  </a:cubicBezTo>
                  <a:cubicBezTo>
                    <a:pt x="59092" y="39898"/>
                    <a:pt x="59025" y="39970"/>
                    <a:pt x="58956" y="40040"/>
                  </a:cubicBezTo>
                  <a:cubicBezTo>
                    <a:pt x="59015" y="39962"/>
                    <a:pt x="59072" y="39882"/>
                    <a:pt x="59126" y="39803"/>
                  </a:cubicBezTo>
                  <a:close/>
                  <a:moveTo>
                    <a:pt x="23438" y="59980"/>
                  </a:moveTo>
                  <a:cubicBezTo>
                    <a:pt x="23337" y="60002"/>
                    <a:pt x="23237" y="60023"/>
                    <a:pt x="23138" y="60041"/>
                  </a:cubicBezTo>
                  <a:cubicBezTo>
                    <a:pt x="23141" y="60034"/>
                    <a:pt x="23145" y="60025"/>
                    <a:pt x="23143" y="60017"/>
                  </a:cubicBezTo>
                  <a:cubicBezTo>
                    <a:pt x="23143" y="60010"/>
                    <a:pt x="23137" y="60004"/>
                    <a:pt x="23135" y="59999"/>
                  </a:cubicBezTo>
                  <a:cubicBezTo>
                    <a:pt x="23235" y="59996"/>
                    <a:pt x="23336" y="59989"/>
                    <a:pt x="23438" y="59980"/>
                  </a:cubicBezTo>
                  <a:close/>
                  <a:moveTo>
                    <a:pt x="37774" y="1"/>
                  </a:moveTo>
                  <a:cubicBezTo>
                    <a:pt x="37772" y="1"/>
                    <a:pt x="37770" y="1"/>
                    <a:pt x="37768" y="1"/>
                  </a:cubicBezTo>
                  <a:cubicBezTo>
                    <a:pt x="37758" y="2"/>
                    <a:pt x="37749" y="6"/>
                    <a:pt x="37738" y="10"/>
                  </a:cubicBezTo>
                  <a:cubicBezTo>
                    <a:pt x="37728" y="12"/>
                    <a:pt x="37719" y="15"/>
                    <a:pt x="37710" y="18"/>
                  </a:cubicBezTo>
                  <a:cubicBezTo>
                    <a:pt x="37709" y="20"/>
                    <a:pt x="37706" y="20"/>
                    <a:pt x="37705" y="20"/>
                  </a:cubicBezTo>
                  <a:lnTo>
                    <a:pt x="35967" y="996"/>
                  </a:lnTo>
                  <a:lnTo>
                    <a:pt x="25807" y="6698"/>
                  </a:lnTo>
                  <a:lnTo>
                    <a:pt x="24551" y="4463"/>
                  </a:lnTo>
                  <a:cubicBezTo>
                    <a:pt x="24538" y="4429"/>
                    <a:pt x="24205" y="3669"/>
                    <a:pt x="23099" y="3289"/>
                  </a:cubicBezTo>
                  <a:cubicBezTo>
                    <a:pt x="22752" y="3170"/>
                    <a:pt x="22311" y="3085"/>
                    <a:pt x="21757" y="3085"/>
                  </a:cubicBezTo>
                  <a:cubicBezTo>
                    <a:pt x="20485" y="3085"/>
                    <a:pt x="18621" y="3532"/>
                    <a:pt x="15948" y="5033"/>
                  </a:cubicBezTo>
                  <a:cubicBezTo>
                    <a:pt x="12114" y="7185"/>
                    <a:pt x="10997" y="9045"/>
                    <a:pt x="10735" y="10228"/>
                  </a:cubicBezTo>
                  <a:cubicBezTo>
                    <a:pt x="10482" y="11368"/>
                    <a:pt x="10960" y="12051"/>
                    <a:pt x="10970" y="12063"/>
                  </a:cubicBezTo>
                  <a:lnTo>
                    <a:pt x="12234" y="14317"/>
                  </a:lnTo>
                  <a:lnTo>
                    <a:pt x="2074" y="20019"/>
                  </a:lnTo>
                  <a:lnTo>
                    <a:pt x="337" y="20995"/>
                  </a:lnTo>
                  <a:lnTo>
                    <a:pt x="332" y="20999"/>
                  </a:lnTo>
                  <a:cubicBezTo>
                    <a:pt x="322" y="21006"/>
                    <a:pt x="315" y="21013"/>
                    <a:pt x="306" y="21021"/>
                  </a:cubicBezTo>
                  <a:cubicBezTo>
                    <a:pt x="300" y="21028"/>
                    <a:pt x="293" y="21033"/>
                    <a:pt x="287" y="21039"/>
                  </a:cubicBezTo>
                  <a:cubicBezTo>
                    <a:pt x="280" y="21047"/>
                    <a:pt x="278" y="21058"/>
                    <a:pt x="274" y="21067"/>
                  </a:cubicBezTo>
                  <a:cubicBezTo>
                    <a:pt x="270" y="21076"/>
                    <a:pt x="264" y="21084"/>
                    <a:pt x="262" y="21095"/>
                  </a:cubicBezTo>
                  <a:cubicBezTo>
                    <a:pt x="259" y="21104"/>
                    <a:pt x="261" y="21112"/>
                    <a:pt x="259" y="21122"/>
                  </a:cubicBezTo>
                  <a:cubicBezTo>
                    <a:pt x="258" y="21133"/>
                    <a:pt x="257" y="21144"/>
                    <a:pt x="258" y="21154"/>
                  </a:cubicBezTo>
                  <a:lnTo>
                    <a:pt x="258" y="21159"/>
                  </a:lnTo>
                  <a:lnTo>
                    <a:pt x="1483" y="27950"/>
                  </a:lnTo>
                  <a:lnTo>
                    <a:pt x="104" y="28724"/>
                  </a:lnTo>
                  <a:cubicBezTo>
                    <a:pt x="28" y="28767"/>
                    <a:pt x="1" y="28863"/>
                    <a:pt x="43" y="28939"/>
                  </a:cubicBezTo>
                  <a:lnTo>
                    <a:pt x="15084" y="55738"/>
                  </a:lnTo>
                  <a:cubicBezTo>
                    <a:pt x="15150" y="55878"/>
                    <a:pt x="16717" y="59144"/>
                    <a:pt x="19944" y="60177"/>
                  </a:cubicBezTo>
                  <a:cubicBezTo>
                    <a:pt x="20577" y="60380"/>
                    <a:pt x="21227" y="60481"/>
                    <a:pt x="21896" y="60481"/>
                  </a:cubicBezTo>
                  <a:cubicBezTo>
                    <a:pt x="23248" y="60481"/>
                    <a:pt x="24670" y="60066"/>
                    <a:pt x="26144" y="59239"/>
                  </a:cubicBezTo>
                  <a:cubicBezTo>
                    <a:pt x="26172" y="59224"/>
                    <a:pt x="26192" y="59197"/>
                    <a:pt x="26204" y="59170"/>
                  </a:cubicBezTo>
                  <a:cubicBezTo>
                    <a:pt x="26443" y="59056"/>
                    <a:pt x="26683" y="58936"/>
                    <a:pt x="26926" y="58800"/>
                  </a:cubicBezTo>
                  <a:lnTo>
                    <a:pt x="41526" y="50606"/>
                  </a:lnTo>
                  <a:lnTo>
                    <a:pt x="56126" y="42413"/>
                  </a:lnTo>
                  <a:cubicBezTo>
                    <a:pt x="56370" y="42277"/>
                    <a:pt x="56600" y="42136"/>
                    <a:pt x="56821" y="41991"/>
                  </a:cubicBezTo>
                  <a:cubicBezTo>
                    <a:pt x="56825" y="41991"/>
                    <a:pt x="56827" y="41994"/>
                    <a:pt x="56831" y="41994"/>
                  </a:cubicBezTo>
                  <a:cubicBezTo>
                    <a:pt x="56858" y="41994"/>
                    <a:pt x="56884" y="41987"/>
                    <a:pt x="56909" y="41974"/>
                  </a:cubicBezTo>
                  <a:cubicBezTo>
                    <a:pt x="59109" y="40739"/>
                    <a:pt x="60464" y="39123"/>
                    <a:pt x="60939" y="37171"/>
                  </a:cubicBezTo>
                  <a:cubicBezTo>
                    <a:pt x="61735" y="33875"/>
                    <a:pt x="59763" y="30835"/>
                    <a:pt x="59684" y="30717"/>
                  </a:cubicBezTo>
                  <a:lnTo>
                    <a:pt x="44638" y="3908"/>
                  </a:lnTo>
                  <a:cubicBezTo>
                    <a:pt x="44617" y="3871"/>
                    <a:pt x="44583" y="3844"/>
                    <a:pt x="44544" y="3833"/>
                  </a:cubicBezTo>
                  <a:cubicBezTo>
                    <a:pt x="44530" y="3829"/>
                    <a:pt x="44516" y="3827"/>
                    <a:pt x="44501" y="3827"/>
                  </a:cubicBezTo>
                  <a:cubicBezTo>
                    <a:pt x="44474" y="3827"/>
                    <a:pt x="44448" y="3834"/>
                    <a:pt x="44424" y="3848"/>
                  </a:cubicBezTo>
                  <a:lnTo>
                    <a:pt x="43044" y="4622"/>
                  </a:lnTo>
                  <a:lnTo>
                    <a:pt x="37887" y="39"/>
                  </a:lnTo>
                  <a:cubicBezTo>
                    <a:pt x="37885" y="38"/>
                    <a:pt x="37884" y="38"/>
                    <a:pt x="37883" y="37"/>
                  </a:cubicBezTo>
                  <a:cubicBezTo>
                    <a:pt x="37874" y="31"/>
                    <a:pt x="37864" y="26"/>
                    <a:pt x="37855" y="21"/>
                  </a:cubicBezTo>
                  <a:cubicBezTo>
                    <a:pt x="37846" y="16"/>
                    <a:pt x="37838" y="11"/>
                    <a:pt x="37829" y="8"/>
                  </a:cubicBezTo>
                  <a:cubicBezTo>
                    <a:pt x="37827" y="8"/>
                    <a:pt x="37826" y="6"/>
                    <a:pt x="37825" y="6"/>
                  </a:cubicBezTo>
                  <a:cubicBezTo>
                    <a:pt x="37817" y="4"/>
                    <a:pt x="37808" y="5"/>
                    <a:pt x="37800" y="4"/>
                  </a:cubicBezTo>
                  <a:cubicBezTo>
                    <a:pt x="37791" y="3"/>
                    <a:pt x="37783" y="1"/>
                    <a:pt x="3777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543;p63">
              <a:extLst>
                <a:ext uri="{FF2B5EF4-FFF2-40B4-BE49-F238E27FC236}">
                  <a16:creationId xmlns:a16="http://schemas.microsoft.com/office/drawing/2014/main" id="{580C9B5F-6EBC-411F-9F09-C2FF89C9E2C2}"/>
                </a:ext>
              </a:extLst>
            </p:cNvPr>
            <p:cNvSpPr/>
            <p:nvPr/>
          </p:nvSpPr>
          <p:spPr>
            <a:xfrm>
              <a:off x="2410675" y="2351000"/>
              <a:ext cx="80150" cy="86775"/>
            </a:xfrm>
            <a:custGeom>
              <a:avLst/>
              <a:gdLst/>
              <a:ahLst/>
              <a:cxnLst/>
              <a:rect l="l" t="t" r="r" b="b"/>
              <a:pathLst>
                <a:path w="3206" h="3471" extrusionOk="0">
                  <a:moveTo>
                    <a:pt x="860" y="1"/>
                  </a:moveTo>
                  <a:cubicBezTo>
                    <a:pt x="769" y="1"/>
                    <a:pt x="704" y="18"/>
                    <a:pt x="666" y="31"/>
                  </a:cubicBezTo>
                  <a:cubicBezTo>
                    <a:pt x="546" y="136"/>
                    <a:pt x="0" y="763"/>
                    <a:pt x="1111" y="2743"/>
                  </a:cubicBezTo>
                  <a:cubicBezTo>
                    <a:pt x="1164" y="2837"/>
                    <a:pt x="1217" y="2928"/>
                    <a:pt x="1269" y="3014"/>
                  </a:cubicBezTo>
                  <a:cubicBezTo>
                    <a:pt x="1467" y="3341"/>
                    <a:pt x="1749" y="3471"/>
                    <a:pt x="2030" y="3471"/>
                  </a:cubicBezTo>
                  <a:cubicBezTo>
                    <a:pt x="2206" y="3471"/>
                    <a:pt x="2381" y="3420"/>
                    <a:pt x="2534" y="3333"/>
                  </a:cubicBezTo>
                  <a:cubicBezTo>
                    <a:pt x="2932" y="3109"/>
                    <a:pt x="3205" y="2638"/>
                    <a:pt x="2922" y="2087"/>
                  </a:cubicBezTo>
                  <a:cubicBezTo>
                    <a:pt x="2875" y="1998"/>
                    <a:pt x="2826" y="1906"/>
                    <a:pt x="2772" y="1810"/>
                  </a:cubicBezTo>
                  <a:cubicBezTo>
                    <a:pt x="1892" y="240"/>
                    <a:pt x="1200" y="1"/>
                    <a:pt x="8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544;p63">
              <a:extLst>
                <a:ext uri="{FF2B5EF4-FFF2-40B4-BE49-F238E27FC236}">
                  <a16:creationId xmlns:a16="http://schemas.microsoft.com/office/drawing/2014/main" id="{E1605C44-5BB6-4D26-A64A-966ADFE9677C}"/>
                </a:ext>
              </a:extLst>
            </p:cNvPr>
            <p:cNvSpPr/>
            <p:nvPr/>
          </p:nvSpPr>
          <p:spPr>
            <a:xfrm>
              <a:off x="1562025" y="1914750"/>
              <a:ext cx="29125" cy="115025"/>
            </a:xfrm>
            <a:custGeom>
              <a:avLst/>
              <a:gdLst/>
              <a:ahLst/>
              <a:cxnLst/>
              <a:rect l="l" t="t" r="r" b="b"/>
              <a:pathLst>
                <a:path w="1165" h="4601" extrusionOk="0">
                  <a:moveTo>
                    <a:pt x="82" y="1"/>
                  </a:moveTo>
                  <a:cubicBezTo>
                    <a:pt x="73" y="1"/>
                    <a:pt x="63" y="2"/>
                    <a:pt x="54" y="6"/>
                  </a:cubicBezTo>
                  <a:lnTo>
                    <a:pt x="44" y="11"/>
                  </a:lnTo>
                  <a:cubicBezTo>
                    <a:pt x="13" y="28"/>
                    <a:pt x="1" y="58"/>
                    <a:pt x="7" y="94"/>
                  </a:cubicBezTo>
                  <a:lnTo>
                    <a:pt x="807" y="4537"/>
                  </a:lnTo>
                  <a:cubicBezTo>
                    <a:pt x="816" y="4574"/>
                    <a:pt x="847" y="4601"/>
                    <a:pt x="886" y="4601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5" y="15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545;p63">
              <a:extLst>
                <a:ext uri="{FF2B5EF4-FFF2-40B4-BE49-F238E27FC236}">
                  <a16:creationId xmlns:a16="http://schemas.microsoft.com/office/drawing/2014/main" id="{DC45B5D1-7E62-473F-B711-E9A1FE6B2B8E}"/>
                </a:ext>
              </a:extLst>
            </p:cNvPr>
            <p:cNvSpPr/>
            <p:nvPr/>
          </p:nvSpPr>
          <p:spPr>
            <a:xfrm>
              <a:off x="1552900" y="2067625"/>
              <a:ext cx="570325" cy="800275"/>
            </a:xfrm>
            <a:custGeom>
              <a:avLst/>
              <a:gdLst/>
              <a:ahLst/>
              <a:cxnLst/>
              <a:rect l="l" t="t" r="r" b="b"/>
              <a:pathLst>
                <a:path w="22813" h="32011" extrusionOk="0">
                  <a:moveTo>
                    <a:pt x="1250" y="1"/>
                  </a:moveTo>
                  <a:cubicBezTo>
                    <a:pt x="1237" y="1"/>
                    <a:pt x="1224" y="4"/>
                    <a:pt x="1212" y="10"/>
                  </a:cubicBezTo>
                  <a:lnTo>
                    <a:pt x="51" y="664"/>
                  </a:lnTo>
                  <a:cubicBezTo>
                    <a:pt x="14" y="683"/>
                    <a:pt x="1" y="730"/>
                    <a:pt x="21" y="767"/>
                  </a:cubicBezTo>
                  <a:lnTo>
                    <a:pt x="14979" y="27416"/>
                  </a:lnTo>
                  <a:cubicBezTo>
                    <a:pt x="15046" y="27550"/>
                    <a:pt x="16621" y="30744"/>
                    <a:pt x="19690" y="31725"/>
                  </a:cubicBezTo>
                  <a:cubicBezTo>
                    <a:pt x="20282" y="31915"/>
                    <a:pt x="20899" y="32010"/>
                    <a:pt x="21536" y="32010"/>
                  </a:cubicBezTo>
                  <a:cubicBezTo>
                    <a:pt x="21932" y="32010"/>
                    <a:pt x="22335" y="31974"/>
                    <a:pt x="22744" y="31901"/>
                  </a:cubicBezTo>
                  <a:cubicBezTo>
                    <a:pt x="22753" y="31901"/>
                    <a:pt x="22759" y="31897"/>
                    <a:pt x="22769" y="31892"/>
                  </a:cubicBezTo>
                  <a:cubicBezTo>
                    <a:pt x="22794" y="31879"/>
                    <a:pt x="22812" y="31851"/>
                    <a:pt x="22807" y="31819"/>
                  </a:cubicBezTo>
                  <a:cubicBezTo>
                    <a:pt x="22804" y="31784"/>
                    <a:pt x="22772" y="31753"/>
                    <a:pt x="22736" y="31753"/>
                  </a:cubicBezTo>
                  <a:cubicBezTo>
                    <a:pt x="22734" y="31753"/>
                    <a:pt x="22732" y="31753"/>
                    <a:pt x="22730" y="31753"/>
                  </a:cubicBezTo>
                  <a:cubicBezTo>
                    <a:pt x="22658" y="31756"/>
                    <a:pt x="22587" y="31757"/>
                    <a:pt x="22517" y="31757"/>
                  </a:cubicBezTo>
                  <a:cubicBezTo>
                    <a:pt x="21914" y="31757"/>
                    <a:pt x="21338" y="31665"/>
                    <a:pt x="20791" y="31487"/>
                  </a:cubicBezTo>
                  <a:cubicBezTo>
                    <a:pt x="18248" y="30653"/>
                    <a:pt x="17124" y="28224"/>
                    <a:pt x="17074" y="28116"/>
                  </a:cubicBezTo>
                  <a:lnTo>
                    <a:pt x="1315" y="40"/>
                  </a:lnTo>
                  <a:cubicBezTo>
                    <a:pt x="1302" y="15"/>
                    <a:pt x="1276" y="1"/>
                    <a:pt x="1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546;p63">
              <a:extLst>
                <a:ext uri="{FF2B5EF4-FFF2-40B4-BE49-F238E27FC236}">
                  <a16:creationId xmlns:a16="http://schemas.microsoft.com/office/drawing/2014/main" id="{45BEFB21-C586-4F61-95C1-EE0268B8C376}"/>
                </a:ext>
              </a:extLst>
            </p:cNvPr>
            <p:cNvSpPr/>
            <p:nvPr/>
          </p:nvSpPr>
          <p:spPr>
            <a:xfrm>
              <a:off x="2216850" y="2028875"/>
              <a:ext cx="345150" cy="515750"/>
            </a:xfrm>
            <a:custGeom>
              <a:avLst/>
              <a:gdLst/>
              <a:ahLst/>
              <a:cxnLst/>
              <a:rect l="l" t="t" r="r" b="b"/>
              <a:pathLst>
                <a:path w="13806" h="20630" extrusionOk="0">
                  <a:moveTo>
                    <a:pt x="2921" y="2837"/>
                  </a:moveTo>
                  <a:lnTo>
                    <a:pt x="2956" y="2845"/>
                  </a:lnTo>
                  <a:lnTo>
                    <a:pt x="3360" y="3643"/>
                  </a:lnTo>
                  <a:lnTo>
                    <a:pt x="3327" y="3662"/>
                  </a:lnTo>
                  <a:lnTo>
                    <a:pt x="2921" y="2860"/>
                  </a:lnTo>
                  <a:cubicBezTo>
                    <a:pt x="2918" y="2853"/>
                    <a:pt x="2915" y="2841"/>
                    <a:pt x="2921" y="2837"/>
                  </a:cubicBezTo>
                  <a:close/>
                  <a:moveTo>
                    <a:pt x="1442" y="2385"/>
                  </a:moveTo>
                  <a:lnTo>
                    <a:pt x="1503" y="2455"/>
                  </a:lnTo>
                  <a:lnTo>
                    <a:pt x="3697" y="6242"/>
                  </a:lnTo>
                  <a:lnTo>
                    <a:pt x="3664" y="6260"/>
                  </a:lnTo>
                  <a:lnTo>
                    <a:pt x="1472" y="2477"/>
                  </a:lnTo>
                  <a:cubicBezTo>
                    <a:pt x="1465" y="2468"/>
                    <a:pt x="1469" y="2457"/>
                    <a:pt x="1479" y="2452"/>
                  </a:cubicBezTo>
                  <a:lnTo>
                    <a:pt x="1442" y="2385"/>
                  </a:lnTo>
                  <a:close/>
                  <a:moveTo>
                    <a:pt x="8290" y="12659"/>
                  </a:moveTo>
                  <a:lnTo>
                    <a:pt x="8331" y="12723"/>
                  </a:lnTo>
                  <a:cubicBezTo>
                    <a:pt x="8344" y="12715"/>
                    <a:pt x="8441" y="12669"/>
                    <a:pt x="8607" y="12669"/>
                  </a:cubicBezTo>
                  <a:cubicBezTo>
                    <a:pt x="8999" y="12669"/>
                    <a:pt x="9775" y="12930"/>
                    <a:pt x="10708" y="14594"/>
                  </a:cubicBezTo>
                  <a:cubicBezTo>
                    <a:pt x="10762" y="14690"/>
                    <a:pt x="10815" y="14783"/>
                    <a:pt x="10862" y="14875"/>
                  </a:cubicBezTo>
                  <a:cubicBezTo>
                    <a:pt x="11209" y="15548"/>
                    <a:pt x="10863" y="16137"/>
                    <a:pt x="10391" y="16401"/>
                  </a:cubicBezTo>
                  <a:cubicBezTo>
                    <a:pt x="10210" y="16503"/>
                    <a:pt x="9997" y="16564"/>
                    <a:pt x="9782" y="16564"/>
                  </a:cubicBezTo>
                  <a:cubicBezTo>
                    <a:pt x="9437" y="16564"/>
                    <a:pt x="9085" y="16407"/>
                    <a:pt x="8843" y="16008"/>
                  </a:cubicBezTo>
                  <a:cubicBezTo>
                    <a:pt x="8790" y="15920"/>
                    <a:pt x="8734" y="15829"/>
                    <a:pt x="8679" y="15733"/>
                  </a:cubicBezTo>
                  <a:cubicBezTo>
                    <a:pt x="7362" y="13385"/>
                    <a:pt x="8266" y="12764"/>
                    <a:pt x="8327" y="12726"/>
                  </a:cubicBezTo>
                  <a:lnTo>
                    <a:pt x="8290" y="12659"/>
                  </a:lnTo>
                  <a:close/>
                  <a:moveTo>
                    <a:pt x="3422" y="1"/>
                  </a:moveTo>
                  <a:cubicBezTo>
                    <a:pt x="3409" y="1"/>
                    <a:pt x="3397" y="4"/>
                    <a:pt x="3385" y="10"/>
                  </a:cubicBezTo>
                  <a:lnTo>
                    <a:pt x="50" y="1882"/>
                  </a:lnTo>
                  <a:cubicBezTo>
                    <a:pt x="14" y="1903"/>
                    <a:pt x="0" y="1948"/>
                    <a:pt x="21" y="1984"/>
                  </a:cubicBezTo>
                  <a:lnTo>
                    <a:pt x="9565" y="18991"/>
                  </a:lnTo>
                  <a:cubicBezTo>
                    <a:pt x="9648" y="19194"/>
                    <a:pt x="10117" y="20223"/>
                    <a:pt x="10991" y="20535"/>
                  </a:cubicBezTo>
                  <a:cubicBezTo>
                    <a:pt x="11163" y="20598"/>
                    <a:pt x="11342" y="20629"/>
                    <a:pt x="11526" y="20629"/>
                  </a:cubicBezTo>
                  <a:cubicBezTo>
                    <a:pt x="11863" y="20629"/>
                    <a:pt x="12217" y="20525"/>
                    <a:pt x="12589" y="20316"/>
                  </a:cubicBezTo>
                  <a:cubicBezTo>
                    <a:pt x="13160" y="19995"/>
                    <a:pt x="13505" y="19575"/>
                    <a:pt x="13607" y="19067"/>
                  </a:cubicBezTo>
                  <a:cubicBezTo>
                    <a:pt x="13806" y="18092"/>
                    <a:pt x="13070" y="17099"/>
                    <a:pt x="13045" y="17069"/>
                  </a:cubicBezTo>
                  <a:lnTo>
                    <a:pt x="3489" y="40"/>
                  </a:lnTo>
                  <a:cubicBezTo>
                    <a:pt x="3474" y="15"/>
                    <a:pt x="3448" y="1"/>
                    <a:pt x="34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547;p63">
              <a:extLst>
                <a:ext uri="{FF2B5EF4-FFF2-40B4-BE49-F238E27FC236}">
                  <a16:creationId xmlns:a16="http://schemas.microsoft.com/office/drawing/2014/main" id="{99374BA9-419C-4A40-8D93-2427D48D7FE4}"/>
                </a:ext>
              </a:extLst>
            </p:cNvPr>
            <p:cNvSpPr/>
            <p:nvPr/>
          </p:nvSpPr>
          <p:spPr>
            <a:xfrm>
              <a:off x="2308025" y="1898375"/>
              <a:ext cx="379275" cy="464775"/>
            </a:xfrm>
            <a:custGeom>
              <a:avLst/>
              <a:gdLst/>
              <a:ahLst/>
              <a:cxnLst/>
              <a:rect l="l" t="t" r="r" b="b"/>
              <a:pathLst>
                <a:path w="15171" h="18591" extrusionOk="0">
                  <a:moveTo>
                    <a:pt x="8490" y="3742"/>
                  </a:moveTo>
                  <a:lnTo>
                    <a:pt x="8516" y="3749"/>
                  </a:lnTo>
                  <a:lnTo>
                    <a:pt x="9797" y="5822"/>
                  </a:lnTo>
                  <a:lnTo>
                    <a:pt x="8490" y="3742"/>
                  </a:lnTo>
                  <a:close/>
                  <a:moveTo>
                    <a:pt x="6987" y="5529"/>
                  </a:moveTo>
                  <a:lnTo>
                    <a:pt x="7054" y="5601"/>
                  </a:lnTo>
                  <a:lnTo>
                    <a:pt x="7854" y="6951"/>
                  </a:lnTo>
                  <a:lnTo>
                    <a:pt x="7019" y="5619"/>
                  </a:lnTo>
                  <a:cubicBezTo>
                    <a:pt x="7016" y="5612"/>
                    <a:pt x="7019" y="5597"/>
                    <a:pt x="7028" y="5593"/>
                  </a:cubicBezTo>
                  <a:lnTo>
                    <a:pt x="6987" y="5529"/>
                  </a:lnTo>
                  <a:close/>
                  <a:moveTo>
                    <a:pt x="8525" y="1326"/>
                  </a:moveTo>
                  <a:lnTo>
                    <a:pt x="8588" y="1399"/>
                  </a:lnTo>
                  <a:lnTo>
                    <a:pt x="12087" y="7706"/>
                  </a:lnTo>
                  <a:lnTo>
                    <a:pt x="12053" y="7724"/>
                  </a:lnTo>
                  <a:lnTo>
                    <a:pt x="8555" y="1418"/>
                  </a:lnTo>
                  <a:cubicBezTo>
                    <a:pt x="8549" y="1407"/>
                    <a:pt x="8551" y="1397"/>
                    <a:pt x="8562" y="1391"/>
                  </a:cubicBezTo>
                  <a:lnTo>
                    <a:pt x="8525" y="1326"/>
                  </a:lnTo>
                  <a:close/>
                  <a:moveTo>
                    <a:pt x="7398" y="13360"/>
                  </a:moveTo>
                  <a:lnTo>
                    <a:pt x="7421" y="13364"/>
                  </a:lnTo>
                  <a:lnTo>
                    <a:pt x="8102" y="14654"/>
                  </a:lnTo>
                  <a:lnTo>
                    <a:pt x="7389" y="13382"/>
                  </a:lnTo>
                  <a:cubicBezTo>
                    <a:pt x="7384" y="13376"/>
                    <a:pt x="7391" y="13364"/>
                    <a:pt x="7398" y="13360"/>
                  </a:cubicBezTo>
                  <a:close/>
                  <a:moveTo>
                    <a:pt x="4291" y="10557"/>
                  </a:moveTo>
                  <a:lnTo>
                    <a:pt x="4353" y="10630"/>
                  </a:lnTo>
                  <a:lnTo>
                    <a:pt x="7670" y="16612"/>
                  </a:lnTo>
                  <a:lnTo>
                    <a:pt x="7637" y="16631"/>
                  </a:lnTo>
                  <a:lnTo>
                    <a:pt x="4319" y="10650"/>
                  </a:lnTo>
                  <a:cubicBezTo>
                    <a:pt x="4314" y="10639"/>
                    <a:pt x="4317" y="10629"/>
                    <a:pt x="4327" y="10624"/>
                  </a:cubicBezTo>
                  <a:lnTo>
                    <a:pt x="4291" y="10557"/>
                  </a:lnTo>
                  <a:close/>
                  <a:moveTo>
                    <a:pt x="8870" y="1"/>
                  </a:moveTo>
                  <a:cubicBezTo>
                    <a:pt x="8858" y="1"/>
                    <a:pt x="8846" y="4"/>
                    <a:pt x="8835" y="9"/>
                  </a:cubicBezTo>
                  <a:cubicBezTo>
                    <a:pt x="8832" y="11"/>
                    <a:pt x="8832" y="11"/>
                    <a:pt x="8830" y="15"/>
                  </a:cubicBezTo>
                  <a:cubicBezTo>
                    <a:pt x="8179" y="452"/>
                    <a:pt x="7482" y="882"/>
                    <a:pt x="6758" y="1287"/>
                  </a:cubicBezTo>
                  <a:lnTo>
                    <a:pt x="51" y="5052"/>
                  </a:lnTo>
                  <a:cubicBezTo>
                    <a:pt x="14" y="5073"/>
                    <a:pt x="1" y="5119"/>
                    <a:pt x="22" y="5156"/>
                  </a:cubicBezTo>
                  <a:lnTo>
                    <a:pt x="7539" y="18552"/>
                  </a:lnTo>
                  <a:cubicBezTo>
                    <a:pt x="7553" y="18576"/>
                    <a:pt x="7578" y="18590"/>
                    <a:pt x="7604" y="18590"/>
                  </a:cubicBezTo>
                  <a:cubicBezTo>
                    <a:pt x="7617" y="18590"/>
                    <a:pt x="7630" y="18587"/>
                    <a:pt x="7642" y="18580"/>
                  </a:cubicBezTo>
                  <a:lnTo>
                    <a:pt x="12312" y="15959"/>
                  </a:lnTo>
                  <a:cubicBezTo>
                    <a:pt x="13501" y="15293"/>
                    <a:pt x="14234" y="14352"/>
                    <a:pt x="14496" y="13170"/>
                  </a:cubicBezTo>
                  <a:cubicBezTo>
                    <a:pt x="15170" y="10119"/>
                    <a:pt x="12527" y="6424"/>
                    <a:pt x="12508" y="6395"/>
                  </a:cubicBezTo>
                  <a:lnTo>
                    <a:pt x="8940" y="39"/>
                  </a:lnTo>
                  <a:cubicBezTo>
                    <a:pt x="8931" y="22"/>
                    <a:pt x="8910" y="8"/>
                    <a:pt x="8890" y="5"/>
                  </a:cubicBezTo>
                  <a:cubicBezTo>
                    <a:pt x="8884" y="2"/>
                    <a:pt x="8877" y="1"/>
                    <a:pt x="8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548;p63">
              <a:extLst>
                <a:ext uri="{FF2B5EF4-FFF2-40B4-BE49-F238E27FC236}">
                  <a16:creationId xmlns:a16="http://schemas.microsoft.com/office/drawing/2014/main" id="{65A11DF0-323A-4346-A683-5C6E1CE36677}"/>
                </a:ext>
              </a:extLst>
            </p:cNvPr>
            <p:cNvSpPr/>
            <p:nvPr/>
          </p:nvSpPr>
          <p:spPr>
            <a:xfrm>
              <a:off x="2504000" y="1386050"/>
              <a:ext cx="88725" cy="78825"/>
            </a:xfrm>
            <a:custGeom>
              <a:avLst/>
              <a:gdLst/>
              <a:ahLst/>
              <a:cxnLst/>
              <a:rect l="l" t="t" r="r" b="b"/>
              <a:pathLst>
                <a:path w="3549" h="3153" extrusionOk="0">
                  <a:moveTo>
                    <a:pt x="86" y="0"/>
                  </a:moveTo>
                  <a:cubicBezTo>
                    <a:pt x="73" y="0"/>
                    <a:pt x="60" y="4"/>
                    <a:pt x="49" y="9"/>
                  </a:cubicBezTo>
                  <a:lnTo>
                    <a:pt x="38" y="14"/>
                  </a:lnTo>
                  <a:cubicBezTo>
                    <a:pt x="8" y="40"/>
                    <a:pt x="1" y="80"/>
                    <a:pt x="18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8" y="3143"/>
                  </a:lnTo>
                  <a:cubicBezTo>
                    <a:pt x="3440" y="3149"/>
                    <a:pt x="3452" y="3152"/>
                    <a:pt x="3464" y="3152"/>
                  </a:cubicBezTo>
                  <a:cubicBezTo>
                    <a:pt x="3477" y="3152"/>
                    <a:pt x="3489" y="3148"/>
                    <a:pt x="3502" y="3142"/>
                  </a:cubicBezTo>
                  <a:cubicBezTo>
                    <a:pt x="3512" y="3137"/>
                    <a:pt x="3520" y="3127"/>
                    <a:pt x="3528" y="3118"/>
                  </a:cubicBezTo>
                  <a:cubicBezTo>
                    <a:pt x="3549" y="3084"/>
                    <a:pt x="3543" y="3043"/>
                    <a:pt x="3515" y="3016"/>
                  </a:cubicBezTo>
                  <a:lnTo>
                    <a:pt x="138" y="20"/>
                  </a:lnTo>
                  <a:cubicBezTo>
                    <a:pt x="123" y="6"/>
                    <a:pt x="104" y="0"/>
                    <a:pt x="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549;p63">
              <a:extLst>
                <a:ext uri="{FF2B5EF4-FFF2-40B4-BE49-F238E27FC236}">
                  <a16:creationId xmlns:a16="http://schemas.microsoft.com/office/drawing/2014/main" id="{6E17855D-B5B3-42B7-B25E-F5CF0815BE18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550;p63">
              <a:extLst>
                <a:ext uri="{FF2B5EF4-FFF2-40B4-BE49-F238E27FC236}">
                  <a16:creationId xmlns:a16="http://schemas.microsoft.com/office/drawing/2014/main" id="{675EA88A-9E45-4372-8AC2-DFA1B9ADC12E}"/>
                </a:ext>
              </a:extLst>
            </p:cNvPr>
            <p:cNvSpPr/>
            <p:nvPr/>
          </p:nvSpPr>
          <p:spPr>
            <a:xfrm>
              <a:off x="1602300" y="1395250"/>
              <a:ext cx="982025" cy="769300"/>
            </a:xfrm>
            <a:custGeom>
              <a:avLst/>
              <a:gdLst/>
              <a:ahLst/>
              <a:cxnLst/>
              <a:rect l="l" t="t" r="r" b="b"/>
              <a:pathLst>
                <a:path w="39281" h="30772" extrusionOk="0">
                  <a:moveTo>
                    <a:pt x="34877" y="8906"/>
                  </a:moveTo>
                  <a:lnTo>
                    <a:pt x="34904" y="8916"/>
                  </a:lnTo>
                  <a:lnTo>
                    <a:pt x="35567" y="10713"/>
                  </a:lnTo>
                  <a:lnTo>
                    <a:pt x="35531" y="10725"/>
                  </a:lnTo>
                  <a:lnTo>
                    <a:pt x="34868" y="8928"/>
                  </a:lnTo>
                  <a:cubicBezTo>
                    <a:pt x="34863" y="8917"/>
                    <a:pt x="34870" y="8909"/>
                    <a:pt x="34877" y="8906"/>
                  </a:cubicBezTo>
                  <a:close/>
                  <a:moveTo>
                    <a:pt x="35335" y="6507"/>
                  </a:moveTo>
                  <a:lnTo>
                    <a:pt x="35393" y="6579"/>
                  </a:lnTo>
                  <a:cubicBezTo>
                    <a:pt x="35446" y="6659"/>
                    <a:pt x="35504" y="6738"/>
                    <a:pt x="35554" y="6820"/>
                  </a:cubicBezTo>
                  <a:cubicBezTo>
                    <a:pt x="35552" y="6825"/>
                    <a:pt x="35554" y="6828"/>
                    <a:pt x="35559" y="6830"/>
                  </a:cubicBezTo>
                  <a:cubicBezTo>
                    <a:pt x="36049" y="7588"/>
                    <a:pt x="36426" y="8420"/>
                    <a:pt x="36672" y="9286"/>
                  </a:cubicBezTo>
                  <a:cubicBezTo>
                    <a:pt x="36674" y="9290"/>
                    <a:pt x="36676" y="9293"/>
                    <a:pt x="36676" y="9293"/>
                  </a:cubicBezTo>
                  <a:cubicBezTo>
                    <a:pt x="37140" y="10884"/>
                    <a:pt x="37188" y="12600"/>
                    <a:pt x="36785" y="14209"/>
                  </a:cubicBezTo>
                  <a:lnTo>
                    <a:pt x="36748" y="14199"/>
                  </a:lnTo>
                  <a:cubicBezTo>
                    <a:pt x="37178" y="12477"/>
                    <a:pt x="37094" y="10645"/>
                    <a:pt x="36540" y="8966"/>
                  </a:cubicBezTo>
                  <a:cubicBezTo>
                    <a:pt x="36535" y="8959"/>
                    <a:pt x="36532" y="8953"/>
                    <a:pt x="36532" y="8944"/>
                  </a:cubicBezTo>
                  <a:cubicBezTo>
                    <a:pt x="36321" y="8327"/>
                    <a:pt x="36053" y="7732"/>
                    <a:pt x="35726" y="7174"/>
                  </a:cubicBezTo>
                  <a:cubicBezTo>
                    <a:pt x="35724" y="7170"/>
                    <a:pt x="35724" y="7170"/>
                    <a:pt x="35722" y="7166"/>
                  </a:cubicBezTo>
                  <a:cubicBezTo>
                    <a:pt x="35608" y="6973"/>
                    <a:pt x="35489" y="6782"/>
                    <a:pt x="35361" y="6600"/>
                  </a:cubicBezTo>
                  <a:cubicBezTo>
                    <a:pt x="35356" y="6590"/>
                    <a:pt x="35358" y="6579"/>
                    <a:pt x="35366" y="6572"/>
                  </a:cubicBezTo>
                  <a:lnTo>
                    <a:pt x="35331" y="6508"/>
                  </a:lnTo>
                  <a:lnTo>
                    <a:pt x="35335" y="6507"/>
                  </a:lnTo>
                  <a:close/>
                  <a:moveTo>
                    <a:pt x="21283" y="15479"/>
                  </a:moveTo>
                  <a:lnTo>
                    <a:pt x="21298" y="15513"/>
                  </a:lnTo>
                  <a:cubicBezTo>
                    <a:pt x="20318" y="15945"/>
                    <a:pt x="19343" y="16432"/>
                    <a:pt x="18403" y="16960"/>
                  </a:cubicBezTo>
                  <a:cubicBezTo>
                    <a:pt x="18222" y="17060"/>
                    <a:pt x="18047" y="17161"/>
                    <a:pt x="17871" y="17266"/>
                  </a:cubicBezTo>
                  <a:lnTo>
                    <a:pt x="17852" y="17234"/>
                  </a:lnTo>
                  <a:cubicBezTo>
                    <a:pt x="18026" y="17131"/>
                    <a:pt x="18201" y="17030"/>
                    <a:pt x="18377" y="16930"/>
                  </a:cubicBezTo>
                  <a:cubicBezTo>
                    <a:pt x="19323" y="16399"/>
                    <a:pt x="20299" y="15913"/>
                    <a:pt x="21283" y="15479"/>
                  </a:cubicBezTo>
                  <a:close/>
                  <a:moveTo>
                    <a:pt x="23409" y="16288"/>
                  </a:moveTo>
                  <a:lnTo>
                    <a:pt x="23425" y="16323"/>
                  </a:lnTo>
                  <a:lnTo>
                    <a:pt x="21472" y="17310"/>
                  </a:lnTo>
                  <a:cubicBezTo>
                    <a:pt x="21469" y="17298"/>
                    <a:pt x="21480" y="17287"/>
                    <a:pt x="21485" y="17280"/>
                  </a:cubicBezTo>
                  <a:lnTo>
                    <a:pt x="23409" y="16288"/>
                  </a:lnTo>
                  <a:close/>
                  <a:moveTo>
                    <a:pt x="23049" y="13203"/>
                  </a:moveTo>
                  <a:lnTo>
                    <a:pt x="23064" y="13239"/>
                  </a:lnTo>
                  <a:lnTo>
                    <a:pt x="14197" y="17943"/>
                  </a:lnTo>
                  <a:cubicBezTo>
                    <a:pt x="14191" y="17933"/>
                    <a:pt x="14197" y="17920"/>
                    <a:pt x="14205" y="17917"/>
                  </a:cubicBezTo>
                  <a:lnTo>
                    <a:pt x="23049" y="13203"/>
                  </a:lnTo>
                  <a:close/>
                  <a:moveTo>
                    <a:pt x="30712" y="5228"/>
                  </a:moveTo>
                  <a:cubicBezTo>
                    <a:pt x="31119" y="5228"/>
                    <a:pt x="31515" y="5441"/>
                    <a:pt x="31729" y="5823"/>
                  </a:cubicBezTo>
                  <a:cubicBezTo>
                    <a:pt x="32043" y="6386"/>
                    <a:pt x="31845" y="7096"/>
                    <a:pt x="31286" y="7409"/>
                  </a:cubicBezTo>
                  <a:lnTo>
                    <a:pt x="7583" y="20713"/>
                  </a:lnTo>
                  <a:cubicBezTo>
                    <a:pt x="7404" y="20813"/>
                    <a:pt x="7209" y="20861"/>
                    <a:pt x="7016" y="20861"/>
                  </a:cubicBezTo>
                  <a:cubicBezTo>
                    <a:pt x="6608" y="20861"/>
                    <a:pt x="6210" y="20648"/>
                    <a:pt x="5995" y="20267"/>
                  </a:cubicBezTo>
                  <a:cubicBezTo>
                    <a:pt x="5680" y="19705"/>
                    <a:pt x="5883" y="18993"/>
                    <a:pt x="6442" y="18679"/>
                  </a:cubicBezTo>
                  <a:lnTo>
                    <a:pt x="30146" y="5376"/>
                  </a:lnTo>
                  <a:cubicBezTo>
                    <a:pt x="30325" y="5275"/>
                    <a:pt x="30520" y="5228"/>
                    <a:pt x="30712" y="5228"/>
                  </a:cubicBezTo>
                  <a:close/>
                  <a:moveTo>
                    <a:pt x="9221" y="27344"/>
                  </a:moveTo>
                  <a:lnTo>
                    <a:pt x="9255" y="27405"/>
                  </a:lnTo>
                  <a:lnTo>
                    <a:pt x="9277" y="27406"/>
                  </a:lnTo>
                  <a:cubicBezTo>
                    <a:pt x="9762" y="27801"/>
                    <a:pt x="10403" y="28014"/>
                    <a:pt x="11035" y="28014"/>
                  </a:cubicBezTo>
                  <a:cubicBezTo>
                    <a:pt x="11126" y="28014"/>
                    <a:pt x="11216" y="28010"/>
                    <a:pt x="11305" y="28001"/>
                  </a:cubicBezTo>
                  <a:lnTo>
                    <a:pt x="11305" y="28001"/>
                  </a:lnTo>
                  <a:cubicBezTo>
                    <a:pt x="11182" y="28019"/>
                    <a:pt x="11058" y="28028"/>
                    <a:pt x="10933" y="28028"/>
                  </a:cubicBezTo>
                  <a:cubicBezTo>
                    <a:pt x="10327" y="28028"/>
                    <a:pt x="9718" y="27815"/>
                    <a:pt x="9248" y="27408"/>
                  </a:cubicBezTo>
                  <a:lnTo>
                    <a:pt x="9221" y="27344"/>
                  </a:lnTo>
                  <a:close/>
                  <a:moveTo>
                    <a:pt x="6388" y="27129"/>
                  </a:moveTo>
                  <a:lnTo>
                    <a:pt x="6422" y="27190"/>
                  </a:lnTo>
                  <a:lnTo>
                    <a:pt x="6444" y="27191"/>
                  </a:lnTo>
                  <a:cubicBezTo>
                    <a:pt x="7079" y="27778"/>
                    <a:pt x="7800" y="28260"/>
                    <a:pt x="8577" y="28631"/>
                  </a:cubicBezTo>
                  <a:cubicBezTo>
                    <a:pt x="9789" y="29220"/>
                    <a:pt x="11135" y="29534"/>
                    <a:pt x="12484" y="29534"/>
                  </a:cubicBezTo>
                  <a:cubicBezTo>
                    <a:pt x="12798" y="29534"/>
                    <a:pt x="13113" y="29517"/>
                    <a:pt x="13425" y="29482"/>
                  </a:cubicBezTo>
                  <a:lnTo>
                    <a:pt x="13428" y="29520"/>
                  </a:lnTo>
                  <a:cubicBezTo>
                    <a:pt x="13114" y="29555"/>
                    <a:pt x="12799" y="29572"/>
                    <a:pt x="12484" y="29572"/>
                  </a:cubicBezTo>
                  <a:cubicBezTo>
                    <a:pt x="11153" y="29572"/>
                    <a:pt x="9828" y="29265"/>
                    <a:pt x="8627" y="28690"/>
                  </a:cubicBezTo>
                  <a:cubicBezTo>
                    <a:pt x="7822" y="28308"/>
                    <a:pt x="7073" y="27806"/>
                    <a:pt x="6418" y="27191"/>
                  </a:cubicBezTo>
                  <a:lnTo>
                    <a:pt x="6388" y="27129"/>
                  </a:lnTo>
                  <a:close/>
                  <a:moveTo>
                    <a:pt x="33661" y="1"/>
                  </a:moveTo>
                  <a:cubicBezTo>
                    <a:pt x="33648" y="1"/>
                    <a:pt x="33635" y="4"/>
                    <a:pt x="33623" y="11"/>
                  </a:cubicBezTo>
                  <a:lnTo>
                    <a:pt x="50" y="18854"/>
                  </a:lnTo>
                  <a:cubicBezTo>
                    <a:pt x="13" y="18875"/>
                    <a:pt x="1" y="18920"/>
                    <a:pt x="20" y="18956"/>
                  </a:cubicBezTo>
                  <a:lnTo>
                    <a:pt x="4126" y="26272"/>
                  </a:lnTo>
                  <a:cubicBezTo>
                    <a:pt x="5580" y="28863"/>
                    <a:pt x="8207" y="30463"/>
                    <a:pt x="10996" y="30731"/>
                  </a:cubicBezTo>
                  <a:cubicBezTo>
                    <a:pt x="11277" y="30758"/>
                    <a:pt x="11560" y="30772"/>
                    <a:pt x="11843" y="30772"/>
                  </a:cubicBezTo>
                  <a:cubicBezTo>
                    <a:pt x="13017" y="30772"/>
                    <a:pt x="14202" y="30535"/>
                    <a:pt x="15321" y="30034"/>
                  </a:cubicBezTo>
                  <a:cubicBezTo>
                    <a:pt x="16000" y="29726"/>
                    <a:pt x="16712" y="29367"/>
                    <a:pt x="17432" y="28962"/>
                  </a:cubicBezTo>
                  <a:lnTo>
                    <a:pt x="33196" y="20114"/>
                  </a:lnTo>
                  <a:cubicBezTo>
                    <a:pt x="33917" y="19710"/>
                    <a:pt x="34594" y="19290"/>
                    <a:pt x="35214" y="18870"/>
                  </a:cubicBezTo>
                  <a:cubicBezTo>
                    <a:pt x="36583" y="17926"/>
                    <a:pt x="37601" y="16634"/>
                    <a:pt x="38228" y="15182"/>
                  </a:cubicBezTo>
                  <a:lnTo>
                    <a:pt x="38229" y="15177"/>
                  </a:lnTo>
                  <a:cubicBezTo>
                    <a:pt x="39281" y="12727"/>
                    <a:pt x="39218" y="9818"/>
                    <a:pt x="37833" y="7355"/>
                  </a:cubicBezTo>
                  <a:lnTo>
                    <a:pt x="33727" y="39"/>
                  </a:lnTo>
                  <a:cubicBezTo>
                    <a:pt x="33713" y="14"/>
                    <a:pt x="33687" y="1"/>
                    <a:pt x="33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551;p63">
              <a:extLst>
                <a:ext uri="{FF2B5EF4-FFF2-40B4-BE49-F238E27FC236}">
                  <a16:creationId xmlns:a16="http://schemas.microsoft.com/office/drawing/2014/main" id="{FF8510E1-180F-42CE-85DF-7595D1D060DD}"/>
                </a:ext>
              </a:extLst>
            </p:cNvPr>
            <p:cNvSpPr/>
            <p:nvPr/>
          </p:nvSpPr>
          <p:spPr>
            <a:xfrm>
              <a:off x="1750350" y="1531200"/>
              <a:ext cx="647025" cy="380300"/>
            </a:xfrm>
            <a:custGeom>
              <a:avLst/>
              <a:gdLst/>
              <a:ahLst/>
              <a:cxnLst/>
              <a:rect l="l" t="t" r="r" b="b"/>
              <a:pathLst>
                <a:path w="25881" h="15212" extrusionOk="0">
                  <a:moveTo>
                    <a:pt x="24791" y="1"/>
                  </a:moveTo>
                  <a:cubicBezTo>
                    <a:pt x="24633" y="1"/>
                    <a:pt x="24473" y="40"/>
                    <a:pt x="24327" y="123"/>
                  </a:cubicBezTo>
                  <a:lnTo>
                    <a:pt x="623" y="13427"/>
                  </a:lnTo>
                  <a:cubicBezTo>
                    <a:pt x="166" y="13685"/>
                    <a:pt x="0" y="14267"/>
                    <a:pt x="259" y="14725"/>
                  </a:cubicBezTo>
                  <a:cubicBezTo>
                    <a:pt x="434" y="15036"/>
                    <a:pt x="758" y="15212"/>
                    <a:pt x="1092" y="15212"/>
                  </a:cubicBezTo>
                  <a:cubicBezTo>
                    <a:pt x="1250" y="15212"/>
                    <a:pt x="1409" y="15172"/>
                    <a:pt x="1557" y="15089"/>
                  </a:cubicBezTo>
                  <a:lnTo>
                    <a:pt x="25259" y="1787"/>
                  </a:lnTo>
                  <a:cubicBezTo>
                    <a:pt x="25716" y="1530"/>
                    <a:pt x="25881" y="948"/>
                    <a:pt x="25624" y="488"/>
                  </a:cubicBezTo>
                  <a:cubicBezTo>
                    <a:pt x="25450" y="176"/>
                    <a:pt x="25125" y="1"/>
                    <a:pt x="24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552;p63">
              <a:extLst>
                <a:ext uri="{FF2B5EF4-FFF2-40B4-BE49-F238E27FC236}">
                  <a16:creationId xmlns:a16="http://schemas.microsoft.com/office/drawing/2014/main" id="{CBFF9972-2605-46EA-B0B6-D133F7B0A928}"/>
                </a:ext>
              </a:extLst>
            </p:cNvPr>
            <p:cNvSpPr/>
            <p:nvPr/>
          </p:nvSpPr>
          <p:spPr>
            <a:xfrm>
              <a:off x="1813525" y="1446350"/>
              <a:ext cx="370575" cy="271425"/>
            </a:xfrm>
            <a:custGeom>
              <a:avLst/>
              <a:gdLst/>
              <a:ahLst/>
              <a:cxnLst/>
              <a:rect l="l" t="t" r="r" b="b"/>
              <a:pathLst>
                <a:path w="14823" h="10857" extrusionOk="0">
                  <a:moveTo>
                    <a:pt x="6566" y="2424"/>
                  </a:moveTo>
                  <a:lnTo>
                    <a:pt x="6566" y="2424"/>
                  </a:lnTo>
                  <a:cubicBezTo>
                    <a:pt x="6299" y="2547"/>
                    <a:pt x="6030" y="2684"/>
                    <a:pt x="5772" y="2830"/>
                  </a:cubicBezTo>
                  <a:cubicBezTo>
                    <a:pt x="5403" y="3038"/>
                    <a:pt x="5039" y="3268"/>
                    <a:pt x="4673" y="3488"/>
                  </a:cubicBezTo>
                  <a:cubicBezTo>
                    <a:pt x="5017" y="3235"/>
                    <a:pt x="5380" y="3005"/>
                    <a:pt x="5754" y="2797"/>
                  </a:cubicBezTo>
                  <a:cubicBezTo>
                    <a:pt x="6012" y="2651"/>
                    <a:pt x="6280" y="2514"/>
                    <a:pt x="6566" y="2424"/>
                  </a:cubicBezTo>
                  <a:close/>
                  <a:moveTo>
                    <a:pt x="9351" y="1961"/>
                  </a:moveTo>
                  <a:lnTo>
                    <a:pt x="9358" y="2000"/>
                  </a:lnTo>
                  <a:cubicBezTo>
                    <a:pt x="8114" y="2349"/>
                    <a:pt x="6902" y="2850"/>
                    <a:pt x="5760" y="3492"/>
                  </a:cubicBezTo>
                  <a:cubicBezTo>
                    <a:pt x="4692" y="4091"/>
                    <a:pt x="3692" y="4808"/>
                    <a:pt x="2789" y="5622"/>
                  </a:cubicBezTo>
                  <a:lnTo>
                    <a:pt x="2821" y="5687"/>
                  </a:lnTo>
                  <a:lnTo>
                    <a:pt x="2762" y="5593"/>
                  </a:lnTo>
                  <a:cubicBezTo>
                    <a:pt x="3667" y="4780"/>
                    <a:pt x="4669" y="4060"/>
                    <a:pt x="5741" y="3458"/>
                  </a:cubicBezTo>
                  <a:cubicBezTo>
                    <a:pt x="6884" y="2818"/>
                    <a:pt x="8099" y="2314"/>
                    <a:pt x="9351" y="1961"/>
                  </a:cubicBezTo>
                  <a:close/>
                  <a:moveTo>
                    <a:pt x="10990" y="0"/>
                  </a:moveTo>
                  <a:cubicBezTo>
                    <a:pt x="9765" y="0"/>
                    <a:pt x="7950" y="436"/>
                    <a:pt x="5315" y="1915"/>
                  </a:cubicBezTo>
                  <a:cubicBezTo>
                    <a:pt x="1579" y="4012"/>
                    <a:pt x="487" y="5794"/>
                    <a:pt x="234" y="6920"/>
                  </a:cubicBezTo>
                  <a:cubicBezTo>
                    <a:pt x="1" y="7946"/>
                    <a:pt x="416" y="8552"/>
                    <a:pt x="428" y="8571"/>
                  </a:cubicBezTo>
                  <a:lnTo>
                    <a:pt x="1692" y="10818"/>
                  </a:lnTo>
                  <a:cubicBezTo>
                    <a:pt x="1706" y="10843"/>
                    <a:pt x="1732" y="10856"/>
                    <a:pt x="1758" y="10856"/>
                  </a:cubicBezTo>
                  <a:cubicBezTo>
                    <a:pt x="1771" y="10856"/>
                    <a:pt x="1784" y="10853"/>
                    <a:pt x="1796" y="10846"/>
                  </a:cubicBezTo>
                  <a:lnTo>
                    <a:pt x="3782" y="9732"/>
                  </a:lnTo>
                  <a:cubicBezTo>
                    <a:pt x="3819" y="9711"/>
                    <a:pt x="3831" y="9665"/>
                    <a:pt x="3810" y="9628"/>
                  </a:cubicBezTo>
                  <a:lnTo>
                    <a:pt x="2895" y="7998"/>
                  </a:lnTo>
                  <a:cubicBezTo>
                    <a:pt x="2894" y="7994"/>
                    <a:pt x="2736" y="7760"/>
                    <a:pt x="2840" y="7316"/>
                  </a:cubicBezTo>
                  <a:cubicBezTo>
                    <a:pt x="2993" y="6641"/>
                    <a:pt x="3753" y="5520"/>
                    <a:pt x="6479" y="3990"/>
                  </a:cubicBezTo>
                  <a:cubicBezTo>
                    <a:pt x="8513" y="2849"/>
                    <a:pt x="9784" y="2522"/>
                    <a:pt x="10571" y="2522"/>
                  </a:cubicBezTo>
                  <a:cubicBezTo>
                    <a:pt x="10838" y="2522"/>
                    <a:pt x="11049" y="2560"/>
                    <a:pt x="11215" y="2616"/>
                  </a:cubicBezTo>
                  <a:cubicBezTo>
                    <a:pt x="11648" y="2757"/>
                    <a:pt x="11770" y="3020"/>
                    <a:pt x="11779" y="3038"/>
                  </a:cubicBezTo>
                  <a:lnTo>
                    <a:pt x="12684" y="4647"/>
                  </a:lnTo>
                  <a:cubicBezTo>
                    <a:pt x="12698" y="4672"/>
                    <a:pt x="12723" y="4686"/>
                    <a:pt x="12750" y="4686"/>
                  </a:cubicBezTo>
                  <a:cubicBezTo>
                    <a:pt x="12762" y="4686"/>
                    <a:pt x="12775" y="4683"/>
                    <a:pt x="12787" y="4677"/>
                  </a:cubicBezTo>
                  <a:lnTo>
                    <a:pt x="14773" y="3562"/>
                  </a:lnTo>
                  <a:cubicBezTo>
                    <a:pt x="14809" y="3541"/>
                    <a:pt x="14823" y="3495"/>
                    <a:pt x="14802" y="3458"/>
                  </a:cubicBezTo>
                  <a:lnTo>
                    <a:pt x="13551" y="1230"/>
                  </a:lnTo>
                  <a:cubicBezTo>
                    <a:pt x="13499" y="1113"/>
                    <a:pt x="13182" y="501"/>
                    <a:pt x="12235" y="184"/>
                  </a:cubicBezTo>
                  <a:cubicBezTo>
                    <a:pt x="11912" y="76"/>
                    <a:pt x="11502" y="0"/>
                    <a:pt x="109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553;p63">
              <a:extLst>
                <a:ext uri="{FF2B5EF4-FFF2-40B4-BE49-F238E27FC236}">
                  <a16:creationId xmlns:a16="http://schemas.microsoft.com/office/drawing/2014/main" id="{367A5117-F16F-4362-87F9-C3B86ECA2AC2}"/>
                </a:ext>
              </a:extLst>
            </p:cNvPr>
            <p:cNvSpPr/>
            <p:nvPr/>
          </p:nvSpPr>
          <p:spPr>
            <a:xfrm>
              <a:off x="1588575" y="1445075"/>
              <a:ext cx="1463125" cy="1411275"/>
            </a:xfrm>
            <a:custGeom>
              <a:avLst/>
              <a:gdLst/>
              <a:ahLst/>
              <a:cxnLst/>
              <a:rect l="l" t="t" r="r" b="b"/>
              <a:pathLst>
                <a:path w="58525" h="56451" extrusionOk="0">
                  <a:moveTo>
                    <a:pt x="47810" y="20218"/>
                  </a:moveTo>
                  <a:lnTo>
                    <a:pt x="47846" y="20281"/>
                  </a:lnTo>
                  <a:lnTo>
                    <a:pt x="47868" y="20291"/>
                  </a:lnTo>
                  <a:lnTo>
                    <a:pt x="50477" y="24538"/>
                  </a:lnTo>
                  <a:lnTo>
                    <a:pt x="50449" y="24560"/>
                  </a:lnTo>
                  <a:lnTo>
                    <a:pt x="47843" y="20284"/>
                  </a:lnTo>
                  <a:lnTo>
                    <a:pt x="47810" y="20218"/>
                  </a:lnTo>
                  <a:close/>
                  <a:moveTo>
                    <a:pt x="46405" y="22808"/>
                  </a:moveTo>
                  <a:lnTo>
                    <a:pt x="46431" y="22816"/>
                  </a:lnTo>
                  <a:lnTo>
                    <a:pt x="47524" y="25171"/>
                  </a:lnTo>
                  <a:lnTo>
                    <a:pt x="47492" y="25189"/>
                  </a:lnTo>
                  <a:lnTo>
                    <a:pt x="46395" y="22830"/>
                  </a:lnTo>
                  <a:cubicBezTo>
                    <a:pt x="46392" y="22823"/>
                    <a:pt x="46398" y="22812"/>
                    <a:pt x="46405" y="22808"/>
                  </a:cubicBezTo>
                  <a:close/>
                  <a:moveTo>
                    <a:pt x="47053" y="15041"/>
                  </a:moveTo>
                  <a:lnTo>
                    <a:pt x="47114" y="15116"/>
                  </a:lnTo>
                  <a:lnTo>
                    <a:pt x="54483" y="28693"/>
                  </a:lnTo>
                  <a:lnTo>
                    <a:pt x="54451" y="28711"/>
                  </a:lnTo>
                  <a:lnTo>
                    <a:pt x="47080" y="15135"/>
                  </a:lnTo>
                  <a:cubicBezTo>
                    <a:pt x="47072" y="15121"/>
                    <a:pt x="47077" y="15114"/>
                    <a:pt x="47090" y="15107"/>
                  </a:cubicBezTo>
                  <a:lnTo>
                    <a:pt x="47053" y="15041"/>
                  </a:lnTo>
                  <a:close/>
                  <a:moveTo>
                    <a:pt x="50903" y="38401"/>
                  </a:moveTo>
                  <a:lnTo>
                    <a:pt x="50921" y="38434"/>
                  </a:lnTo>
                  <a:cubicBezTo>
                    <a:pt x="50166" y="38950"/>
                    <a:pt x="49378" y="39434"/>
                    <a:pt x="48577" y="39884"/>
                  </a:cubicBezTo>
                  <a:cubicBezTo>
                    <a:pt x="48246" y="40070"/>
                    <a:pt x="47915" y="40253"/>
                    <a:pt x="47554" y="40416"/>
                  </a:cubicBezTo>
                  <a:cubicBezTo>
                    <a:pt x="47546" y="40406"/>
                    <a:pt x="47554" y="40395"/>
                    <a:pt x="47560" y="40391"/>
                  </a:cubicBezTo>
                  <a:cubicBezTo>
                    <a:pt x="47900" y="40218"/>
                    <a:pt x="48232" y="40040"/>
                    <a:pt x="48565" y="39853"/>
                  </a:cubicBezTo>
                  <a:cubicBezTo>
                    <a:pt x="49359" y="39408"/>
                    <a:pt x="50145" y="38918"/>
                    <a:pt x="50903" y="38401"/>
                  </a:cubicBezTo>
                  <a:close/>
                  <a:moveTo>
                    <a:pt x="53220" y="37963"/>
                  </a:moveTo>
                  <a:lnTo>
                    <a:pt x="53242" y="37994"/>
                  </a:lnTo>
                  <a:cubicBezTo>
                    <a:pt x="52520" y="38506"/>
                    <a:pt x="51779" y="39000"/>
                    <a:pt x="51026" y="39479"/>
                  </a:cubicBezTo>
                  <a:lnTo>
                    <a:pt x="51023" y="39480"/>
                  </a:lnTo>
                  <a:cubicBezTo>
                    <a:pt x="50171" y="40024"/>
                    <a:pt x="49299" y="40542"/>
                    <a:pt x="48421" y="41038"/>
                  </a:cubicBezTo>
                  <a:cubicBezTo>
                    <a:pt x="47359" y="41634"/>
                    <a:pt x="46264" y="42199"/>
                    <a:pt x="45151" y="42710"/>
                  </a:cubicBezTo>
                  <a:cubicBezTo>
                    <a:pt x="45145" y="42700"/>
                    <a:pt x="45148" y="42689"/>
                    <a:pt x="45154" y="42687"/>
                  </a:cubicBezTo>
                  <a:lnTo>
                    <a:pt x="45119" y="42624"/>
                  </a:lnTo>
                  <a:lnTo>
                    <a:pt x="45158" y="42685"/>
                  </a:lnTo>
                  <a:cubicBezTo>
                    <a:pt x="46251" y="42165"/>
                    <a:pt x="47340" y="41601"/>
                    <a:pt x="48398" y="41006"/>
                  </a:cubicBezTo>
                  <a:cubicBezTo>
                    <a:pt x="49295" y="40502"/>
                    <a:pt x="50183" y="39970"/>
                    <a:pt x="51056" y="39413"/>
                  </a:cubicBezTo>
                  <a:cubicBezTo>
                    <a:pt x="51788" y="38945"/>
                    <a:pt x="52511" y="38461"/>
                    <a:pt x="53220" y="37963"/>
                  </a:cubicBezTo>
                  <a:close/>
                  <a:moveTo>
                    <a:pt x="11771" y="39956"/>
                  </a:moveTo>
                  <a:lnTo>
                    <a:pt x="11797" y="39965"/>
                  </a:lnTo>
                  <a:lnTo>
                    <a:pt x="14985" y="45833"/>
                  </a:lnTo>
                  <a:lnTo>
                    <a:pt x="14951" y="45849"/>
                  </a:lnTo>
                  <a:lnTo>
                    <a:pt x="11764" y="39983"/>
                  </a:lnTo>
                  <a:cubicBezTo>
                    <a:pt x="11759" y="39972"/>
                    <a:pt x="11761" y="39962"/>
                    <a:pt x="11771" y="39956"/>
                  </a:cubicBezTo>
                  <a:close/>
                  <a:moveTo>
                    <a:pt x="16676" y="44976"/>
                  </a:moveTo>
                  <a:lnTo>
                    <a:pt x="16702" y="44984"/>
                  </a:lnTo>
                  <a:lnTo>
                    <a:pt x="18228" y="47783"/>
                  </a:lnTo>
                  <a:lnTo>
                    <a:pt x="16668" y="45002"/>
                  </a:lnTo>
                  <a:cubicBezTo>
                    <a:pt x="16663" y="44992"/>
                    <a:pt x="16668" y="44980"/>
                    <a:pt x="16676" y="44976"/>
                  </a:cubicBezTo>
                  <a:close/>
                  <a:moveTo>
                    <a:pt x="7978" y="35456"/>
                  </a:moveTo>
                  <a:lnTo>
                    <a:pt x="8004" y="35464"/>
                  </a:lnTo>
                  <a:lnTo>
                    <a:pt x="15987" y="50185"/>
                  </a:lnTo>
                  <a:lnTo>
                    <a:pt x="15951" y="50201"/>
                  </a:lnTo>
                  <a:lnTo>
                    <a:pt x="7971" y="35482"/>
                  </a:lnTo>
                  <a:cubicBezTo>
                    <a:pt x="7966" y="35472"/>
                    <a:pt x="7968" y="35461"/>
                    <a:pt x="7978" y="35456"/>
                  </a:cubicBezTo>
                  <a:close/>
                  <a:moveTo>
                    <a:pt x="16927" y="51636"/>
                  </a:moveTo>
                  <a:lnTo>
                    <a:pt x="16962" y="51698"/>
                  </a:lnTo>
                  <a:lnTo>
                    <a:pt x="16989" y="51706"/>
                  </a:lnTo>
                  <a:lnTo>
                    <a:pt x="17314" y="52208"/>
                  </a:lnTo>
                  <a:lnTo>
                    <a:pt x="17283" y="52231"/>
                  </a:lnTo>
                  <a:lnTo>
                    <a:pt x="16960" y="51700"/>
                  </a:lnTo>
                  <a:lnTo>
                    <a:pt x="16927" y="51636"/>
                  </a:lnTo>
                  <a:close/>
                  <a:moveTo>
                    <a:pt x="38029" y="0"/>
                  </a:moveTo>
                  <a:cubicBezTo>
                    <a:pt x="38016" y="0"/>
                    <a:pt x="38003" y="3"/>
                    <a:pt x="37993" y="8"/>
                  </a:cubicBezTo>
                  <a:cubicBezTo>
                    <a:pt x="37986" y="13"/>
                    <a:pt x="37981" y="19"/>
                    <a:pt x="37974" y="23"/>
                  </a:cubicBezTo>
                  <a:cubicBezTo>
                    <a:pt x="37953" y="48"/>
                    <a:pt x="37948" y="86"/>
                    <a:pt x="37964" y="112"/>
                  </a:cubicBezTo>
                  <a:lnTo>
                    <a:pt x="40735" y="5051"/>
                  </a:lnTo>
                  <a:cubicBezTo>
                    <a:pt x="42645" y="8455"/>
                    <a:pt x="42303" y="12655"/>
                    <a:pt x="40142" y="15697"/>
                  </a:cubicBezTo>
                  <a:cubicBezTo>
                    <a:pt x="40099" y="15760"/>
                    <a:pt x="40051" y="15823"/>
                    <a:pt x="40005" y="15879"/>
                  </a:cubicBezTo>
                  <a:cubicBezTo>
                    <a:pt x="39427" y="16662"/>
                    <a:pt x="38726" y="17358"/>
                    <a:pt x="37907" y="17938"/>
                  </a:cubicBezTo>
                  <a:cubicBezTo>
                    <a:pt x="37878" y="17963"/>
                    <a:pt x="37867" y="18005"/>
                    <a:pt x="37885" y="18038"/>
                  </a:cubicBezTo>
                  <a:lnTo>
                    <a:pt x="41463" y="24414"/>
                  </a:lnTo>
                  <a:cubicBezTo>
                    <a:pt x="41492" y="24451"/>
                    <a:pt x="44178" y="28178"/>
                    <a:pt x="43479" y="31344"/>
                  </a:cubicBezTo>
                  <a:cubicBezTo>
                    <a:pt x="43205" y="32589"/>
                    <a:pt x="42436" y="33576"/>
                    <a:pt x="41195" y="34273"/>
                  </a:cubicBezTo>
                  <a:lnTo>
                    <a:pt x="36525" y="36894"/>
                  </a:lnTo>
                  <a:cubicBezTo>
                    <a:pt x="36488" y="36915"/>
                    <a:pt x="36475" y="36961"/>
                    <a:pt x="36496" y="36997"/>
                  </a:cubicBezTo>
                  <a:lnTo>
                    <a:pt x="38353" y="40304"/>
                  </a:lnTo>
                  <a:cubicBezTo>
                    <a:pt x="38363" y="40316"/>
                    <a:pt x="39170" y="41365"/>
                    <a:pt x="38946" y="42460"/>
                  </a:cubicBezTo>
                  <a:cubicBezTo>
                    <a:pt x="38829" y="43028"/>
                    <a:pt x="38450" y="43499"/>
                    <a:pt x="37822" y="43851"/>
                  </a:cubicBezTo>
                  <a:cubicBezTo>
                    <a:pt x="37417" y="44079"/>
                    <a:pt x="37026" y="44192"/>
                    <a:pt x="36652" y="44192"/>
                  </a:cubicBezTo>
                  <a:cubicBezTo>
                    <a:pt x="36445" y="44192"/>
                    <a:pt x="36243" y="44157"/>
                    <a:pt x="36047" y="44088"/>
                  </a:cubicBezTo>
                  <a:cubicBezTo>
                    <a:pt x="35010" y="43710"/>
                    <a:pt x="34528" y="42483"/>
                    <a:pt x="34501" y="42422"/>
                  </a:cubicBezTo>
                  <a:lnTo>
                    <a:pt x="32663" y="39148"/>
                  </a:lnTo>
                  <a:cubicBezTo>
                    <a:pt x="32648" y="39123"/>
                    <a:pt x="32623" y="39109"/>
                    <a:pt x="32597" y="39109"/>
                  </a:cubicBezTo>
                  <a:cubicBezTo>
                    <a:pt x="32585" y="39109"/>
                    <a:pt x="32572" y="39112"/>
                    <a:pt x="32560" y="39119"/>
                  </a:cubicBezTo>
                  <a:lnTo>
                    <a:pt x="27890" y="41740"/>
                  </a:lnTo>
                  <a:cubicBezTo>
                    <a:pt x="27111" y="42177"/>
                    <a:pt x="26332" y="42396"/>
                    <a:pt x="25561" y="42396"/>
                  </a:cubicBezTo>
                  <a:cubicBezTo>
                    <a:pt x="25103" y="42396"/>
                    <a:pt x="24648" y="42319"/>
                    <a:pt x="24199" y="42165"/>
                  </a:cubicBezTo>
                  <a:cubicBezTo>
                    <a:pt x="21170" y="41127"/>
                    <a:pt x="19396" y="36992"/>
                    <a:pt x="19318" y="36807"/>
                  </a:cubicBezTo>
                  <a:lnTo>
                    <a:pt x="15755" y="30458"/>
                  </a:lnTo>
                  <a:cubicBezTo>
                    <a:pt x="15741" y="30434"/>
                    <a:pt x="15715" y="30422"/>
                    <a:pt x="15687" y="30422"/>
                  </a:cubicBezTo>
                  <a:cubicBezTo>
                    <a:pt x="15677" y="30422"/>
                    <a:pt x="15668" y="30423"/>
                    <a:pt x="15658" y="30426"/>
                  </a:cubicBezTo>
                  <a:cubicBezTo>
                    <a:pt x="14571" y="30892"/>
                    <a:pt x="13428" y="31137"/>
                    <a:pt x="12285" y="31178"/>
                  </a:cubicBezTo>
                  <a:cubicBezTo>
                    <a:pt x="12153" y="31184"/>
                    <a:pt x="12021" y="31187"/>
                    <a:pt x="11889" y="31187"/>
                  </a:cubicBezTo>
                  <a:cubicBezTo>
                    <a:pt x="8400" y="31187"/>
                    <a:pt x="4975" y="29318"/>
                    <a:pt x="3183" y="26125"/>
                  </a:cubicBezTo>
                  <a:lnTo>
                    <a:pt x="411" y="21187"/>
                  </a:lnTo>
                  <a:cubicBezTo>
                    <a:pt x="400" y="21164"/>
                    <a:pt x="371" y="21149"/>
                    <a:pt x="342" y="21149"/>
                  </a:cubicBezTo>
                  <a:cubicBezTo>
                    <a:pt x="338" y="21149"/>
                    <a:pt x="334" y="21149"/>
                    <a:pt x="330" y="21150"/>
                  </a:cubicBezTo>
                  <a:cubicBezTo>
                    <a:pt x="322" y="21154"/>
                    <a:pt x="314" y="21154"/>
                    <a:pt x="307" y="21158"/>
                  </a:cubicBezTo>
                  <a:cubicBezTo>
                    <a:pt x="284" y="21171"/>
                    <a:pt x="272" y="21196"/>
                    <a:pt x="268" y="21220"/>
                  </a:cubicBezTo>
                  <a:lnTo>
                    <a:pt x="3" y="24686"/>
                  </a:lnTo>
                  <a:cubicBezTo>
                    <a:pt x="0" y="24702"/>
                    <a:pt x="3" y="24717"/>
                    <a:pt x="12" y="24731"/>
                  </a:cubicBezTo>
                  <a:lnTo>
                    <a:pt x="15835" y="52925"/>
                  </a:lnTo>
                  <a:cubicBezTo>
                    <a:pt x="15882" y="53024"/>
                    <a:pt x="17024" y="55401"/>
                    <a:pt x="19437" y="56191"/>
                  </a:cubicBezTo>
                  <a:cubicBezTo>
                    <a:pt x="19966" y="56364"/>
                    <a:pt x="20518" y="56451"/>
                    <a:pt x="21092" y="56451"/>
                  </a:cubicBezTo>
                  <a:cubicBezTo>
                    <a:pt x="22315" y="56451"/>
                    <a:pt x="23636" y="56058"/>
                    <a:pt x="25035" y="55274"/>
                  </a:cubicBezTo>
                  <a:lnTo>
                    <a:pt x="54231" y="38888"/>
                  </a:lnTo>
                  <a:cubicBezTo>
                    <a:pt x="56287" y="37733"/>
                    <a:pt x="57530" y="36285"/>
                    <a:pt x="57933" y="34583"/>
                  </a:cubicBezTo>
                  <a:cubicBezTo>
                    <a:pt x="58524" y="32071"/>
                    <a:pt x="57038" y="29844"/>
                    <a:pt x="57030" y="29826"/>
                  </a:cubicBezTo>
                  <a:lnTo>
                    <a:pt x="41197" y="1617"/>
                  </a:lnTo>
                  <a:cubicBezTo>
                    <a:pt x="41188" y="1603"/>
                    <a:pt x="41176" y="1594"/>
                    <a:pt x="41162" y="1588"/>
                  </a:cubicBezTo>
                  <a:lnTo>
                    <a:pt x="38066" y="7"/>
                  </a:lnTo>
                  <a:cubicBezTo>
                    <a:pt x="38056" y="3"/>
                    <a:pt x="38042" y="0"/>
                    <a:pt x="38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54;p63">
              <a:extLst>
                <a:ext uri="{FF2B5EF4-FFF2-40B4-BE49-F238E27FC236}">
                  <a16:creationId xmlns:a16="http://schemas.microsoft.com/office/drawing/2014/main" id="{8DB0E841-5ED7-482F-873F-59A532039BD5}"/>
                </a:ext>
              </a:extLst>
            </p:cNvPr>
            <p:cNvSpPr/>
            <p:nvPr/>
          </p:nvSpPr>
          <p:spPr>
            <a:xfrm>
              <a:off x="1558750" y="1370850"/>
              <a:ext cx="1104575" cy="848975"/>
            </a:xfrm>
            <a:custGeom>
              <a:avLst/>
              <a:gdLst/>
              <a:ahLst/>
              <a:cxnLst/>
              <a:rect l="l" t="t" r="r" b="b"/>
              <a:pathLst>
                <a:path w="44183" h="33959" extrusionOk="0">
                  <a:moveTo>
                    <a:pt x="37141" y="0"/>
                  </a:moveTo>
                  <a:cubicBezTo>
                    <a:pt x="37129" y="0"/>
                    <a:pt x="37116" y="4"/>
                    <a:pt x="37104" y="10"/>
                  </a:cubicBezTo>
                  <a:lnTo>
                    <a:pt x="35683" y="809"/>
                  </a:lnTo>
                  <a:cubicBezTo>
                    <a:pt x="35647" y="829"/>
                    <a:pt x="35634" y="876"/>
                    <a:pt x="35655" y="912"/>
                  </a:cubicBezTo>
                  <a:lnTo>
                    <a:pt x="39757" y="8226"/>
                  </a:lnTo>
                  <a:cubicBezTo>
                    <a:pt x="41246" y="10879"/>
                    <a:pt x="41241" y="14037"/>
                    <a:pt x="39986" y="16623"/>
                  </a:cubicBezTo>
                  <a:cubicBezTo>
                    <a:pt x="39336" y="17957"/>
                    <a:pt x="38352" y="19137"/>
                    <a:pt x="37070" y="20019"/>
                  </a:cubicBezTo>
                  <a:cubicBezTo>
                    <a:pt x="36450" y="20447"/>
                    <a:pt x="35766" y="20869"/>
                    <a:pt x="35038" y="21277"/>
                  </a:cubicBezTo>
                  <a:lnTo>
                    <a:pt x="19274" y="30125"/>
                  </a:lnTo>
                  <a:cubicBezTo>
                    <a:pt x="18548" y="30534"/>
                    <a:pt x="17833" y="30895"/>
                    <a:pt x="17145" y="31202"/>
                  </a:cubicBezTo>
                  <a:cubicBezTo>
                    <a:pt x="15993" y="31716"/>
                    <a:pt x="14775" y="31961"/>
                    <a:pt x="13566" y="31961"/>
                  </a:cubicBezTo>
                  <a:cubicBezTo>
                    <a:pt x="13415" y="31961"/>
                    <a:pt x="13265" y="31957"/>
                    <a:pt x="13115" y="31950"/>
                  </a:cubicBezTo>
                  <a:cubicBezTo>
                    <a:pt x="10114" y="31794"/>
                    <a:pt x="7236" y="30126"/>
                    <a:pt x="5680" y="27353"/>
                  </a:cubicBezTo>
                  <a:lnTo>
                    <a:pt x="1574" y="20037"/>
                  </a:lnTo>
                  <a:cubicBezTo>
                    <a:pt x="1561" y="20012"/>
                    <a:pt x="1536" y="19999"/>
                    <a:pt x="1509" y="19999"/>
                  </a:cubicBezTo>
                  <a:cubicBezTo>
                    <a:pt x="1497" y="19999"/>
                    <a:pt x="1483" y="20002"/>
                    <a:pt x="1471" y="20009"/>
                  </a:cubicBezTo>
                  <a:lnTo>
                    <a:pt x="50" y="20806"/>
                  </a:lnTo>
                  <a:cubicBezTo>
                    <a:pt x="14" y="20826"/>
                    <a:pt x="1" y="20873"/>
                    <a:pt x="22" y="20910"/>
                  </a:cubicBezTo>
                  <a:lnTo>
                    <a:pt x="4559" y="28993"/>
                  </a:lnTo>
                  <a:cubicBezTo>
                    <a:pt x="6323" y="32137"/>
                    <a:pt x="9657" y="33959"/>
                    <a:pt x="13069" y="33959"/>
                  </a:cubicBezTo>
                  <a:cubicBezTo>
                    <a:pt x="14368" y="33959"/>
                    <a:pt x="15677" y="33695"/>
                    <a:pt x="16916" y="33140"/>
                  </a:cubicBezTo>
                  <a:cubicBezTo>
                    <a:pt x="17406" y="32923"/>
                    <a:pt x="17911" y="32678"/>
                    <a:pt x="18419" y="32410"/>
                  </a:cubicBezTo>
                  <a:cubicBezTo>
                    <a:pt x="18498" y="32370"/>
                    <a:pt x="18576" y="32332"/>
                    <a:pt x="18653" y="32288"/>
                  </a:cubicBezTo>
                  <a:cubicBezTo>
                    <a:pt x="18655" y="32286"/>
                    <a:pt x="18659" y="32285"/>
                    <a:pt x="18659" y="32285"/>
                  </a:cubicBezTo>
                  <a:cubicBezTo>
                    <a:pt x="18855" y="32180"/>
                    <a:pt x="19051" y="32072"/>
                    <a:pt x="19248" y="31962"/>
                  </a:cubicBezTo>
                  <a:lnTo>
                    <a:pt x="36629" y="22208"/>
                  </a:lnTo>
                  <a:cubicBezTo>
                    <a:pt x="37008" y="21995"/>
                    <a:pt x="37380" y="21779"/>
                    <a:pt x="37732" y="21559"/>
                  </a:cubicBezTo>
                  <a:cubicBezTo>
                    <a:pt x="37768" y="21538"/>
                    <a:pt x="37803" y="21515"/>
                    <a:pt x="37841" y="21489"/>
                  </a:cubicBezTo>
                  <a:cubicBezTo>
                    <a:pt x="38191" y="21271"/>
                    <a:pt x="38529" y="21050"/>
                    <a:pt x="38848" y="20831"/>
                  </a:cubicBezTo>
                  <a:cubicBezTo>
                    <a:pt x="42909" y="18045"/>
                    <a:pt x="44182" y="12463"/>
                    <a:pt x="41746" y="8121"/>
                  </a:cubicBezTo>
                  <a:lnTo>
                    <a:pt x="37209" y="40"/>
                  </a:lnTo>
                  <a:cubicBezTo>
                    <a:pt x="37195" y="15"/>
                    <a:pt x="37168" y="0"/>
                    <a:pt x="3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55;p63">
              <a:extLst>
                <a:ext uri="{FF2B5EF4-FFF2-40B4-BE49-F238E27FC236}">
                  <a16:creationId xmlns:a16="http://schemas.microsoft.com/office/drawing/2014/main" id="{86DEBAE3-A401-42AC-A55B-BD8133611B8E}"/>
                </a:ext>
              </a:extLst>
            </p:cNvPr>
            <p:cNvSpPr/>
            <p:nvPr/>
          </p:nvSpPr>
          <p:spPr>
            <a:xfrm>
              <a:off x="1987100" y="2080100"/>
              <a:ext cx="413950" cy="419650"/>
            </a:xfrm>
            <a:custGeom>
              <a:avLst/>
              <a:gdLst/>
              <a:ahLst/>
              <a:cxnLst/>
              <a:rect l="l" t="t" r="r" b="b"/>
              <a:pathLst>
                <a:path w="16558" h="16786" extrusionOk="0">
                  <a:moveTo>
                    <a:pt x="3919" y="8172"/>
                  </a:moveTo>
                  <a:lnTo>
                    <a:pt x="3946" y="8180"/>
                  </a:lnTo>
                  <a:lnTo>
                    <a:pt x="4736" y="9667"/>
                  </a:lnTo>
                  <a:lnTo>
                    <a:pt x="3911" y="8198"/>
                  </a:lnTo>
                  <a:cubicBezTo>
                    <a:pt x="3908" y="8192"/>
                    <a:pt x="3911" y="8176"/>
                    <a:pt x="3919" y="8172"/>
                  </a:cubicBezTo>
                  <a:close/>
                  <a:moveTo>
                    <a:pt x="12597" y="10717"/>
                  </a:moveTo>
                  <a:lnTo>
                    <a:pt x="12619" y="10726"/>
                  </a:lnTo>
                  <a:lnTo>
                    <a:pt x="13129" y="11555"/>
                  </a:lnTo>
                  <a:lnTo>
                    <a:pt x="12597" y="10717"/>
                  </a:lnTo>
                  <a:close/>
                  <a:moveTo>
                    <a:pt x="1817" y="6353"/>
                  </a:moveTo>
                  <a:lnTo>
                    <a:pt x="1880" y="6426"/>
                  </a:lnTo>
                  <a:lnTo>
                    <a:pt x="4977" y="12016"/>
                  </a:lnTo>
                  <a:lnTo>
                    <a:pt x="4944" y="12034"/>
                  </a:lnTo>
                  <a:lnTo>
                    <a:pt x="1846" y="6445"/>
                  </a:lnTo>
                  <a:cubicBezTo>
                    <a:pt x="1840" y="6435"/>
                    <a:pt x="1843" y="6424"/>
                    <a:pt x="1853" y="6419"/>
                  </a:cubicBezTo>
                  <a:lnTo>
                    <a:pt x="1817" y="6353"/>
                  </a:lnTo>
                  <a:close/>
                  <a:moveTo>
                    <a:pt x="12974" y="9349"/>
                  </a:moveTo>
                  <a:lnTo>
                    <a:pt x="13036" y="9422"/>
                  </a:lnTo>
                  <a:lnTo>
                    <a:pt x="14756" y="12314"/>
                  </a:lnTo>
                  <a:lnTo>
                    <a:pt x="14722" y="12332"/>
                  </a:lnTo>
                  <a:lnTo>
                    <a:pt x="13003" y="9425"/>
                  </a:lnTo>
                  <a:cubicBezTo>
                    <a:pt x="13001" y="9421"/>
                    <a:pt x="13008" y="9418"/>
                    <a:pt x="13010" y="9415"/>
                  </a:cubicBezTo>
                  <a:lnTo>
                    <a:pt x="12974" y="9349"/>
                  </a:lnTo>
                  <a:close/>
                  <a:moveTo>
                    <a:pt x="8961" y="1"/>
                  </a:moveTo>
                  <a:cubicBezTo>
                    <a:pt x="8948" y="1"/>
                    <a:pt x="8935" y="4"/>
                    <a:pt x="8923" y="11"/>
                  </a:cubicBezTo>
                  <a:lnTo>
                    <a:pt x="2216" y="3775"/>
                  </a:lnTo>
                  <a:cubicBezTo>
                    <a:pt x="1488" y="4183"/>
                    <a:pt x="761" y="4553"/>
                    <a:pt x="50" y="4881"/>
                  </a:cubicBezTo>
                  <a:cubicBezTo>
                    <a:pt x="48" y="4880"/>
                    <a:pt x="46" y="4880"/>
                    <a:pt x="45" y="4880"/>
                  </a:cubicBezTo>
                  <a:cubicBezTo>
                    <a:pt x="44" y="4880"/>
                    <a:pt x="44" y="4880"/>
                    <a:pt x="43" y="4881"/>
                  </a:cubicBezTo>
                  <a:cubicBezTo>
                    <a:pt x="26" y="4890"/>
                    <a:pt x="12" y="4906"/>
                    <a:pt x="11" y="4926"/>
                  </a:cubicBezTo>
                  <a:cubicBezTo>
                    <a:pt x="1" y="4945"/>
                    <a:pt x="5" y="4968"/>
                    <a:pt x="14" y="4984"/>
                  </a:cubicBezTo>
                  <a:lnTo>
                    <a:pt x="3569" y="11317"/>
                  </a:lnTo>
                  <a:cubicBezTo>
                    <a:pt x="3759" y="11752"/>
                    <a:pt x="5501" y="15600"/>
                    <a:pt x="8328" y="16568"/>
                  </a:cubicBezTo>
                  <a:cubicBezTo>
                    <a:pt x="8752" y="16713"/>
                    <a:pt x="9182" y="16786"/>
                    <a:pt x="9615" y="16786"/>
                  </a:cubicBezTo>
                  <a:cubicBezTo>
                    <a:pt x="10352" y="16786"/>
                    <a:pt x="11099" y="16576"/>
                    <a:pt x="11848" y="16156"/>
                  </a:cubicBezTo>
                  <a:lnTo>
                    <a:pt x="16516" y="13535"/>
                  </a:lnTo>
                  <a:cubicBezTo>
                    <a:pt x="16533" y="13526"/>
                    <a:pt x="16549" y="13508"/>
                    <a:pt x="16552" y="13489"/>
                  </a:cubicBezTo>
                  <a:cubicBezTo>
                    <a:pt x="16557" y="13468"/>
                    <a:pt x="16554" y="13449"/>
                    <a:pt x="16545" y="13431"/>
                  </a:cubicBezTo>
                  <a:lnTo>
                    <a:pt x="9029" y="39"/>
                  </a:lnTo>
                  <a:cubicBezTo>
                    <a:pt x="9014" y="14"/>
                    <a:pt x="8988" y="1"/>
                    <a:pt x="89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56;p63">
              <a:extLst>
                <a:ext uri="{FF2B5EF4-FFF2-40B4-BE49-F238E27FC236}">
                  <a16:creationId xmlns:a16="http://schemas.microsoft.com/office/drawing/2014/main" id="{CA02D4C3-D8A0-4EA4-8FD2-A24CDA8E585D}"/>
                </a:ext>
              </a:extLst>
            </p:cNvPr>
            <p:cNvSpPr/>
            <p:nvPr/>
          </p:nvSpPr>
          <p:spPr>
            <a:xfrm>
              <a:off x="1562025" y="1914750"/>
              <a:ext cx="29125" cy="115000"/>
            </a:xfrm>
            <a:custGeom>
              <a:avLst/>
              <a:gdLst/>
              <a:ahLst/>
              <a:cxnLst/>
              <a:rect l="l" t="t" r="r" b="b"/>
              <a:pathLst>
                <a:path w="1165" h="4600" extrusionOk="0">
                  <a:moveTo>
                    <a:pt x="81" y="0"/>
                  </a:moveTo>
                  <a:cubicBezTo>
                    <a:pt x="72" y="0"/>
                    <a:pt x="63" y="2"/>
                    <a:pt x="54" y="5"/>
                  </a:cubicBezTo>
                  <a:lnTo>
                    <a:pt x="44" y="10"/>
                  </a:lnTo>
                  <a:cubicBezTo>
                    <a:pt x="13" y="27"/>
                    <a:pt x="1" y="57"/>
                    <a:pt x="7" y="92"/>
                  </a:cubicBezTo>
                  <a:lnTo>
                    <a:pt x="807" y="4535"/>
                  </a:lnTo>
                  <a:cubicBezTo>
                    <a:pt x="815" y="4573"/>
                    <a:pt x="846" y="4599"/>
                    <a:pt x="886" y="4599"/>
                  </a:cubicBezTo>
                  <a:cubicBezTo>
                    <a:pt x="898" y="4597"/>
                    <a:pt x="910" y="4595"/>
                    <a:pt x="921" y="4590"/>
                  </a:cubicBezTo>
                  <a:cubicBezTo>
                    <a:pt x="943" y="4576"/>
                    <a:pt x="957" y="4556"/>
                    <a:pt x="959" y="4528"/>
                  </a:cubicBezTo>
                  <a:lnTo>
                    <a:pt x="1165" y="1875"/>
                  </a:lnTo>
                  <a:cubicBezTo>
                    <a:pt x="1165" y="1858"/>
                    <a:pt x="1160" y="1843"/>
                    <a:pt x="1153" y="1829"/>
                  </a:cubicBezTo>
                  <a:lnTo>
                    <a:pt x="148" y="39"/>
                  </a:lnTo>
                  <a:cubicBezTo>
                    <a:pt x="133" y="14"/>
                    <a:pt x="108" y="0"/>
                    <a:pt x="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57;p63">
              <a:extLst>
                <a:ext uri="{FF2B5EF4-FFF2-40B4-BE49-F238E27FC236}">
                  <a16:creationId xmlns:a16="http://schemas.microsoft.com/office/drawing/2014/main" id="{5995972A-5934-419C-933B-BEC93A791EB3}"/>
                </a:ext>
              </a:extLst>
            </p:cNvPr>
            <p:cNvSpPr/>
            <p:nvPr/>
          </p:nvSpPr>
          <p:spPr>
            <a:xfrm>
              <a:off x="1552875" y="2067675"/>
              <a:ext cx="570325" cy="800250"/>
            </a:xfrm>
            <a:custGeom>
              <a:avLst/>
              <a:gdLst/>
              <a:ahLst/>
              <a:cxnLst/>
              <a:rect l="l" t="t" r="r" b="b"/>
              <a:pathLst>
                <a:path w="22813" h="32010" extrusionOk="0">
                  <a:moveTo>
                    <a:pt x="1249" y="0"/>
                  </a:moveTo>
                  <a:cubicBezTo>
                    <a:pt x="1237" y="0"/>
                    <a:pt x="1223" y="4"/>
                    <a:pt x="1211" y="11"/>
                  </a:cubicBezTo>
                  <a:lnTo>
                    <a:pt x="50" y="663"/>
                  </a:lnTo>
                  <a:cubicBezTo>
                    <a:pt x="13" y="682"/>
                    <a:pt x="0" y="730"/>
                    <a:pt x="21" y="766"/>
                  </a:cubicBezTo>
                  <a:lnTo>
                    <a:pt x="14978" y="27416"/>
                  </a:lnTo>
                  <a:cubicBezTo>
                    <a:pt x="15045" y="27549"/>
                    <a:pt x="16621" y="30744"/>
                    <a:pt x="19689" y="31724"/>
                  </a:cubicBezTo>
                  <a:cubicBezTo>
                    <a:pt x="20282" y="31915"/>
                    <a:pt x="20901" y="32009"/>
                    <a:pt x="21539" y="32009"/>
                  </a:cubicBezTo>
                  <a:cubicBezTo>
                    <a:pt x="21934" y="32009"/>
                    <a:pt x="22336" y="31973"/>
                    <a:pt x="22744" y="31901"/>
                  </a:cubicBezTo>
                  <a:cubicBezTo>
                    <a:pt x="22753" y="31901"/>
                    <a:pt x="22759" y="31897"/>
                    <a:pt x="22769" y="31891"/>
                  </a:cubicBezTo>
                  <a:cubicBezTo>
                    <a:pt x="22792" y="31878"/>
                    <a:pt x="22812" y="31850"/>
                    <a:pt x="22807" y="31818"/>
                  </a:cubicBezTo>
                  <a:cubicBezTo>
                    <a:pt x="22805" y="31782"/>
                    <a:pt x="22773" y="31751"/>
                    <a:pt x="22738" y="31751"/>
                  </a:cubicBezTo>
                  <a:cubicBezTo>
                    <a:pt x="22736" y="31751"/>
                    <a:pt x="22734" y="31751"/>
                    <a:pt x="22732" y="31751"/>
                  </a:cubicBezTo>
                  <a:cubicBezTo>
                    <a:pt x="22660" y="31754"/>
                    <a:pt x="22589" y="31755"/>
                    <a:pt x="22519" y="31755"/>
                  </a:cubicBezTo>
                  <a:cubicBezTo>
                    <a:pt x="21916" y="31755"/>
                    <a:pt x="21339" y="31663"/>
                    <a:pt x="20792" y="31485"/>
                  </a:cubicBezTo>
                  <a:cubicBezTo>
                    <a:pt x="18249" y="30651"/>
                    <a:pt x="17125" y="28222"/>
                    <a:pt x="17075" y="28114"/>
                  </a:cubicBezTo>
                  <a:lnTo>
                    <a:pt x="1315" y="39"/>
                  </a:lnTo>
                  <a:cubicBezTo>
                    <a:pt x="1302" y="14"/>
                    <a:pt x="1276" y="0"/>
                    <a:pt x="1249" y="0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58;p63">
              <a:extLst>
                <a:ext uri="{FF2B5EF4-FFF2-40B4-BE49-F238E27FC236}">
                  <a16:creationId xmlns:a16="http://schemas.microsoft.com/office/drawing/2014/main" id="{350E5C55-2C7D-4802-883E-4E11E58134B3}"/>
                </a:ext>
              </a:extLst>
            </p:cNvPr>
            <p:cNvSpPr/>
            <p:nvPr/>
          </p:nvSpPr>
          <p:spPr>
            <a:xfrm>
              <a:off x="1602300" y="1842650"/>
              <a:ext cx="274950" cy="320925"/>
            </a:xfrm>
            <a:custGeom>
              <a:avLst/>
              <a:gdLst/>
              <a:ahLst/>
              <a:cxnLst/>
              <a:rect l="l" t="t" r="r" b="b"/>
              <a:pathLst>
                <a:path w="10998" h="12837" extrusionOk="0">
                  <a:moveTo>
                    <a:pt x="1757" y="0"/>
                  </a:moveTo>
                  <a:lnTo>
                    <a:pt x="50" y="958"/>
                  </a:lnTo>
                  <a:cubicBezTo>
                    <a:pt x="13" y="977"/>
                    <a:pt x="1" y="1024"/>
                    <a:pt x="21" y="1060"/>
                  </a:cubicBezTo>
                  <a:lnTo>
                    <a:pt x="4126" y="8376"/>
                  </a:lnTo>
                  <a:cubicBezTo>
                    <a:pt x="5580" y="10967"/>
                    <a:pt x="8207" y="12567"/>
                    <a:pt x="10997" y="12837"/>
                  </a:cubicBezTo>
                  <a:cubicBezTo>
                    <a:pt x="10180" y="12291"/>
                    <a:pt x="9384" y="11588"/>
                    <a:pt x="8628" y="10794"/>
                  </a:cubicBezTo>
                  <a:cubicBezTo>
                    <a:pt x="8611" y="10773"/>
                    <a:pt x="8591" y="10754"/>
                    <a:pt x="8577" y="10735"/>
                  </a:cubicBezTo>
                  <a:cubicBezTo>
                    <a:pt x="5370" y="7339"/>
                    <a:pt x="2808" y="2253"/>
                    <a:pt x="175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9;p63">
              <a:extLst>
                <a:ext uri="{FF2B5EF4-FFF2-40B4-BE49-F238E27FC236}">
                  <a16:creationId xmlns:a16="http://schemas.microsoft.com/office/drawing/2014/main" id="{B24F9008-1243-4DBF-8EA0-F3F17FE34F29}"/>
                </a:ext>
              </a:extLst>
            </p:cNvPr>
            <p:cNvSpPr/>
            <p:nvPr/>
          </p:nvSpPr>
          <p:spPr>
            <a:xfrm>
              <a:off x="1558750" y="1870800"/>
              <a:ext cx="460450" cy="349025"/>
            </a:xfrm>
            <a:custGeom>
              <a:avLst/>
              <a:gdLst/>
              <a:ahLst/>
              <a:cxnLst/>
              <a:rect l="l" t="t" r="r" b="b"/>
              <a:pathLst>
                <a:path w="18418" h="13961" extrusionOk="0">
                  <a:moveTo>
                    <a:pt x="1509" y="1"/>
                  </a:moveTo>
                  <a:cubicBezTo>
                    <a:pt x="1497" y="1"/>
                    <a:pt x="1483" y="4"/>
                    <a:pt x="1471" y="11"/>
                  </a:cubicBezTo>
                  <a:lnTo>
                    <a:pt x="50" y="808"/>
                  </a:lnTo>
                  <a:cubicBezTo>
                    <a:pt x="14" y="828"/>
                    <a:pt x="1" y="875"/>
                    <a:pt x="22" y="912"/>
                  </a:cubicBezTo>
                  <a:lnTo>
                    <a:pt x="4559" y="8995"/>
                  </a:lnTo>
                  <a:cubicBezTo>
                    <a:pt x="6323" y="12139"/>
                    <a:pt x="9658" y="13961"/>
                    <a:pt x="13069" y="13961"/>
                  </a:cubicBezTo>
                  <a:cubicBezTo>
                    <a:pt x="14367" y="13961"/>
                    <a:pt x="15676" y="13697"/>
                    <a:pt x="16914" y="13142"/>
                  </a:cubicBezTo>
                  <a:cubicBezTo>
                    <a:pt x="17403" y="12924"/>
                    <a:pt x="17908" y="12680"/>
                    <a:pt x="18417" y="12412"/>
                  </a:cubicBezTo>
                  <a:lnTo>
                    <a:pt x="18417" y="12412"/>
                  </a:lnTo>
                  <a:cubicBezTo>
                    <a:pt x="17699" y="12772"/>
                    <a:pt x="16979" y="12935"/>
                    <a:pt x="16265" y="12935"/>
                  </a:cubicBezTo>
                  <a:cubicBezTo>
                    <a:pt x="15195" y="12935"/>
                    <a:pt x="14138" y="12569"/>
                    <a:pt x="13115" y="11952"/>
                  </a:cubicBezTo>
                  <a:cubicBezTo>
                    <a:pt x="10115" y="11796"/>
                    <a:pt x="7237" y="10128"/>
                    <a:pt x="5680" y="7355"/>
                  </a:cubicBezTo>
                  <a:lnTo>
                    <a:pt x="1575" y="39"/>
                  </a:lnTo>
                  <a:cubicBezTo>
                    <a:pt x="1562" y="14"/>
                    <a:pt x="1536" y="1"/>
                    <a:pt x="1509" y="1"/>
                  </a:cubicBezTo>
                  <a:close/>
                </a:path>
              </a:pathLst>
            </a:custGeom>
            <a:solidFill>
              <a:srgbClr val="A697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560;p63">
              <a:extLst>
                <a:ext uri="{FF2B5EF4-FFF2-40B4-BE49-F238E27FC236}">
                  <a16:creationId xmlns:a16="http://schemas.microsoft.com/office/drawing/2014/main" id="{AB082DF1-B2BF-4419-9C4B-49FA812471C5}"/>
                </a:ext>
              </a:extLst>
            </p:cNvPr>
            <p:cNvSpPr/>
            <p:nvPr/>
          </p:nvSpPr>
          <p:spPr>
            <a:xfrm>
              <a:off x="1588575" y="1973775"/>
              <a:ext cx="778975" cy="882575"/>
            </a:xfrm>
            <a:custGeom>
              <a:avLst/>
              <a:gdLst/>
              <a:ahLst/>
              <a:cxnLst/>
              <a:rect l="l" t="t" r="r" b="b"/>
              <a:pathLst>
                <a:path w="31159" h="35303" extrusionOk="0">
                  <a:moveTo>
                    <a:pt x="31159" y="30687"/>
                  </a:moveTo>
                  <a:lnTo>
                    <a:pt x="31158" y="30688"/>
                  </a:lnTo>
                  <a:lnTo>
                    <a:pt x="31158" y="30688"/>
                  </a:lnTo>
                  <a:cubicBezTo>
                    <a:pt x="31158" y="30688"/>
                    <a:pt x="31158" y="30688"/>
                    <a:pt x="31159" y="30687"/>
                  </a:cubicBezTo>
                  <a:close/>
                  <a:moveTo>
                    <a:pt x="342" y="1"/>
                  </a:moveTo>
                  <a:cubicBezTo>
                    <a:pt x="338" y="1"/>
                    <a:pt x="334" y="1"/>
                    <a:pt x="330" y="2"/>
                  </a:cubicBezTo>
                  <a:cubicBezTo>
                    <a:pt x="322" y="6"/>
                    <a:pt x="314" y="6"/>
                    <a:pt x="307" y="10"/>
                  </a:cubicBezTo>
                  <a:cubicBezTo>
                    <a:pt x="285" y="23"/>
                    <a:pt x="272" y="48"/>
                    <a:pt x="268" y="72"/>
                  </a:cubicBezTo>
                  <a:lnTo>
                    <a:pt x="3" y="3538"/>
                  </a:lnTo>
                  <a:cubicBezTo>
                    <a:pt x="0" y="3554"/>
                    <a:pt x="3" y="3570"/>
                    <a:pt x="12" y="3583"/>
                  </a:cubicBezTo>
                  <a:lnTo>
                    <a:pt x="15834" y="31776"/>
                  </a:lnTo>
                  <a:cubicBezTo>
                    <a:pt x="15882" y="31875"/>
                    <a:pt x="17024" y="34252"/>
                    <a:pt x="19437" y="35042"/>
                  </a:cubicBezTo>
                  <a:cubicBezTo>
                    <a:pt x="19966" y="35216"/>
                    <a:pt x="20519" y="35302"/>
                    <a:pt x="21093" y="35302"/>
                  </a:cubicBezTo>
                  <a:cubicBezTo>
                    <a:pt x="22316" y="35302"/>
                    <a:pt x="23636" y="34909"/>
                    <a:pt x="25035" y="34124"/>
                  </a:cubicBezTo>
                  <a:lnTo>
                    <a:pt x="31157" y="30688"/>
                  </a:lnTo>
                  <a:lnTo>
                    <a:pt x="31157" y="30688"/>
                  </a:lnTo>
                  <a:cubicBezTo>
                    <a:pt x="29962" y="31359"/>
                    <a:pt x="28877" y="31622"/>
                    <a:pt x="27911" y="31622"/>
                  </a:cubicBezTo>
                  <a:cubicBezTo>
                    <a:pt x="24411" y="31622"/>
                    <a:pt x="22467" y="28173"/>
                    <a:pt x="22468" y="28171"/>
                  </a:cubicBezTo>
                  <a:lnTo>
                    <a:pt x="12285" y="10030"/>
                  </a:lnTo>
                  <a:cubicBezTo>
                    <a:pt x="12153" y="10036"/>
                    <a:pt x="12021" y="10039"/>
                    <a:pt x="11889" y="10039"/>
                  </a:cubicBezTo>
                  <a:cubicBezTo>
                    <a:pt x="8399" y="10039"/>
                    <a:pt x="4975" y="8170"/>
                    <a:pt x="3183" y="4977"/>
                  </a:cubicBezTo>
                  <a:lnTo>
                    <a:pt x="411" y="39"/>
                  </a:lnTo>
                  <a:cubicBezTo>
                    <a:pt x="398" y="16"/>
                    <a:pt x="371" y="1"/>
                    <a:pt x="342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61;p63">
              <a:extLst>
                <a:ext uri="{FF2B5EF4-FFF2-40B4-BE49-F238E27FC236}">
                  <a16:creationId xmlns:a16="http://schemas.microsoft.com/office/drawing/2014/main" id="{636AB09A-A330-4AE2-9687-11865AD3D2C0}"/>
                </a:ext>
              </a:extLst>
            </p:cNvPr>
            <p:cNvSpPr/>
            <p:nvPr/>
          </p:nvSpPr>
          <p:spPr>
            <a:xfrm>
              <a:off x="2404700" y="1395250"/>
              <a:ext cx="179575" cy="379450"/>
            </a:xfrm>
            <a:custGeom>
              <a:avLst/>
              <a:gdLst/>
              <a:ahLst/>
              <a:cxnLst/>
              <a:rect l="l" t="t" r="r" b="b"/>
              <a:pathLst>
                <a:path w="7183" h="15178" extrusionOk="0">
                  <a:moveTo>
                    <a:pt x="1567" y="1"/>
                  </a:moveTo>
                  <a:cubicBezTo>
                    <a:pt x="1554" y="1"/>
                    <a:pt x="1541" y="4"/>
                    <a:pt x="1529" y="11"/>
                  </a:cubicBezTo>
                  <a:lnTo>
                    <a:pt x="1" y="868"/>
                  </a:lnTo>
                  <a:cubicBezTo>
                    <a:pt x="816" y="2096"/>
                    <a:pt x="2206" y="4292"/>
                    <a:pt x="3460" y="6821"/>
                  </a:cubicBezTo>
                  <a:cubicBezTo>
                    <a:pt x="3459" y="6826"/>
                    <a:pt x="3460" y="6830"/>
                    <a:pt x="3465" y="6831"/>
                  </a:cubicBezTo>
                  <a:cubicBezTo>
                    <a:pt x="3521" y="6944"/>
                    <a:pt x="3573" y="7054"/>
                    <a:pt x="3627" y="7168"/>
                  </a:cubicBezTo>
                  <a:cubicBezTo>
                    <a:pt x="3630" y="7171"/>
                    <a:pt x="3630" y="7171"/>
                    <a:pt x="3632" y="7175"/>
                  </a:cubicBezTo>
                  <a:cubicBezTo>
                    <a:pt x="3911" y="7750"/>
                    <a:pt x="4180" y="8347"/>
                    <a:pt x="4437" y="8945"/>
                  </a:cubicBezTo>
                  <a:cubicBezTo>
                    <a:pt x="4437" y="8954"/>
                    <a:pt x="4442" y="8960"/>
                    <a:pt x="4445" y="8967"/>
                  </a:cubicBezTo>
                  <a:cubicBezTo>
                    <a:pt x="4487" y="9074"/>
                    <a:pt x="4533" y="9179"/>
                    <a:pt x="4576" y="9286"/>
                  </a:cubicBezTo>
                  <a:cubicBezTo>
                    <a:pt x="4579" y="9289"/>
                    <a:pt x="4580" y="9293"/>
                    <a:pt x="4580" y="9293"/>
                  </a:cubicBezTo>
                  <a:cubicBezTo>
                    <a:pt x="5392" y="11277"/>
                    <a:pt x="6008" y="13325"/>
                    <a:pt x="6132" y="15177"/>
                  </a:cubicBezTo>
                  <a:cubicBezTo>
                    <a:pt x="7183" y="12727"/>
                    <a:pt x="7119" y="9820"/>
                    <a:pt x="5737" y="7355"/>
                  </a:cubicBezTo>
                  <a:lnTo>
                    <a:pt x="1632" y="39"/>
                  </a:lnTo>
                  <a:cubicBezTo>
                    <a:pt x="1619" y="14"/>
                    <a:pt x="1593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62;p63">
              <a:extLst>
                <a:ext uri="{FF2B5EF4-FFF2-40B4-BE49-F238E27FC236}">
                  <a16:creationId xmlns:a16="http://schemas.microsoft.com/office/drawing/2014/main" id="{C7626664-0877-43E1-87C0-114AA03DC689}"/>
                </a:ext>
              </a:extLst>
            </p:cNvPr>
            <p:cNvSpPr/>
            <p:nvPr/>
          </p:nvSpPr>
          <p:spPr>
            <a:xfrm>
              <a:off x="2449575" y="1370850"/>
              <a:ext cx="213700" cy="537225"/>
            </a:xfrm>
            <a:custGeom>
              <a:avLst/>
              <a:gdLst/>
              <a:ahLst/>
              <a:cxnLst/>
              <a:rect l="l" t="t" r="r" b="b"/>
              <a:pathLst>
                <a:path w="8548" h="21489" extrusionOk="0">
                  <a:moveTo>
                    <a:pt x="1508" y="0"/>
                  </a:moveTo>
                  <a:cubicBezTo>
                    <a:pt x="1496" y="0"/>
                    <a:pt x="1483" y="4"/>
                    <a:pt x="1471" y="10"/>
                  </a:cubicBezTo>
                  <a:lnTo>
                    <a:pt x="50" y="809"/>
                  </a:lnTo>
                  <a:cubicBezTo>
                    <a:pt x="14" y="829"/>
                    <a:pt x="1" y="876"/>
                    <a:pt x="22" y="912"/>
                  </a:cubicBezTo>
                  <a:lnTo>
                    <a:pt x="4128" y="8228"/>
                  </a:lnTo>
                  <a:cubicBezTo>
                    <a:pt x="5616" y="10881"/>
                    <a:pt x="5611" y="14038"/>
                    <a:pt x="4355" y="16624"/>
                  </a:cubicBezTo>
                  <a:cubicBezTo>
                    <a:pt x="4397" y="18629"/>
                    <a:pt x="3811" y="20374"/>
                    <a:pt x="2207" y="21489"/>
                  </a:cubicBezTo>
                  <a:cubicBezTo>
                    <a:pt x="2556" y="21271"/>
                    <a:pt x="2895" y="21050"/>
                    <a:pt x="3214" y="20831"/>
                  </a:cubicBezTo>
                  <a:cubicBezTo>
                    <a:pt x="7275" y="18045"/>
                    <a:pt x="8547" y="12463"/>
                    <a:pt x="6112" y="8121"/>
                  </a:cubicBezTo>
                  <a:lnTo>
                    <a:pt x="1575" y="40"/>
                  </a:lnTo>
                  <a:cubicBezTo>
                    <a:pt x="1561" y="15"/>
                    <a:pt x="1535" y="0"/>
                    <a:pt x="1508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63;p63">
              <a:extLst>
                <a:ext uri="{FF2B5EF4-FFF2-40B4-BE49-F238E27FC236}">
                  <a16:creationId xmlns:a16="http://schemas.microsoft.com/office/drawing/2014/main" id="{F65D352F-C58A-4A47-BEB3-CECF4746F9FC}"/>
                </a:ext>
              </a:extLst>
            </p:cNvPr>
            <p:cNvSpPr/>
            <p:nvPr/>
          </p:nvSpPr>
          <p:spPr>
            <a:xfrm>
              <a:off x="2504025" y="1386050"/>
              <a:ext cx="88700" cy="78825"/>
            </a:xfrm>
            <a:custGeom>
              <a:avLst/>
              <a:gdLst/>
              <a:ahLst/>
              <a:cxnLst/>
              <a:rect l="l" t="t" r="r" b="b"/>
              <a:pathLst>
                <a:path w="3548" h="3153" extrusionOk="0">
                  <a:moveTo>
                    <a:pt x="87" y="0"/>
                  </a:moveTo>
                  <a:cubicBezTo>
                    <a:pt x="74" y="0"/>
                    <a:pt x="61" y="4"/>
                    <a:pt x="50" y="9"/>
                  </a:cubicBezTo>
                  <a:lnTo>
                    <a:pt x="39" y="14"/>
                  </a:lnTo>
                  <a:cubicBezTo>
                    <a:pt x="9" y="40"/>
                    <a:pt x="1" y="80"/>
                    <a:pt x="20" y="113"/>
                  </a:cubicBezTo>
                  <a:lnTo>
                    <a:pt x="1024" y="1903"/>
                  </a:lnTo>
                  <a:cubicBezTo>
                    <a:pt x="1032" y="1916"/>
                    <a:pt x="1042" y="1928"/>
                    <a:pt x="1057" y="1937"/>
                  </a:cubicBezTo>
                  <a:lnTo>
                    <a:pt x="3427" y="3143"/>
                  </a:lnTo>
                  <a:cubicBezTo>
                    <a:pt x="3439" y="3149"/>
                    <a:pt x="3451" y="3152"/>
                    <a:pt x="3463" y="3152"/>
                  </a:cubicBezTo>
                  <a:cubicBezTo>
                    <a:pt x="3476" y="3152"/>
                    <a:pt x="3488" y="3148"/>
                    <a:pt x="3501" y="3142"/>
                  </a:cubicBezTo>
                  <a:cubicBezTo>
                    <a:pt x="3511" y="3137"/>
                    <a:pt x="3519" y="3127"/>
                    <a:pt x="3527" y="3118"/>
                  </a:cubicBezTo>
                  <a:cubicBezTo>
                    <a:pt x="3548" y="3084"/>
                    <a:pt x="3542" y="3043"/>
                    <a:pt x="3514" y="3016"/>
                  </a:cubicBezTo>
                  <a:lnTo>
                    <a:pt x="139" y="20"/>
                  </a:lnTo>
                  <a:cubicBezTo>
                    <a:pt x="124" y="6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564;p63">
              <a:extLst>
                <a:ext uri="{FF2B5EF4-FFF2-40B4-BE49-F238E27FC236}">
                  <a16:creationId xmlns:a16="http://schemas.microsoft.com/office/drawing/2014/main" id="{7A147EC5-2175-43BD-A0D1-29E96573C7EC}"/>
                </a:ext>
              </a:extLst>
            </p:cNvPr>
            <p:cNvSpPr/>
            <p:nvPr/>
          </p:nvSpPr>
          <p:spPr>
            <a:xfrm>
              <a:off x="2537325" y="1445100"/>
              <a:ext cx="514375" cy="1055550"/>
            </a:xfrm>
            <a:custGeom>
              <a:avLst/>
              <a:gdLst/>
              <a:ahLst/>
              <a:cxnLst/>
              <a:rect l="l" t="t" r="r" b="b"/>
              <a:pathLst>
                <a:path w="20575" h="42222" extrusionOk="0">
                  <a:moveTo>
                    <a:pt x="79" y="0"/>
                  </a:moveTo>
                  <a:cubicBezTo>
                    <a:pt x="66" y="0"/>
                    <a:pt x="53" y="3"/>
                    <a:pt x="43" y="8"/>
                  </a:cubicBezTo>
                  <a:cubicBezTo>
                    <a:pt x="37" y="13"/>
                    <a:pt x="31" y="19"/>
                    <a:pt x="24" y="23"/>
                  </a:cubicBezTo>
                  <a:cubicBezTo>
                    <a:pt x="3" y="48"/>
                    <a:pt x="0" y="86"/>
                    <a:pt x="14" y="112"/>
                  </a:cubicBezTo>
                  <a:lnTo>
                    <a:pt x="2785" y="5051"/>
                  </a:lnTo>
                  <a:cubicBezTo>
                    <a:pt x="4695" y="8455"/>
                    <a:pt x="4354" y="12655"/>
                    <a:pt x="2193" y="15698"/>
                  </a:cubicBezTo>
                  <a:cubicBezTo>
                    <a:pt x="2297" y="15564"/>
                    <a:pt x="2395" y="15422"/>
                    <a:pt x="2491" y="15272"/>
                  </a:cubicBezTo>
                  <a:lnTo>
                    <a:pt x="12717" y="33494"/>
                  </a:lnTo>
                  <a:cubicBezTo>
                    <a:pt x="12717" y="33494"/>
                    <a:pt x="14431" y="36562"/>
                    <a:pt x="13106" y="39415"/>
                  </a:cubicBezTo>
                  <a:cubicBezTo>
                    <a:pt x="13096" y="39437"/>
                    <a:pt x="13086" y="39457"/>
                    <a:pt x="13077" y="39479"/>
                  </a:cubicBezTo>
                  <a:lnTo>
                    <a:pt x="13073" y="39480"/>
                  </a:lnTo>
                  <a:cubicBezTo>
                    <a:pt x="12597" y="40468"/>
                    <a:pt x="11750" y="41427"/>
                    <a:pt x="10336" y="42221"/>
                  </a:cubicBezTo>
                  <a:lnTo>
                    <a:pt x="16281" y="38886"/>
                  </a:lnTo>
                  <a:cubicBezTo>
                    <a:pt x="18338" y="37732"/>
                    <a:pt x="19580" y="36283"/>
                    <a:pt x="19983" y="34581"/>
                  </a:cubicBezTo>
                  <a:cubicBezTo>
                    <a:pt x="20574" y="32070"/>
                    <a:pt x="19088" y="29843"/>
                    <a:pt x="19080" y="29827"/>
                  </a:cubicBezTo>
                  <a:lnTo>
                    <a:pt x="3247" y="1617"/>
                  </a:lnTo>
                  <a:cubicBezTo>
                    <a:pt x="3239" y="1603"/>
                    <a:pt x="3225" y="1595"/>
                    <a:pt x="3213" y="1588"/>
                  </a:cubicBezTo>
                  <a:lnTo>
                    <a:pt x="116" y="7"/>
                  </a:lnTo>
                  <a:cubicBezTo>
                    <a:pt x="105" y="3"/>
                    <a:pt x="9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565;p63">
              <a:extLst>
                <a:ext uri="{FF2B5EF4-FFF2-40B4-BE49-F238E27FC236}">
                  <a16:creationId xmlns:a16="http://schemas.microsoft.com/office/drawing/2014/main" id="{1F84A1C6-5123-4BB6-8230-129AF9E30E4D}"/>
                </a:ext>
              </a:extLst>
            </p:cNvPr>
            <p:cNvSpPr/>
            <p:nvPr/>
          </p:nvSpPr>
          <p:spPr>
            <a:xfrm>
              <a:off x="2624050" y="1466575"/>
              <a:ext cx="456775" cy="891975"/>
            </a:xfrm>
            <a:custGeom>
              <a:avLst/>
              <a:gdLst/>
              <a:ahLst/>
              <a:cxnLst/>
              <a:rect l="l" t="t" r="r" b="b"/>
              <a:pathLst>
                <a:path w="18271" h="35679" extrusionOk="0">
                  <a:moveTo>
                    <a:pt x="1246" y="1"/>
                  </a:moveTo>
                  <a:cubicBezTo>
                    <a:pt x="1234" y="1"/>
                    <a:pt x="1221" y="4"/>
                    <a:pt x="1209" y="11"/>
                  </a:cubicBezTo>
                  <a:lnTo>
                    <a:pt x="50" y="661"/>
                  </a:lnTo>
                  <a:cubicBezTo>
                    <a:pt x="13" y="681"/>
                    <a:pt x="1" y="728"/>
                    <a:pt x="21" y="764"/>
                  </a:cubicBezTo>
                  <a:lnTo>
                    <a:pt x="15788" y="28860"/>
                  </a:lnTo>
                  <a:cubicBezTo>
                    <a:pt x="15803" y="28880"/>
                    <a:pt x="17336" y="31143"/>
                    <a:pt x="16718" y="33769"/>
                  </a:cubicBezTo>
                  <a:cubicBezTo>
                    <a:pt x="16570" y="34393"/>
                    <a:pt x="16310" y="34994"/>
                    <a:pt x="15934" y="35563"/>
                  </a:cubicBezTo>
                  <a:cubicBezTo>
                    <a:pt x="15912" y="35593"/>
                    <a:pt x="15922" y="35640"/>
                    <a:pt x="15952" y="35662"/>
                  </a:cubicBezTo>
                  <a:cubicBezTo>
                    <a:pt x="15965" y="35674"/>
                    <a:pt x="15981" y="35679"/>
                    <a:pt x="15997" y="35679"/>
                  </a:cubicBezTo>
                  <a:cubicBezTo>
                    <a:pt x="16010" y="35679"/>
                    <a:pt x="16023" y="35675"/>
                    <a:pt x="16035" y="35669"/>
                  </a:cubicBezTo>
                  <a:cubicBezTo>
                    <a:pt x="16043" y="35662"/>
                    <a:pt x="16050" y="35658"/>
                    <a:pt x="16055" y="35652"/>
                  </a:cubicBezTo>
                  <a:cubicBezTo>
                    <a:pt x="16773" y="34838"/>
                    <a:pt x="17260" y="33931"/>
                    <a:pt x="17497" y="32952"/>
                  </a:cubicBezTo>
                  <a:cubicBezTo>
                    <a:pt x="18270" y="29771"/>
                    <a:pt x="16297" y="26730"/>
                    <a:pt x="16281" y="26700"/>
                  </a:cubicBezTo>
                  <a:lnTo>
                    <a:pt x="1312" y="40"/>
                  </a:lnTo>
                  <a:cubicBezTo>
                    <a:pt x="1299" y="15"/>
                    <a:pt x="1273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566;p63">
              <a:extLst>
                <a:ext uri="{FF2B5EF4-FFF2-40B4-BE49-F238E27FC236}">
                  <a16:creationId xmlns:a16="http://schemas.microsoft.com/office/drawing/2014/main" id="{B11A2D3C-4210-4F8F-BF3B-1719F2B18CF4}"/>
                </a:ext>
              </a:extLst>
            </p:cNvPr>
            <p:cNvSpPr/>
            <p:nvPr/>
          </p:nvSpPr>
          <p:spPr>
            <a:xfrm>
              <a:off x="1593750" y="1862600"/>
              <a:ext cx="647225" cy="308575"/>
            </a:xfrm>
            <a:custGeom>
              <a:avLst/>
              <a:gdLst/>
              <a:ahLst/>
              <a:cxnLst/>
              <a:rect l="l" t="t" r="r" b="b"/>
              <a:pathLst>
                <a:path w="25889" h="12343" extrusionOk="0">
                  <a:moveTo>
                    <a:pt x="181" y="0"/>
                  </a:moveTo>
                  <a:cubicBezTo>
                    <a:pt x="154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4238" y="7709"/>
                  </a:lnTo>
                  <a:cubicBezTo>
                    <a:pt x="5884" y="10642"/>
                    <a:pt x="8996" y="12342"/>
                    <a:pt x="12182" y="12342"/>
                  </a:cubicBezTo>
                  <a:cubicBezTo>
                    <a:pt x="13392" y="12342"/>
                    <a:pt x="14615" y="12096"/>
                    <a:pt x="15768" y="11579"/>
                  </a:cubicBezTo>
                  <a:cubicBezTo>
                    <a:pt x="16455" y="11272"/>
                    <a:pt x="17171" y="10909"/>
                    <a:pt x="17902" y="10498"/>
                  </a:cubicBezTo>
                  <a:lnTo>
                    <a:pt x="25786" y="6075"/>
                  </a:lnTo>
                  <a:cubicBezTo>
                    <a:pt x="25861" y="6032"/>
                    <a:pt x="25888" y="5937"/>
                    <a:pt x="25845" y="5861"/>
                  </a:cubicBezTo>
                  <a:cubicBezTo>
                    <a:pt x="25817" y="5810"/>
                    <a:pt x="25763" y="5781"/>
                    <a:pt x="25708" y="5781"/>
                  </a:cubicBezTo>
                  <a:cubicBezTo>
                    <a:pt x="25682" y="5781"/>
                    <a:pt x="25655" y="5788"/>
                    <a:pt x="25631" y="5801"/>
                  </a:cubicBezTo>
                  <a:lnTo>
                    <a:pt x="17749" y="10224"/>
                  </a:lnTo>
                  <a:cubicBezTo>
                    <a:pt x="17026" y="10629"/>
                    <a:pt x="16317" y="10989"/>
                    <a:pt x="15641" y="11292"/>
                  </a:cubicBezTo>
                  <a:cubicBezTo>
                    <a:pt x="14526" y="11791"/>
                    <a:pt x="13348" y="12028"/>
                    <a:pt x="12179" y="12028"/>
                  </a:cubicBezTo>
                  <a:cubicBezTo>
                    <a:pt x="9105" y="12028"/>
                    <a:pt x="6101" y="10387"/>
                    <a:pt x="4512" y="7555"/>
                  </a:cubicBezTo>
                  <a:lnTo>
                    <a:pt x="318" y="81"/>
                  </a:lnTo>
                  <a:cubicBezTo>
                    <a:pt x="289" y="30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567;p63">
              <a:extLst>
                <a:ext uri="{FF2B5EF4-FFF2-40B4-BE49-F238E27FC236}">
                  <a16:creationId xmlns:a16="http://schemas.microsoft.com/office/drawing/2014/main" id="{93399551-BED3-488D-AFD2-277CDEA308EB}"/>
                </a:ext>
              </a:extLst>
            </p:cNvPr>
            <p:cNvSpPr/>
            <p:nvPr/>
          </p:nvSpPr>
          <p:spPr>
            <a:xfrm>
              <a:off x="1550700" y="1624875"/>
              <a:ext cx="712300" cy="601525"/>
            </a:xfrm>
            <a:custGeom>
              <a:avLst/>
              <a:gdLst/>
              <a:ahLst/>
              <a:cxnLst/>
              <a:rect l="l" t="t" r="r" b="b"/>
              <a:pathLst>
                <a:path w="28492" h="24061" extrusionOk="0">
                  <a:moveTo>
                    <a:pt x="18849" y="0"/>
                  </a:moveTo>
                  <a:cubicBezTo>
                    <a:pt x="18823" y="0"/>
                    <a:pt x="18796" y="7"/>
                    <a:pt x="18772" y="20"/>
                  </a:cubicBezTo>
                  <a:lnTo>
                    <a:pt x="87" y="10506"/>
                  </a:lnTo>
                  <a:cubicBezTo>
                    <a:pt x="51" y="10525"/>
                    <a:pt x="25" y="10560"/>
                    <a:pt x="12" y="10600"/>
                  </a:cubicBezTo>
                  <a:cubicBezTo>
                    <a:pt x="1" y="10640"/>
                    <a:pt x="6" y="10684"/>
                    <a:pt x="27" y="10721"/>
                  </a:cubicBezTo>
                  <a:lnTo>
                    <a:pt x="4652" y="18961"/>
                  </a:lnTo>
                  <a:cubicBezTo>
                    <a:pt x="6463" y="22188"/>
                    <a:pt x="9890" y="24061"/>
                    <a:pt x="13396" y="24061"/>
                  </a:cubicBezTo>
                  <a:cubicBezTo>
                    <a:pt x="14730" y="24061"/>
                    <a:pt x="16074" y="23790"/>
                    <a:pt x="17346" y="23219"/>
                  </a:cubicBezTo>
                  <a:cubicBezTo>
                    <a:pt x="18102" y="22880"/>
                    <a:pt x="18892" y="22480"/>
                    <a:pt x="19697" y="22028"/>
                  </a:cubicBezTo>
                  <a:lnTo>
                    <a:pt x="28388" y="17151"/>
                  </a:lnTo>
                  <a:cubicBezTo>
                    <a:pt x="28463" y="17108"/>
                    <a:pt x="28491" y="17013"/>
                    <a:pt x="28447" y="16938"/>
                  </a:cubicBezTo>
                  <a:cubicBezTo>
                    <a:pt x="28419" y="16886"/>
                    <a:pt x="28365" y="16857"/>
                    <a:pt x="28310" y="16857"/>
                  </a:cubicBezTo>
                  <a:cubicBezTo>
                    <a:pt x="28284" y="16857"/>
                    <a:pt x="28257" y="16863"/>
                    <a:pt x="28233" y="16877"/>
                  </a:cubicBezTo>
                  <a:lnTo>
                    <a:pt x="19543" y="21754"/>
                  </a:lnTo>
                  <a:cubicBezTo>
                    <a:pt x="18747" y="22201"/>
                    <a:pt x="17965" y="22597"/>
                    <a:pt x="17217" y="22931"/>
                  </a:cubicBezTo>
                  <a:cubicBezTo>
                    <a:pt x="15986" y="23483"/>
                    <a:pt x="14684" y="23745"/>
                    <a:pt x="13394" y="23745"/>
                  </a:cubicBezTo>
                  <a:cubicBezTo>
                    <a:pt x="9999" y="23745"/>
                    <a:pt x="6681" y="21932"/>
                    <a:pt x="4927" y="18806"/>
                  </a:cubicBezTo>
                  <a:lnTo>
                    <a:pt x="379" y="10702"/>
                  </a:lnTo>
                  <a:lnTo>
                    <a:pt x="18926" y="294"/>
                  </a:lnTo>
                  <a:cubicBezTo>
                    <a:pt x="19002" y="251"/>
                    <a:pt x="19030" y="156"/>
                    <a:pt x="18986" y="80"/>
                  </a:cubicBezTo>
                  <a:cubicBezTo>
                    <a:pt x="18958" y="29"/>
                    <a:pt x="18904" y="0"/>
                    <a:pt x="18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568;p63">
              <a:extLst>
                <a:ext uri="{FF2B5EF4-FFF2-40B4-BE49-F238E27FC236}">
                  <a16:creationId xmlns:a16="http://schemas.microsoft.com/office/drawing/2014/main" id="{84294DF4-D3A7-40AB-8BE7-927EDE763D08}"/>
                </a:ext>
              </a:extLst>
            </p:cNvPr>
            <p:cNvSpPr/>
            <p:nvPr/>
          </p:nvSpPr>
          <p:spPr>
            <a:xfrm>
              <a:off x="1581925" y="1956500"/>
              <a:ext cx="1003300" cy="906425"/>
            </a:xfrm>
            <a:custGeom>
              <a:avLst/>
              <a:gdLst/>
              <a:ahLst/>
              <a:cxnLst/>
              <a:rect l="l" t="t" r="r" b="b"/>
              <a:pathLst>
                <a:path w="40132" h="36257" extrusionOk="0">
                  <a:moveTo>
                    <a:pt x="476" y="1"/>
                  </a:moveTo>
                  <a:cubicBezTo>
                    <a:pt x="393" y="1"/>
                    <a:pt x="325" y="64"/>
                    <a:pt x="319" y="147"/>
                  </a:cubicBezTo>
                  <a:lnTo>
                    <a:pt x="2" y="4266"/>
                  </a:lnTo>
                  <a:cubicBezTo>
                    <a:pt x="0" y="4296"/>
                    <a:pt x="6" y="4328"/>
                    <a:pt x="22" y="4355"/>
                  </a:cubicBezTo>
                  <a:lnTo>
                    <a:pt x="15868" y="32586"/>
                  </a:lnTo>
                  <a:cubicBezTo>
                    <a:pt x="15915" y="32691"/>
                    <a:pt x="17050" y="35141"/>
                    <a:pt x="19616" y="35982"/>
                  </a:cubicBezTo>
                  <a:cubicBezTo>
                    <a:pt x="20175" y="36166"/>
                    <a:pt x="20757" y="36257"/>
                    <a:pt x="21360" y="36257"/>
                  </a:cubicBezTo>
                  <a:cubicBezTo>
                    <a:pt x="22628" y="36257"/>
                    <a:pt x="23989" y="35853"/>
                    <a:pt x="25428" y="35046"/>
                  </a:cubicBezTo>
                  <a:lnTo>
                    <a:pt x="40028" y="26852"/>
                  </a:lnTo>
                  <a:cubicBezTo>
                    <a:pt x="40103" y="26809"/>
                    <a:pt x="40131" y="26714"/>
                    <a:pt x="40087" y="26637"/>
                  </a:cubicBezTo>
                  <a:cubicBezTo>
                    <a:pt x="40058" y="26586"/>
                    <a:pt x="40005" y="26557"/>
                    <a:pt x="39950" y="26557"/>
                  </a:cubicBezTo>
                  <a:cubicBezTo>
                    <a:pt x="39924" y="26557"/>
                    <a:pt x="39897" y="26563"/>
                    <a:pt x="39873" y="26578"/>
                  </a:cubicBezTo>
                  <a:lnTo>
                    <a:pt x="25273" y="34770"/>
                  </a:lnTo>
                  <a:cubicBezTo>
                    <a:pt x="23883" y="35550"/>
                    <a:pt x="22572" y="35942"/>
                    <a:pt x="21358" y="35942"/>
                  </a:cubicBezTo>
                  <a:cubicBezTo>
                    <a:pt x="20789" y="35942"/>
                    <a:pt x="20242" y="35856"/>
                    <a:pt x="19717" y="35684"/>
                  </a:cubicBezTo>
                  <a:cubicBezTo>
                    <a:pt x="17284" y="34889"/>
                    <a:pt x="16165" y="32482"/>
                    <a:pt x="16148" y="32445"/>
                  </a:cubicBezTo>
                  <a:lnTo>
                    <a:pt x="320" y="4243"/>
                  </a:lnTo>
                  <a:lnTo>
                    <a:pt x="633" y="170"/>
                  </a:lnTo>
                  <a:cubicBezTo>
                    <a:pt x="640" y="84"/>
                    <a:pt x="575" y="7"/>
                    <a:pt x="488" y="1"/>
                  </a:cubicBezTo>
                  <a:cubicBezTo>
                    <a:pt x="484" y="1"/>
                    <a:pt x="480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569;p63">
              <a:extLst>
                <a:ext uri="{FF2B5EF4-FFF2-40B4-BE49-F238E27FC236}">
                  <a16:creationId xmlns:a16="http://schemas.microsoft.com/office/drawing/2014/main" id="{9B680987-FF77-4C9E-ACC9-106E51EF06D7}"/>
                </a:ext>
              </a:extLst>
            </p:cNvPr>
            <p:cNvSpPr/>
            <p:nvPr/>
          </p:nvSpPr>
          <p:spPr>
            <a:xfrm>
              <a:off x="1544475" y="1887000"/>
              <a:ext cx="656150" cy="987650"/>
            </a:xfrm>
            <a:custGeom>
              <a:avLst/>
              <a:gdLst/>
              <a:ahLst/>
              <a:cxnLst/>
              <a:rect l="l" t="t" r="r" b="b"/>
              <a:pathLst>
                <a:path w="26246" h="39506" extrusionOk="0">
                  <a:moveTo>
                    <a:pt x="412" y="0"/>
                  </a:moveTo>
                  <a:cubicBezTo>
                    <a:pt x="403" y="0"/>
                    <a:pt x="394" y="1"/>
                    <a:pt x="385" y="2"/>
                  </a:cubicBezTo>
                  <a:cubicBezTo>
                    <a:pt x="300" y="18"/>
                    <a:pt x="242" y="101"/>
                    <a:pt x="258" y="185"/>
                  </a:cubicBezTo>
                  <a:lnTo>
                    <a:pt x="1483" y="6976"/>
                  </a:lnTo>
                  <a:lnTo>
                    <a:pt x="103" y="7750"/>
                  </a:lnTo>
                  <a:cubicBezTo>
                    <a:pt x="28" y="7793"/>
                    <a:pt x="1" y="7889"/>
                    <a:pt x="43" y="7965"/>
                  </a:cubicBezTo>
                  <a:lnTo>
                    <a:pt x="15084" y="34763"/>
                  </a:lnTo>
                  <a:cubicBezTo>
                    <a:pt x="15150" y="34901"/>
                    <a:pt x="16717" y="38168"/>
                    <a:pt x="19944" y="39202"/>
                  </a:cubicBezTo>
                  <a:cubicBezTo>
                    <a:pt x="20575" y="39405"/>
                    <a:pt x="21227" y="39506"/>
                    <a:pt x="21896" y="39506"/>
                  </a:cubicBezTo>
                  <a:cubicBezTo>
                    <a:pt x="23248" y="39506"/>
                    <a:pt x="24670" y="39091"/>
                    <a:pt x="26142" y="38264"/>
                  </a:cubicBezTo>
                  <a:cubicBezTo>
                    <a:pt x="26218" y="38220"/>
                    <a:pt x="26245" y="38125"/>
                    <a:pt x="26202" y="38050"/>
                  </a:cubicBezTo>
                  <a:cubicBezTo>
                    <a:pt x="26174" y="37998"/>
                    <a:pt x="26120" y="37969"/>
                    <a:pt x="26065" y="37969"/>
                  </a:cubicBezTo>
                  <a:cubicBezTo>
                    <a:pt x="26038" y="37969"/>
                    <a:pt x="26012" y="37976"/>
                    <a:pt x="25988" y="37989"/>
                  </a:cubicBezTo>
                  <a:cubicBezTo>
                    <a:pt x="24563" y="38789"/>
                    <a:pt x="23192" y="39190"/>
                    <a:pt x="21893" y="39190"/>
                  </a:cubicBezTo>
                  <a:cubicBezTo>
                    <a:pt x="21258" y="39190"/>
                    <a:pt x="20639" y="39094"/>
                    <a:pt x="20040" y="38903"/>
                  </a:cubicBezTo>
                  <a:cubicBezTo>
                    <a:pt x="16946" y="37914"/>
                    <a:pt x="15384" y="34662"/>
                    <a:pt x="15363" y="34619"/>
                  </a:cubicBezTo>
                  <a:lnTo>
                    <a:pt x="394" y="7947"/>
                  </a:lnTo>
                  <a:lnTo>
                    <a:pt x="1734" y="7196"/>
                  </a:lnTo>
                  <a:cubicBezTo>
                    <a:pt x="1792" y="7162"/>
                    <a:pt x="1824" y="7096"/>
                    <a:pt x="1812" y="7030"/>
                  </a:cubicBezTo>
                  <a:lnTo>
                    <a:pt x="568" y="129"/>
                  </a:lnTo>
                  <a:cubicBezTo>
                    <a:pt x="554" y="53"/>
                    <a:pt x="488" y="0"/>
                    <a:pt x="4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570;p63">
              <a:extLst>
                <a:ext uri="{FF2B5EF4-FFF2-40B4-BE49-F238E27FC236}">
                  <a16:creationId xmlns:a16="http://schemas.microsoft.com/office/drawing/2014/main" id="{08EB2CE3-030C-431E-819E-0E0AD612D437}"/>
                </a:ext>
              </a:extLst>
            </p:cNvPr>
            <p:cNvSpPr/>
            <p:nvPr/>
          </p:nvSpPr>
          <p:spPr>
            <a:xfrm>
              <a:off x="1806550" y="1487950"/>
              <a:ext cx="143125" cy="238050"/>
            </a:xfrm>
            <a:custGeom>
              <a:avLst/>
              <a:gdLst/>
              <a:ahLst/>
              <a:cxnLst/>
              <a:rect l="l" t="t" r="r" b="b"/>
              <a:pathLst>
                <a:path w="5725" h="9522" extrusionOk="0">
                  <a:moveTo>
                    <a:pt x="5543" y="0"/>
                  </a:moveTo>
                  <a:cubicBezTo>
                    <a:pt x="5517" y="0"/>
                    <a:pt x="5490" y="7"/>
                    <a:pt x="5466" y="20"/>
                  </a:cubicBezTo>
                  <a:cubicBezTo>
                    <a:pt x="1632" y="2173"/>
                    <a:pt x="514" y="4033"/>
                    <a:pt x="253" y="5216"/>
                  </a:cubicBezTo>
                  <a:cubicBezTo>
                    <a:pt x="0" y="6356"/>
                    <a:pt x="478" y="7038"/>
                    <a:pt x="488" y="7051"/>
                  </a:cubicBezTo>
                  <a:lnTo>
                    <a:pt x="1829" y="9442"/>
                  </a:lnTo>
                  <a:cubicBezTo>
                    <a:pt x="1858" y="9492"/>
                    <a:pt x="1911" y="9521"/>
                    <a:pt x="1967" y="9521"/>
                  </a:cubicBezTo>
                  <a:cubicBezTo>
                    <a:pt x="1993" y="9521"/>
                    <a:pt x="2019" y="9515"/>
                    <a:pt x="2045" y="9502"/>
                  </a:cubicBezTo>
                  <a:cubicBezTo>
                    <a:pt x="2121" y="9459"/>
                    <a:pt x="2148" y="9363"/>
                    <a:pt x="2105" y="9287"/>
                  </a:cubicBezTo>
                  <a:lnTo>
                    <a:pt x="755" y="6883"/>
                  </a:lnTo>
                  <a:cubicBezTo>
                    <a:pt x="738" y="6858"/>
                    <a:pt x="336" y="6274"/>
                    <a:pt x="564" y="5269"/>
                  </a:cubicBezTo>
                  <a:cubicBezTo>
                    <a:pt x="817" y="4153"/>
                    <a:pt x="1900" y="2384"/>
                    <a:pt x="5621" y="296"/>
                  </a:cubicBezTo>
                  <a:cubicBezTo>
                    <a:pt x="5696" y="253"/>
                    <a:pt x="5724" y="156"/>
                    <a:pt x="5680" y="81"/>
                  </a:cubicBezTo>
                  <a:cubicBezTo>
                    <a:pt x="5652" y="29"/>
                    <a:pt x="5598" y="0"/>
                    <a:pt x="5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571;p63">
              <a:extLst>
                <a:ext uri="{FF2B5EF4-FFF2-40B4-BE49-F238E27FC236}">
                  <a16:creationId xmlns:a16="http://schemas.microsoft.com/office/drawing/2014/main" id="{444FC88B-826B-4AC7-A7BF-0947704F4189}"/>
                </a:ext>
              </a:extLst>
            </p:cNvPr>
            <p:cNvSpPr/>
            <p:nvPr/>
          </p:nvSpPr>
          <p:spPr>
            <a:xfrm>
              <a:off x="1880525" y="1544450"/>
              <a:ext cx="100800" cy="149225"/>
            </a:xfrm>
            <a:custGeom>
              <a:avLst/>
              <a:gdLst/>
              <a:ahLst/>
              <a:cxnLst/>
              <a:rect l="l" t="t" r="r" b="b"/>
              <a:pathLst>
                <a:path w="4032" h="5969" extrusionOk="0">
                  <a:moveTo>
                    <a:pt x="3850" y="0"/>
                  </a:moveTo>
                  <a:cubicBezTo>
                    <a:pt x="3824" y="0"/>
                    <a:pt x="3798" y="6"/>
                    <a:pt x="3773" y="20"/>
                  </a:cubicBezTo>
                  <a:cubicBezTo>
                    <a:pt x="1033" y="1558"/>
                    <a:pt x="267" y="2697"/>
                    <a:pt x="108" y="3381"/>
                  </a:cubicBezTo>
                  <a:cubicBezTo>
                    <a:pt x="0" y="3840"/>
                    <a:pt x="161" y="4091"/>
                    <a:pt x="173" y="4107"/>
                  </a:cubicBezTo>
                  <a:lnTo>
                    <a:pt x="1172" y="5889"/>
                  </a:lnTo>
                  <a:cubicBezTo>
                    <a:pt x="1202" y="5940"/>
                    <a:pt x="1255" y="5969"/>
                    <a:pt x="1310" y="5969"/>
                  </a:cubicBezTo>
                  <a:cubicBezTo>
                    <a:pt x="1337" y="5969"/>
                    <a:pt x="1364" y="5963"/>
                    <a:pt x="1389" y="5949"/>
                  </a:cubicBezTo>
                  <a:cubicBezTo>
                    <a:pt x="1464" y="5906"/>
                    <a:pt x="1492" y="5811"/>
                    <a:pt x="1449" y="5734"/>
                  </a:cubicBezTo>
                  <a:lnTo>
                    <a:pt x="442" y="3940"/>
                  </a:lnTo>
                  <a:cubicBezTo>
                    <a:pt x="440" y="3939"/>
                    <a:pt x="340" y="3775"/>
                    <a:pt x="416" y="3453"/>
                  </a:cubicBezTo>
                  <a:cubicBezTo>
                    <a:pt x="533" y="2943"/>
                    <a:pt x="1148" y="1856"/>
                    <a:pt x="3928" y="295"/>
                  </a:cubicBezTo>
                  <a:cubicBezTo>
                    <a:pt x="4003" y="251"/>
                    <a:pt x="4032" y="156"/>
                    <a:pt x="3988" y="81"/>
                  </a:cubicBezTo>
                  <a:cubicBezTo>
                    <a:pt x="3959" y="29"/>
                    <a:pt x="3905" y="0"/>
                    <a:pt x="3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572;p63">
              <a:extLst>
                <a:ext uri="{FF2B5EF4-FFF2-40B4-BE49-F238E27FC236}">
                  <a16:creationId xmlns:a16="http://schemas.microsoft.com/office/drawing/2014/main" id="{95CB86F8-7C01-47E3-85F0-1CCCAE6BFB31}"/>
                </a:ext>
              </a:extLst>
            </p:cNvPr>
            <p:cNvSpPr/>
            <p:nvPr/>
          </p:nvSpPr>
          <p:spPr>
            <a:xfrm>
              <a:off x="1978225" y="2197850"/>
              <a:ext cx="431450" cy="308525"/>
            </a:xfrm>
            <a:custGeom>
              <a:avLst/>
              <a:gdLst/>
              <a:ahLst/>
              <a:cxnLst/>
              <a:rect l="l" t="t" r="r" b="b"/>
              <a:pathLst>
                <a:path w="17258" h="12341" extrusionOk="0">
                  <a:moveTo>
                    <a:pt x="181" y="0"/>
                  </a:moveTo>
                  <a:cubicBezTo>
                    <a:pt x="155" y="0"/>
                    <a:pt x="128" y="7"/>
                    <a:pt x="104" y="21"/>
                  </a:cubicBezTo>
                  <a:cubicBezTo>
                    <a:pt x="27" y="64"/>
                    <a:pt x="0" y="159"/>
                    <a:pt x="43" y="235"/>
                  </a:cubicBezTo>
                  <a:lnTo>
                    <a:pt x="3687" y="6725"/>
                  </a:lnTo>
                  <a:cubicBezTo>
                    <a:pt x="3762" y="6900"/>
                    <a:pt x="5541" y="11058"/>
                    <a:pt x="8594" y="12106"/>
                  </a:cubicBezTo>
                  <a:cubicBezTo>
                    <a:pt x="9049" y="12262"/>
                    <a:pt x="9509" y="12341"/>
                    <a:pt x="9970" y="12341"/>
                  </a:cubicBezTo>
                  <a:cubicBezTo>
                    <a:pt x="10752" y="12341"/>
                    <a:pt x="11540" y="12118"/>
                    <a:pt x="12328" y="11676"/>
                  </a:cubicBezTo>
                  <a:lnTo>
                    <a:pt x="17154" y="8967"/>
                  </a:lnTo>
                  <a:cubicBezTo>
                    <a:pt x="17230" y="8924"/>
                    <a:pt x="17258" y="8829"/>
                    <a:pt x="17215" y="8753"/>
                  </a:cubicBezTo>
                  <a:cubicBezTo>
                    <a:pt x="17186" y="8702"/>
                    <a:pt x="17132" y="8673"/>
                    <a:pt x="17077" y="8673"/>
                  </a:cubicBezTo>
                  <a:cubicBezTo>
                    <a:pt x="17051" y="8673"/>
                    <a:pt x="17024" y="8679"/>
                    <a:pt x="17000" y="8693"/>
                  </a:cubicBezTo>
                  <a:lnTo>
                    <a:pt x="12173" y="11401"/>
                  </a:lnTo>
                  <a:cubicBezTo>
                    <a:pt x="11434" y="11816"/>
                    <a:pt x="10695" y="12025"/>
                    <a:pt x="9967" y="12025"/>
                  </a:cubicBezTo>
                  <a:cubicBezTo>
                    <a:pt x="9539" y="12025"/>
                    <a:pt x="9115" y="11953"/>
                    <a:pt x="8696" y="11809"/>
                  </a:cubicBezTo>
                  <a:cubicBezTo>
                    <a:pt x="5777" y="10808"/>
                    <a:pt x="3996" y="6646"/>
                    <a:pt x="3970" y="6588"/>
                  </a:cubicBezTo>
                  <a:lnTo>
                    <a:pt x="318" y="81"/>
                  </a:lnTo>
                  <a:cubicBezTo>
                    <a:pt x="289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573;p63">
              <a:extLst>
                <a:ext uri="{FF2B5EF4-FFF2-40B4-BE49-F238E27FC236}">
                  <a16:creationId xmlns:a16="http://schemas.microsoft.com/office/drawing/2014/main" id="{37805F05-BC59-4F98-9D73-DB9042D3B08C}"/>
                </a:ext>
              </a:extLst>
            </p:cNvPr>
            <p:cNvSpPr/>
            <p:nvPr/>
          </p:nvSpPr>
          <p:spPr>
            <a:xfrm>
              <a:off x="1746125" y="16943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92" y="0"/>
                  </a:moveTo>
                  <a:cubicBezTo>
                    <a:pt x="12566" y="0"/>
                    <a:pt x="12540" y="7"/>
                    <a:pt x="12515" y="20"/>
                  </a:cubicBezTo>
                  <a:lnTo>
                    <a:pt x="664" y="6671"/>
                  </a:lnTo>
                  <a:cubicBezTo>
                    <a:pt x="380" y="6829"/>
                    <a:pt x="175" y="7090"/>
                    <a:pt x="89" y="7403"/>
                  </a:cubicBezTo>
                  <a:cubicBezTo>
                    <a:pt x="1" y="7716"/>
                    <a:pt x="38" y="8043"/>
                    <a:pt x="199" y="8328"/>
                  </a:cubicBezTo>
                  <a:cubicBezTo>
                    <a:pt x="357" y="8612"/>
                    <a:pt x="617" y="8816"/>
                    <a:pt x="930" y="8904"/>
                  </a:cubicBezTo>
                  <a:cubicBezTo>
                    <a:pt x="1039" y="8933"/>
                    <a:pt x="1151" y="8949"/>
                    <a:pt x="1261" y="8949"/>
                  </a:cubicBezTo>
                  <a:cubicBezTo>
                    <a:pt x="1467" y="8949"/>
                    <a:pt x="1670" y="8895"/>
                    <a:pt x="1853" y="8792"/>
                  </a:cubicBezTo>
                  <a:lnTo>
                    <a:pt x="13705" y="2140"/>
                  </a:lnTo>
                  <a:cubicBezTo>
                    <a:pt x="13780" y="2097"/>
                    <a:pt x="13809" y="2002"/>
                    <a:pt x="13765" y="1926"/>
                  </a:cubicBezTo>
                  <a:cubicBezTo>
                    <a:pt x="13736" y="1875"/>
                    <a:pt x="13683" y="1846"/>
                    <a:pt x="13628" y="1846"/>
                  </a:cubicBezTo>
                  <a:cubicBezTo>
                    <a:pt x="13601" y="1846"/>
                    <a:pt x="13575" y="1853"/>
                    <a:pt x="13550" y="1866"/>
                  </a:cubicBezTo>
                  <a:lnTo>
                    <a:pt x="1699" y="8517"/>
                  </a:lnTo>
                  <a:cubicBezTo>
                    <a:pt x="1563" y="8593"/>
                    <a:pt x="1413" y="8633"/>
                    <a:pt x="1261" y="8633"/>
                  </a:cubicBezTo>
                  <a:cubicBezTo>
                    <a:pt x="1179" y="8633"/>
                    <a:pt x="1096" y="8621"/>
                    <a:pt x="1015" y="8598"/>
                  </a:cubicBezTo>
                  <a:cubicBezTo>
                    <a:pt x="784" y="8533"/>
                    <a:pt x="591" y="8381"/>
                    <a:pt x="473" y="8172"/>
                  </a:cubicBezTo>
                  <a:cubicBezTo>
                    <a:pt x="356" y="7963"/>
                    <a:pt x="326" y="7719"/>
                    <a:pt x="392" y="7488"/>
                  </a:cubicBezTo>
                  <a:cubicBezTo>
                    <a:pt x="457" y="7256"/>
                    <a:pt x="608" y="7064"/>
                    <a:pt x="818" y="6946"/>
                  </a:cubicBezTo>
                  <a:lnTo>
                    <a:pt x="12670" y="295"/>
                  </a:lnTo>
                  <a:cubicBezTo>
                    <a:pt x="12745" y="251"/>
                    <a:pt x="12774" y="156"/>
                    <a:pt x="12731" y="81"/>
                  </a:cubicBezTo>
                  <a:cubicBezTo>
                    <a:pt x="12701" y="29"/>
                    <a:pt x="12647" y="0"/>
                    <a:pt x="12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574;p63">
              <a:extLst>
                <a:ext uri="{FF2B5EF4-FFF2-40B4-BE49-F238E27FC236}">
                  <a16:creationId xmlns:a16="http://schemas.microsoft.com/office/drawing/2014/main" id="{5F529263-93B0-409D-8B52-B172556B44BD}"/>
                </a:ext>
              </a:extLst>
            </p:cNvPr>
            <p:cNvSpPr/>
            <p:nvPr/>
          </p:nvSpPr>
          <p:spPr>
            <a:xfrm>
              <a:off x="2208350" y="2071900"/>
              <a:ext cx="329025" cy="479325"/>
            </a:xfrm>
            <a:custGeom>
              <a:avLst/>
              <a:gdLst/>
              <a:ahLst/>
              <a:cxnLst/>
              <a:rect l="l" t="t" r="r" b="b"/>
              <a:pathLst>
                <a:path w="13161" h="19173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7" y="63"/>
                    <a:pt x="0" y="159"/>
                    <a:pt x="43" y="235"/>
                  </a:cubicBezTo>
                  <a:lnTo>
                    <a:pt x="9665" y="17377"/>
                  </a:lnTo>
                  <a:cubicBezTo>
                    <a:pt x="9685" y="17431"/>
                    <a:pt x="10176" y="18678"/>
                    <a:pt x="11239" y="19063"/>
                  </a:cubicBezTo>
                  <a:cubicBezTo>
                    <a:pt x="11439" y="19136"/>
                    <a:pt x="11648" y="19172"/>
                    <a:pt x="11862" y="19172"/>
                  </a:cubicBezTo>
                  <a:cubicBezTo>
                    <a:pt x="12244" y="19172"/>
                    <a:pt x="12643" y="19055"/>
                    <a:pt x="13056" y="18824"/>
                  </a:cubicBezTo>
                  <a:cubicBezTo>
                    <a:pt x="13132" y="18781"/>
                    <a:pt x="13160" y="18686"/>
                    <a:pt x="13116" y="18609"/>
                  </a:cubicBezTo>
                  <a:cubicBezTo>
                    <a:pt x="13088" y="18558"/>
                    <a:pt x="13034" y="18529"/>
                    <a:pt x="12980" y="18529"/>
                  </a:cubicBezTo>
                  <a:cubicBezTo>
                    <a:pt x="12953" y="18529"/>
                    <a:pt x="12927" y="18535"/>
                    <a:pt x="12903" y="18550"/>
                  </a:cubicBezTo>
                  <a:cubicBezTo>
                    <a:pt x="12539" y="18754"/>
                    <a:pt x="12191" y="18856"/>
                    <a:pt x="11862" y="18856"/>
                  </a:cubicBezTo>
                  <a:cubicBezTo>
                    <a:pt x="11684" y="18856"/>
                    <a:pt x="11512" y="18826"/>
                    <a:pt x="11346" y="18766"/>
                  </a:cubicBezTo>
                  <a:cubicBezTo>
                    <a:pt x="10422" y="18432"/>
                    <a:pt x="9965" y="17276"/>
                    <a:pt x="9951" y="17243"/>
                  </a:cubicBezTo>
                  <a:lnTo>
                    <a:pt x="318" y="80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575;p63">
              <a:extLst>
                <a:ext uri="{FF2B5EF4-FFF2-40B4-BE49-F238E27FC236}">
                  <a16:creationId xmlns:a16="http://schemas.microsoft.com/office/drawing/2014/main" id="{8324A877-C0CC-4967-87AA-68FD96180B57}"/>
                </a:ext>
              </a:extLst>
            </p:cNvPr>
            <p:cNvSpPr/>
            <p:nvPr/>
          </p:nvSpPr>
          <p:spPr>
            <a:xfrm>
              <a:off x="2231925" y="1387075"/>
              <a:ext cx="378750" cy="627925"/>
            </a:xfrm>
            <a:custGeom>
              <a:avLst/>
              <a:gdLst/>
              <a:ahLst/>
              <a:cxnLst/>
              <a:rect l="l" t="t" r="r" b="b"/>
              <a:pathLst>
                <a:path w="15150" h="25117" extrusionOk="0">
                  <a:moveTo>
                    <a:pt x="8545" y="1"/>
                  </a:moveTo>
                  <a:cubicBezTo>
                    <a:pt x="8519" y="1"/>
                    <a:pt x="8493" y="7"/>
                    <a:pt x="8468" y="21"/>
                  </a:cubicBezTo>
                  <a:cubicBezTo>
                    <a:pt x="8393" y="65"/>
                    <a:pt x="8366" y="160"/>
                    <a:pt x="8408" y="235"/>
                  </a:cubicBezTo>
                  <a:lnTo>
                    <a:pt x="12602" y="7710"/>
                  </a:lnTo>
                  <a:cubicBezTo>
                    <a:pt x="14797" y="11617"/>
                    <a:pt x="13651" y="16645"/>
                    <a:pt x="9995" y="19156"/>
                  </a:cubicBezTo>
                  <a:cubicBezTo>
                    <a:pt x="9383" y="19575"/>
                    <a:pt x="8707" y="19994"/>
                    <a:pt x="7986" y="20398"/>
                  </a:cubicBezTo>
                  <a:lnTo>
                    <a:pt x="104" y="24822"/>
                  </a:lnTo>
                  <a:cubicBezTo>
                    <a:pt x="28" y="24865"/>
                    <a:pt x="0" y="24960"/>
                    <a:pt x="44" y="25037"/>
                  </a:cubicBezTo>
                  <a:cubicBezTo>
                    <a:pt x="72" y="25087"/>
                    <a:pt x="126" y="25116"/>
                    <a:pt x="181" y="25116"/>
                  </a:cubicBezTo>
                  <a:cubicBezTo>
                    <a:pt x="207" y="25116"/>
                    <a:pt x="234" y="25110"/>
                    <a:pt x="259" y="25097"/>
                  </a:cubicBezTo>
                  <a:lnTo>
                    <a:pt x="8141" y="20674"/>
                  </a:lnTo>
                  <a:cubicBezTo>
                    <a:pt x="8869" y="20265"/>
                    <a:pt x="9553" y="19842"/>
                    <a:pt x="10173" y="19416"/>
                  </a:cubicBezTo>
                  <a:cubicBezTo>
                    <a:pt x="13962" y="16812"/>
                    <a:pt x="15150" y="11602"/>
                    <a:pt x="12877" y="7555"/>
                  </a:cubicBezTo>
                  <a:lnTo>
                    <a:pt x="8684" y="81"/>
                  </a:lnTo>
                  <a:cubicBezTo>
                    <a:pt x="8655" y="29"/>
                    <a:pt x="8601" y="1"/>
                    <a:pt x="8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576;p63">
              <a:extLst>
                <a:ext uri="{FF2B5EF4-FFF2-40B4-BE49-F238E27FC236}">
                  <a16:creationId xmlns:a16="http://schemas.microsoft.com/office/drawing/2014/main" id="{BA745B61-9DFF-40A8-AA7F-651520B419FA}"/>
                </a:ext>
              </a:extLst>
            </p:cNvPr>
            <p:cNvSpPr/>
            <p:nvPr/>
          </p:nvSpPr>
          <p:spPr>
            <a:xfrm>
              <a:off x="2017375" y="1362725"/>
              <a:ext cx="653250" cy="691500"/>
            </a:xfrm>
            <a:custGeom>
              <a:avLst/>
              <a:gdLst/>
              <a:ahLst/>
              <a:cxnLst/>
              <a:rect l="l" t="t" r="r" b="b"/>
              <a:pathLst>
                <a:path w="26130" h="27660" extrusionOk="0">
                  <a:moveTo>
                    <a:pt x="18866" y="0"/>
                  </a:moveTo>
                  <a:cubicBezTo>
                    <a:pt x="18840" y="0"/>
                    <a:pt x="18814" y="7"/>
                    <a:pt x="18790" y="20"/>
                  </a:cubicBezTo>
                  <a:lnTo>
                    <a:pt x="105" y="10506"/>
                  </a:lnTo>
                  <a:cubicBezTo>
                    <a:pt x="29" y="10549"/>
                    <a:pt x="1" y="10644"/>
                    <a:pt x="45" y="10721"/>
                  </a:cubicBezTo>
                  <a:cubicBezTo>
                    <a:pt x="74" y="10772"/>
                    <a:pt x="127" y="10801"/>
                    <a:pt x="182" y="10801"/>
                  </a:cubicBezTo>
                  <a:cubicBezTo>
                    <a:pt x="208" y="10801"/>
                    <a:pt x="235" y="10795"/>
                    <a:pt x="259" y="10780"/>
                  </a:cubicBezTo>
                  <a:lnTo>
                    <a:pt x="18806" y="372"/>
                  </a:lnTo>
                  <a:lnTo>
                    <a:pt x="23354" y="8476"/>
                  </a:lnTo>
                  <a:cubicBezTo>
                    <a:pt x="25776" y="12790"/>
                    <a:pt x="24510" y="18342"/>
                    <a:pt x="20473" y="21116"/>
                  </a:cubicBezTo>
                  <a:cubicBezTo>
                    <a:pt x="19797" y="21579"/>
                    <a:pt x="19052" y="22041"/>
                    <a:pt x="18257" y="22487"/>
                  </a:cubicBezTo>
                  <a:lnTo>
                    <a:pt x="9566" y="27364"/>
                  </a:lnTo>
                  <a:cubicBezTo>
                    <a:pt x="9490" y="27408"/>
                    <a:pt x="9462" y="27503"/>
                    <a:pt x="9506" y="27578"/>
                  </a:cubicBezTo>
                  <a:cubicBezTo>
                    <a:pt x="9534" y="27630"/>
                    <a:pt x="9589" y="27659"/>
                    <a:pt x="9643" y="27659"/>
                  </a:cubicBezTo>
                  <a:cubicBezTo>
                    <a:pt x="9669" y="27659"/>
                    <a:pt x="9696" y="27652"/>
                    <a:pt x="9721" y="27640"/>
                  </a:cubicBezTo>
                  <a:lnTo>
                    <a:pt x="18411" y="22763"/>
                  </a:lnTo>
                  <a:cubicBezTo>
                    <a:pt x="19216" y="22312"/>
                    <a:pt x="19969" y="21845"/>
                    <a:pt x="20653" y="21376"/>
                  </a:cubicBezTo>
                  <a:cubicBezTo>
                    <a:pt x="24821" y="18513"/>
                    <a:pt x="26129" y="12777"/>
                    <a:pt x="23628" y="8321"/>
                  </a:cubicBezTo>
                  <a:lnTo>
                    <a:pt x="19004" y="81"/>
                  </a:lnTo>
                  <a:cubicBezTo>
                    <a:pt x="18976" y="29"/>
                    <a:pt x="18922" y="0"/>
                    <a:pt x="18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6577;p63">
              <a:extLst>
                <a:ext uri="{FF2B5EF4-FFF2-40B4-BE49-F238E27FC236}">
                  <a16:creationId xmlns:a16="http://schemas.microsoft.com/office/drawing/2014/main" id="{4BE323AE-5280-45D3-9AD5-105487BDD9D6}"/>
                </a:ext>
              </a:extLst>
            </p:cNvPr>
            <p:cNvSpPr/>
            <p:nvPr/>
          </p:nvSpPr>
          <p:spPr>
            <a:xfrm>
              <a:off x="2523525" y="1432175"/>
              <a:ext cx="535200" cy="1196125"/>
            </a:xfrm>
            <a:custGeom>
              <a:avLst/>
              <a:gdLst/>
              <a:ahLst/>
              <a:cxnLst/>
              <a:rect l="l" t="t" r="r" b="b"/>
              <a:pathLst>
                <a:path w="21408" h="47845" extrusionOk="0">
                  <a:moveTo>
                    <a:pt x="181" y="0"/>
                  </a:moveTo>
                  <a:cubicBezTo>
                    <a:pt x="123" y="0"/>
                    <a:pt x="68" y="32"/>
                    <a:pt x="40" y="87"/>
                  </a:cubicBezTo>
                  <a:cubicBezTo>
                    <a:pt x="0" y="163"/>
                    <a:pt x="32" y="260"/>
                    <a:pt x="109" y="298"/>
                  </a:cubicBezTo>
                  <a:lnTo>
                    <a:pt x="3747" y="2154"/>
                  </a:lnTo>
                  <a:lnTo>
                    <a:pt x="19583" y="30368"/>
                  </a:lnTo>
                  <a:cubicBezTo>
                    <a:pt x="19598" y="30390"/>
                    <a:pt x="21071" y="32600"/>
                    <a:pt x="20483" y="35090"/>
                  </a:cubicBezTo>
                  <a:cubicBezTo>
                    <a:pt x="20085" y="36775"/>
                    <a:pt x="18849" y="38212"/>
                    <a:pt x="16809" y="39357"/>
                  </a:cubicBezTo>
                  <a:lnTo>
                    <a:pt x="2209" y="47551"/>
                  </a:lnTo>
                  <a:cubicBezTo>
                    <a:pt x="2133" y="47594"/>
                    <a:pt x="2105" y="47689"/>
                    <a:pt x="2149" y="47764"/>
                  </a:cubicBezTo>
                  <a:cubicBezTo>
                    <a:pt x="2177" y="47815"/>
                    <a:pt x="2232" y="47845"/>
                    <a:pt x="2286" y="47845"/>
                  </a:cubicBezTo>
                  <a:cubicBezTo>
                    <a:pt x="2312" y="47845"/>
                    <a:pt x="2339" y="47838"/>
                    <a:pt x="2364" y="47825"/>
                  </a:cubicBezTo>
                  <a:lnTo>
                    <a:pt x="16964" y="39631"/>
                  </a:lnTo>
                  <a:cubicBezTo>
                    <a:pt x="19084" y="38441"/>
                    <a:pt x="20372" y="36935"/>
                    <a:pt x="20790" y="35159"/>
                  </a:cubicBezTo>
                  <a:cubicBezTo>
                    <a:pt x="21408" y="32530"/>
                    <a:pt x="19909" y="30284"/>
                    <a:pt x="19851" y="30201"/>
                  </a:cubicBezTo>
                  <a:lnTo>
                    <a:pt x="3999" y="1956"/>
                  </a:lnTo>
                  <a:cubicBezTo>
                    <a:pt x="3984" y="1930"/>
                    <a:pt x="3961" y="1908"/>
                    <a:pt x="3934" y="1893"/>
                  </a:cubicBezTo>
                  <a:lnTo>
                    <a:pt x="252" y="17"/>
                  </a:lnTo>
                  <a:cubicBezTo>
                    <a:pt x="229" y="6"/>
                    <a:pt x="205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6578;p63">
              <a:extLst>
                <a:ext uri="{FF2B5EF4-FFF2-40B4-BE49-F238E27FC236}">
                  <a16:creationId xmlns:a16="http://schemas.microsoft.com/office/drawing/2014/main" id="{86282499-944A-47C7-AC63-451DFD2B5886}"/>
                </a:ext>
              </a:extLst>
            </p:cNvPr>
            <p:cNvSpPr/>
            <p:nvPr/>
          </p:nvSpPr>
          <p:spPr>
            <a:xfrm>
              <a:off x="2484625" y="1362700"/>
              <a:ext cx="603225" cy="1049775"/>
            </a:xfrm>
            <a:custGeom>
              <a:avLst/>
              <a:gdLst/>
              <a:ahLst/>
              <a:cxnLst/>
              <a:rect l="l" t="t" r="r" b="b"/>
              <a:pathLst>
                <a:path w="24129" h="41991" extrusionOk="0">
                  <a:moveTo>
                    <a:pt x="175" y="0"/>
                  </a:moveTo>
                  <a:cubicBezTo>
                    <a:pt x="132" y="0"/>
                    <a:pt x="89" y="18"/>
                    <a:pt x="58" y="53"/>
                  </a:cubicBezTo>
                  <a:cubicBezTo>
                    <a:pt x="0" y="119"/>
                    <a:pt x="5" y="218"/>
                    <a:pt x="70" y="276"/>
                  </a:cubicBezTo>
                  <a:lnTo>
                    <a:pt x="5313" y="4933"/>
                  </a:lnTo>
                  <a:cubicBezTo>
                    <a:pt x="5343" y="4959"/>
                    <a:pt x="5380" y="4972"/>
                    <a:pt x="5418" y="4972"/>
                  </a:cubicBezTo>
                  <a:cubicBezTo>
                    <a:pt x="5444" y="4972"/>
                    <a:pt x="5471" y="4966"/>
                    <a:pt x="5495" y="4952"/>
                  </a:cubicBezTo>
                  <a:lnTo>
                    <a:pt x="6835" y="4200"/>
                  </a:lnTo>
                  <a:lnTo>
                    <a:pt x="21810" y="30880"/>
                  </a:lnTo>
                  <a:cubicBezTo>
                    <a:pt x="21829" y="30911"/>
                    <a:pt x="23791" y="33932"/>
                    <a:pt x="23024" y="37092"/>
                  </a:cubicBezTo>
                  <a:cubicBezTo>
                    <a:pt x="22572" y="38956"/>
                    <a:pt x="21267" y="40505"/>
                    <a:pt x="19147" y="41696"/>
                  </a:cubicBezTo>
                  <a:cubicBezTo>
                    <a:pt x="19070" y="41739"/>
                    <a:pt x="19043" y="41834"/>
                    <a:pt x="19086" y="41911"/>
                  </a:cubicBezTo>
                  <a:cubicBezTo>
                    <a:pt x="19115" y="41962"/>
                    <a:pt x="19169" y="41990"/>
                    <a:pt x="19223" y="41990"/>
                  </a:cubicBezTo>
                  <a:cubicBezTo>
                    <a:pt x="19249" y="41990"/>
                    <a:pt x="19276" y="41985"/>
                    <a:pt x="19300" y="41972"/>
                  </a:cubicBezTo>
                  <a:cubicBezTo>
                    <a:pt x="21500" y="40737"/>
                    <a:pt x="22857" y="39121"/>
                    <a:pt x="23330" y="37168"/>
                  </a:cubicBezTo>
                  <a:cubicBezTo>
                    <a:pt x="24129" y="33877"/>
                    <a:pt x="22157" y="30837"/>
                    <a:pt x="22078" y="30718"/>
                  </a:cubicBezTo>
                  <a:lnTo>
                    <a:pt x="7032" y="3908"/>
                  </a:lnTo>
                  <a:cubicBezTo>
                    <a:pt x="7012" y="3872"/>
                    <a:pt x="6978" y="3846"/>
                    <a:pt x="6938" y="3834"/>
                  </a:cubicBezTo>
                  <a:cubicBezTo>
                    <a:pt x="6923" y="3829"/>
                    <a:pt x="6908" y="3827"/>
                    <a:pt x="6894" y="3827"/>
                  </a:cubicBezTo>
                  <a:cubicBezTo>
                    <a:pt x="6867" y="3827"/>
                    <a:pt x="6841" y="3834"/>
                    <a:pt x="6818" y="3848"/>
                  </a:cubicBezTo>
                  <a:lnTo>
                    <a:pt x="5438" y="4622"/>
                  </a:lnTo>
                  <a:lnTo>
                    <a:pt x="280" y="40"/>
                  </a:lnTo>
                  <a:cubicBezTo>
                    <a:pt x="250" y="13"/>
                    <a:pt x="212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6579;p63">
              <a:extLst>
                <a:ext uri="{FF2B5EF4-FFF2-40B4-BE49-F238E27FC236}">
                  <a16:creationId xmlns:a16="http://schemas.microsoft.com/office/drawing/2014/main" id="{ACDF9014-A46D-40F3-9472-569D7F73E8E1}"/>
                </a:ext>
              </a:extLst>
            </p:cNvPr>
            <p:cNvSpPr/>
            <p:nvPr/>
          </p:nvSpPr>
          <p:spPr>
            <a:xfrm>
              <a:off x="1940575" y="1439775"/>
              <a:ext cx="252100" cy="99675"/>
            </a:xfrm>
            <a:custGeom>
              <a:avLst/>
              <a:gdLst/>
              <a:ahLst/>
              <a:cxnLst/>
              <a:rect l="l" t="t" r="r" b="b"/>
              <a:pathLst>
                <a:path w="10084" h="3987" extrusionOk="0">
                  <a:moveTo>
                    <a:pt x="5914" y="1"/>
                  </a:moveTo>
                  <a:cubicBezTo>
                    <a:pt x="4642" y="1"/>
                    <a:pt x="2777" y="447"/>
                    <a:pt x="104" y="1947"/>
                  </a:cubicBezTo>
                  <a:cubicBezTo>
                    <a:pt x="28" y="1991"/>
                    <a:pt x="0" y="2086"/>
                    <a:pt x="44" y="2162"/>
                  </a:cubicBezTo>
                  <a:cubicBezTo>
                    <a:pt x="73" y="2214"/>
                    <a:pt x="126" y="2243"/>
                    <a:pt x="181" y="2243"/>
                  </a:cubicBezTo>
                  <a:cubicBezTo>
                    <a:pt x="208" y="2243"/>
                    <a:pt x="234" y="2236"/>
                    <a:pt x="259" y="2223"/>
                  </a:cubicBezTo>
                  <a:cubicBezTo>
                    <a:pt x="2884" y="749"/>
                    <a:pt x="4689" y="314"/>
                    <a:pt x="5906" y="314"/>
                  </a:cubicBezTo>
                  <a:cubicBezTo>
                    <a:pt x="6414" y="314"/>
                    <a:pt x="6819" y="390"/>
                    <a:pt x="7138" y="498"/>
                  </a:cubicBezTo>
                  <a:cubicBezTo>
                    <a:pt x="8114" y="826"/>
                    <a:pt x="8403" y="1473"/>
                    <a:pt x="8423" y="1516"/>
                  </a:cubicBezTo>
                  <a:lnTo>
                    <a:pt x="9764" y="3907"/>
                  </a:lnTo>
                  <a:cubicBezTo>
                    <a:pt x="9793" y="3957"/>
                    <a:pt x="9847" y="3986"/>
                    <a:pt x="9901" y="3986"/>
                  </a:cubicBezTo>
                  <a:cubicBezTo>
                    <a:pt x="9927" y="3986"/>
                    <a:pt x="9955" y="3980"/>
                    <a:pt x="9979" y="3966"/>
                  </a:cubicBezTo>
                  <a:cubicBezTo>
                    <a:pt x="10056" y="3923"/>
                    <a:pt x="10083" y="3828"/>
                    <a:pt x="10040" y="3752"/>
                  </a:cubicBezTo>
                  <a:lnTo>
                    <a:pt x="8707" y="1377"/>
                  </a:lnTo>
                  <a:cubicBezTo>
                    <a:pt x="8692" y="1344"/>
                    <a:pt x="8360" y="584"/>
                    <a:pt x="7255" y="204"/>
                  </a:cubicBezTo>
                  <a:cubicBezTo>
                    <a:pt x="6908" y="85"/>
                    <a:pt x="6467" y="1"/>
                    <a:pt x="591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6580;p63">
              <a:extLst>
                <a:ext uri="{FF2B5EF4-FFF2-40B4-BE49-F238E27FC236}">
                  <a16:creationId xmlns:a16="http://schemas.microsoft.com/office/drawing/2014/main" id="{21ED3D60-3914-414B-9C6E-348D50C621E9}"/>
                </a:ext>
              </a:extLst>
            </p:cNvPr>
            <p:cNvSpPr/>
            <p:nvPr/>
          </p:nvSpPr>
          <p:spPr>
            <a:xfrm>
              <a:off x="1972250" y="1508125"/>
              <a:ext cx="162825" cy="63625"/>
            </a:xfrm>
            <a:custGeom>
              <a:avLst/>
              <a:gdLst/>
              <a:ahLst/>
              <a:cxnLst/>
              <a:rect l="l" t="t" r="r" b="b"/>
              <a:pathLst>
                <a:path w="6513" h="2545" extrusionOk="0">
                  <a:moveTo>
                    <a:pt x="4227" y="1"/>
                  </a:moveTo>
                  <a:cubicBezTo>
                    <a:pt x="3430" y="1"/>
                    <a:pt x="2149" y="326"/>
                    <a:pt x="104" y="1473"/>
                  </a:cubicBezTo>
                  <a:cubicBezTo>
                    <a:pt x="29" y="1516"/>
                    <a:pt x="0" y="1612"/>
                    <a:pt x="44" y="1687"/>
                  </a:cubicBezTo>
                  <a:cubicBezTo>
                    <a:pt x="74" y="1739"/>
                    <a:pt x="127" y="1768"/>
                    <a:pt x="182" y="1768"/>
                  </a:cubicBezTo>
                  <a:cubicBezTo>
                    <a:pt x="208" y="1768"/>
                    <a:pt x="234" y="1762"/>
                    <a:pt x="259" y="1748"/>
                  </a:cubicBezTo>
                  <a:cubicBezTo>
                    <a:pt x="2321" y="591"/>
                    <a:pt x="3540" y="317"/>
                    <a:pt x="4232" y="317"/>
                  </a:cubicBezTo>
                  <a:cubicBezTo>
                    <a:pt x="4462" y="317"/>
                    <a:pt x="4634" y="347"/>
                    <a:pt x="4759" y="385"/>
                  </a:cubicBezTo>
                  <a:cubicBezTo>
                    <a:pt x="5094" y="488"/>
                    <a:pt x="5185" y="666"/>
                    <a:pt x="5195" y="683"/>
                  </a:cubicBezTo>
                  <a:lnTo>
                    <a:pt x="6194" y="2465"/>
                  </a:lnTo>
                  <a:cubicBezTo>
                    <a:pt x="6224" y="2515"/>
                    <a:pt x="6277" y="2545"/>
                    <a:pt x="6331" y="2545"/>
                  </a:cubicBezTo>
                  <a:cubicBezTo>
                    <a:pt x="6358" y="2545"/>
                    <a:pt x="6384" y="2538"/>
                    <a:pt x="6409" y="2524"/>
                  </a:cubicBezTo>
                  <a:cubicBezTo>
                    <a:pt x="6485" y="2481"/>
                    <a:pt x="6512" y="2384"/>
                    <a:pt x="6470" y="2309"/>
                  </a:cubicBezTo>
                  <a:lnTo>
                    <a:pt x="5476" y="540"/>
                  </a:lnTo>
                  <a:cubicBezTo>
                    <a:pt x="5462" y="510"/>
                    <a:pt x="5331" y="242"/>
                    <a:pt x="4883" y="95"/>
                  </a:cubicBezTo>
                  <a:cubicBezTo>
                    <a:pt x="4713" y="39"/>
                    <a:pt x="4498" y="1"/>
                    <a:pt x="4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6581;p63">
              <a:extLst>
                <a:ext uri="{FF2B5EF4-FFF2-40B4-BE49-F238E27FC236}">
                  <a16:creationId xmlns:a16="http://schemas.microsoft.com/office/drawing/2014/main" id="{80576ADE-6ED8-4C0D-961C-BF6A32EAB15E}"/>
                </a:ext>
              </a:extLst>
            </p:cNvPr>
            <p:cNvSpPr/>
            <p:nvPr/>
          </p:nvSpPr>
          <p:spPr>
            <a:xfrm>
              <a:off x="2491925" y="1889900"/>
              <a:ext cx="202325" cy="481425"/>
            </a:xfrm>
            <a:custGeom>
              <a:avLst/>
              <a:gdLst/>
              <a:ahLst/>
              <a:cxnLst/>
              <a:rect l="l" t="t" r="r" b="b"/>
              <a:pathLst>
                <a:path w="8093" h="19257" extrusionOk="0">
                  <a:moveTo>
                    <a:pt x="1580" y="1"/>
                  </a:moveTo>
                  <a:cubicBezTo>
                    <a:pt x="1554" y="1"/>
                    <a:pt x="1527" y="8"/>
                    <a:pt x="1503" y="21"/>
                  </a:cubicBezTo>
                  <a:cubicBezTo>
                    <a:pt x="1427" y="64"/>
                    <a:pt x="1399" y="159"/>
                    <a:pt x="1442" y="236"/>
                  </a:cubicBezTo>
                  <a:lnTo>
                    <a:pt x="5104" y="6757"/>
                  </a:lnTo>
                  <a:cubicBezTo>
                    <a:pt x="5131" y="6794"/>
                    <a:pt x="7756" y="10484"/>
                    <a:pt x="7089" y="13497"/>
                  </a:cubicBezTo>
                  <a:cubicBezTo>
                    <a:pt x="6831" y="14668"/>
                    <a:pt x="6104" y="15595"/>
                    <a:pt x="4930" y="16254"/>
                  </a:cubicBezTo>
                  <a:lnTo>
                    <a:pt x="103" y="18962"/>
                  </a:lnTo>
                  <a:cubicBezTo>
                    <a:pt x="27" y="19005"/>
                    <a:pt x="0" y="19101"/>
                    <a:pt x="43" y="19176"/>
                  </a:cubicBezTo>
                  <a:cubicBezTo>
                    <a:pt x="71" y="19228"/>
                    <a:pt x="126" y="19257"/>
                    <a:pt x="180" y="19257"/>
                  </a:cubicBezTo>
                  <a:cubicBezTo>
                    <a:pt x="206" y="19257"/>
                    <a:pt x="234" y="19250"/>
                    <a:pt x="257" y="19238"/>
                  </a:cubicBezTo>
                  <a:lnTo>
                    <a:pt x="5082" y="16531"/>
                  </a:lnTo>
                  <a:cubicBezTo>
                    <a:pt x="6339" y="15824"/>
                    <a:pt x="7118" y="14827"/>
                    <a:pt x="7397" y="13565"/>
                  </a:cubicBezTo>
                  <a:cubicBezTo>
                    <a:pt x="8093" y="10414"/>
                    <a:pt x="5471" y="6729"/>
                    <a:pt x="5369" y="6589"/>
                  </a:cubicBezTo>
                  <a:lnTo>
                    <a:pt x="1718" y="81"/>
                  </a:lnTo>
                  <a:cubicBezTo>
                    <a:pt x="1689" y="30"/>
                    <a:pt x="1635" y="1"/>
                    <a:pt x="1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6582;p63">
              <a:extLst>
                <a:ext uri="{FF2B5EF4-FFF2-40B4-BE49-F238E27FC236}">
                  <a16:creationId xmlns:a16="http://schemas.microsoft.com/office/drawing/2014/main" id="{14EFD80E-178E-4174-8D4E-6823EFA55F4E}"/>
                </a:ext>
              </a:extLst>
            </p:cNvPr>
            <p:cNvSpPr/>
            <p:nvPr/>
          </p:nvSpPr>
          <p:spPr>
            <a:xfrm>
              <a:off x="2056425" y="1524675"/>
              <a:ext cx="345225" cy="223725"/>
            </a:xfrm>
            <a:custGeom>
              <a:avLst/>
              <a:gdLst/>
              <a:ahLst/>
              <a:cxnLst/>
              <a:rect l="l" t="t" r="r" b="b"/>
              <a:pathLst>
                <a:path w="13809" h="8949" extrusionOk="0">
                  <a:moveTo>
                    <a:pt x="12548" y="0"/>
                  </a:moveTo>
                  <a:cubicBezTo>
                    <a:pt x="12342" y="0"/>
                    <a:pt x="12139" y="53"/>
                    <a:pt x="11955" y="157"/>
                  </a:cubicBezTo>
                  <a:lnTo>
                    <a:pt x="103" y="6808"/>
                  </a:lnTo>
                  <a:cubicBezTo>
                    <a:pt x="28" y="6851"/>
                    <a:pt x="0" y="6946"/>
                    <a:pt x="43" y="7023"/>
                  </a:cubicBezTo>
                  <a:cubicBezTo>
                    <a:pt x="72" y="7074"/>
                    <a:pt x="126" y="7104"/>
                    <a:pt x="181" y="7104"/>
                  </a:cubicBezTo>
                  <a:cubicBezTo>
                    <a:pt x="207" y="7104"/>
                    <a:pt x="233" y="7097"/>
                    <a:pt x="258" y="7083"/>
                  </a:cubicBezTo>
                  <a:lnTo>
                    <a:pt x="12111" y="432"/>
                  </a:lnTo>
                  <a:cubicBezTo>
                    <a:pt x="12247" y="355"/>
                    <a:pt x="12397" y="316"/>
                    <a:pt x="12549" y="316"/>
                  </a:cubicBezTo>
                  <a:cubicBezTo>
                    <a:pt x="12632" y="316"/>
                    <a:pt x="12714" y="328"/>
                    <a:pt x="12795" y="350"/>
                  </a:cubicBezTo>
                  <a:cubicBezTo>
                    <a:pt x="13027" y="416"/>
                    <a:pt x="13219" y="566"/>
                    <a:pt x="13336" y="777"/>
                  </a:cubicBezTo>
                  <a:cubicBezTo>
                    <a:pt x="13455" y="987"/>
                    <a:pt x="13483" y="1230"/>
                    <a:pt x="13418" y="1461"/>
                  </a:cubicBezTo>
                  <a:cubicBezTo>
                    <a:pt x="13352" y="1693"/>
                    <a:pt x="13202" y="1885"/>
                    <a:pt x="12991" y="2003"/>
                  </a:cubicBezTo>
                  <a:lnTo>
                    <a:pt x="1140" y="8654"/>
                  </a:lnTo>
                  <a:cubicBezTo>
                    <a:pt x="1064" y="8697"/>
                    <a:pt x="1037" y="8792"/>
                    <a:pt x="1079" y="8869"/>
                  </a:cubicBezTo>
                  <a:cubicBezTo>
                    <a:pt x="1109" y="8920"/>
                    <a:pt x="1162" y="8948"/>
                    <a:pt x="1217" y="8948"/>
                  </a:cubicBezTo>
                  <a:cubicBezTo>
                    <a:pt x="1243" y="8948"/>
                    <a:pt x="1269" y="8943"/>
                    <a:pt x="1294" y="8929"/>
                  </a:cubicBezTo>
                  <a:lnTo>
                    <a:pt x="13146" y="2278"/>
                  </a:lnTo>
                  <a:cubicBezTo>
                    <a:pt x="13429" y="2120"/>
                    <a:pt x="13634" y="1861"/>
                    <a:pt x="13721" y="1548"/>
                  </a:cubicBezTo>
                  <a:cubicBezTo>
                    <a:pt x="13808" y="1235"/>
                    <a:pt x="13770" y="906"/>
                    <a:pt x="13612" y="623"/>
                  </a:cubicBezTo>
                  <a:cubicBezTo>
                    <a:pt x="13454" y="339"/>
                    <a:pt x="13193" y="135"/>
                    <a:pt x="12880" y="47"/>
                  </a:cubicBezTo>
                  <a:cubicBezTo>
                    <a:pt x="12770" y="16"/>
                    <a:pt x="12659" y="0"/>
                    <a:pt x="12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6583;p63">
              <a:extLst>
                <a:ext uri="{FF2B5EF4-FFF2-40B4-BE49-F238E27FC236}">
                  <a16:creationId xmlns:a16="http://schemas.microsoft.com/office/drawing/2014/main" id="{4D579068-44E9-4B7E-8FFB-A00DFA610548}"/>
                </a:ext>
              </a:extLst>
            </p:cNvPr>
            <p:cNvSpPr/>
            <p:nvPr/>
          </p:nvSpPr>
          <p:spPr>
            <a:xfrm>
              <a:off x="2299525" y="2020675"/>
              <a:ext cx="269600" cy="522350"/>
            </a:xfrm>
            <a:custGeom>
              <a:avLst/>
              <a:gdLst/>
              <a:ahLst/>
              <a:cxnLst/>
              <a:rect l="l" t="t" r="r" b="b"/>
              <a:pathLst>
                <a:path w="10784" h="20894" extrusionOk="0">
                  <a:moveTo>
                    <a:pt x="181" y="0"/>
                  </a:moveTo>
                  <a:cubicBezTo>
                    <a:pt x="155" y="0"/>
                    <a:pt x="128" y="7"/>
                    <a:pt x="104" y="20"/>
                  </a:cubicBezTo>
                  <a:cubicBezTo>
                    <a:pt x="28" y="64"/>
                    <a:pt x="0" y="159"/>
                    <a:pt x="43" y="235"/>
                  </a:cubicBezTo>
                  <a:lnTo>
                    <a:pt x="9690" y="17418"/>
                  </a:lnTo>
                  <a:cubicBezTo>
                    <a:pt x="9697" y="17428"/>
                    <a:pt x="10447" y="18416"/>
                    <a:pt x="10250" y="19383"/>
                  </a:cubicBezTo>
                  <a:cubicBezTo>
                    <a:pt x="10148" y="19877"/>
                    <a:pt x="9813" y="20286"/>
                    <a:pt x="9254" y="20600"/>
                  </a:cubicBezTo>
                  <a:cubicBezTo>
                    <a:pt x="9178" y="20643"/>
                    <a:pt x="9151" y="20738"/>
                    <a:pt x="9194" y="20814"/>
                  </a:cubicBezTo>
                  <a:cubicBezTo>
                    <a:pt x="9222" y="20866"/>
                    <a:pt x="9277" y="20894"/>
                    <a:pt x="9331" y="20894"/>
                  </a:cubicBezTo>
                  <a:cubicBezTo>
                    <a:pt x="9357" y="20894"/>
                    <a:pt x="9384" y="20888"/>
                    <a:pt x="9407" y="20872"/>
                  </a:cubicBezTo>
                  <a:cubicBezTo>
                    <a:pt x="10051" y="20511"/>
                    <a:pt x="10436" y="20030"/>
                    <a:pt x="10557" y="19444"/>
                  </a:cubicBezTo>
                  <a:cubicBezTo>
                    <a:pt x="10784" y="18339"/>
                    <a:pt x="9974" y="17270"/>
                    <a:pt x="9952" y="17244"/>
                  </a:cubicBezTo>
                  <a:lnTo>
                    <a:pt x="319" y="81"/>
                  </a:lnTo>
                  <a:cubicBezTo>
                    <a:pt x="290" y="29"/>
                    <a:pt x="236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6584;p63">
              <a:extLst>
                <a:ext uri="{FF2B5EF4-FFF2-40B4-BE49-F238E27FC236}">
                  <a16:creationId xmlns:a16="http://schemas.microsoft.com/office/drawing/2014/main" id="{34089314-24DD-46E5-BA7B-76D4130AAEFC}"/>
                </a:ext>
              </a:extLst>
            </p:cNvPr>
            <p:cNvSpPr/>
            <p:nvPr/>
          </p:nvSpPr>
          <p:spPr>
            <a:xfrm>
              <a:off x="2398950" y="2344350"/>
              <a:ext cx="99725" cy="99975"/>
            </a:xfrm>
            <a:custGeom>
              <a:avLst/>
              <a:gdLst/>
              <a:ahLst/>
              <a:cxnLst/>
              <a:rect l="l" t="t" r="r" b="b"/>
              <a:pathLst>
                <a:path w="3989" h="3999" extrusionOk="0">
                  <a:moveTo>
                    <a:pt x="1316" y="317"/>
                  </a:moveTo>
                  <a:cubicBezTo>
                    <a:pt x="1611" y="317"/>
                    <a:pt x="2306" y="518"/>
                    <a:pt x="3196" y="2103"/>
                  </a:cubicBezTo>
                  <a:cubicBezTo>
                    <a:pt x="3248" y="2197"/>
                    <a:pt x="3297" y="2289"/>
                    <a:pt x="3343" y="2378"/>
                  </a:cubicBezTo>
                  <a:cubicBezTo>
                    <a:pt x="3611" y="2897"/>
                    <a:pt x="3353" y="3343"/>
                    <a:pt x="2977" y="3554"/>
                  </a:cubicBezTo>
                  <a:cubicBezTo>
                    <a:pt x="2832" y="3635"/>
                    <a:pt x="2667" y="3684"/>
                    <a:pt x="2500" y="3684"/>
                  </a:cubicBezTo>
                  <a:cubicBezTo>
                    <a:pt x="2236" y="3684"/>
                    <a:pt x="1969" y="3561"/>
                    <a:pt x="1783" y="3254"/>
                  </a:cubicBezTo>
                  <a:cubicBezTo>
                    <a:pt x="1732" y="3169"/>
                    <a:pt x="1678" y="3079"/>
                    <a:pt x="1626" y="2985"/>
                  </a:cubicBezTo>
                  <a:cubicBezTo>
                    <a:pt x="509" y="997"/>
                    <a:pt x="1092" y="405"/>
                    <a:pt x="1172" y="337"/>
                  </a:cubicBezTo>
                  <a:cubicBezTo>
                    <a:pt x="1192" y="330"/>
                    <a:pt x="1241" y="317"/>
                    <a:pt x="1316" y="317"/>
                  </a:cubicBezTo>
                  <a:close/>
                  <a:moveTo>
                    <a:pt x="1318" y="1"/>
                  </a:moveTo>
                  <a:cubicBezTo>
                    <a:pt x="1141" y="1"/>
                    <a:pt x="1037" y="50"/>
                    <a:pt x="1024" y="56"/>
                  </a:cubicBezTo>
                  <a:cubicBezTo>
                    <a:pt x="1019" y="60"/>
                    <a:pt x="1015" y="62"/>
                    <a:pt x="1011" y="65"/>
                  </a:cubicBezTo>
                  <a:cubicBezTo>
                    <a:pt x="969" y="91"/>
                    <a:pt x="1" y="734"/>
                    <a:pt x="1351" y="3139"/>
                  </a:cubicBezTo>
                  <a:cubicBezTo>
                    <a:pt x="1406" y="3237"/>
                    <a:pt x="1460" y="3330"/>
                    <a:pt x="1513" y="3418"/>
                  </a:cubicBezTo>
                  <a:cubicBezTo>
                    <a:pt x="1767" y="3835"/>
                    <a:pt x="2136" y="3999"/>
                    <a:pt x="2497" y="3999"/>
                  </a:cubicBezTo>
                  <a:cubicBezTo>
                    <a:pt x="2722" y="3999"/>
                    <a:pt x="2945" y="3936"/>
                    <a:pt x="3133" y="3828"/>
                  </a:cubicBezTo>
                  <a:cubicBezTo>
                    <a:pt x="3625" y="3552"/>
                    <a:pt x="3988" y="2937"/>
                    <a:pt x="3625" y="2232"/>
                  </a:cubicBezTo>
                  <a:cubicBezTo>
                    <a:pt x="3578" y="2141"/>
                    <a:pt x="3527" y="2047"/>
                    <a:pt x="3471" y="1949"/>
                  </a:cubicBezTo>
                  <a:cubicBezTo>
                    <a:pt x="2526" y="266"/>
                    <a:pt x="1727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6585;p63">
              <a:extLst>
                <a:ext uri="{FF2B5EF4-FFF2-40B4-BE49-F238E27FC236}">
                  <a16:creationId xmlns:a16="http://schemas.microsoft.com/office/drawing/2014/main" id="{2DD36568-623A-467E-93C1-168A68FAC344}"/>
                </a:ext>
              </a:extLst>
            </p:cNvPr>
            <p:cNvSpPr/>
            <p:nvPr/>
          </p:nvSpPr>
          <p:spPr>
            <a:xfrm>
              <a:off x="1785850" y="2329850"/>
              <a:ext cx="204300" cy="372100"/>
            </a:xfrm>
            <a:custGeom>
              <a:avLst/>
              <a:gdLst/>
              <a:ahLst/>
              <a:cxnLst/>
              <a:rect l="l" t="t" r="r" b="b"/>
              <a:pathLst>
                <a:path w="8172" h="14884" extrusionOk="0">
                  <a:moveTo>
                    <a:pt x="94" y="1"/>
                  </a:moveTo>
                  <a:cubicBezTo>
                    <a:pt x="81" y="1"/>
                    <a:pt x="67" y="4"/>
                    <a:pt x="55" y="11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8004" y="14841"/>
                  </a:lnTo>
                  <a:cubicBezTo>
                    <a:pt x="8020" y="14868"/>
                    <a:pt x="8049" y="14884"/>
                    <a:pt x="8077" y="14884"/>
                  </a:cubicBezTo>
                  <a:cubicBezTo>
                    <a:pt x="8092" y="14884"/>
                    <a:pt x="8104" y="14881"/>
                    <a:pt x="8117" y="14873"/>
                  </a:cubicBezTo>
                  <a:cubicBezTo>
                    <a:pt x="8156" y="14851"/>
                    <a:pt x="8171" y="14801"/>
                    <a:pt x="8149" y="14760"/>
                  </a:cubicBezTo>
                  <a:lnTo>
                    <a:pt x="168" y="43"/>
                  </a:lnTo>
                  <a:cubicBezTo>
                    <a:pt x="152" y="16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6586;p63">
              <a:extLst>
                <a:ext uri="{FF2B5EF4-FFF2-40B4-BE49-F238E27FC236}">
                  <a16:creationId xmlns:a16="http://schemas.microsoft.com/office/drawing/2014/main" id="{9C147BA3-D6E5-4C85-B749-C2C2D54FA9E2}"/>
                </a:ext>
              </a:extLst>
            </p:cNvPr>
            <p:cNvSpPr/>
            <p:nvPr/>
          </p:nvSpPr>
          <p:spPr>
            <a:xfrm>
              <a:off x="1880700" y="2442325"/>
              <a:ext cx="84450" cy="150850"/>
            </a:xfrm>
            <a:custGeom>
              <a:avLst/>
              <a:gdLst/>
              <a:ahLst/>
              <a:cxnLst/>
              <a:rect l="l" t="t" r="r" b="b"/>
              <a:pathLst>
                <a:path w="3378" h="6034" extrusionOk="0">
                  <a:moveTo>
                    <a:pt x="93" y="0"/>
                  </a:moveTo>
                  <a:cubicBezTo>
                    <a:pt x="80" y="0"/>
                    <a:pt x="67" y="3"/>
                    <a:pt x="55" y="10"/>
                  </a:cubicBezTo>
                  <a:cubicBezTo>
                    <a:pt x="16" y="33"/>
                    <a:pt x="0" y="82"/>
                    <a:pt x="22" y="123"/>
                  </a:cubicBezTo>
                  <a:lnTo>
                    <a:pt x="3210" y="5990"/>
                  </a:lnTo>
                  <a:cubicBezTo>
                    <a:pt x="3226" y="6017"/>
                    <a:pt x="3255" y="6033"/>
                    <a:pt x="3284" y="6033"/>
                  </a:cubicBezTo>
                  <a:cubicBezTo>
                    <a:pt x="3296" y="6033"/>
                    <a:pt x="3310" y="6031"/>
                    <a:pt x="3322" y="6023"/>
                  </a:cubicBezTo>
                  <a:cubicBezTo>
                    <a:pt x="3362" y="6001"/>
                    <a:pt x="3378" y="5951"/>
                    <a:pt x="3356" y="5911"/>
                  </a:cubicBezTo>
                  <a:lnTo>
                    <a:pt x="168" y="43"/>
                  </a:lnTo>
                  <a:cubicBezTo>
                    <a:pt x="152" y="16"/>
                    <a:pt x="123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6587;p63">
              <a:extLst>
                <a:ext uri="{FF2B5EF4-FFF2-40B4-BE49-F238E27FC236}">
                  <a16:creationId xmlns:a16="http://schemas.microsoft.com/office/drawing/2014/main" id="{FE90CAC4-F716-4FA2-A870-AE5939EFEB5F}"/>
                </a:ext>
              </a:extLst>
            </p:cNvPr>
            <p:cNvSpPr/>
            <p:nvPr/>
          </p:nvSpPr>
          <p:spPr>
            <a:xfrm>
              <a:off x="2003350" y="2567800"/>
              <a:ext cx="43775" cy="73700"/>
            </a:xfrm>
            <a:custGeom>
              <a:avLst/>
              <a:gdLst/>
              <a:ahLst/>
              <a:cxnLst/>
              <a:rect l="l" t="t" r="r" b="b"/>
              <a:pathLst>
                <a:path w="1751" h="2948" extrusionOk="0">
                  <a:moveTo>
                    <a:pt x="95" y="0"/>
                  </a:moveTo>
                  <a:cubicBezTo>
                    <a:pt x="82" y="0"/>
                    <a:pt x="68" y="3"/>
                    <a:pt x="55" y="10"/>
                  </a:cubicBezTo>
                  <a:cubicBezTo>
                    <a:pt x="16" y="33"/>
                    <a:pt x="1" y="85"/>
                    <a:pt x="24" y="123"/>
                  </a:cubicBezTo>
                  <a:lnTo>
                    <a:pt x="1584" y="2905"/>
                  </a:lnTo>
                  <a:cubicBezTo>
                    <a:pt x="1599" y="2931"/>
                    <a:pt x="1627" y="2947"/>
                    <a:pt x="1657" y="2947"/>
                  </a:cubicBezTo>
                  <a:cubicBezTo>
                    <a:pt x="1669" y="2947"/>
                    <a:pt x="1684" y="2943"/>
                    <a:pt x="1696" y="2937"/>
                  </a:cubicBezTo>
                  <a:cubicBezTo>
                    <a:pt x="1736" y="2914"/>
                    <a:pt x="1751" y="2862"/>
                    <a:pt x="1728" y="2824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6588;p63">
              <a:extLst>
                <a:ext uri="{FF2B5EF4-FFF2-40B4-BE49-F238E27FC236}">
                  <a16:creationId xmlns:a16="http://schemas.microsoft.com/office/drawing/2014/main" id="{932CEC24-8AC7-4855-867A-AC9FED18EFE8}"/>
                </a:ext>
              </a:extLst>
            </p:cNvPr>
            <p:cNvSpPr/>
            <p:nvPr/>
          </p:nvSpPr>
          <p:spPr>
            <a:xfrm>
              <a:off x="2763600" y="1821125"/>
              <a:ext cx="188975" cy="343575"/>
            </a:xfrm>
            <a:custGeom>
              <a:avLst/>
              <a:gdLst/>
              <a:ahLst/>
              <a:cxnLst/>
              <a:rect l="l" t="t" r="r" b="b"/>
              <a:pathLst>
                <a:path w="7559" h="13743" extrusionOk="0">
                  <a:moveTo>
                    <a:pt x="94" y="1"/>
                  </a:moveTo>
                  <a:cubicBezTo>
                    <a:pt x="81" y="1"/>
                    <a:pt x="68" y="4"/>
                    <a:pt x="56" y="10"/>
                  </a:cubicBezTo>
                  <a:cubicBezTo>
                    <a:pt x="16" y="32"/>
                    <a:pt x="0" y="83"/>
                    <a:pt x="22" y="122"/>
                  </a:cubicBezTo>
                  <a:lnTo>
                    <a:pt x="7391" y="13700"/>
                  </a:lnTo>
                  <a:cubicBezTo>
                    <a:pt x="7407" y="13727"/>
                    <a:pt x="7435" y="13743"/>
                    <a:pt x="7465" y="13743"/>
                  </a:cubicBezTo>
                  <a:cubicBezTo>
                    <a:pt x="7477" y="13743"/>
                    <a:pt x="7492" y="13740"/>
                    <a:pt x="7503" y="13732"/>
                  </a:cubicBezTo>
                  <a:cubicBezTo>
                    <a:pt x="7543" y="13710"/>
                    <a:pt x="7559" y="13661"/>
                    <a:pt x="7536" y="13620"/>
                  </a:cubicBezTo>
                  <a:lnTo>
                    <a:pt x="168" y="43"/>
                  </a:lnTo>
                  <a:cubicBezTo>
                    <a:pt x="152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6589;p63">
              <a:extLst>
                <a:ext uri="{FF2B5EF4-FFF2-40B4-BE49-F238E27FC236}">
                  <a16:creationId xmlns:a16="http://schemas.microsoft.com/office/drawing/2014/main" id="{DAC09109-C5C7-4C8B-B9A8-F5579DA7CBBD}"/>
                </a:ext>
              </a:extLst>
            </p:cNvPr>
            <p:cNvSpPr/>
            <p:nvPr/>
          </p:nvSpPr>
          <p:spPr>
            <a:xfrm>
              <a:off x="2782525" y="1950500"/>
              <a:ext cx="70050" cy="110325"/>
            </a:xfrm>
            <a:custGeom>
              <a:avLst/>
              <a:gdLst/>
              <a:ahLst/>
              <a:cxnLst/>
              <a:rect l="l" t="t" r="r" b="b"/>
              <a:pathLst>
                <a:path w="2802" h="4413" extrusionOk="0">
                  <a:moveTo>
                    <a:pt x="94" y="0"/>
                  </a:moveTo>
                  <a:cubicBezTo>
                    <a:pt x="80" y="0"/>
                    <a:pt x="65" y="4"/>
                    <a:pt x="52" y="12"/>
                  </a:cubicBezTo>
                  <a:cubicBezTo>
                    <a:pt x="12" y="36"/>
                    <a:pt x="1" y="87"/>
                    <a:pt x="25" y="126"/>
                  </a:cubicBezTo>
                  <a:lnTo>
                    <a:pt x="2637" y="4374"/>
                  </a:lnTo>
                  <a:cubicBezTo>
                    <a:pt x="2653" y="4398"/>
                    <a:pt x="2680" y="4413"/>
                    <a:pt x="2707" y="4413"/>
                  </a:cubicBezTo>
                  <a:cubicBezTo>
                    <a:pt x="2722" y="4413"/>
                    <a:pt x="2738" y="4410"/>
                    <a:pt x="2751" y="4401"/>
                  </a:cubicBezTo>
                  <a:cubicBezTo>
                    <a:pt x="2790" y="4378"/>
                    <a:pt x="2802" y="4327"/>
                    <a:pt x="2779" y="4287"/>
                  </a:cubicBezTo>
                  <a:lnTo>
                    <a:pt x="166" y="40"/>
                  </a:lnTo>
                  <a:cubicBezTo>
                    <a:pt x="150" y="14"/>
                    <a:pt x="12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6590;p63">
              <a:extLst>
                <a:ext uri="{FF2B5EF4-FFF2-40B4-BE49-F238E27FC236}">
                  <a16:creationId xmlns:a16="http://schemas.microsoft.com/office/drawing/2014/main" id="{B71A11F1-8C48-4C1C-87AF-4E3B8E972CA4}"/>
                </a:ext>
              </a:extLst>
            </p:cNvPr>
            <p:cNvSpPr/>
            <p:nvPr/>
          </p:nvSpPr>
          <p:spPr>
            <a:xfrm>
              <a:off x="2746525" y="2013550"/>
              <a:ext cx="32100" cy="63125"/>
            </a:xfrm>
            <a:custGeom>
              <a:avLst/>
              <a:gdLst/>
              <a:ahLst/>
              <a:cxnLst/>
              <a:rect l="l" t="t" r="r" b="b"/>
              <a:pathLst>
                <a:path w="1284" h="2525" extrusionOk="0">
                  <a:moveTo>
                    <a:pt x="96" y="1"/>
                  </a:moveTo>
                  <a:cubicBezTo>
                    <a:pt x="84" y="1"/>
                    <a:pt x="72" y="4"/>
                    <a:pt x="60" y="9"/>
                  </a:cubicBezTo>
                  <a:cubicBezTo>
                    <a:pt x="19" y="28"/>
                    <a:pt x="1" y="77"/>
                    <a:pt x="21" y="119"/>
                  </a:cubicBezTo>
                  <a:lnTo>
                    <a:pt x="1114" y="2476"/>
                  </a:lnTo>
                  <a:cubicBezTo>
                    <a:pt x="1127" y="2506"/>
                    <a:pt x="1157" y="2524"/>
                    <a:pt x="1189" y="2524"/>
                  </a:cubicBezTo>
                  <a:cubicBezTo>
                    <a:pt x="1200" y="2524"/>
                    <a:pt x="1212" y="2522"/>
                    <a:pt x="1224" y="2517"/>
                  </a:cubicBezTo>
                  <a:cubicBezTo>
                    <a:pt x="1266" y="2497"/>
                    <a:pt x="1284" y="2449"/>
                    <a:pt x="1264" y="2407"/>
                  </a:cubicBezTo>
                  <a:lnTo>
                    <a:pt x="170" y="49"/>
                  </a:lnTo>
                  <a:cubicBezTo>
                    <a:pt x="157" y="19"/>
                    <a:pt x="127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6591;p63">
              <a:extLst>
                <a:ext uri="{FF2B5EF4-FFF2-40B4-BE49-F238E27FC236}">
                  <a16:creationId xmlns:a16="http://schemas.microsoft.com/office/drawing/2014/main" id="{CA79A498-84BE-437D-A55D-B716502DE353}"/>
                </a:ext>
              </a:extLst>
            </p:cNvPr>
            <p:cNvSpPr/>
            <p:nvPr/>
          </p:nvSpPr>
          <p:spPr>
            <a:xfrm>
              <a:off x="1760800" y="2073300"/>
              <a:ext cx="179325" cy="62825"/>
            </a:xfrm>
            <a:custGeom>
              <a:avLst/>
              <a:gdLst/>
              <a:ahLst/>
              <a:cxnLst/>
              <a:rect l="l" t="t" r="r" b="b"/>
              <a:pathLst>
                <a:path w="7173" h="2513" extrusionOk="0">
                  <a:moveTo>
                    <a:pt x="92" y="0"/>
                  </a:moveTo>
                  <a:cubicBezTo>
                    <a:pt x="70" y="0"/>
                    <a:pt x="48" y="9"/>
                    <a:pt x="31" y="27"/>
                  </a:cubicBezTo>
                  <a:cubicBezTo>
                    <a:pt x="1" y="60"/>
                    <a:pt x="3" y="112"/>
                    <a:pt x="36" y="143"/>
                  </a:cubicBezTo>
                  <a:cubicBezTo>
                    <a:pt x="1680" y="1660"/>
                    <a:pt x="3907" y="2513"/>
                    <a:pt x="6139" y="2513"/>
                  </a:cubicBezTo>
                  <a:cubicBezTo>
                    <a:pt x="6458" y="2513"/>
                    <a:pt x="6777" y="2496"/>
                    <a:pt x="7094" y="2461"/>
                  </a:cubicBezTo>
                  <a:cubicBezTo>
                    <a:pt x="7139" y="2455"/>
                    <a:pt x="7172" y="2415"/>
                    <a:pt x="7167" y="2369"/>
                  </a:cubicBezTo>
                  <a:cubicBezTo>
                    <a:pt x="7162" y="2327"/>
                    <a:pt x="7126" y="2295"/>
                    <a:pt x="7084" y="2295"/>
                  </a:cubicBezTo>
                  <a:cubicBezTo>
                    <a:pt x="7081" y="2295"/>
                    <a:pt x="7078" y="2295"/>
                    <a:pt x="7075" y="2295"/>
                  </a:cubicBezTo>
                  <a:cubicBezTo>
                    <a:pt x="6762" y="2330"/>
                    <a:pt x="6448" y="2348"/>
                    <a:pt x="6134" y="2348"/>
                  </a:cubicBezTo>
                  <a:cubicBezTo>
                    <a:pt x="3944" y="2348"/>
                    <a:pt x="1760" y="1509"/>
                    <a:pt x="147" y="22"/>
                  </a:cubicBezTo>
                  <a:cubicBezTo>
                    <a:pt x="132" y="8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6592;p63">
              <a:extLst>
                <a:ext uri="{FF2B5EF4-FFF2-40B4-BE49-F238E27FC236}">
                  <a16:creationId xmlns:a16="http://schemas.microsoft.com/office/drawing/2014/main" id="{2962AEBB-9FC7-4A8E-BAEF-5CF2462C8E4A}"/>
                </a:ext>
              </a:extLst>
            </p:cNvPr>
            <p:cNvSpPr/>
            <p:nvPr/>
          </p:nvSpPr>
          <p:spPr>
            <a:xfrm>
              <a:off x="1831525" y="2078650"/>
              <a:ext cx="55525" cy="18900"/>
            </a:xfrm>
            <a:custGeom>
              <a:avLst/>
              <a:gdLst/>
              <a:ahLst/>
              <a:cxnLst/>
              <a:rect l="l" t="t" r="r" b="b"/>
              <a:pathLst>
                <a:path w="2221" h="756" extrusionOk="0">
                  <a:moveTo>
                    <a:pt x="94" y="0"/>
                  </a:moveTo>
                  <a:cubicBezTo>
                    <a:pt x="70" y="0"/>
                    <a:pt x="46" y="10"/>
                    <a:pt x="29" y="30"/>
                  </a:cubicBezTo>
                  <a:cubicBezTo>
                    <a:pt x="1" y="66"/>
                    <a:pt x="6" y="118"/>
                    <a:pt x="41" y="147"/>
                  </a:cubicBezTo>
                  <a:cubicBezTo>
                    <a:pt x="521" y="540"/>
                    <a:pt x="1144" y="755"/>
                    <a:pt x="1764" y="755"/>
                  </a:cubicBezTo>
                  <a:cubicBezTo>
                    <a:pt x="1891" y="755"/>
                    <a:pt x="2019" y="746"/>
                    <a:pt x="2144" y="728"/>
                  </a:cubicBezTo>
                  <a:cubicBezTo>
                    <a:pt x="2189" y="721"/>
                    <a:pt x="2221" y="679"/>
                    <a:pt x="2214" y="634"/>
                  </a:cubicBezTo>
                  <a:cubicBezTo>
                    <a:pt x="2208" y="592"/>
                    <a:pt x="2173" y="563"/>
                    <a:pt x="2131" y="563"/>
                  </a:cubicBezTo>
                  <a:cubicBezTo>
                    <a:pt x="2127" y="563"/>
                    <a:pt x="2124" y="563"/>
                    <a:pt x="2120" y="564"/>
                  </a:cubicBezTo>
                  <a:cubicBezTo>
                    <a:pt x="2002" y="581"/>
                    <a:pt x="1882" y="590"/>
                    <a:pt x="1763" y="590"/>
                  </a:cubicBezTo>
                  <a:cubicBezTo>
                    <a:pt x="1181" y="590"/>
                    <a:pt x="596" y="387"/>
                    <a:pt x="145" y="18"/>
                  </a:cubicBezTo>
                  <a:cubicBezTo>
                    <a:pt x="130" y="6"/>
                    <a:pt x="112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6593;p63">
              <a:extLst>
                <a:ext uri="{FF2B5EF4-FFF2-40B4-BE49-F238E27FC236}">
                  <a16:creationId xmlns:a16="http://schemas.microsoft.com/office/drawing/2014/main" id="{948176D7-6333-40FF-A26E-A805E8D4353B}"/>
                </a:ext>
              </a:extLst>
            </p:cNvPr>
            <p:cNvSpPr/>
            <p:nvPr/>
          </p:nvSpPr>
          <p:spPr>
            <a:xfrm>
              <a:off x="2484400" y="1557925"/>
              <a:ext cx="55425" cy="194550"/>
            </a:xfrm>
            <a:custGeom>
              <a:avLst/>
              <a:gdLst/>
              <a:ahLst/>
              <a:cxnLst/>
              <a:rect l="l" t="t" r="r" b="b"/>
              <a:pathLst>
                <a:path w="2217" h="7782" extrusionOk="0">
                  <a:moveTo>
                    <a:pt x="95" y="1"/>
                  </a:moveTo>
                  <a:cubicBezTo>
                    <a:pt x="79" y="1"/>
                    <a:pt x="63" y="6"/>
                    <a:pt x="48" y="16"/>
                  </a:cubicBezTo>
                  <a:cubicBezTo>
                    <a:pt x="10" y="42"/>
                    <a:pt x="1" y="93"/>
                    <a:pt x="27" y="131"/>
                  </a:cubicBezTo>
                  <a:cubicBezTo>
                    <a:pt x="1531" y="2299"/>
                    <a:pt x="2045" y="5120"/>
                    <a:pt x="1402" y="7679"/>
                  </a:cubicBezTo>
                  <a:cubicBezTo>
                    <a:pt x="1392" y="7723"/>
                    <a:pt x="1418" y="7768"/>
                    <a:pt x="1463" y="7779"/>
                  </a:cubicBezTo>
                  <a:cubicBezTo>
                    <a:pt x="1469" y="7781"/>
                    <a:pt x="1475" y="7782"/>
                    <a:pt x="1482" y="7782"/>
                  </a:cubicBezTo>
                  <a:cubicBezTo>
                    <a:pt x="1518" y="7782"/>
                    <a:pt x="1553" y="7757"/>
                    <a:pt x="1563" y="7719"/>
                  </a:cubicBezTo>
                  <a:cubicBezTo>
                    <a:pt x="2216" y="5116"/>
                    <a:pt x="1693" y="2244"/>
                    <a:pt x="163" y="37"/>
                  </a:cubicBezTo>
                  <a:cubicBezTo>
                    <a:pt x="147" y="13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6594;p63">
              <a:extLst>
                <a:ext uri="{FF2B5EF4-FFF2-40B4-BE49-F238E27FC236}">
                  <a16:creationId xmlns:a16="http://schemas.microsoft.com/office/drawing/2014/main" id="{DAD9BFC3-412D-452C-8B4D-FB2B77F411B2}"/>
                </a:ext>
              </a:extLst>
            </p:cNvPr>
            <p:cNvSpPr/>
            <p:nvPr/>
          </p:nvSpPr>
          <p:spPr>
            <a:xfrm>
              <a:off x="2472100" y="1616250"/>
              <a:ext cx="21325" cy="49075"/>
            </a:xfrm>
            <a:custGeom>
              <a:avLst/>
              <a:gdLst/>
              <a:ahLst/>
              <a:cxnLst/>
              <a:rect l="l" t="t" r="r" b="b"/>
              <a:pathLst>
                <a:path w="853" h="1963" extrusionOk="0">
                  <a:moveTo>
                    <a:pt x="94" y="0"/>
                  </a:moveTo>
                  <a:cubicBezTo>
                    <a:pt x="84" y="0"/>
                    <a:pt x="74" y="2"/>
                    <a:pt x="65" y="5"/>
                  </a:cubicBezTo>
                  <a:cubicBezTo>
                    <a:pt x="24" y="21"/>
                    <a:pt x="1" y="68"/>
                    <a:pt x="17" y="111"/>
                  </a:cubicBezTo>
                  <a:lnTo>
                    <a:pt x="683" y="1909"/>
                  </a:lnTo>
                  <a:cubicBezTo>
                    <a:pt x="695" y="1941"/>
                    <a:pt x="726" y="1962"/>
                    <a:pt x="760" y="1962"/>
                  </a:cubicBezTo>
                  <a:cubicBezTo>
                    <a:pt x="769" y="1962"/>
                    <a:pt x="779" y="1961"/>
                    <a:pt x="789" y="1957"/>
                  </a:cubicBezTo>
                  <a:cubicBezTo>
                    <a:pt x="831" y="1941"/>
                    <a:pt x="853" y="1894"/>
                    <a:pt x="837" y="1851"/>
                  </a:cubicBezTo>
                  <a:lnTo>
                    <a:pt x="171" y="53"/>
                  </a:lnTo>
                  <a:cubicBezTo>
                    <a:pt x="159" y="21"/>
                    <a:pt x="128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595;p63">
              <a:extLst>
                <a:ext uri="{FF2B5EF4-FFF2-40B4-BE49-F238E27FC236}">
                  <a16:creationId xmlns:a16="http://schemas.microsoft.com/office/drawing/2014/main" id="{70B5FCBD-4295-43E4-B854-18CB4D2F6091}"/>
                </a:ext>
              </a:extLst>
            </p:cNvPr>
            <p:cNvSpPr/>
            <p:nvPr/>
          </p:nvSpPr>
          <p:spPr>
            <a:xfrm>
              <a:off x="2010525" y="2735900"/>
              <a:ext cx="12875" cy="16725"/>
            </a:xfrm>
            <a:custGeom>
              <a:avLst/>
              <a:gdLst/>
              <a:ahLst/>
              <a:cxnLst/>
              <a:rect l="l" t="t" r="r" b="b"/>
              <a:pathLst>
                <a:path w="515" h="669" extrusionOk="0">
                  <a:moveTo>
                    <a:pt x="96" y="0"/>
                  </a:moveTo>
                  <a:cubicBezTo>
                    <a:pt x="80" y="0"/>
                    <a:pt x="65" y="5"/>
                    <a:pt x="51" y="14"/>
                  </a:cubicBezTo>
                  <a:cubicBezTo>
                    <a:pt x="12" y="39"/>
                    <a:pt x="1" y="90"/>
                    <a:pt x="26" y="128"/>
                  </a:cubicBezTo>
                  <a:lnTo>
                    <a:pt x="351" y="630"/>
                  </a:lnTo>
                  <a:cubicBezTo>
                    <a:pt x="367" y="656"/>
                    <a:pt x="393" y="668"/>
                    <a:pt x="420" y="668"/>
                  </a:cubicBezTo>
                  <a:cubicBezTo>
                    <a:pt x="436" y="668"/>
                    <a:pt x="452" y="664"/>
                    <a:pt x="465" y="656"/>
                  </a:cubicBezTo>
                  <a:cubicBezTo>
                    <a:pt x="503" y="630"/>
                    <a:pt x="515" y="579"/>
                    <a:pt x="490" y="542"/>
                  </a:cubicBezTo>
                  <a:lnTo>
                    <a:pt x="164" y="39"/>
                  </a:lnTo>
                  <a:cubicBezTo>
                    <a:pt x="149" y="14"/>
                    <a:pt x="122" y="0"/>
                    <a:pt x="9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596;p63">
              <a:extLst>
                <a:ext uri="{FF2B5EF4-FFF2-40B4-BE49-F238E27FC236}">
                  <a16:creationId xmlns:a16="http://schemas.microsoft.com/office/drawing/2014/main" id="{67A0B7EB-5D05-4441-80EE-D5CDCD2D6B1F}"/>
                </a:ext>
              </a:extLst>
            </p:cNvPr>
            <p:cNvSpPr/>
            <p:nvPr/>
          </p:nvSpPr>
          <p:spPr>
            <a:xfrm>
              <a:off x="2031300" y="2238900"/>
              <a:ext cx="82225" cy="143900"/>
            </a:xfrm>
            <a:custGeom>
              <a:avLst/>
              <a:gdLst/>
              <a:ahLst/>
              <a:cxnLst/>
              <a:rect l="l" t="t" r="r" b="b"/>
              <a:pathLst>
                <a:path w="3289" h="5756" extrusionOk="0">
                  <a:moveTo>
                    <a:pt x="95" y="1"/>
                  </a:moveTo>
                  <a:cubicBezTo>
                    <a:pt x="82" y="1"/>
                    <a:pt x="68" y="4"/>
                    <a:pt x="55" y="12"/>
                  </a:cubicBezTo>
                  <a:cubicBezTo>
                    <a:pt x="14" y="34"/>
                    <a:pt x="1" y="85"/>
                    <a:pt x="23" y="124"/>
                  </a:cubicBezTo>
                  <a:lnTo>
                    <a:pt x="3121" y="5712"/>
                  </a:lnTo>
                  <a:cubicBezTo>
                    <a:pt x="3135" y="5740"/>
                    <a:pt x="3164" y="5755"/>
                    <a:pt x="3193" y="5755"/>
                  </a:cubicBezTo>
                  <a:cubicBezTo>
                    <a:pt x="3205" y="5755"/>
                    <a:pt x="3220" y="5752"/>
                    <a:pt x="3234" y="5745"/>
                  </a:cubicBezTo>
                  <a:cubicBezTo>
                    <a:pt x="3273" y="5723"/>
                    <a:pt x="3288" y="5672"/>
                    <a:pt x="3266" y="5633"/>
                  </a:cubicBezTo>
                  <a:lnTo>
                    <a:pt x="168" y="44"/>
                  </a:lnTo>
                  <a:cubicBezTo>
                    <a:pt x="153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6597;p63">
              <a:extLst>
                <a:ext uri="{FF2B5EF4-FFF2-40B4-BE49-F238E27FC236}">
                  <a16:creationId xmlns:a16="http://schemas.microsoft.com/office/drawing/2014/main" id="{08B67804-78DE-4C78-8FF0-1DCE22287065}"/>
                </a:ext>
              </a:extLst>
            </p:cNvPr>
            <p:cNvSpPr/>
            <p:nvPr/>
          </p:nvSpPr>
          <p:spPr>
            <a:xfrm>
              <a:off x="2083000" y="2282775"/>
              <a:ext cx="25300" cy="40800"/>
            </a:xfrm>
            <a:custGeom>
              <a:avLst/>
              <a:gdLst/>
              <a:ahLst/>
              <a:cxnLst/>
              <a:rect l="l" t="t" r="r" b="b"/>
              <a:pathLst>
                <a:path w="1012" h="1632" extrusionOk="0">
                  <a:moveTo>
                    <a:pt x="95" y="0"/>
                  </a:moveTo>
                  <a:cubicBezTo>
                    <a:pt x="81" y="0"/>
                    <a:pt x="67" y="4"/>
                    <a:pt x="54" y="11"/>
                  </a:cubicBezTo>
                  <a:cubicBezTo>
                    <a:pt x="15" y="33"/>
                    <a:pt x="1" y="84"/>
                    <a:pt x="23" y="123"/>
                  </a:cubicBezTo>
                  <a:lnTo>
                    <a:pt x="846" y="1590"/>
                  </a:lnTo>
                  <a:cubicBezTo>
                    <a:pt x="860" y="1616"/>
                    <a:pt x="889" y="1632"/>
                    <a:pt x="918" y="1632"/>
                  </a:cubicBezTo>
                  <a:cubicBezTo>
                    <a:pt x="931" y="1632"/>
                    <a:pt x="946" y="1628"/>
                    <a:pt x="958" y="1621"/>
                  </a:cubicBezTo>
                  <a:cubicBezTo>
                    <a:pt x="998" y="1598"/>
                    <a:pt x="1012" y="1547"/>
                    <a:pt x="990" y="1508"/>
                  </a:cubicBezTo>
                  <a:lnTo>
                    <a:pt x="167" y="42"/>
                  </a:lnTo>
                  <a:cubicBezTo>
                    <a:pt x="152" y="15"/>
                    <a:pt x="124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6598;p63">
              <a:extLst>
                <a:ext uri="{FF2B5EF4-FFF2-40B4-BE49-F238E27FC236}">
                  <a16:creationId xmlns:a16="http://schemas.microsoft.com/office/drawing/2014/main" id="{61F6E38E-E24D-46EA-B710-0867D54D6CC6}"/>
                </a:ext>
              </a:extLst>
            </p:cNvPr>
            <p:cNvSpPr/>
            <p:nvPr/>
          </p:nvSpPr>
          <p:spPr>
            <a:xfrm>
              <a:off x="2519925" y="1931450"/>
              <a:ext cx="92200" cy="161875"/>
            </a:xfrm>
            <a:custGeom>
              <a:avLst/>
              <a:gdLst/>
              <a:ahLst/>
              <a:cxnLst/>
              <a:rect l="l" t="t" r="r" b="b"/>
              <a:pathLst>
                <a:path w="3688" h="6475" extrusionOk="0">
                  <a:moveTo>
                    <a:pt x="94" y="1"/>
                  </a:moveTo>
                  <a:cubicBezTo>
                    <a:pt x="80" y="1"/>
                    <a:pt x="67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3520" y="6431"/>
                  </a:lnTo>
                  <a:cubicBezTo>
                    <a:pt x="3534" y="6459"/>
                    <a:pt x="3564" y="6475"/>
                    <a:pt x="3592" y="6475"/>
                  </a:cubicBezTo>
                  <a:cubicBezTo>
                    <a:pt x="3606" y="6475"/>
                    <a:pt x="3619" y="6472"/>
                    <a:pt x="3633" y="6464"/>
                  </a:cubicBezTo>
                  <a:cubicBezTo>
                    <a:pt x="3673" y="6441"/>
                    <a:pt x="3687" y="6390"/>
                    <a:pt x="3665" y="6351"/>
                  </a:cubicBezTo>
                  <a:lnTo>
                    <a:pt x="166" y="44"/>
                  </a:lnTo>
                  <a:cubicBezTo>
                    <a:pt x="151" y="16"/>
                    <a:pt x="123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6599;p63">
              <a:extLst>
                <a:ext uri="{FF2B5EF4-FFF2-40B4-BE49-F238E27FC236}">
                  <a16:creationId xmlns:a16="http://schemas.microsoft.com/office/drawing/2014/main" id="{AE2296C2-4CC3-42D2-ACD0-BC2FC7337C28}"/>
                </a:ext>
              </a:extLst>
            </p:cNvPr>
            <p:cNvSpPr/>
            <p:nvPr/>
          </p:nvSpPr>
          <p:spPr>
            <a:xfrm>
              <a:off x="2518150" y="1990300"/>
              <a:ext cx="37550" cy="55400"/>
            </a:xfrm>
            <a:custGeom>
              <a:avLst/>
              <a:gdLst/>
              <a:ahLst/>
              <a:cxnLst/>
              <a:rect l="l" t="t" r="r" b="b"/>
              <a:pathLst>
                <a:path w="1502" h="2216" extrusionOk="0">
                  <a:moveTo>
                    <a:pt x="95" y="1"/>
                  </a:moveTo>
                  <a:cubicBezTo>
                    <a:pt x="80" y="1"/>
                    <a:pt x="65" y="5"/>
                    <a:pt x="51" y="14"/>
                  </a:cubicBezTo>
                  <a:cubicBezTo>
                    <a:pt x="13" y="37"/>
                    <a:pt x="1" y="89"/>
                    <a:pt x="26" y="128"/>
                  </a:cubicBezTo>
                  <a:lnTo>
                    <a:pt x="1338" y="2177"/>
                  </a:lnTo>
                  <a:cubicBezTo>
                    <a:pt x="1354" y="2202"/>
                    <a:pt x="1380" y="2216"/>
                    <a:pt x="1408" y="2216"/>
                  </a:cubicBezTo>
                  <a:cubicBezTo>
                    <a:pt x="1423" y="2216"/>
                    <a:pt x="1438" y="2212"/>
                    <a:pt x="1453" y="2202"/>
                  </a:cubicBezTo>
                  <a:cubicBezTo>
                    <a:pt x="1490" y="2178"/>
                    <a:pt x="1502" y="2126"/>
                    <a:pt x="1477" y="2088"/>
                  </a:cubicBezTo>
                  <a:lnTo>
                    <a:pt x="165" y="39"/>
                  </a:lnTo>
                  <a:cubicBezTo>
                    <a:pt x="149" y="14"/>
                    <a:pt x="122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6600;p63">
              <a:extLst>
                <a:ext uri="{FF2B5EF4-FFF2-40B4-BE49-F238E27FC236}">
                  <a16:creationId xmlns:a16="http://schemas.microsoft.com/office/drawing/2014/main" id="{0DC5FAF0-F6B4-4F14-B861-54899E500847}"/>
                </a:ext>
              </a:extLst>
            </p:cNvPr>
            <p:cNvSpPr/>
            <p:nvPr/>
          </p:nvSpPr>
          <p:spPr>
            <a:xfrm>
              <a:off x="2481575" y="2036575"/>
              <a:ext cx="25600" cy="37450"/>
            </a:xfrm>
            <a:custGeom>
              <a:avLst/>
              <a:gdLst/>
              <a:ahLst/>
              <a:cxnLst/>
              <a:rect l="l" t="t" r="r" b="b"/>
              <a:pathLst>
                <a:path w="1024" h="1498" extrusionOk="0">
                  <a:moveTo>
                    <a:pt x="96" y="0"/>
                  </a:moveTo>
                  <a:cubicBezTo>
                    <a:pt x="81" y="0"/>
                    <a:pt x="65" y="4"/>
                    <a:pt x="51" y="12"/>
                  </a:cubicBezTo>
                  <a:cubicBezTo>
                    <a:pt x="12" y="36"/>
                    <a:pt x="1" y="88"/>
                    <a:pt x="25" y="126"/>
                  </a:cubicBezTo>
                  <a:lnTo>
                    <a:pt x="859" y="1459"/>
                  </a:lnTo>
                  <a:cubicBezTo>
                    <a:pt x="875" y="1485"/>
                    <a:pt x="902" y="1497"/>
                    <a:pt x="929" y="1497"/>
                  </a:cubicBezTo>
                  <a:cubicBezTo>
                    <a:pt x="944" y="1497"/>
                    <a:pt x="959" y="1493"/>
                    <a:pt x="972" y="1485"/>
                  </a:cubicBezTo>
                  <a:cubicBezTo>
                    <a:pt x="1012" y="1461"/>
                    <a:pt x="1023" y="1409"/>
                    <a:pt x="998" y="1371"/>
                  </a:cubicBezTo>
                  <a:lnTo>
                    <a:pt x="165" y="38"/>
                  </a:lnTo>
                  <a:cubicBezTo>
                    <a:pt x="150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6601;p63">
              <a:extLst>
                <a:ext uri="{FF2B5EF4-FFF2-40B4-BE49-F238E27FC236}">
                  <a16:creationId xmlns:a16="http://schemas.microsoft.com/office/drawing/2014/main" id="{86C35942-F325-462F-B0AA-C2A20B0B45A0}"/>
                </a:ext>
              </a:extLst>
            </p:cNvPr>
            <p:cNvSpPr/>
            <p:nvPr/>
          </p:nvSpPr>
          <p:spPr>
            <a:xfrm>
              <a:off x="2414075" y="2162275"/>
              <a:ext cx="87650" cy="153725"/>
            </a:xfrm>
            <a:custGeom>
              <a:avLst/>
              <a:gdLst/>
              <a:ahLst/>
              <a:cxnLst/>
              <a:rect l="l" t="t" r="r" b="b"/>
              <a:pathLst>
                <a:path w="3506" h="6149" extrusionOk="0">
                  <a:moveTo>
                    <a:pt x="95" y="1"/>
                  </a:moveTo>
                  <a:cubicBezTo>
                    <a:pt x="82" y="1"/>
                    <a:pt x="68" y="4"/>
                    <a:pt x="55" y="11"/>
                  </a:cubicBezTo>
                  <a:cubicBezTo>
                    <a:pt x="14" y="33"/>
                    <a:pt x="1" y="84"/>
                    <a:pt x="22" y="123"/>
                  </a:cubicBezTo>
                  <a:lnTo>
                    <a:pt x="3339" y="6104"/>
                  </a:lnTo>
                  <a:cubicBezTo>
                    <a:pt x="3353" y="6133"/>
                    <a:pt x="3382" y="6148"/>
                    <a:pt x="3410" y="6148"/>
                  </a:cubicBezTo>
                  <a:cubicBezTo>
                    <a:pt x="3424" y="6148"/>
                    <a:pt x="3439" y="6144"/>
                    <a:pt x="3451" y="6138"/>
                  </a:cubicBezTo>
                  <a:cubicBezTo>
                    <a:pt x="3492" y="6115"/>
                    <a:pt x="3506" y="6065"/>
                    <a:pt x="3484" y="6025"/>
                  </a:cubicBezTo>
                  <a:lnTo>
                    <a:pt x="168" y="44"/>
                  </a:lnTo>
                  <a:cubicBezTo>
                    <a:pt x="152" y="16"/>
                    <a:pt x="124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6602;p63">
              <a:extLst>
                <a:ext uri="{FF2B5EF4-FFF2-40B4-BE49-F238E27FC236}">
                  <a16:creationId xmlns:a16="http://schemas.microsoft.com/office/drawing/2014/main" id="{6746119C-5719-4C53-A73D-9714635E11F2}"/>
                </a:ext>
              </a:extLst>
            </p:cNvPr>
            <p:cNvSpPr/>
            <p:nvPr/>
          </p:nvSpPr>
          <p:spPr>
            <a:xfrm>
              <a:off x="2490875" y="2230625"/>
              <a:ext cx="22550" cy="35950"/>
            </a:xfrm>
            <a:custGeom>
              <a:avLst/>
              <a:gdLst/>
              <a:ahLst/>
              <a:cxnLst/>
              <a:rect l="l" t="t" r="r" b="b"/>
              <a:pathLst>
                <a:path w="902" h="1438" extrusionOk="0">
                  <a:moveTo>
                    <a:pt x="93" y="1"/>
                  </a:moveTo>
                  <a:cubicBezTo>
                    <a:pt x="80" y="1"/>
                    <a:pt x="66" y="4"/>
                    <a:pt x="54" y="11"/>
                  </a:cubicBezTo>
                  <a:cubicBezTo>
                    <a:pt x="14" y="34"/>
                    <a:pt x="0" y="84"/>
                    <a:pt x="22" y="124"/>
                  </a:cubicBezTo>
                  <a:lnTo>
                    <a:pt x="735" y="1395"/>
                  </a:lnTo>
                  <a:cubicBezTo>
                    <a:pt x="750" y="1422"/>
                    <a:pt x="778" y="1437"/>
                    <a:pt x="807" y="1437"/>
                  </a:cubicBezTo>
                  <a:cubicBezTo>
                    <a:pt x="822" y="1437"/>
                    <a:pt x="834" y="1433"/>
                    <a:pt x="848" y="1427"/>
                  </a:cubicBezTo>
                  <a:cubicBezTo>
                    <a:pt x="887" y="1404"/>
                    <a:pt x="901" y="1354"/>
                    <a:pt x="879" y="1314"/>
                  </a:cubicBezTo>
                  <a:lnTo>
                    <a:pt x="166" y="42"/>
                  </a:lnTo>
                  <a:cubicBezTo>
                    <a:pt x="151" y="16"/>
                    <a:pt x="122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6603;p63">
              <a:extLst>
                <a:ext uri="{FF2B5EF4-FFF2-40B4-BE49-F238E27FC236}">
                  <a16:creationId xmlns:a16="http://schemas.microsoft.com/office/drawing/2014/main" id="{A7DA19F1-0664-4090-AD03-CC5D49F2226F}"/>
                </a:ext>
              </a:extLst>
            </p:cNvPr>
            <p:cNvSpPr/>
            <p:nvPr/>
          </p:nvSpPr>
          <p:spPr>
            <a:xfrm>
              <a:off x="2310225" y="2313775"/>
              <a:ext cx="47700" cy="76475"/>
            </a:xfrm>
            <a:custGeom>
              <a:avLst/>
              <a:gdLst/>
              <a:ahLst/>
              <a:cxnLst/>
              <a:rect l="l" t="t" r="r" b="b"/>
              <a:pathLst>
                <a:path w="1908" h="3059" extrusionOk="0">
                  <a:moveTo>
                    <a:pt x="95" y="1"/>
                  </a:moveTo>
                  <a:cubicBezTo>
                    <a:pt x="80" y="1"/>
                    <a:pt x="66" y="4"/>
                    <a:pt x="53" y="12"/>
                  </a:cubicBezTo>
                  <a:cubicBezTo>
                    <a:pt x="13" y="36"/>
                    <a:pt x="1" y="86"/>
                    <a:pt x="24" y="126"/>
                  </a:cubicBezTo>
                  <a:lnTo>
                    <a:pt x="1742" y="3019"/>
                  </a:lnTo>
                  <a:cubicBezTo>
                    <a:pt x="1756" y="3045"/>
                    <a:pt x="1785" y="3059"/>
                    <a:pt x="1812" y="3059"/>
                  </a:cubicBezTo>
                  <a:cubicBezTo>
                    <a:pt x="1827" y="3059"/>
                    <a:pt x="1842" y="3056"/>
                    <a:pt x="1855" y="3047"/>
                  </a:cubicBezTo>
                  <a:cubicBezTo>
                    <a:pt x="1895" y="3024"/>
                    <a:pt x="1907" y="2973"/>
                    <a:pt x="1884" y="2933"/>
                  </a:cubicBezTo>
                  <a:lnTo>
                    <a:pt x="166" y="41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6604;p63">
              <a:extLst>
                <a:ext uri="{FF2B5EF4-FFF2-40B4-BE49-F238E27FC236}">
                  <a16:creationId xmlns:a16="http://schemas.microsoft.com/office/drawing/2014/main" id="{D3593907-3A4B-494C-8796-97DFD08EF9A9}"/>
                </a:ext>
              </a:extLst>
            </p:cNvPr>
            <p:cNvSpPr/>
            <p:nvPr/>
          </p:nvSpPr>
          <p:spPr>
            <a:xfrm>
              <a:off x="2299800" y="2346400"/>
              <a:ext cx="18275" cy="24450"/>
            </a:xfrm>
            <a:custGeom>
              <a:avLst/>
              <a:gdLst/>
              <a:ahLst/>
              <a:cxnLst/>
              <a:rect l="l" t="t" r="r" b="b"/>
              <a:pathLst>
                <a:path w="731" h="978" extrusionOk="0">
                  <a:moveTo>
                    <a:pt x="96" y="0"/>
                  </a:moveTo>
                  <a:cubicBezTo>
                    <a:pt x="80" y="0"/>
                    <a:pt x="64" y="5"/>
                    <a:pt x="49" y="14"/>
                  </a:cubicBezTo>
                  <a:cubicBezTo>
                    <a:pt x="11" y="40"/>
                    <a:pt x="1" y="92"/>
                    <a:pt x="26" y="129"/>
                  </a:cubicBezTo>
                  <a:lnTo>
                    <a:pt x="566" y="940"/>
                  </a:lnTo>
                  <a:cubicBezTo>
                    <a:pt x="584" y="963"/>
                    <a:pt x="610" y="977"/>
                    <a:pt x="636" y="977"/>
                  </a:cubicBezTo>
                  <a:cubicBezTo>
                    <a:pt x="652" y="977"/>
                    <a:pt x="668" y="973"/>
                    <a:pt x="681" y="963"/>
                  </a:cubicBezTo>
                  <a:cubicBezTo>
                    <a:pt x="720" y="937"/>
                    <a:pt x="730" y="886"/>
                    <a:pt x="705" y="848"/>
                  </a:cubicBezTo>
                  <a:lnTo>
                    <a:pt x="165" y="37"/>
                  </a:lnTo>
                  <a:cubicBezTo>
                    <a:pt x="149" y="13"/>
                    <a:pt x="123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6605;p63">
              <a:extLst>
                <a:ext uri="{FF2B5EF4-FFF2-40B4-BE49-F238E27FC236}">
                  <a16:creationId xmlns:a16="http://schemas.microsoft.com/office/drawing/2014/main" id="{B9094F75-E87A-44BD-A7D8-FB8C85EAD47C}"/>
                </a:ext>
              </a:extLst>
            </p:cNvPr>
            <p:cNvSpPr/>
            <p:nvPr/>
          </p:nvSpPr>
          <p:spPr>
            <a:xfrm>
              <a:off x="1955325" y="1723650"/>
              <a:ext cx="225750" cy="121975"/>
            </a:xfrm>
            <a:custGeom>
              <a:avLst/>
              <a:gdLst/>
              <a:ahLst/>
              <a:cxnLst/>
              <a:rect l="l" t="t" r="r" b="b"/>
              <a:pathLst>
                <a:path w="9030" h="4879" extrusionOk="0">
                  <a:moveTo>
                    <a:pt x="8936" y="1"/>
                  </a:moveTo>
                  <a:cubicBezTo>
                    <a:pt x="8923" y="1"/>
                    <a:pt x="8909" y="4"/>
                    <a:pt x="8897" y="11"/>
                  </a:cubicBezTo>
                  <a:lnTo>
                    <a:pt x="56" y="4723"/>
                  </a:lnTo>
                  <a:cubicBezTo>
                    <a:pt x="15" y="4746"/>
                    <a:pt x="0" y="4795"/>
                    <a:pt x="21" y="4836"/>
                  </a:cubicBezTo>
                  <a:cubicBezTo>
                    <a:pt x="37" y="4863"/>
                    <a:pt x="64" y="4878"/>
                    <a:pt x="95" y="4878"/>
                  </a:cubicBezTo>
                  <a:cubicBezTo>
                    <a:pt x="108" y="4878"/>
                    <a:pt x="121" y="4876"/>
                    <a:pt x="133" y="4870"/>
                  </a:cubicBezTo>
                  <a:lnTo>
                    <a:pt x="8975" y="157"/>
                  </a:lnTo>
                  <a:cubicBezTo>
                    <a:pt x="9016" y="135"/>
                    <a:pt x="9029" y="85"/>
                    <a:pt x="9008" y="44"/>
                  </a:cubicBezTo>
                  <a:cubicBezTo>
                    <a:pt x="8993" y="17"/>
                    <a:pt x="8965" y="1"/>
                    <a:pt x="8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6606;p63">
              <a:extLst>
                <a:ext uri="{FF2B5EF4-FFF2-40B4-BE49-F238E27FC236}">
                  <a16:creationId xmlns:a16="http://schemas.microsoft.com/office/drawing/2014/main" id="{B2234161-2682-4EEF-9FBA-E5D6EC7DE7E4}"/>
                </a:ext>
              </a:extLst>
            </p:cNvPr>
            <p:cNvSpPr/>
            <p:nvPr/>
          </p:nvSpPr>
          <p:spPr>
            <a:xfrm>
              <a:off x="2046400" y="1780575"/>
              <a:ext cx="90500" cy="48000"/>
            </a:xfrm>
            <a:custGeom>
              <a:avLst/>
              <a:gdLst/>
              <a:ahLst/>
              <a:cxnLst/>
              <a:rect l="l" t="t" r="r" b="b"/>
              <a:pathLst>
                <a:path w="3620" h="1920" extrusionOk="0">
                  <a:moveTo>
                    <a:pt x="3527" y="0"/>
                  </a:moveTo>
                  <a:cubicBezTo>
                    <a:pt x="3515" y="0"/>
                    <a:pt x="3504" y="2"/>
                    <a:pt x="3493" y="7"/>
                  </a:cubicBezTo>
                  <a:cubicBezTo>
                    <a:pt x="2319" y="524"/>
                    <a:pt x="1162" y="1115"/>
                    <a:pt x="55" y="1764"/>
                  </a:cubicBezTo>
                  <a:cubicBezTo>
                    <a:pt x="14" y="1788"/>
                    <a:pt x="1" y="1839"/>
                    <a:pt x="25" y="1878"/>
                  </a:cubicBezTo>
                  <a:cubicBezTo>
                    <a:pt x="40" y="1904"/>
                    <a:pt x="68" y="1919"/>
                    <a:pt x="97" y="1919"/>
                  </a:cubicBezTo>
                  <a:cubicBezTo>
                    <a:pt x="110" y="1919"/>
                    <a:pt x="125" y="1915"/>
                    <a:pt x="139" y="1905"/>
                  </a:cubicBezTo>
                  <a:cubicBezTo>
                    <a:pt x="1240" y="1261"/>
                    <a:pt x="2391" y="672"/>
                    <a:pt x="3559" y="158"/>
                  </a:cubicBezTo>
                  <a:cubicBezTo>
                    <a:pt x="3601" y="140"/>
                    <a:pt x="3620" y="91"/>
                    <a:pt x="3601" y="49"/>
                  </a:cubicBezTo>
                  <a:cubicBezTo>
                    <a:pt x="3588" y="18"/>
                    <a:pt x="3558" y="0"/>
                    <a:pt x="3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6607;p63">
              <a:extLst>
                <a:ext uri="{FF2B5EF4-FFF2-40B4-BE49-F238E27FC236}">
                  <a16:creationId xmlns:a16="http://schemas.microsoft.com/office/drawing/2014/main" id="{48704DC0-3C2A-48AC-B24F-A3142DE1C885}"/>
                </a:ext>
              </a:extLst>
            </p:cNvPr>
            <p:cNvSpPr/>
            <p:nvPr/>
          </p:nvSpPr>
          <p:spPr>
            <a:xfrm>
              <a:off x="2137200" y="1800825"/>
              <a:ext cx="52925" cy="29050"/>
            </a:xfrm>
            <a:custGeom>
              <a:avLst/>
              <a:gdLst/>
              <a:ahLst/>
              <a:cxnLst/>
              <a:rect l="l" t="t" r="r" b="b"/>
              <a:pathLst>
                <a:path w="2117" h="1162" extrusionOk="0">
                  <a:moveTo>
                    <a:pt x="2022" y="1"/>
                  </a:moveTo>
                  <a:cubicBezTo>
                    <a:pt x="2009" y="1"/>
                    <a:pt x="1996" y="4"/>
                    <a:pt x="1984" y="10"/>
                  </a:cubicBezTo>
                  <a:lnTo>
                    <a:pt x="57" y="1005"/>
                  </a:lnTo>
                  <a:cubicBezTo>
                    <a:pt x="16" y="1026"/>
                    <a:pt x="0" y="1077"/>
                    <a:pt x="21" y="1116"/>
                  </a:cubicBezTo>
                  <a:cubicBezTo>
                    <a:pt x="36" y="1146"/>
                    <a:pt x="64" y="1161"/>
                    <a:pt x="95" y="1161"/>
                  </a:cubicBezTo>
                  <a:cubicBezTo>
                    <a:pt x="108" y="1161"/>
                    <a:pt x="121" y="1158"/>
                    <a:pt x="133" y="1152"/>
                  </a:cubicBezTo>
                  <a:lnTo>
                    <a:pt x="2060" y="157"/>
                  </a:lnTo>
                  <a:cubicBezTo>
                    <a:pt x="2101" y="136"/>
                    <a:pt x="2117" y="86"/>
                    <a:pt x="2096" y="45"/>
                  </a:cubicBezTo>
                  <a:cubicBezTo>
                    <a:pt x="2081" y="17"/>
                    <a:pt x="2052" y="1"/>
                    <a:pt x="2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6608;p63">
              <a:extLst>
                <a:ext uri="{FF2B5EF4-FFF2-40B4-BE49-F238E27FC236}">
                  <a16:creationId xmlns:a16="http://schemas.microsoft.com/office/drawing/2014/main" id="{8843B2DE-4CC6-4284-8BAC-A940F945A3B3}"/>
                </a:ext>
              </a:extLst>
            </p:cNvPr>
            <p:cNvSpPr/>
            <p:nvPr/>
          </p:nvSpPr>
          <p:spPr>
            <a:xfrm>
              <a:off x="2251625" y="2088500"/>
              <a:ext cx="59575" cy="98700"/>
            </a:xfrm>
            <a:custGeom>
              <a:avLst/>
              <a:gdLst/>
              <a:ahLst/>
              <a:cxnLst/>
              <a:rect l="l" t="t" r="r" b="b"/>
              <a:pathLst>
                <a:path w="2383" h="3948" extrusionOk="0">
                  <a:moveTo>
                    <a:pt x="95" y="1"/>
                  </a:moveTo>
                  <a:cubicBezTo>
                    <a:pt x="81" y="1"/>
                    <a:pt x="67" y="4"/>
                    <a:pt x="54" y="12"/>
                  </a:cubicBezTo>
                  <a:cubicBezTo>
                    <a:pt x="15" y="34"/>
                    <a:pt x="0" y="85"/>
                    <a:pt x="23" y="125"/>
                  </a:cubicBezTo>
                  <a:lnTo>
                    <a:pt x="2216" y="3908"/>
                  </a:lnTo>
                  <a:cubicBezTo>
                    <a:pt x="2231" y="3934"/>
                    <a:pt x="2260" y="3948"/>
                    <a:pt x="2288" y="3948"/>
                  </a:cubicBezTo>
                  <a:cubicBezTo>
                    <a:pt x="2303" y="3948"/>
                    <a:pt x="2317" y="3945"/>
                    <a:pt x="2329" y="3938"/>
                  </a:cubicBezTo>
                  <a:cubicBezTo>
                    <a:pt x="2368" y="3916"/>
                    <a:pt x="2382" y="3864"/>
                    <a:pt x="2359" y="3826"/>
                  </a:cubicBezTo>
                  <a:lnTo>
                    <a:pt x="167" y="42"/>
                  </a:lnTo>
                  <a:cubicBezTo>
                    <a:pt x="151" y="15"/>
                    <a:pt x="123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6609;p63">
              <a:extLst>
                <a:ext uri="{FF2B5EF4-FFF2-40B4-BE49-F238E27FC236}">
                  <a16:creationId xmlns:a16="http://schemas.microsoft.com/office/drawing/2014/main" id="{2F0B0505-06B1-4D22-969B-014773BAC762}"/>
                </a:ext>
              </a:extLst>
            </p:cNvPr>
            <p:cNvSpPr/>
            <p:nvPr/>
          </p:nvSpPr>
          <p:spPr>
            <a:xfrm>
              <a:off x="2287900" y="2098100"/>
              <a:ext cx="14950" cy="24175"/>
            </a:xfrm>
            <a:custGeom>
              <a:avLst/>
              <a:gdLst/>
              <a:ahLst/>
              <a:cxnLst/>
              <a:rect l="l" t="t" r="r" b="b"/>
              <a:pathLst>
                <a:path w="598" h="967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2" y="120"/>
                  </a:cubicBezTo>
                  <a:lnTo>
                    <a:pt x="429" y="920"/>
                  </a:lnTo>
                  <a:cubicBezTo>
                    <a:pt x="443" y="950"/>
                    <a:pt x="472" y="966"/>
                    <a:pt x="502" y="966"/>
                  </a:cubicBezTo>
                  <a:cubicBezTo>
                    <a:pt x="514" y="966"/>
                    <a:pt x="527" y="963"/>
                    <a:pt x="540" y="957"/>
                  </a:cubicBezTo>
                  <a:cubicBezTo>
                    <a:pt x="581" y="936"/>
                    <a:pt x="597" y="887"/>
                    <a:pt x="576" y="846"/>
                  </a:cubicBezTo>
                  <a:lnTo>
                    <a:pt x="170" y="45"/>
                  </a:lnTo>
                  <a:cubicBezTo>
                    <a:pt x="156" y="16"/>
                    <a:pt x="126" y="0"/>
                    <a:pt x="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6610;p63">
              <a:extLst>
                <a:ext uri="{FF2B5EF4-FFF2-40B4-BE49-F238E27FC236}">
                  <a16:creationId xmlns:a16="http://schemas.microsoft.com/office/drawing/2014/main" id="{721DEE90-5886-4E27-A5BF-8280B8207751}"/>
                </a:ext>
              </a:extLst>
            </p:cNvPr>
            <p:cNvSpPr/>
            <p:nvPr/>
          </p:nvSpPr>
          <p:spPr>
            <a:xfrm>
              <a:off x="2715400" y="2392525"/>
              <a:ext cx="206300" cy="122225"/>
            </a:xfrm>
            <a:custGeom>
              <a:avLst/>
              <a:gdLst/>
              <a:ahLst/>
              <a:cxnLst/>
              <a:rect l="l" t="t" r="r" b="b"/>
              <a:pathLst>
                <a:path w="8252" h="4889" extrusionOk="0">
                  <a:moveTo>
                    <a:pt x="8159" y="1"/>
                  </a:moveTo>
                  <a:cubicBezTo>
                    <a:pt x="8142" y="1"/>
                    <a:pt x="8125" y="6"/>
                    <a:pt x="8110" y="16"/>
                  </a:cubicBezTo>
                  <a:cubicBezTo>
                    <a:pt x="5572" y="1807"/>
                    <a:pt x="2863" y="3393"/>
                    <a:pt x="59" y="4731"/>
                  </a:cubicBezTo>
                  <a:cubicBezTo>
                    <a:pt x="17" y="4751"/>
                    <a:pt x="0" y="4801"/>
                    <a:pt x="20" y="4841"/>
                  </a:cubicBezTo>
                  <a:cubicBezTo>
                    <a:pt x="34" y="4872"/>
                    <a:pt x="63" y="4888"/>
                    <a:pt x="94" y="4888"/>
                  </a:cubicBezTo>
                  <a:cubicBezTo>
                    <a:pt x="106" y="4888"/>
                    <a:pt x="119" y="4885"/>
                    <a:pt x="131" y="4880"/>
                  </a:cubicBezTo>
                  <a:cubicBezTo>
                    <a:pt x="2942" y="3538"/>
                    <a:pt x="5659" y="1947"/>
                    <a:pt x="8206" y="151"/>
                  </a:cubicBezTo>
                  <a:cubicBezTo>
                    <a:pt x="8242" y="125"/>
                    <a:pt x="8252" y="74"/>
                    <a:pt x="8226" y="36"/>
                  </a:cubicBezTo>
                  <a:cubicBezTo>
                    <a:pt x="8210" y="13"/>
                    <a:pt x="8185" y="1"/>
                    <a:pt x="8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6611;p63">
              <a:extLst>
                <a:ext uri="{FF2B5EF4-FFF2-40B4-BE49-F238E27FC236}">
                  <a16:creationId xmlns:a16="http://schemas.microsoft.com/office/drawing/2014/main" id="{66F00F98-DB1E-4DD6-96A1-6F4C900D1A39}"/>
                </a:ext>
              </a:extLst>
            </p:cNvPr>
            <p:cNvSpPr/>
            <p:nvPr/>
          </p:nvSpPr>
          <p:spPr>
            <a:xfrm>
              <a:off x="2775400" y="2403500"/>
              <a:ext cx="88300" cy="53850"/>
            </a:xfrm>
            <a:custGeom>
              <a:avLst/>
              <a:gdLst/>
              <a:ahLst/>
              <a:cxnLst/>
              <a:rect l="l" t="t" r="r" b="b"/>
              <a:pathLst>
                <a:path w="3532" h="2154" extrusionOk="0">
                  <a:moveTo>
                    <a:pt x="3436" y="0"/>
                  </a:moveTo>
                  <a:cubicBezTo>
                    <a:pt x="3420" y="0"/>
                    <a:pt x="3404" y="5"/>
                    <a:pt x="3390" y="14"/>
                  </a:cubicBezTo>
                  <a:cubicBezTo>
                    <a:pt x="2324" y="740"/>
                    <a:pt x="1203" y="1408"/>
                    <a:pt x="57" y="1997"/>
                  </a:cubicBezTo>
                  <a:cubicBezTo>
                    <a:pt x="17" y="2018"/>
                    <a:pt x="0" y="2068"/>
                    <a:pt x="21" y="2109"/>
                  </a:cubicBezTo>
                  <a:cubicBezTo>
                    <a:pt x="36" y="2137"/>
                    <a:pt x="65" y="2153"/>
                    <a:pt x="95" y="2153"/>
                  </a:cubicBezTo>
                  <a:cubicBezTo>
                    <a:pt x="108" y="2153"/>
                    <a:pt x="122" y="2151"/>
                    <a:pt x="133" y="2146"/>
                  </a:cubicBezTo>
                  <a:cubicBezTo>
                    <a:pt x="1285" y="1551"/>
                    <a:pt x="2412" y="880"/>
                    <a:pt x="3483" y="152"/>
                  </a:cubicBezTo>
                  <a:cubicBezTo>
                    <a:pt x="3521" y="126"/>
                    <a:pt x="3531" y="75"/>
                    <a:pt x="3505" y="37"/>
                  </a:cubicBezTo>
                  <a:cubicBezTo>
                    <a:pt x="3489" y="13"/>
                    <a:pt x="3463" y="0"/>
                    <a:pt x="3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612;p63">
              <a:extLst>
                <a:ext uri="{FF2B5EF4-FFF2-40B4-BE49-F238E27FC236}">
                  <a16:creationId xmlns:a16="http://schemas.microsoft.com/office/drawing/2014/main" id="{0F686F4A-B89A-4A5C-9B20-FFFB3B0EABAD}"/>
                </a:ext>
              </a:extLst>
            </p:cNvPr>
            <p:cNvSpPr/>
            <p:nvPr/>
          </p:nvSpPr>
          <p:spPr>
            <a:xfrm>
              <a:off x="1880625" y="1493775"/>
              <a:ext cx="169075" cy="94875"/>
            </a:xfrm>
            <a:custGeom>
              <a:avLst/>
              <a:gdLst/>
              <a:ahLst/>
              <a:cxnLst/>
              <a:rect l="l" t="t" r="r" b="b"/>
              <a:pathLst>
                <a:path w="6763" h="3795" extrusionOk="0">
                  <a:moveTo>
                    <a:pt x="6671" y="0"/>
                  </a:moveTo>
                  <a:cubicBezTo>
                    <a:pt x="6664" y="0"/>
                    <a:pt x="6657" y="1"/>
                    <a:pt x="6649" y="3"/>
                  </a:cubicBezTo>
                  <a:cubicBezTo>
                    <a:pt x="4207" y="690"/>
                    <a:pt x="1920" y="1952"/>
                    <a:pt x="37" y="3651"/>
                  </a:cubicBezTo>
                  <a:cubicBezTo>
                    <a:pt x="3" y="3681"/>
                    <a:pt x="0" y="3733"/>
                    <a:pt x="31" y="3768"/>
                  </a:cubicBezTo>
                  <a:cubicBezTo>
                    <a:pt x="47" y="3785"/>
                    <a:pt x="69" y="3795"/>
                    <a:pt x="92" y="3795"/>
                  </a:cubicBezTo>
                  <a:cubicBezTo>
                    <a:pt x="111" y="3795"/>
                    <a:pt x="131" y="3787"/>
                    <a:pt x="148" y="3774"/>
                  </a:cubicBezTo>
                  <a:cubicBezTo>
                    <a:pt x="2013" y="2090"/>
                    <a:pt x="4276" y="842"/>
                    <a:pt x="6693" y="163"/>
                  </a:cubicBezTo>
                  <a:cubicBezTo>
                    <a:pt x="6738" y="150"/>
                    <a:pt x="6762" y="105"/>
                    <a:pt x="6751" y="61"/>
                  </a:cubicBezTo>
                  <a:cubicBezTo>
                    <a:pt x="6740" y="24"/>
                    <a:pt x="6707" y="0"/>
                    <a:pt x="6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613;p63">
              <a:extLst>
                <a:ext uri="{FF2B5EF4-FFF2-40B4-BE49-F238E27FC236}">
                  <a16:creationId xmlns:a16="http://schemas.microsoft.com/office/drawing/2014/main" id="{6C8F0217-9F0A-47DC-A309-77FBC5897701}"/>
                </a:ext>
              </a:extLst>
            </p:cNvPr>
            <p:cNvSpPr/>
            <p:nvPr/>
          </p:nvSpPr>
          <p:spPr>
            <a:xfrm>
              <a:off x="1928350" y="1504450"/>
              <a:ext cx="51475" cy="31475"/>
            </a:xfrm>
            <a:custGeom>
              <a:avLst/>
              <a:gdLst/>
              <a:ahLst/>
              <a:cxnLst/>
              <a:rect l="l" t="t" r="r" b="b"/>
              <a:pathLst>
                <a:path w="2059" h="1259" extrusionOk="0">
                  <a:moveTo>
                    <a:pt x="1964" y="0"/>
                  </a:moveTo>
                  <a:cubicBezTo>
                    <a:pt x="1953" y="0"/>
                    <a:pt x="1941" y="3"/>
                    <a:pt x="1930" y="8"/>
                  </a:cubicBezTo>
                  <a:cubicBezTo>
                    <a:pt x="1269" y="313"/>
                    <a:pt x="635" y="683"/>
                    <a:pt x="44" y="1110"/>
                  </a:cubicBezTo>
                  <a:cubicBezTo>
                    <a:pt x="8" y="1136"/>
                    <a:pt x="0" y="1189"/>
                    <a:pt x="26" y="1225"/>
                  </a:cubicBezTo>
                  <a:cubicBezTo>
                    <a:pt x="42" y="1247"/>
                    <a:pt x="67" y="1259"/>
                    <a:pt x="93" y="1259"/>
                  </a:cubicBezTo>
                  <a:cubicBezTo>
                    <a:pt x="110" y="1259"/>
                    <a:pt x="127" y="1254"/>
                    <a:pt x="142" y="1244"/>
                  </a:cubicBezTo>
                  <a:cubicBezTo>
                    <a:pt x="722" y="823"/>
                    <a:pt x="1347" y="458"/>
                    <a:pt x="1999" y="159"/>
                  </a:cubicBezTo>
                  <a:cubicBezTo>
                    <a:pt x="2041" y="139"/>
                    <a:pt x="2059" y="91"/>
                    <a:pt x="2040" y="49"/>
                  </a:cubicBezTo>
                  <a:cubicBezTo>
                    <a:pt x="2026" y="18"/>
                    <a:pt x="1995" y="0"/>
                    <a:pt x="19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6614;p63">
            <a:extLst>
              <a:ext uri="{FF2B5EF4-FFF2-40B4-BE49-F238E27FC236}">
                <a16:creationId xmlns:a16="http://schemas.microsoft.com/office/drawing/2014/main" id="{EF970825-3D60-43BB-B4D3-697FE1879E0E}"/>
              </a:ext>
            </a:extLst>
          </p:cNvPr>
          <p:cNvGrpSpPr/>
          <p:nvPr/>
        </p:nvGrpSpPr>
        <p:grpSpPr>
          <a:xfrm>
            <a:off x="18239" y="0"/>
            <a:ext cx="1218499" cy="1585936"/>
            <a:chOff x="5280100" y="3500925"/>
            <a:chExt cx="1052425" cy="853500"/>
          </a:xfrm>
        </p:grpSpPr>
        <p:sp>
          <p:nvSpPr>
            <p:cNvPr id="373" name="Google Shape;6615;p63">
              <a:extLst>
                <a:ext uri="{FF2B5EF4-FFF2-40B4-BE49-F238E27FC236}">
                  <a16:creationId xmlns:a16="http://schemas.microsoft.com/office/drawing/2014/main" id="{25894ADF-59A8-4934-8BCC-31B6FF2AB588}"/>
                </a:ext>
              </a:extLst>
            </p:cNvPr>
            <p:cNvSpPr/>
            <p:nvPr/>
          </p:nvSpPr>
          <p:spPr>
            <a:xfrm>
              <a:off x="5280100" y="3533975"/>
              <a:ext cx="1052425" cy="820450"/>
            </a:xfrm>
            <a:custGeom>
              <a:avLst/>
              <a:gdLst/>
              <a:ahLst/>
              <a:cxnLst/>
              <a:rect l="l" t="t" r="r" b="b"/>
              <a:pathLst>
                <a:path w="42097" h="32818" extrusionOk="0">
                  <a:moveTo>
                    <a:pt x="10134" y="12139"/>
                  </a:moveTo>
                  <a:cubicBezTo>
                    <a:pt x="10148" y="12139"/>
                    <a:pt x="10162" y="12142"/>
                    <a:pt x="10178" y="12151"/>
                  </a:cubicBezTo>
                  <a:lnTo>
                    <a:pt x="26679" y="21225"/>
                  </a:lnTo>
                  <a:cubicBezTo>
                    <a:pt x="26727" y="21251"/>
                    <a:pt x="26727" y="21295"/>
                    <a:pt x="26724" y="21314"/>
                  </a:cubicBezTo>
                  <a:cubicBezTo>
                    <a:pt x="26723" y="21333"/>
                    <a:pt x="26712" y="21377"/>
                    <a:pt x="26660" y="21393"/>
                  </a:cubicBezTo>
                  <a:lnTo>
                    <a:pt x="13911" y="25069"/>
                  </a:lnTo>
                  <a:cubicBezTo>
                    <a:pt x="13903" y="25072"/>
                    <a:pt x="13895" y="25073"/>
                    <a:pt x="13887" y="25073"/>
                  </a:cubicBezTo>
                  <a:cubicBezTo>
                    <a:pt x="13848" y="25073"/>
                    <a:pt x="13812" y="25048"/>
                    <a:pt x="13800" y="25009"/>
                  </a:cubicBezTo>
                  <a:lnTo>
                    <a:pt x="10048" y="12256"/>
                  </a:lnTo>
                  <a:cubicBezTo>
                    <a:pt x="10032" y="12204"/>
                    <a:pt x="10064" y="12172"/>
                    <a:pt x="10079" y="12160"/>
                  </a:cubicBezTo>
                  <a:cubicBezTo>
                    <a:pt x="10087" y="12152"/>
                    <a:pt x="10108" y="12139"/>
                    <a:pt x="10134" y="12139"/>
                  </a:cubicBezTo>
                  <a:close/>
                  <a:moveTo>
                    <a:pt x="823" y="1"/>
                  </a:moveTo>
                  <a:cubicBezTo>
                    <a:pt x="654" y="1"/>
                    <a:pt x="487" y="59"/>
                    <a:pt x="345" y="173"/>
                  </a:cubicBezTo>
                  <a:cubicBezTo>
                    <a:pt x="99" y="369"/>
                    <a:pt x="1" y="681"/>
                    <a:pt x="90" y="986"/>
                  </a:cubicBezTo>
                  <a:lnTo>
                    <a:pt x="9291" y="32268"/>
                  </a:lnTo>
                  <a:cubicBezTo>
                    <a:pt x="9390" y="32600"/>
                    <a:pt x="9696" y="32818"/>
                    <a:pt x="10027" y="32818"/>
                  </a:cubicBezTo>
                  <a:cubicBezTo>
                    <a:pt x="10096" y="32818"/>
                    <a:pt x="10169" y="32808"/>
                    <a:pt x="10238" y="32787"/>
                  </a:cubicBezTo>
                  <a:lnTo>
                    <a:pt x="41511" y="23764"/>
                  </a:lnTo>
                  <a:cubicBezTo>
                    <a:pt x="41815" y="23676"/>
                    <a:pt x="42026" y="23426"/>
                    <a:pt x="42060" y="23112"/>
                  </a:cubicBezTo>
                  <a:cubicBezTo>
                    <a:pt x="42096" y="22798"/>
                    <a:pt x="41946" y="22509"/>
                    <a:pt x="41670" y="22357"/>
                  </a:cubicBezTo>
                  <a:lnTo>
                    <a:pt x="1194" y="97"/>
                  </a:lnTo>
                  <a:cubicBezTo>
                    <a:pt x="1076" y="33"/>
                    <a:pt x="949" y="1"/>
                    <a:pt x="82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6616;p63">
              <a:extLst>
                <a:ext uri="{FF2B5EF4-FFF2-40B4-BE49-F238E27FC236}">
                  <a16:creationId xmlns:a16="http://schemas.microsoft.com/office/drawing/2014/main" id="{2C99507A-7908-4789-8DD2-5F0FC2891CCB}"/>
                </a:ext>
              </a:extLst>
            </p:cNvPr>
            <p:cNvGrpSpPr/>
            <p:nvPr/>
          </p:nvGrpSpPr>
          <p:grpSpPr>
            <a:xfrm>
              <a:off x="5280100" y="3500925"/>
              <a:ext cx="1052425" cy="820400"/>
              <a:chOff x="5280100" y="3500925"/>
              <a:chExt cx="1052425" cy="820400"/>
            </a:xfrm>
          </p:grpSpPr>
          <p:sp>
            <p:nvSpPr>
              <p:cNvPr id="375" name="Google Shape;6617;p63">
                <a:extLst>
                  <a:ext uri="{FF2B5EF4-FFF2-40B4-BE49-F238E27FC236}">
                    <a16:creationId xmlns:a16="http://schemas.microsoft.com/office/drawing/2014/main" id="{AB89A40B-D79D-4D87-977A-D17FAAFEA468}"/>
                  </a:ext>
                </a:extLst>
              </p:cNvPr>
              <p:cNvSpPr/>
              <p:nvPr/>
            </p:nvSpPr>
            <p:spPr>
              <a:xfrm>
                <a:off x="5286925" y="3507500"/>
                <a:ext cx="1038700" cy="807375"/>
              </a:xfrm>
              <a:custGeom>
                <a:avLst/>
                <a:gdLst/>
                <a:ahLst/>
                <a:cxnLst/>
                <a:rect l="l" t="t" r="r" b="b"/>
                <a:pathLst>
                  <a:path w="41548" h="32295" extrusionOk="0">
                    <a:moveTo>
                      <a:pt x="9081" y="6802"/>
                    </a:moveTo>
                    <a:lnTo>
                      <a:pt x="13346" y="9255"/>
                    </a:lnTo>
                    <a:lnTo>
                      <a:pt x="9057" y="6810"/>
                    </a:lnTo>
                    <a:cubicBezTo>
                      <a:pt x="9063" y="6805"/>
                      <a:pt x="9068" y="6803"/>
                      <a:pt x="9070" y="6802"/>
                    </a:cubicBezTo>
                    <a:close/>
                    <a:moveTo>
                      <a:pt x="8976" y="8418"/>
                    </a:moveTo>
                    <a:lnTo>
                      <a:pt x="12340" y="10254"/>
                    </a:lnTo>
                    <a:lnTo>
                      <a:pt x="12340" y="10254"/>
                    </a:lnTo>
                    <a:lnTo>
                      <a:pt x="8950" y="8425"/>
                    </a:lnTo>
                    <a:cubicBezTo>
                      <a:pt x="8954" y="8420"/>
                      <a:pt x="8961" y="8419"/>
                      <a:pt x="8964" y="8418"/>
                    </a:cubicBezTo>
                    <a:close/>
                    <a:moveTo>
                      <a:pt x="7336" y="5088"/>
                    </a:moveTo>
                    <a:lnTo>
                      <a:pt x="7348" y="5092"/>
                    </a:lnTo>
                    <a:lnTo>
                      <a:pt x="17379" y="10585"/>
                    </a:lnTo>
                    <a:lnTo>
                      <a:pt x="7323" y="5098"/>
                    </a:lnTo>
                    <a:cubicBezTo>
                      <a:pt x="7328" y="5091"/>
                      <a:pt x="7331" y="5090"/>
                      <a:pt x="7336" y="5088"/>
                    </a:cubicBezTo>
                    <a:close/>
                    <a:moveTo>
                      <a:pt x="9864" y="11615"/>
                    </a:moveTo>
                    <a:cubicBezTo>
                      <a:pt x="9921" y="11615"/>
                      <a:pt x="9977" y="11629"/>
                      <a:pt x="10031" y="11658"/>
                    </a:cubicBezTo>
                    <a:lnTo>
                      <a:pt x="26532" y="20732"/>
                    </a:lnTo>
                    <a:cubicBezTo>
                      <a:pt x="26657" y="20799"/>
                      <a:pt x="26729" y="20937"/>
                      <a:pt x="26714" y="21081"/>
                    </a:cubicBezTo>
                    <a:cubicBezTo>
                      <a:pt x="26696" y="21224"/>
                      <a:pt x="26599" y="21339"/>
                      <a:pt x="26460" y="21380"/>
                    </a:cubicBezTo>
                    <a:lnTo>
                      <a:pt x="13709" y="25059"/>
                    </a:lnTo>
                    <a:cubicBezTo>
                      <a:pt x="13677" y="25068"/>
                      <a:pt x="13645" y="25072"/>
                      <a:pt x="13613" y="25072"/>
                    </a:cubicBezTo>
                    <a:cubicBezTo>
                      <a:pt x="13460" y="25072"/>
                      <a:pt x="13319" y="24971"/>
                      <a:pt x="13275" y="24820"/>
                    </a:cubicBezTo>
                    <a:lnTo>
                      <a:pt x="9520" y="12067"/>
                    </a:lnTo>
                    <a:cubicBezTo>
                      <a:pt x="9479" y="11929"/>
                      <a:pt x="9528" y="11779"/>
                      <a:pt x="9640" y="11693"/>
                    </a:cubicBezTo>
                    <a:cubicBezTo>
                      <a:pt x="9676" y="11662"/>
                      <a:pt x="9718" y="11642"/>
                      <a:pt x="9761" y="11630"/>
                    </a:cubicBezTo>
                    <a:cubicBezTo>
                      <a:pt x="9795" y="11620"/>
                      <a:pt x="9830" y="11615"/>
                      <a:pt x="9864" y="11615"/>
                    </a:cubicBezTo>
                    <a:close/>
                    <a:moveTo>
                      <a:pt x="24984" y="22784"/>
                    </a:moveTo>
                    <a:lnTo>
                      <a:pt x="24995" y="22820"/>
                    </a:lnTo>
                    <a:lnTo>
                      <a:pt x="13223" y="25977"/>
                    </a:lnTo>
                    <a:cubicBezTo>
                      <a:pt x="13220" y="25969"/>
                      <a:pt x="13225" y="25956"/>
                      <a:pt x="13235" y="25954"/>
                    </a:cubicBezTo>
                    <a:lnTo>
                      <a:pt x="24984" y="22784"/>
                    </a:lnTo>
                    <a:close/>
                    <a:moveTo>
                      <a:pt x="19305" y="25548"/>
                    </a:moveTo>
                    <a:lnTo>
                      <a:pt x="19315" y="25584"/>
                    </a:lnTo>
                    <a:lnTo>
                      <a:pt x="16573" y="26357"/>
                    </a:lnTo>
                    <a:cubicBezTo>
                      <a:pt x="16570" y="26346"/>
                      <a:pt x="16575" y="26336"/>
                      <a:pt x="16585" y="26333"/>
                    </a:cubicBezTo>
                    <a:lnTo>
                      <a:pt x="19305" y="25548"/>
                    </a:lnTo>
                    <a:close/>
                    <a:moveTo>
                      <a:pt x="20740" y="26866"/>
                    </a:moveTo>
                    <a:lnTo>
                      <a:pt x="20753" y="26903"/>
                    </a:lnTo>
                    <a:lnTo>
                      <a:pt x="19305" y="27284"/>
                    </a:lnTo>
                    <a:lnTo>
                      <a:pt x="19295" y="27267"/>
                    </a:lnTo>
                    <a:lnTo>
                      <a:pt x="19290" y="27248"/>
                    </a:lnTo>
                    <a:lnTo>
                      <a:pt x="20740" y="26866"/>
                    </a:lnTo>
                    <a:close/>
                    <a:moveTo>
                      <a:pt x="549" y="0"/>
                    </a:moveTo>
                    <a:cubicBezTo>
                      <a:pt x="497" y="0"/>
                      <a:pt x="451" y="9"/>
                      <a:pt x="414" y="20"/>
                    </a:cubicBezTo>
                    <a:cubicBezTo>
                      <a:pt x="349" y="40"/>
                      <a:pt x="288" y="72"/>
                      <a:pt x="235" y="112"/>
                    </a:cubicBezTo>
                    <a:cubicBezTo>
                      <a:pt x="111" y="214"/>
                      <a:pt x="1" y="410"/>
                      <a:pt x="69" y="648"/>
                    </a:cubicBezTo>
                    <a:lnTo>
                      <a:pt x="931" y="3574"/>
                    </a:lnTo>
                    <a:cubicBezTo>
                      <a:pt x="941" y="3607"/>
                      <a:pt x="970" y="3626"/>
                      <a:pt x="1002" y="3626"/>
                    </a:cubicBezTo>
                    <a:cubicBezTo>
                      <a:pt x="1009" y="3626"/>
                      <a:pt x="1017" y="3625"/>
                      <a:pt x="1024" y="3623"/>
                    </a:cubicBezTo>
                    <a:lnTo>
                      <a:pt x="2527" y="3186"/>
                    </a:lnTo>
                    <a:cubicBezTo>
                      <a:pt x="2537" y="3183"/>
                      <a:pt x="2547" y="3182"/>
                      <a:pt x="2557" y="3182"/>
                    </a:cubicBezTo>
                    <a:cubicBezTo>
                      <a:pt x="2606" y="3182"/>
                      <a:pt x="2655" y="3215"/>
                      <a:pt x="2669" y="3264"/>
                    </a:cubicBezTo>
                    <a:cubicBezTo>
                      <a:pt x="2686" y="3327"/>
                      <a:pt x="2649" y="3389"/>
                      <a:pt x="2590" y="3406"/>
                    </a:cubicBezTo>
                    <a:lnTo>
                      <a:pt x="1087" y="3843"/>
                    </a:lnTo>
                    <a:cubicBezTo>
                      <a:pt x="1068" y="3848"/>
                      <a:pt x="1053" y="3865"/>
                      <a:pt x="1042" y="3880"/>
                    </a:cubicBezTo>
                    <a:cubicBezTo>
                      <a:pt x="1032" y="3897"/>
                      <a:pt x="1031" y="3918"/>
                      <a:pt x="1036" y="3940"/>
                    </a:cubicBezTo>
                    <a:lnTo>
                      <a:pt x="1467" y="5414"/>
                    </a:lnTo>
                    <a:cubicBezTo>
                      <a:pt x="1477" y="5447"/>
                      <a:pt x="1506" y="5465"/>
                      <a:pt x="1538" y="5465"/>
                    </a:cubicBezTo>
                    <a:cubicBezTo>
                      <a:pt x="1545" y="5465"/>
                      <a:pt x="1553" y="5464"/>
                      <a:pt x="1560" y="5462"/>
                    </a:cubicBezTo>
                    <a:lnTo>
                      <a:pt x="2273" y="5256"/>
                    </a:lnTo>
                    <a:cubicBezTo>
                      <a:pt x="2283" y="5253"/>
                      <a:pt x="2294" y="5251"/>
                      <a:pt x="2304" y="5251"/>
                    </a:cubicBezTo>
                    <a:cubicBezTo>
                      <a:pt x="2354" y="5251"/>
                      <a:pt x="2401" y="5285"/>
                      <a:pt x="2414" y="5332"/>
                    </a:cubicBezTo>
                    <a:cubicBezTo>
                      <a:pt x="2433" y="5395"/>
                      <a:pt x="2396" y="5457"/>
                      <a:pt x="2336" y="5474"/>
                    </a:cubicBezTo>
                    <a:lnTo>
                      <a:pt x="1627" y="5681"/>
                    </a:lnTo>
                    <a:cubicBezTo>
                      <a:pt x="1604" y="5687"/>
                      <a:pt x="1591" y="5703"/>
                      <a:pt x="1582" y="5717"/>
                    </a:cubicBezTo>
                    <a:cubicBezTo>
                      <a:pt x="1572" y="5735"/>
                      <a:pt x="1571" y="5756"/>
                      <a:pt x="1576" y="5779"/>
                    </a:cubicBezTo>
                    <a:lnTo>
                      <a:pt x="2006" y="7248"/>
                    </a:lnTo>
                    <a:cubicBezTo>
                      <a:pt x="2017" y="7284"/>
                      <a:pt x="2046" y="7304"/>
                      <a:pt x="2077" y="7304"/>
                    </a:cubicBezTo>
                    <a:cubicBezTo>
                      <a:pt x="2085" y="7304"/>
                      <a:pt x="2093" y="7302"/>
                      <a:pt x="2100" y="7300"/>
                    </a:cubicBezTo>
                    <a:lnTo>
                      <a:pt x="2807" y="7095"/>
                    </a:lnTo>
                    <a:cubicBezTo>
                      <a:pt x="2817" y="7092"/>
                      <a:pt x="2827" y="7091"/>
                      <a:pt x="2837" y="7091"/>
                    </a:cubicBezTo>
                    <a:cubicBezTo>
                      <a:pt x="2887" y="7091"/>
                      <a:pt x="2934" y="7124"/>
                      <a:pt x="2948" y="7173"/>
                    </a:cubicBezTo>
                    <a:cubicBezTo>
                      <a:pt x="2967" y="7236"/>
                      <a:pt x="2928" y="7298"/>
                      <a:pt x="2870" y="7315"/>
                    </a:cubicBezTo>
                    <a:lnTo>
                      <a:pt x="2165" y="7520"/>
                    </a:lnTo>
                    <a:cubicBezTo>
                      <a:pt x="2146" y="7525"/>
                      <a:pt x="2131" y="7541"/>
                      <a:pt x="2120" y="7556"/>
                    </a:cubicBezTo>
                    <a:cubicBezTo>
                      <a:pt x="2114" y="7575"/>
                      <a:pt x="2109" y="7596"/>
                      <a:pt x="2114" y="7614"/>
                    </a:cubicBezTo>
                    <a:lnTo>
                      <a:pt x="2549" y="9085"/>
                    </a:lnTo>
                    <a:cubicBezTo>
                      <a:pt x="2559" y="9119"/>
                      <a:pt x="2589" y="9141"/>
                      <a:pt x="2622" y="9141"/>
                    </a:cubicBezTo>
                    <a:cubicBezTo>
                      <a:pt x="2629" y="9141"/>
                      <a:pt x="2636" y="9140"/>
                      <a:pt x="2644" y="9138"/>
                    </a:cubicBezTo>
                    <a:lnTo>
                      <a:pt x="4129" y="8707"/>
                    </a:lnTo>
                    <a:cubicBezTo>
                      <a:pt x="4138" y="8704"/>
                      <a:pt x="4148" y="8703"/>
                      <a:pt x="4158" y="8703"/>
                    </a:cubicBezTo>
                    <a:cubicBezTo>
                      <a:pt x="4208" y="8703"/>
                      <a:pt x="4256" y="8736"/>
                      <a:pt x="4270" y="8784"/>
                    </a:cubicBezTo>
                    <a:cubicBezTo>
                      <a:pt x="4288" y="8847"/>
                      <a:pt x="4250" y="8908"/>
                      <a:pt x="4192" y="8925"/>
                    </a:cubicBezTo>
                    <a:lnTo>
                      <a:pt x="2706" y="9357"/>
                    </a:lnTo>
                    <a:cubicBezTo>
                      <a:pt x="2689" y="9362"/>
                      <a:pt x="2672" y="9375"/>
                      <a:pt x="2662" y="9393"/>
                    </a:cubicBezTo>
                    <a:cubicBezTo>
                      <a:pt x="2652" y="9412"/>
                      <a:pt x="2650" y="9433"/>
                      <a:pt x="2655" y="9451"/>
                    </a:cubicBezTo>
                    <a:lnTo>
                      <a:pt x="3090" y="10922"/>
                    </a:lnTo>
                    <a:cubicBezTo>
                      <a:pt x="3101" y="10956"/>
                      <a:pt x="3131" y="10978"/>
                      <a:pt x="3164" y="10978"/>
                    </a:cubicBezTo>
                    <a:cubicBezTo>
                      <a:pt x="3171" y="10978"/>
                      <a:pt x="3178" y="10977"/>
                      <a:pt x="3186" y="10975"/>
                    </a:cubicBezTo>
                    <a:lnTo>
                      <a:pt x="3875" y="10775"/>
                    </a:lnTo>
                    <a:cubicBezTo>
                      <a:pt x="3885" y="10772"/>
                      <a:pt x="3895" y="10771"/>
                      <a:pt x="3905" y="10771"/>
                    </a:cubicBezTo>
                    <a:cubicBezTo>
                      <a:pt x="3955" y="10771"/>
                      <a:pt x="4003" y="10804"/>
                      <a:pt x="4017" y="10853"/>
                    </a:cubicBezTo>
                    <a:cubicBezTo>
                      <a:pt x="4036" y="10916"/>
                      <a:pt x="3998" y="10978"/>
                      <a:pt x="3938" y="10995"/>
                    </a:cubicBezTo>
                    <a:lnTo>
                      <a:pt x="3247" y="11194"/>
                    </a:lnTo>
                    <a:cubicBezTo>
                      <a:pt x="3230" y="11200"/>
                      <a:pt x="3214" y="11213"/>
                      <a:pt x="3204" y="11231"/>
                    </a:cubicBezTo>
                    <a:cubicBezTo>
                      <a:pt x="3193" y="11250"/>
                      <a:pt x="3192" y="11271"/>
                      <a:pt x="3197" y="11289"/>
                    </a:cubicBezTo>
                    <a:lnTo>
                      <a:pt x="3628" y="12762"/>
                    </a:lnTo>
                    <a:cubicBezTo>
                      <a:pt x="3638" y="12796"/>
                      <a:pt x="3669" y="12818"/>
                      <a:pt x="3702" y="12818"/>
                    </a:cubicBezTo>
                    <a:cubicBezTo>
                      <a:pt x="3709" y="12818"/>
                      <a:pt x="3716" y="12817"/>
                      <a:pt x="3723" y="12815"/>
                    </a:cubicBezTo>
                    <a:lnTo>
                      <a:pt x="4411" y="12615"/>
                    </a:lnTo>
                    <a:cubicBezTo>
                      <a:pt x="4421" y="12612"/>
                      <a:pt x="4432" y="12610"/>
                      <a:pt x="4442" y="12610"/>
                    </a:cubicBezTo>
                    <a:cubicBezTo>
                      <a:pt x="4491" y="12610"/>
                      <a:pt x="4539" y="12643"/>
                      <a:pt x="4553" y="12691"/>
                    </a:cubicBezTo>
                    <a:cubicBezTo>
                      <a:pt x="4570" y="12754"/>
                      <a:pt x="4533" y="12816"/>
                      <a:pt x="4474" y="12832"/>
                    </a:cubicBezTo>
                    <a:lnTo>
                      <a:pt x="3790" y="13031"/>
                    </a:lnTo>
                    <a:cubicBezTo>
                      <a:pt x="3768" y="13039"/>
                      <a:pt x="3752" y="13051"/>
                      <a:pt x="3746" y="13068"/>
                    </a:cubicBezTo>
                    <a:cubicBezTo>
                      <a:pt x="3735" y="13087"/>
                      <a:pt x="3733" y="13108"/>
                      <a:pt x="3738" y="13125"/>
                    </a:cubicBezTo>
                    <a:lnTo>
                      <a:pt x="4171" y="14599"/>
                    </a:lnTo>
                    <a:cubicBezTo>
                      <a:pt x="4180" y="14633"/>
                      <a:pt x="4210" y="14654"/>
                      <a:pt x="4244" y="14654"/>
                    </a:cubicBezTo>
                    <a:cubicBezTo>
                      <a:pt x="4251" y="14654"/>
                      <a:pt x="4258" y="14653"/>
                      <a:pt x="4265" y="14651"/>
                    </a:cubicBezTo>
                    <a:lnTo>
                      <a:pt x="5731" y="14224"/>
                    </a:lnTo>
                    <a:cubicBezTo>
                      <a:pt x="5741" y="14222"/>
                      <a:pt x="5751" y="14220"/>
                      <a:pt x="5760" y="14220"/>
                    </a:cubicBezTo>
                    <a:cubicBezTo>
                      <a:pt x="5810" y="14220"/>
                      <a:pt x="5858" y="14254"/>
                      <a:pt x="5872" y="14302"/>
                    </a:cubicBezTo>
                    <a:cubicBezTo>
                      <a:pt x="5891" y="14365"/>
                      <a:pt x="5852" y="14426"/>
                      <a:pt x="5795" y="14443"/>
                    </a:cubicBezTo>
                    <a:lnTo>
                      <a:pt x="4329" y="14870"/>
                    </a:lnTo>
                    <a:cubicBezTo>
                      <a:pt x="4311" y="14875"/>
                      <a:pt x="4295" y="14888"/>
                      <a:pt x="4285" y="14907"/>
                    </a:cubicBezTo>
                    <a:cubicBezTo>
                      <a:pt x="4277" y="14925"/>
                      <a:pt x="4272" y="14945"/>
                      <a:pt x="4277" y="14964"/>
                    </a:cubicBezTo>
                    <a:lnTo>
                      <a:pt x="4714" y="16436"/>
                    </a:lnTo>
                    <a:cubicBezTo>
                      <a:pt x="4723" y="16470"/>
                      <a:pt x="4753" y="16491"/>
                      <a:pt x="4787" y="16491"/>
                    </a:cubicBezTo>
                    <a:cubicBezTo>
                      <a:pt x="4794" y="16491"/>
                      <a:pt x="4801" y="16490"/>
                      <a:pt x="4808" y="16488"/>
                    </a:cubicBezTo>
                    <a:lnTo>
                      <a:pt x="5480" y="16293"/>
                    </a:lnTo>
                    <a:cubicBezTo>
                      <a:pt x="5490" y="16290"/>
                      <a:pt x="5500" y="16289"/>
                      <a:pt x="5511" y="16289"/>
                    </a:cubicBezTo>
                    <a:cubicBezTo>
                      <a:pt x="5560" y="16289"/>
                      <a:pt x="5607" y="16322"/>
                      <a:pt x="5621" y="16370"/>
                    </a:cubicBezTo>
                    <a:cubicBezTo>
                      <a:pt x="5640" y="16433"/>
                      <a:pt x="5601" y="16494"/>
                      <a:pt x="5543" y="16511"/>
                    </a:cubicBezTo>
                    <a:lnTo>
                      <a:pt x="4871" y="16707"/>
                    </a:lnTo>
                    <a:cubicBezTo>
                      <a:pt x="4852" y="16712"/>
                      <a:pt x="4836" y="16725"/>
                      <a:pt x="4826" y="16744"/>
                    </a:cubicBezTo>
                    <a:cubicBezTo>
                      <a:pt x="4815" y="16761"/>
                      <a:pt x="4814" y="16782"/>
                      <a:pt x="4819" y="16801"/>
                    </a:cubicBezTo>
                    <a:lnTo>
                      <a:pt x="5255" y="18273"/>
                    </a:lnTo>
                    <a:cubicBezTo>
                      <a:pt x="5264" y="18306"/>
                      <a:pt x="5295" y="18328"/>
                      <a:pt x="5328" y="18328"/>
                    </a:cubicBezTo>
                    <a:cubicBezTo>
                      <a:pt x="5335" y="18328"/>
                      <a:pt x="5342" y="18327"/>
                      <a:pt x="5349" y="18325"/>
                    </a:cubicBezTo>
                    <a:lnTo>
                      <a:pt x="6015" y="18131"/>
                    </a:lnTo>
                    <a:cubicBezTo>
                      <a:pt x="6025" y="18129"/>
                      <a:pt x="6035" y="18127"/>
                      <a:pt x="6044" y="18127"/>
                    </a:cubicBezTo>
                    <a:cubicBezTo>
                      <a:pt x="6094" y="18127"/>
                      <a:pt x="6142" y="18161"/>
                      <a:pt x="6156" y="18209"/>
                    </a:cubicBezTo>
                    <a:cubicBezTo>
                      <a:pt x="6175" y="18272"/>
                      <a:pt x="6137" y="18332"/>
                      <a:pt x="6077" y="18350"/>
                    </a:cubicBezTo>
                    <a:lnTo>
                      <a:pt x="5412" y="18544"/>
                    </a:lnTo>
                    <a:cubicBezTo>
                      <a:pt x="5394" y="18549"/>
                      <a:pt x="5378" y="18561"/>
                      <a:pt x="5368" y="18580"/>
                    </a:cubicBezTo>
                    <a:cubicBezTo>
                      <a:pt x="5357" y="18598"/>
                      <a:pt x="5355" y="18619"/>
                      <a:pt x="5361" y="18638"/>
                    </a:cubicBezTo>
                    <a:lnTo>
                      <a:pt x="5793" y="20110"/>
                    </a:lnTo>
                    <a:cubicBezTo>
                      <a:pt x="5802" y="20144"/>
                      <a:pt x="5833" y="20166"/>
                      <a:pt x="5866" y="20166"/>
                    </a:cubicBezTo>
                    <a:cubicBezTo>
                      <a:pt x="5873" y="20166"/>
                      <a:pt x="5880" y="20165"/>
                      <a:pt x="5887" y="20163"/>
                    </a:cubicBezTo>
                    <a:lnTo>
                      <a:pt x="7336" y="19743"/>
                    </a:lnTo>
                    <a:cubicBezTo>
                      <a:pt x="7345" y="19740"/>
                      <a:pt x="7355" y="19739"/>
                      <a:pt x="7365" y="19739"/>
                    </a:cubicBezTo>
                    <a:cubicBezTo>
                      <a:pt x="7414" y="19739"/>
                      <a:pt x="7462" y="19773"/>
                      <a:pt x="7477" y="19822"/>
                    </a:cubicBezTo>
                    <a:cubicBezTo>
                      <a:pt x="7495" y="19884"/>
                      <a:pt x="7457" y="19946"/>
                      <a:pt x="7398" y="19963"/>
                    </a:cubicBezTo>
                    <a:lnTo>
                      <a:pt x="5954" y="20383"/>
                    </a:lnTo>
                    <a:cubicBezTo>
                      <a:pt x="5931" y="20389"/>
                      <a:pt x="5915" y="20402"/>
                      <a:pt x="5909" y="20419"/>
                    </a:cubicBezTo>
                    <a:cubicBezTo>
                      <a:pt x="5899" y="20438"/>
                      <a:pt x="5897" y="20459"/>
                      <a:pt x="5903" y="20477"/>
                    </a:cubicBezTo>
                    <a:lnTo>
                      <a:pt x="6334" y="21950"/>
                    </a:lnTo>
                    <a:cubicBezTo>
                      <a:pt x="6344" y="21983"/>
                      <a:pt x="6375" y="22006"/>
                      <a:pt x="6408" y="22006"/>
                    </a:cubicBezTo>
                    <a:cubicBezTo>
                      <a:pt x="6415" y="22006"/>
                      <a:pt x="6421" y="22005"/>
                      <a:pt x="6428" y="22003"/>
                    </a:cubicBezTo>
                    <a:lnTo>
                      <a:pt x="7082" y="21812"/>
                    </a:lnTo>
                    <a:cubicBezTo>
                      <a:pt x="7092" y="21809"/>
                      <a:pt x="7102" y="21808"/>
                      <a:pt x="7112" y="21808"/>
                    </a:cubicBezTo>
                    <a:cubicBezTo>
                      <a:pt x="7162" y="21808"/>
                      <a:pt x="7210" y="21842"/>
                      <a:pt x="7224" y="21890"/>
                    </a:cubicBezTo>
                    <a:cubicBezTo>
                      <a:pt x="7242" y="21953"/>
                      <a:pt x="7205" y="22014"/>
                      <a:pt x="7145" y="22031"/>
                    </a:cubicBezTo>
                    <a:lnTo>
                      <a:pt x="6494" y="22219"/>
                    </a:lnTo>
                    <a:cubicBezTo>
                      <a:pt x="6472" y="22226"/>
                      <a:pt x="6456" y="22239"/>
                      <a:pt x="6446" y="22257"/>
                    </a:cubicBezTo>
                    <a:cubicBezTo>
                      <a:pt x="6439" y="22276"/>
                      <a:pt x="6433" y="22297"/>
                      <a:pt x="6439" y="22315"/>
                    </a:cubicBezTo>
                    <a:lnTo>
                      <a:pt x="6875" y="23787"/>
                    </a:lnTo>
                    <a:cubicBezTo>
                      <a:pt x="6885" y="23820"/>
                      <a:pt x="6915" y="23842"/>
                      <a:pt x="6948" y="23842"/>
                    </a:cubicBezTo>
                    <a:cubicBezTo>
                      <a:pt x="6955" y="23842"/>
                      <a:pt x="6962" y="23841"/>
                      <a:pt x="6969" y="23840"/>
                    </a:cubicBezTo>
                    <a:lnTo>
                      <a:pt x="7616" y="23651"/>
                    </a:lnTo>
                    <a:cubicBezTo>
                      <a:pt x="7627" y="23648"/>
                      <a:pt x="7638" y="23646"/>
                      <a:pt x="7648" y="23646"/>
                    </a:cubicBezTo>
                    <a:cubicBezTo>
                      <a:pt x="7697" y="23646"/>
                      <a:pt x="7743" y="23678"/>
                      <a:pt x="7757" y="23730"/>
                    </a:cubicBezTo>
                    <a:cubicBezTo>
                      <a:pt x="7775" y="23788"/>
                      <a:pt x="7738" y="23853"/>
                      <a:pt x="7679" y="23871"/>
                    </a:cubicBezTo>
                    <a:lnTo>
                      <a:pt x="7032" y="24059"/>
                    </a:lnTo>
                    <a:cubicBezTo>
                      <a:pt x="7013" y="24065"/>
                      <a:pt x="6997" y="24077"/>
                      <a:pt x="6987" y="24096"/>
                    </a:cubicBezTo>
                    <a:cubicBezTo>
                      <a:pt x="6977" y="24114"/>
                      <a:pt x="6975" y="24135"/>
                      <a:pt x="6981" y="24154"/>
                    </a:cubicBezTo>
                    <a:lnTo>
                      <a:pt x="7416" y="25625"/>
                    </a:lnTo>
                    <a:cubicBezTo>
                      <a:pt x="7426" y="25659"/>
                      <a:pt x="7456" y="25680"/>
                      <a:pt x="7489" y="25680"/>
                    </a:cubicBezTo>
                    <a:cubicBezTo>
                      <a:pt x="7496" y="25680"/>
                      <a:pt x="7503" y="25679"/>
                      <a:pt x="7510" y="25677"/>
                    </a:cubicBezTo>
                    <a:lnTo>
                      <a:pt x="8937" y="25263"/>
                    </a:lnTo>
                    <a:cubicBezTo>
                      <a:pt x="8947" y="25260"/>
                      <a:pt x="8958" y="25258"/>
                      <a:pt x="8969" y="25258"/>
                    </a:cubicBezTo>
                    <a:cubicBezTo>
                      <a:pt x="9017" y="25258"/>
                      <a:pt x="9063" y="25290"/>
                      <a:pt x="9078" y="25341"/>
                    </a:cubicBezTo>
                    <a:cubicBezTo>
                      <a:pt x="9095" y="25400"/>
                      <a:pt x="9058" y="25465"/>
                      <a:pt x="9000" y="25483"/>
                    </a:cubicBezTo>
                    <a:lnTo>
                      <a:pt x="7573" y="25897"/>
                    </a:lnTo>
                    <a:cubicBezTo>
                      <a:pt x="7555" y="25902"/>
                      <a:pt x="7540" y="25915"/>
                      <a:pt x="7529" y="25934"/>
                    </a:cubicBezTo>
                    <a:cubicBezTo>
                      <a:pt x="7519" y="25952"/>
                      <a:pt x="7517" y="25973"/>
                      <a:pt x="7522" y="25991"/>
                    </a:cubicBezTo>
                    <a:lnTo>
                      <a:pt x="7954" y="27464"/>
                    </a:lnTo>
                    <a:cubicBezTo>
                      <a:pt x="7963" y="27497"/>
                      <a:pt x="7993" y="27520"/>
                      <a:pt x="8026" y="27520"/>
                    </a:cubicBezTo>
                    <a:cubicBezTo>
                      <a:pt x="8034" y="27520"/>
                      <a:pt x="8041" y="27519"/>
                      <a:pt x="8048" y="27516"/>
                    </a:cubicBezTo>
                    <a:lnTo>
                      <a:pt x="8684" y="27332"/>
                    </a:lnTo>
                    <a:cubicBezTo>
                      <a:pt x="8694" y="27329"/>
                      <a:pt x="8705" y="27328"/>
                      <a:pt x="8715" y="27328"/>
                    </a:cubicBezTo>
                    <a:cubicBezTo>
                      <a:pt x="8764" y="27328"/>
                      <a:pt x="8810" y="27359"/>
                      <a:pt x="8825" y="27410"/>
                    </a:cubicBezTo>
                    <a:cubicBezTo>
                      <a:pt x="8843" y="27468"/>
                      <a:pt x="8806" y="27534"/>
                      <a:pt x="8746" y="27551"/>
                    </a:cubicBezTo>
                    <a:lnTo>
                      <a:pt x="8113" y="27734"/>
                    </a:lnTo>
                    <a:cubicBezTo>
                      <a:pt x="8095" y="27739"/>
                      <a:pt x="8075" y="27752"/>
                      <a:pt x="8069" y="27771"/>
                    </a:cubicBezTo>
                    <a:cubicBezTo>
                      <a:pt x="8058" y="27786"/>
                      <a:pt x="8058" y="27809"/>
                      <a:pt x="8063" y="27828"/>
                    </a:cubicBezTo>
                    <a:lnTo>
                      <a:pt x="8494" y="29301"/>
                    </a:lnTo>
                    <a:cubicBezTo>
                      <a:pt x="8504" y="29334"/>
                      <a:pt x="8533" y="29356"/>
                      <a:pt x="8566" y="29356"/>
                    </a:cubicBezTo>
                    <a:cubicBezTo>
                      <a:pt x="8574" y="29356"/>
                      <a:pt x="8581" y="29355"/>
                      <a:pt x="8588" y="29353"/>
                    </a:cubicBezTo>
                    <a:lnTo>
                      <a:pt x="9217" y="29170"/>
                    </a:lnTo>
                    <a:cubicBezTo>
                      <a:pt x="9228" y="29167"/>
                      <a:pt x="9238" y="29166"/>
                      <a:pt x="9249" y="29166"/>
                    </a:cubicBezTo>
                    <a:cubicBezTo>
                      <a:pt x="9298" y="29166"/>
                      <a:pt x="9344" y="29197"/>
                      <a:pt x="9359" y="29248"/>
                    </a:cubicBezTo>
                    <a:cubicBezTo>
                      <a:pt x="9376" y="29308"/>
                      <a:pt x="9340" y="29373"/>
                      <a:pt x="9280" y="29390"/>
                    </a:cubicBezTo>
                    <a:lnTo>
                      <a:pt x="8655" y="29572"/>
                    </a:lnTo>
                    <a:cubicBezTo>
                      <a:pt x="8633" y="29578"/>
                      <a:pt x="8618" y="29592"/>
                      <a:pt x="8607" y="29609"/>
                    </a:cubicBezTo>
                    <a:cubicBezTo>
                      <a:pt x="8599" y="29624"/>
                      <a:pt x="8598" y="29648"/>
                      <a:pt x="8603" y="29666"/>
                    </a:cubicBezTo>
                    <a:lnTo>
                      <a:pt x="9034" y="31140"/>
                    </a:lnTo>
                    <a:cubicBezTo>
                      <a:pt x="9045" y="31173"/>
                      <a:pt x="9075" y="31195"/>
                      <a:pt x="9108" y="31195"/>
                    </a:cubicBezTo>
                    <a:cubicBezTo>
                      <a:pt x="9115" y="31195"/>
                      <a:pt x="9122" y="31194"/>
                      <a:pt x="9128" y="31192"/>
                    </a:cubicBezTo>
                    <a:lnTo>
                      <a:pt x="10536" y="30782"/>
                    </a:lnTo>
                    <a:cubicBezTo>
                      <a:pt x="10547" y="30779"/>
                      <a:pt x="10557" y="30777"/>
                      <a:pt x="10568" y="30777"/>
                    </a:cubicBezTo>
                    <a:cubicBezTo>
                      <a:pt x="10617" y="30777"/>
                      <a:pt x="10663" y="30808"/>
                      <a:pt x="10677" y="30860"/>
                    </a:cubicBezTo>
                    <a:cubicBezTo>
                      <a:pt x="10695" y="30920"/>
                      <a:pt x="10658" y="30985"/>
                      <a:pt x="10601" y="31001"/>
                    </a:cubicBezTo>
                    <a:lnTo>
                      <a:pt x="9193" y="31412"/>
                    </a:lnTo>
                    <a:cubicBezTo>
                      <a:pt x="9174" y="31417"/>
                      <a:pt x="9159" y="31430"/>
                      <a:pt x="9148" y="31448"/>
                    </a:cubicBezTo>
                    <a:cubicBezTo>
                      <a:pt x="9137" y="31464"/>
                      <a:pt x="9136" y="31483"/>
                      <a:pt x="9142" y="31506"/>
                    </a:cubicBezTo>
                    <a:lnTo>
                      <a:pt x="9270" y="31932"/>
                    </a:lnTo>
                    <a:cubicBezTo>
                      <a:pt x="9334" y="32152"/>
                      <a:pt x="9535" y="32295"/>
                      <a:pt x="9753" y="32295"/>
                    </a:cubicBezTo>
                    <a:cubicBezTo>
                      <a:pt x="9799" y="32295"/>
                      <a:pt x="9846" y="32289"/>
                      <a:pt x="9892" y="32275"/>
                    </a:cubicBezTo>
                    <a:lnTo>
                      <a:pt x="13322" y="31287"/>
                    </a:lnTo>
                    <a:lnTo>
                      <a:pt x="35464" y="24897"/>
                    </a:lnTo>
                    <a:lnTo>
                      <a:pt x="41165" y="23253"/>
                    </a:lnTo>
                    <a:cubicBezTo>
                      <a:pt x="41404" y="23183"/>
                      <a:pt x="41508" y="22988"/>
                      <a:pt x="41524" y="22824"/>
                    </a:cubicBezTo>
                    <a:cubicBezTo>
                      <a:pt x="41547" y="22658"/>
                      <a:pt x="41489" y="22444"/>
                      <a:pt x="41272" y="22322"/>
                    </a:cubicBezTo>
                    <a:lnTo>
                      <a:pt x="30782" y="16556"/>
                    </a:lnTo>
                    <a:cubicBezTo>
                      <a:pt x="30772" y="16551"/>
                      <a:pt x="30766" y="16545"/>
                      <a:pt x="30756" y="16539"/>
                    </a:cubicBezTo>
                    <a:lnTo>
                      <a:pt x="4411" y="2051"/>
                    </a:lnTo>
                    <a:lnTo>
                      <a:pt x="792" y="65"/>
                    </a:lnTo>
                    <a:cubicBezTo>
                      <a:pt x="705" y="17"/>
                      <a:pt x="621" y="0"/>
                      <a:pt x="5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6618;p63">
                <a:extLst>
                  <a:ext uri="{FF2B5EF4-FFF2-40B4-BE49-F238E27FC236}">
                    <a16:creationId xmlns:a16="http://schemas.microsoft.com/office/drawing/2014/main" id="{29CBFAE3-864F-4CAA-B679-A5D0891E59FF}"/>
                  </a:ext>
                </a:extLst>
              </p:cNvPr>
              <p:cNvSpPr/>
              <p:nvPr/>
            </p:nvSpPr>
            <p:spPr>
              <a:xfrm>
                <a:off x="5286950" y="3507375"/>
                <a:ext cx="333100" cy="807400"/>
              </a:xfrm>
              <a:custGeom>
                <a:avLst/>
                <a:gdLst/>
                <a:ahLst/>
                <a:cxnLst/>
                <a:rect l="l" t="t" r="r" b="b"/>
                <a:pathLst>
                  <a:path w="13324" h="32296" extrusionOk="0">
                    <a:moveTo>
                      <a:pt x="550" y="1"/>
                    </a:moveTo>
                    <a:cubicBezTo>
                      <a:pt x="498" y="1"/>
                      <a:pt x="452" y="9"/>
                      <a:pt x="415" y="20"/>
                    </a:cubicBezTo>
                    <a:cubicBezTo>
                      <a:pt x="351" y="38"/>
                      <a:pt x="289" y="72"/>
                      <a:pt x="236" y="112"/>
                    </a:cubicBezTo>
                    <a:cubicBezTo>
                      <a:pt x="111" y="216"/>
                      <a:pt x="1" y="410"/>
                      <a:pt x="70" y="647"/>
                    </a:cubicBezTo>
                    <a:lnTo>
                      <a:pt x="932" y="3574"/>
                    </a:lnTo>
                    <a:cubicBezTo>
                      <a:pt x="942" y="3607"/>
                      <a:pt x="970" y="3626"/>
                      <a:pt x="1003" y="3626"/>
                    </a:cubicBezTo>
                    <a:cubicBezTo>
                      <a:pt x="1010" y="3626"/>
                      <a:pt x="1018" y="3625"/>
                      <a:pt x="1026" y="3623"/>
                    </a:cubicBezTo>
                    <a:lnTo>
                      <a:pt x="2528" y="3186"/>
                    </a:lnTo>
                    <a:cubicBezTo>
                      <a:pt x="2538" y="3183"/>
                      <a:pt x="2548" y="3181"/>
                      <a:pt x="2558" y="3181"/>
                    </a:cubicBezTo>
                    <a:cubicBezTo>
                      <a:pt x="2608" y="3181"/>
                      <a:pt x="2656" y="3215"/>
                      <a:pt x="2670" y="3264"/>
                    </a:cubicBezTo>
                    <a:cubicBezTo>
                      <a:pt x="2687" y="3326"/>
                      <a:pt x="2650" y="3389"/>
                      <a:pt x="2591" y="3405"/>
                    </a:cubicBezTo>
                    <a:lnTo>
                      <a:pt x="1088" y="3843"/>
                    </a:lnTo>
                    <a:cubicBezTo>
                      <a:pt x="1070" y="3848"/>
                      <a:pt x="1056" y="3864"/>
                      <a:pt x="1043" y="3879"/>
                    </a:cubicBezTo>
                    <a:cubicBezTo>
                      <a:pt x="1033" y="3898"/>
                      <a:pt x="1031" y="3918"/>
                      <a:pt x="1037" y="3940"/>
                    </a:cubicBezTo>
                    <a:lnTo>
                      <a:pt x="1469" y="5414"/>
                    </a:lnTo>
                    <a:cubicBezTo>
                      <a:pt x="1479" y="5447"/>
                      <a:pt x="1507" y="5465"/>
                      <a:pt x="1538" y="5465"/>
                    </a:cubicBezTo>
                    <a:cubicBezTo>
                      <a:pt x="1546" y="5465"/>
                      <a:pt x="1554" y="5464"/>
                      <a:pt x="1561" y="5462"/>
                    </a:cubicBezTo>
                    <a:lnTo>
                      <a:pt x="2275" y="5256"/>
                    </a:lnTo>
                    <a:cubicBezTo>
                      <a:pt x="2285" y="5253"/>
                      <a:pt x="2296" y="5251"/>
                      <a:pt x="2306" y="5251"/>
                    </a:cubicBezTo>
                    <a:cubicBezTo>
                      <a:pt x="2355" y="5251"/>
                      <a:pt x="2402" y="5284"/>
                      <a:pt x="2417" y="5332"/>
                    </a:cubicBezTo>
                    <a:cubicBezTo>
                      <a:pt x="2433" y="5394"/>
                      <a:pt x="2397" y="5457"/>
                      <a:pt x="2338" y="5473"/>
                    </a:cubicBezTo>
                    <a:lnTo>
                      <a:pt x="1628" y="5681"/>
                    </a:lnTo>
                    <a:cubicBezTo>
                      <a:pt x="1606" y="5687"/>
                      <a:pt x="1592" y="5703"/>
                      <a:pt x="1584" y="5717"/>
                    </a:cubicBezTo>
                    <a:cubicBezTo>
                      <a:pt x="1574" y="5737"/>
                      <a:pt x="1571" y="5756"/>
                      <a:pt x="1577" y="5779"/>
                    </a:cubicBezTo>
                    <a:lnTo>
                      <a:pt x="2008" y="7247"/>
                    </a:lnTo>
                    <a:cubicBezTo>
                      <a:pt x="2018" y="7284"/>
                      <a:pt x="2047" y="7303"/>
                      <a:pt x="2078" y="7303"/>
                    </a:cubicBezTo>
                    <a:cubicBezTo>
                      <a:pt x="2086" y="7303"/>
                      <a:pt x="2094" y="7302"/>
                      <a:pt x="2103" y="7300"/>
                    </a:cubicBezTo>
                    <a:lnTo>
                      <a:pt x="2809" y="7095"/>
                    </a:lnTo>
                    <a:cubicBezTo>
                      <a:pt x="2819" y="7092"/>
                      <a:pt x="2828" y="7091"/>
                      <a:pt x="2838" y="7091"/>
                    </a:cubicBezTo>
                    <a:cubicBezTo>
                      <a:pt x="2888" y="7091"/>
                      <a:pt x="2935" y="7124"/>
                      <a:pt x="2950" y="7173"/>
                    </a:cubicBezTo>
                    <a:cubicBezTo>
                      <a:pt x="2967" y="7235"/>
                      <a:pt x="2930" y="7298"/>
                      <a:pt x="2872" y="7314"/>
                    </a:cubicBezTo>
                    <a:lnTo>
                      <a:pt x="2166" y="7520"/>
                    </a:lnTo>
                    <a:cubicBezTo>
                      <a:pt x="2148" y="7525"/>
                      <a:pt x="2134" y="7540"/>
                      <a:pt x="2121" y="7556"/>
                    </a:cubicBezTo>
                    <a:cubicBezTo>
                      <a:pt x="2115" y="7575"/>
                      <a:pt x="2110" y="7596"/>
                      <a:pt x="2115" y="7614"/>
                    </a:cubicBezTo>
                    <a:lnTo>
                      <a:pt x="2550" y="9086"/>
                    </a:lnTo>
                    <a:cubicBezTo>
                      <a:pt x="2561" y="9119"/>
                      <a:pt x="2592" y="9142"/>
                      <a:pt x="2624" y="9142"/>
                    </a:cubicBezTo>
                    <a:cubicBezTo>
                      <a:pt x="2631" y="9142"/>
                      <a:pt x="2638" y="9141"/>
                      <a:pt x="2645" y="9139"/>
                    </a:cubicBezTo>
                    <a:lnTo>
                      <a:pt x="4130" y="8706"/>
                    </a:lnTo>
                    <a:cubicBezTo>
                      <a:pt x="4140" y="8704"/>
                      <a:pt x="4150" y="8702"/>
                      <a:pt x="4160" y="8702"/>
                    </a:cubicBezTo>
                    <a:cubicBezTo>
                      <a:pt x="4209" y="8702"/>
                      <a:pt x="4257" y="8735"/>
                      <a:pt x="4271" y="8784"/>
                    </a:cubicBezTo>
                    <a:cubicBezTo>
                      <a:pt x="4288" y="8846"/>
                      <a:pt x="4251" y="8908"/>
                      <a:pt x="4193" y="8925"/>
                    </a:cubicBezTo>
                    <a:lnTo>
                      <a:pt x="2707" y="9356"/>
                    </a:lnTo>
                    <a:cubicBezTo>
                      <a:pt x="2690" y="9362"/>
                      <a:pt x="2674" y="9375"/>
                      <a:pt x="2664" y="9393"/>
                    </a:cubicBezTo>
                    <a:cubicBezTo>
                      <a:pt x="2653" y="9412"/>
                      <a:pt x="2652" y="9433"/>
                      <a:pt x="2657" y="9451"/>
                    </a:cubicBezTo>
                    <a:lnTo>
                      <a:pt x="3093" y="10923"/>
                    </a:lnTo>
                    <a:cubicBezTo>
                      <a:pt x="3102" y="10956"/>
                      <a:pt x="3133" y="10978"/>
                      <a:pt x="3166" y="10978"/>
                    </a:cubicBezTo>
                    <a:cubicBezTo>
                      <a:pt x="3173" y="10978"/>
                      <a:pt x="3180" y="10977"/>
                      <a:pt x="3187" y="10975"/>
                    </a:cubicBezTo>
                    <a:lnTo>
                      <a:pt x="3878" y="10774"/>
                    </a:lnTo>
                    <a:cubicBezTo>
                      <a:pt x="3887" y="10772"/>
                      <a:pt x="3897" y="10770"/>
                      <a:pt x="3907" y="10770"/>
                    </a:cubicBezTo>
                    <a:cubicBezTo>
                      <a:pt x="3957" y="10770"/>
                      <a:pt x="4005" y="10804"/>
                      <a:pt x="4019" y="10853"/>
                    </a:cubicBezTo>
                    <a:cubicBezTo>
                      <a:pt x="4036" y="10915"/>
                      <a:pt x="3999" y="10978"/>
                      <a:pt x="3940" y="10994"/>
                    </a:cubicBezTo>
                    <a:lnTo>
                      <a:pt x="3250" y="11195"/>
                    </a:lnTo>
                    <a:cubicBezTo>
                      <a:pt x="3231" y="11200"/>
                      <a:pt x="3215" y="11213"/>
                      <a:pt x="3205" y="11232"/>
                    </a:cubicBezTo>
                    <a:cubicBezTo>
                      <a:pt x="3194" y="11250"/>
                      <a:pt x="3193" y="11271"/>
                      <a:pt x="3198" y="11289"/>
                    </a:cubicBezTo>
                    <a:lnTo>
                      <a:pt x="3631" y="12762"/>
                    </a:lnTo>
                    <a:cubicBezTo>
                      <a:pt x="3640" y="12796"/>
                      <a:pt x="3670" y="12817"/>
                      <a:pt x="3704" y="12817"/>
                    </a:cubicBezTo>
                    <a:cubicBezTo>
                      <a:pt x="3711" y="12817"/>
                      <a:pt x="3718" y="12816"/>
                      <a:pt x="3725" y="12814"/>
                    </a:cubicBezTo>
                    <a:lnTo>
                      <a:pt x="4412" y="12614"/>
                    </a:lnTo>
                    <a:cubicBezTo>
                      <a:pt x="4422" y="12612"/>
                      <a:pt x="4433" y="12610"/>
                      <a:pt x="4443" y="12610"/>
                    </a:cubicBezTo>
                    <a:cubicBezTo>
                      <a:pt x="4492" y="12610"/>
                      <a:pt x="4540" y="12642"/>
                      <a:pt x="4554" y="12692"/>
                    </a:cubicBezTo>
                    <a:cubicBezTo>
                      <a:pt x="4570" y="12753"/>
                      <a:pt x="4534" y="12815"/>
                      <a:pt x="4475" y="12833"/>
                    </a:cubicBezTo>
                    <a:lnTo>
                      <a:pt x="3791" y="13032"/>
                    </a:lnTo>
                    <a:cubicBezTo>
                      <a:pt x="3769" y="13038"/>
                      <a:pt x="3753" y="13050"/>
                      <a:pt x="3747" y="13069"/>
                    </a:cubicBezTo>
                    <a:cubicBezTo>
                      <a:pt x="3736" y="13086"/>
                      <a:pt x="3735" y="13107"/>
                      <a:pt x="3740" y="13126"/>
                    </a:cubicBezTo>
                    <a:lnTo>
                      <a:pt x="4172" y="14599"/>
                    </a:lnTo>
                    <a:cubicBezTo>
                      <a:pt x="4181" y="14633"/>
                      <a:pt x="4211" y="14654"/>
                      <a:pt x="4245" y="14654"/>
                    </a:cubicBezTo>
                    <a:cubicBezTo>
                      <a:pt x="4252" y="14654"/>
                      <a:pt x="4259" y="14653"/>
                      <a:pt x="4266" y="14651"/>
                    </a:cubicBezTo>
                    <a:lnTo>
                      <a:pt x="5732" y="14225"/>
                    </a:lnTo>
                    <a:cubicBezTo>
                      <a:pt x="5743" y="14222"/>
                      <a:pt x="5753" y="14221"/>
                      <a:pt x="5764" y="14221"/>
                    </a:cubicBezTo>
                    <a:cubicBezTo>
                      <a:pt x="5813" y="14221"/>
                      <a:pt x="5860" y="14253"/>
                      <a:pt x="5873" y="14302"/>
                    </a:cubicBezTo>
                    <a:cubicBezTo>
                      <a:pt x="5892" y="14363"/>
                      <a:pt x="5856" y="14426"/>
                      <a:pt x="5797" y="14443"/>
                    </a:cubicBezTo>
                    <a:lnTo>
                      <a:pt x="4330" y="14870"/>
                    </a:lnTo>
                    <a:cubicBezTo>
                      <a:pt x="4312" y="14875"/>
                      <a:pt x="4296" y="14888"/>
                      <a:pt x="4286" y="14906"/>
                    </a:cubicBezTo>
                    <a:cubicBezTo>
                      <a:pt x="4279" y="14924"/>
                      <a:pt x="4274" y="14945"/>
                      <a:pt x="4279" y="14964"/>
                    </a:cubicBezTo>
                    <a:lnTo>
                      <a:pt x="4715" y="16436"/>
                    </a:lnTo>
                    <a:cubicBezTo>
                      <a:pt x="4724" y="16469"/>
                      <a:pt x="4755" y="16491"/>
                      <a:pt x="4788" y="16491"/>
                    </a:cubicBezTo>
                    <a:cubicBezTo>
                      <a:pt x="4795" y="16491"/>
                      <a:pt x="4802" y="16490"/>
                      <a:pt x="4809" y="16488"/>
                    </a:cubicBezTo>
                    <a:lnTo>
                      <a:pt x="5481" y="16293"/>
                    </a:lnTo>
                    <a:cubicBezTo>
                      <a:pt x="5491" y="16290"/>
                      <a:pt x="5501" y="16289"/>
                      <a:pt x="5512" y="16289"/>
                    </a:cubicBezTo>
                    <a:cubicBezTo>
                      <a:pt x="5561" y="16289"/>
                      <a:pt x="5608" y="16321"/>
                      <a:pt x="5622" y="16371"/>
                    </a:cubicBezTo>
                    <a:cubicBezTo>
                      <a:pt x="5640" y="16431"/>
                      <a:pt x="5603" y="16494"/>
                      <a:pt x="5544" y="16512"/>
                    </a:cubicBezTo>
                    <a:lnTo>
                      <a:pt x="4872" y="16707"/>
                    </a:lnTo>
                    <a:cubicBezTo>
                      <a:pt x="4853" y="16712"/>
                      <a:pt x="4837" y="16724"/>
                      <a:pt x="4827" y="16743"/>
                    </a:cubicBezTo>
                    <a:cubicBezTo>
                      <a:pt x="4816" y="16761"/>
                      <a:pt x="4815" y="16782"/>
                      <a:pt x="4821" y="16801"/>
                    </a:cubicBezTo>
                    <a:lnTo>
                      <a:pt x="5256" y="18272"/>
                    </a:lnTo>
                    <a:cubicBezTo>
                      <a:pt x="5266" y="18306"/>
                      <a:pt x="5297" y="18328"/>
                      <a:pt x="5329" y="18328"/>
                    </a:cubicBezTo>
                    <a:cubicBezTo>
                      <a:pt x="5336" y="18328"/>
                      <a:pt x="5343" y="18327"/>
                      <a:pt x="5350" y="18325"/>
                    </a:cubicBezTo>
                    <a:lnTo>
                      <a:pt x="6017" y="18131"/>
                    </a:lnTo>
                    <a:cubicBezTo>
                      <a:pt x="6027" y="18128"/>
                      <a:pt x="6037" y="18127"/>
                      <a:pt x="6047" y="18127"/>
                    </a:cubicBezTo>
                    <a:cubicBezTo>
                      <a:pt x="6096" y="18127"/>
                      <a:pt x="6143" y="18160"/>
                      <a:pt x="6158" y="18209"/>
                    </a:cubicBezTo>
                    <a:cubicBezTo>
                      <a:pt x="6175" y="18270"/>
                      <a:pt x="6138" y="18333"/>
                      <a:pt x="6080" y="18350"/>
                    </a:cubicBezTo>
                    <a:lnTo>
                      <a:pt x="5413" y="18543"/>
                    </a:lnTo>
                    <a:cubicBezTo>
                      <a:pt x="5395" y="18549"/>
                      <a:pt x="5379" y="18561"/>
                      <a:pt x="5369" y="18580"/>
                    </a:cubicBezTo>
                    <a:cubicBezTo>
                      <a:pt x="5359" y="18598"/>
                      <a:pt x="5357" y="18619"/>
                      <a:pt x="5363" y="18638"/>
                    </a:cubicBezTo>
                    <a:lnTo>
                      <a:pt x="5794" y="20110"/>
                    </a:lnTo>
                    <a:cubicBezTo>
                      <a:pt x="5803" y="20144"/>
                      <a:pt x="5833" y="20166"/>
                      <a:pt x="5866" y="20166"/>
                    </a:cubicBezTo>
                    <a:cubicBezTo>
                      <a:pt x="5873" y="20166"/>
                      <a:pt x="5881" y="20165"/>
                      <a:pt x="5888" y="20163"/>
                    </a:cubicBezTo>
                    <a:lnTo>
                      <a:pt x="7337" y="19743"/>
                    </a:lnTo>
                    <a:cubicBezTo>
                      <a:pt x="7346" y="19740"/>
                      <a:pt x="7356" y="19739"/>
                      <a:pt x="7365" y="19739"/>
                    </a:cubicBezTo>
                    <a:cubicBezTo>
                      <a:pt x="7415" y="19739"/>
                      <a:pt x="7464" y="19772"/>
                      <a:pt x="7478" y="19821"/>
                    </a:cubicBezTo>
                    <a:cubicBezTo>
                      <a:pt x="7495" y="19883"/>
                      <a:pt x="7458" y="19946"/>
                      <a:pt x="7399" y="19963"/>
                    </a:cubicBezTo>
                    <a:lnTo>
                      <a:pt x="5955" y="20382"/>
                    </a:lnTo>
                    <a:cubicBezTo>
                      <a:pt x="5934" y="20390"/>
                      <a:pt x="5917" y="20401"/>
                      <a:pt x="5910" y="20419"/>
                    </a:cubicBezTo>
                    <a:cubicBezTo>
                      <a:pt x="5901" y="20438"/>
                      <a:pt x="5899" y="20459"/>
                      <a:pt x="5904" y="20477"/>
                    </a:cubicBezTo>
                    <a:lnTo>
                      <a:pt x="6336" y="21950"/>
                    </a:lnTo>
                    <a:cubicBezTo>
                      <a:pt x="6346" y="21984"/>
                      <a:pt x="6376" y="22005"/>
                      <a:pt x="6409" y="22005"/>
                    </a:cubicBezTo>
                    <a:cubicBezTo>
                      <a:pt x="6416" y="22005"/>
                      <a:pt x="6423" y="22005"/>
                      <a:pt x="6430" y="22003"/>
                    </a:cubicBezTo>
                    <a:lnTo>
                      <a:pt x="7084" y="21813"/>
                    </a:lnTo>
                    <a:cubicBezTo>
                      <a:pt x="7095" y="21810"/>
                      <a:pt x="7105" y="21808"/>
                      <a:pt x="7116" y="21808"/>
                    </a:cubicBezTo>
                    <a:cubicBezTo>
                      <a:pt x="7165" y="21808"/>
                      <a:pt x="7212" y="21841"/>
                      <a:pt x="7226" y="21889"/>
                    </a:cubicBezTo>
                    <a:cubicBezTo>
                      <a:pt x="7242" y="21951"/>
                      <a:pt x="7206" y="22014"/>
                      <a:pt x="7147" y="22031"/>
                    </a:cubicBezTo>
                    <a:lnTo>
                      <a:pt x="6495" y="22219"/>
                    </a:lnTo>
                    <a:cubicBezTo>
                      <a:pt x="6473" y="22226"/>
                      <a:pt x="6457" y="22239"/>
                      <a:pt x="6447" y="22258"/>
                    </a:cubicBezTo>
                    <a:cubicBezTo>
                      <a:pt x="6441" y="22276"/>
                      <a:pt x="6435" y="22297"/>
                      <a:pt x="6441" y="22315"/>
                    </a:cubicBezTo>
                    <a:lnTo>
                      <a:pt x="6876" y="23787"/>
                    </a:lnTo>
                    <a:cubicBezTo>
                      <a:pt x="6886" y="23821"/>
                      <a:pt x="6916" y="23842"/>
                      <a:pt x="6949" y="23842"/>
                    </a:cubicBezTo>
                    <a:cubicBezTo>
                      <a:pt x="6956" y="23842"/>
                      <a:pt x="6963" y="23841"/>
                      <a:pt x="6970" y="23839"/>
                    </a:cubicBezTo>
                    <a:lnTo>
                      <a:pt x="7618" y="23651"/>
                    </a:lnTo>
                    <a:cubicBezTo>
                      <a:pt x="7628" y="23648"/>
                      <a:pt x="7638" y="23647"/>
                      <a:pt x="7649" y="23647"/>
                    </a:cubicBezTo>
                    <a:cubicBezTo>
                      <a:pt x="7697" y="23647"/>
                      <a:pt x="7744" y="23677"/>
                      <a:pt x="7759" y="23729"/>
                    </a:cubicBezTo>
                    <a:cubicBezTo>
                      <a:pt x="7776" y="23788"/>
                      <a:pt x="7740" y="23854"/>
                      <a:pt x="7681" y="23871"/>
                    </a:cubicBezTo>
                    <a:lnTo>
                      <a:pt x="7033" y="24059"/>
                    </a:lnTo>
                    <a:cubicBezTo>
                      <a:pt x="7014" y="24064"/>
                      <a:pt x="6999" y="24077"/>
                      <a:pt x="6988" y="24096"/>
                    </a:cubicBezTo>
                    <a:cubicBezTo>
                      <a:pt x="6979" y="24114"/>
                      <a:pt x="6977" y="24134"/>
                      <a:pt x="6982" y="24153"/>
                    </a:cubicBezTo>
                    <a:lnTo>
                      <a:pt x="7417" y="25625"/>
                    </a:lnTo>
                    <a:cubicBezTo>
                      <a:pt x="7428" y="25659"/>
                      <a:pt x="7458" y="25680"/>
                      <a:pt x="7491" y="25680"/>
                    </a:cubicBezTo>
                    <a:cubicBezTo>
                      <a:pt x="7497" y="25680"/>
                      <a:pt x="7504" y="25679"/>
                      <a:pt x="7511" y="25677"/>
                    </a:cubicBezTo>
                    <a:lnTo>
                      <a:pt x="8938" y="25263"/>
                    </a:lnTo>
                    <a:cubicBezTo>
                      <a:pt x="8948" y="25260"/>
                      <a:pt x="8958" y="25259"/>
                      <a:pt x="8968" y="25259"/>
                    </a:cubicBezTo>
                    <a:cubicBezTo>
                      <a:pt x="9017" y="25259"/>
                      <a:pt x="9064" y="25289"/>
                      <a:pt x="9079" y="25341"/>
                    </a:cubicBezTo>
                    <a:cubicBezTo>
                      <a:pt x="9095" y="25400"/>
                      <a:pt x="9059" y="25466"/>
                      <a:pt x="9001" y="25482"/>
                    </a:cubicBezTo>
                    <a:lnTo>
                      <a:pt x="7574" y="25897"/>
                    </a:lnTo>
                    <a:cubicBezTo>
                      <a:pt x="7556" y="25902"/>
                      <a:pt x="7541" y="25916"/>
                      <a:pt x="7530" y="25934"/>
                    </a:cubicBezTo>
                    <a:cubicBezTo>
                      <a:pt x="7520" y="25952"/>
                      <a:pt x="7519" y="25973"/>
                      <a:pt x="7524" y="25991"/>
                    </a:cubicBezTo>
                    <a:lnTo>
                      <a:pt x="7955" y="27465"/>
                    </a:lnTo>
                    <a:cubicBezTo>
                      <a:pt x="7966" y="27498"/>
                      <a:pt x="7995" y="27520"/>
                      <a:pt x="8029" y="27520"/>
                    </a:cubicBezTo>
                    <a:cubicBezTo>
                      <a:pt x="8035" y="27520"/>
                      <a:pt x="8042" y="27519"/>
                      <a:pt x="8049" y="27517"/>
                    </a:cubicBezTo>
                    <a:lnTo>
                      <a:pt x="8686" y="27332"/>
                    </a:lnTo>
                    <a:cubicBezTo>
                      <a:pt x="8696" y="27329"/>
                      <a:pt x="8707" y="27327"/>
                      <a:pt x="8717" y="27327"/>
                    </a:cubicBezTo>
                    <a:cubicBezTo>
                      <a:pt x="8766" y="27327"/>
                      <a:pt x="8812" y="27358"/>
                      <a:pt x="8827" y="27409"/>
                    </a:cubicBezTo>
                    <a:cubicBezTo>
                      <a:pt x="8844" y="27468"/>
                      <a:pt x="8807" y="27534"/>
                      <a:pt x="8748" y="27551"/>
                    </a:cubicBezTo>
                    <a:lnTo>
                      <a:pt x="8115" y="27734"/>
                    </a:lnTo>
                    <a:cubicBezTo>
                      <a:pt x="8096" y="27739"/>
                      <a:pt x="8078" y="27753"/>
                      <a:pt x="8070" y="27770"/>
                    </a:cubicBezTo>
                    <a:cubicBezTo>
                      <a:pt x="8060" y="27786"/>
                      <a:pt x="8059" y="27810"/>
                      <a:pt x="8064" y="27828"/>
                    </a:cubicBezTo>
                    <a:lnTo>
                      <a:pt x="8496" y="29302"/>
                    </a:lnTo>
                    <a:cubicBezTo>
                      <a:pt x="8506" y="29335"/>
                      <a:pt x="8536" y="29357"/>
                      <a:pt x="8570" y="29357"/>
                    </a:cubicBezTo>
                    <a:cubicBezTo>
                      <a:pt x="8577" y="29357"/>
                      <a:pt x="8584" y="29356"/>
                      <a:pt x="8590" y="29354"/>
                    </a:cubicBezTo>
                    <a:lnTo>
                      <a:pt x="9219" y="29171"/>
                    </a:lnTo>
                    <a:cubicBezTo>
                      <a:pt x="9230" y="29168"/>
                      <a:pt x="9240" y="29167"/>
                      <a:pt x="9250" y="29167"/>
                    </a:cubicBezTo>
                    <a:cubicBezTo>
                      <a:pt x="9299" y="29167"/>
                      <a:pt x="9345" y="29197"/>
                      <a:pt x="9361" y="29249"/>
                    </a:cubicBezTo>
                    <a:cubicBezTo>
                      <a:pt x="9377" y="29308"/>
                      <a:pt x="9341" y="29373"/>
                      <a:pt x="9282" y="29391"/>
                    </a:cubicBezTo>
                    <a:lnTo>
                      <a:pt x="8656" y="29572"/>
                    </a:lnTo>
                    <a:cubicBezTo>
                      <a:pt x="8634" y="29579"/>
                      <a:pt x="8619" y="29591"/>
                      <a:pt x="8608" y="29610"/>
                    </a:cubicBezTo>
                    <a:cubicBezTo>
                      <a:pt x="8601" y="29624"/>
                      <a:pt x="8599" y="29648"/>
                      <a:pt x="8604" y="29666"/>
                    </a:cubicBezTo>
                    <a:lnTo>
                      <a:pt x="9036" y="31139"/>
                    </a:lnTo>
                    <a:cubicBezTo>
                      <a:pt x="9046" y="31173"/>
                      <a:pt x="9076" y="31195"/>
                      <a:pt x="9109" y="31195"/>
                    </a:cubicBezTo>
                    <a:cubicBezTo>
                      <a:pt x="9116" y="31195"/>
                      <a:pt x="9123" y="31194"/>
                      <a:pt x="9130" y="31192"/>
                    </a:cubicBezTo>
                    <a:lnTo>
                      <a:pt x="10538" y="30783"/>
                    </a:lnTo>
                    <a:cubicBezTo>
                      <a:pt x="10548" y="30780"/>
                      <a:pt x="10558" y="30779"/>
                      <a:pt x="10569" y="30779"/>
                    </a:cubicBezTo>
                    <a:cubicBezTo>
                      <a:pt x="10617" y="30779"/>
                      <a:pt x="10664" y="30809"/>
                      <a:pt x="10679" y="30861"/>
                    </a:cubicBezTo>
                    <a:cubicBezTo>
                      <a:pt x="10696" y="30920"/>
                      <a:pt x="10661" y="30985"/>
                      <a:pt x="10602" y="31002"/>
                    </a:cubicBezTo>
                    <a:lnTo>
                      <a:pt x="9194" y="31412"/>
                    </a:lnTo>
                    <a:cubicBezTo>
                      <a:pt x="9177" y="31417"/>
                      <a:pt x="9161" y="31429"/>
                      <a:pt x="9150" y="31448"/>
                    </a:cubicBezTo>
                    <a:cubicBezTo>
                      <a:pt x="9140" y="31464"/>
                      <a:pt x="9137" y="31484"/>
                      <a:pt x="9143" y="31506"/>
                    </a:cubicBezTo>
                    <a:lnTo>
                      <a:pt x="9272" y="31932"/>
                    </a:lnTo>
                    <a:cubicBezTo>
                      <a:pt x="9336" y="32152"/>
                      <a:pt x="9536" y="32295"/>
                      <a:pt x="9754" y="32295"/>
                    </a:cubicBezTo>
                    <a:cubicBezTo>
                      <a:pt x="9801" y="32295"/>
                      <a:pt x="9848" y="32289"/>
                      <a:pt x="9895" y="32275"/>
                    </a:cubicBezTo>
                    <a:lnTo>
                      <a:pt x="13323" y="31287"/>
                    </a:lnTo>
                    <a:cubicBezTo>
                      <a:pt x="11868" y="30511"/>
                      <a:pt x="11414" y="28648"/>
                      <a:pt x="11414" y="28648"/>
                    </a:cubicBezTo>
                    <a:cubicBezTo>
                      <a:pt x="11414" y="28648"/>
                      <a:pt x="4983" y="6502"/>
                      <a:pt x="4333" y="4264"/>
                    </a:cubicBezTo>
                    <a:cubicBezTo>
                      <a:pt x="4029" y="3217"/>
                      <a:pt x="4174" y="2509"/>
                      <a:pt x="4412" y="2051"/>
                    </a:cubicBezTo>
                    <a:lnTo>
                      <a:pt x="794" y="65"/>
                    </a:lnTo>
                    <a:cubicBezTo>
                      <a:pt x="706" y="17"/>
                      <a:pt x="622" y="1"/>
                      <a:pt x="55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6619;p63">
                <a:extLst>
                  <a:ext uri="{FF2B5EF4-FFF2-40B4-BE49-F238E27FC236}">
                    <a16:creationId xmlns:a16="http://schemas.microsoft.com/office/drawing/2014/main" id="{3AE4A078-4D1B-4882-A493-642399580AB9}"/>
                  </a:ext>
                </a:extLst>
              </p:cNvPr>
              <p:cNvSpPr/>
              <p:nvPr/>
            </p:nvSpPr>
            <p:spPr>
              <a:xfrm>
                <a:off x="6056450" y="3921375"/>
                <a:ext cx="269175" cy="208400"/>
              </a:xfrm>
              <a:custGeom>
                <a:avLst/>
                <a:gdLst/>
                <a:ahLst/>
                <a:cxnLst/>
                <a:rect l="l" t="t" r="r" b="b"/>
                <a:pathLst>
                  <a:path w="10767" h="833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79" y="1220"/>
                      <a:pt x="4103" y="3203"/>
                      <a:pt x="4784" y="5547"/>
                    </a:cubicBezTo>
                    <a:cubicBezTo>
                      <a:pt x="5098" y="6629"/>
                      <a:pt x="4999" y="7558"/>
                      <a:pt x="4685" y="8335"/>
                    </a:cubicBezTo>
                    <a:lnTo>
                      <a:pt x="10387" y="6692"/>
                    </a:lnTo>
                    <a:cubicBezTo>
                      <a:pt x="10624" y="6624"/>
                      <a:pt x="10729" y="6426"/>
                      <a:pt x="10745" y="6263"/>
                    </a:cubicBezTo>
                    <a:cubicBezTo>
                      <a:pt x="10766" y="6103"/>
                      <a:pt x="10708" y="5889"/>
                      <a:pt x="10491" y="576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6620;p63">
                <a:extLst>
                  <a:ext uri="{FF2B5EF4-FFF2-40B4-BE49-F238E27FC236}">
                    <a16:creationId xmlns:a16="http://schemas.microsoft.com/office/drawing/2014/main" id="{9FB4B990-3C64-442F-A268-11BD6E1600BD}"/>
                  </a:ext>
                </a:extLst>
              </p:cNvPr>
              <p:cNvSpPr/>
              <p:nvPr/>
            </p:nvSpPr>
            <p:spPr>
              <a:xfrm>
                <a:off x="5522525" y="3796550"/>
                <a:ext cx="433975" cy="339100"/>
              </a:xfrm>
              <a:custGeom>
                <a:avLst/>
                <a:gdLst/>
                <a:ahLst/>
                <a:cxnLst/>
                <a:rect l="l" t="t" r="r" b="b"/>
                <a:pathLst>
                  <a:path w="17359" h="13564" extrusionOk="0">
                    <a:moveTo>
                      <a:pt x="436" y="315"/>
                    </a:moveTo>
                    <a:cubicBezTo>
                      <a:pt x="450" y="315"/>
                      <a:pt x="465" y="317"/>
                      <a:pt x="481" y="327"/>
                    </a:cubicBezTo>
                    <a:lnTo>
                      <a:pt x="16982" y="9401"/>
                    </a:lnTo>
                    <a:cubicBezTo>
                      <a:pt x="17029" y="9428"/>
                      <a:pt x="17030" y="9473"/>
                      <a:pt x="17028" y="9490"/>
                    </a:cubicBezTo>
                    <a:cubicBezTo>
                      <a:pt x="17026" y="9507"/>
                      <a:pt x="17015" y="9552"/>
                      <a:pt x="16963" y="9567"/>
                    </a:cubicBezTo>
                    <a:lnTo>
                      <a:pt x="4213" y="13246"/>
                    </a:lnTo>
                    <a:cubicBezTo>
                      <a:pt x="4206" y="13247"/>
                      <a:pt x="4198" y="13248"/>
                      <a:pt x="4191" y="13248"/>
                    </a:cubicBezTo>
                    <a:cubicBezTo>
                      <a:pt x="4151" y="13248"/>
                      <a:pt x="4114" y="13224"/>
                      <a:pt x="4102" y="13184"/>
                    </a:cubicBezTo>
                    <a:lnTo>
                      <a:pt x="350" y="431"/>
                    </a:lnTo>
                    <a:cubicBezTo>
                      <a:pt x="334" y="379"/>
                      <a:pt x="366" y="347"/>
                      <a:pt x="379" y="336"/>
                    </a:cubicBezTo>
                    <a:cubicBezTo>
                      <a:pt x="389" y="327"/>
                      <a:pt x="410" y="315"/>
                      <a:pt x="436" y="315"/>
                    </a:cubicBezTo>
                    <a:close/>
                    <a:moveTo>
                      <a:pt x="436" y="0"/>
                    </a:moveTo>
                    <a:cubicBezTo>
                      <a:pt x="346" y="0"/>
                      <a:pt x="256" y="30"/>
                      <a:pt x="183" y="90"/>
                    </a:cubicBezTo>
                    <a:cubicBezTo>
                      <a:pt x="54" y="193"/>
                      <a:pt x="1" y="362"/>
                      <a:pt x="48" y="520"/>
                    </a:cubicBezTo>
                    <a:lnTo>
                      <a:pt x="3800" y="13273"/>
                    </a:lnTo>
                    <a:cubicBezTo>
                      <a:pt x="3852" y="13449"/>
                      <a:pt x="4014" y="13564"/>
                      <a:pt x="4189" y="13564"/>
                    </a:cubicBezTo>
                    <a:cubicBezTo>
                      <a:pt x="4226" y="13564"/>
                      <a:pt x="4264" y="13559"/>
                      <a:pt x="4299" y="13548"/>
                    </a:cubicBezTo>
                    <a:lnTo>
                      <a:pt x="17050" y="9869"/>
                    </a:lnTo>
                    <a:cubicBezTo>
                      <a:pt x="17208" y="9823"/>
                      <a:pt x="17322" y="9688"/>
                      <a:pt x="17340" y="9525"/>
                    </a:cubicBezTo>
                    <a:cubicBezTo>
                      <a:pt x="17359" y="9362"/>
                      <a:pt x="17276" y="9205"/>
                      <a:pt x="17131" y="9124"/>
                    </a:cubicBezTo>
                    <a:lnTo>
                      <a:pt x="631" y="50"/>
                    </a:lnTo>
                    <a:cubicBezTo>
                      <a:pt x="570" y="17"/>
                      <a:pt x="503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6621;p63">
                <a:extLst>
                  <a:ext uri="{FF2B5EF4-FFF2-40B4-BE49-F238E27FC236}">
                    <a16:creationId xmlns:a16="http://schemas.microsoft.com/office/drawing/2014/main" id="{A4C48A25-0F7D-4AB3-85FA-347723AE9830}"/>
                  </a:ext>
                </a:extLst>
              </p:cNvPr>
              <p:cNvSpPr/>
              <p:nvPr/>
            </p:nvSpPr>
            <p:spPr>
              <a:xfrm>
                <a:off x="5280100" y="3500925"/>
                <a:ext cx="1052425" cy="820400"/>
              </a:xfrm>
              <a:custGeom>
                <a:avLst/>
                <a:gdLst/>
                <a:ahLst/>
                <a:cxnLst/>
                <a:rect l="l" t="t" r="r" b="b"/>
                <a:pathLst>
                  <a:path w="42097" h="32816" extrusionOk="0">
                    <a:moveTo>
                      <a:pt x="824" y="315"/>
                    </a:moveTo>
                    <a:cubicBezTo>
                      <a:pt x="895" y="315"/>
                      <a:pt x="968" y="333"/>
                      <a:pt x="1041" y="371"/>
                    </a:cubicBezTo>
                    <a:lnTo>
                      <a:pt x="41517" y="22629"/>
                    </a:lnTo>
                    <a:cubicBezTo>
                      <a:pt x="41710" y="22737"/>
                      <a:pt x="41762" y="22929"/>
                      <a:pt x="41747" y="23074"/>
                    </a:cubicBezTo>
                    <a:cubicBezTo>
                      <a:pt x="41730" y="23219"/>
                      <a:pt x="41637" y="23396"/>
                      <a:pt x="41424" y="23458"/>
                    </a:cubicBezTo>
                    <a:lnTo>
                      <a:pt x="10150" y="32481"/>
                    </a:lnTo>
                    <a:cubicBezTo>
                      <a:pt x="10108" y="32492"/>
                      <a:pt x="10067" y="32498"/>
                      <a:pt x="10026" y="32498"/>
                    </a:cubicBezTo>
                    <a:cubicBezTo>
                      <a:pt x="9831" y="32498"/>
                      <a:pt x="9650" y="32370"/>
                      <a:pt x="9593" y="32174"/>
                    </a:cubicBezTo>
                    <a:lnTo>
                      <a:pt x="390" y="894"/>
                    </a:lnTo>
                    <a:cubicBezTo>
                      <a:pt x="328" y="680"/>
                      <a:pt x="427" y="508"/>
                      <a:pt x="541" y="417"/>
                    </a:cubicBezTo>
                    <a:cubicBezTo>
                      <a:pt x="613" y="360"/>
                      <a:pt x="712" y="315"/>
                      <a:pt x="824" y="315"/>
                    </a:cubicBezTo>
                    <a:close/>
                    <a:moveTo>
                      <a:pt x="823" y="0"/>
                    </a:moveTo>
                    <a:cubicBezTo>
                      <a:pt x="653" y="0"/>
                      <a:pt x="486" y="58"/>
                      <a:pt x="345" y="172"/>
                    </a:cubicBezTo>
                    <a:cubicBezTo>
                      <a:pt x="97" y="371"/>
                      <a:pt x="1" y="682"/>
                      <a:pt x="90" y="985"/>
                    </a:cubicBezTo>
                    <a:lnTo>
                      <a:pt x="9291" y="32266"/>
                    </a:lnTo>
                    <a:cubicBezTo>
                      <a:pt x="9390" y="32598"/>
                      <a:pt x="9696" y="32816"/>
                      <a:pt x="10027" y="32816"/>
                    </a:cubicBezTo>
                    <a:cubicBezTo>
                      <a:pt x="10097" y="32816"/>
                      <a:pt x="10169" y="32805"/>
                      <a:pt x="10239" y="32786"/>
                    </a:cubicBezTo>
                    <a:lnTo>
                      <a:pt x="41512" y="23763"/>
                    </a:lnTo>
                    <a:cubicBezTo>
                      <a:pt x="41818" y="23676"/>
                      <a:pt x="42027" y="23425"/>
                      <a:pt x="42062" y="23111"/>
                    </a:cubicBezTo>
                    <a:cubicBezTo>
                      <a:pt x="42096" y="22797"/>
                      <a:pt x="41948" y="22508"/>
                      <a:pt x="41669" y="22356"/>
                    </a:cubicBezTo>
                    <a:lnTo>
                      <a:pt x="1194" y="96"/>
                    </a:lnTo>
                    <a:cubicBezTo>
                      <a:pt x="1076" y="32"/>
                      <a:pt x="949" y="0"/>
                      <a:pt x="8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6622;p63">
                <a:extLst>
                  <a:ext uri="{FF2B5EF4-FFF2-40B4-BE49-F238E27FC236}">
                    <a16:creationId xmlns:a16="http://schemas.microsoft.com/office/drawing/2014/main" id="{82E0B8B1-854A-4708-B3FC-54C7847A276E}"/>
                  </a:ext>
                </a:extLst>
              </p:cNvPr>
              <p:cNvSpPr/>
              <p:nvPr/>
            </p:nvSpPr>
            <p:spPr>
              <a:xfrm>
                <a:off x="5306950" y="3585775"/>
                <a:ext cx="48600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89" extrusionOk="0">
                    <a:moveTo>
                      <a:pt x="1758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1"/>
                      <a:pt x="114" y="788"/>
                      <a:pt x="185" y="788"/>
                    </a:cubicBezTo>
                    <a:cubicBezTo>
                      <a:pt x="200" y="788"/>
                      <a:pt x="216" y="786"/>
                      <a:pt x="232" y="782"/>
                    </a:cubicBezTo>
                    <a:lnTo>
                      <a:pt x="1805" y="326"/>
                    </a:lnTo>
                    <a:cubicBezTo>
                      <a:pt x="1893" y="300"/>
                      <a:pt x="1943" y="208"/>
                      <a:pt x="1917" y="121"/>
                    </a:cubicBezTo>
                    <a:cubicBezTo>
                      <a:pt x="1895" y="48"/>
                      <a:pt x="1830" y="1"/>
                      <a:pt x="1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6623;p63">
                <a:extLst>
                  <a:ext uri="{FF2B5EF4-FFF2-40B4-BE49-F238E27FC236}">
                    <a16:creationId xmlns:a16="http://schemas.microsoft.com/office/drawing/2014/main" id="{DF9675BD-868A-4BA5-B186-ADC2E2E530D3}"/>
                  </a:ext>
                </a:extLst>
              </p:cNvPr>
              <p:cNvSpPr/>
              <p:nvPr/>
            </p:nvSpPr>
            <p:spPr>
              <a:xfrm>
                <a:off x="5320325" y="36374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6" y="8"/>
                    </a:cubicBezTo>
                    <a:lnTo>
                      <a:pt x="140" y="236"/>
                    </a:lnTo>
                    <a:cubicBezTo>
                      <a:pt x="52" y="262"/>
                      <a:pt x="0" y="353"/>
                      <a:pt x="27" y="441"/>
                    </a:cubicBezTo>
                    <a:cubicBezTo>
                      <a:pt x="47" y="513"/>
                      <a:pt x="113" y="560"/>
                      <a:pt x="186" y="560"/>
                    </a:cubicBezTo>
                    <a:cubicBezTo>
                      <a:pt x="199" y="560"/>
                      <a:pt x="215" y="558"/>
                      <a:pt x="233" y="553"/>
                    </a:cubicBezTo>
                    <a:lnTo>
                      <a:pt x="1019" y="326"/>
                    </a:lnTo>
                    <a:cubicBezTo>
                      <a:pt x="1107" y="300"/>
                      <a:pt x="1157" y="208"/>
                      <a:pt x="1131" y="121"/>
                    </a:cubicBezTo>
                    <a:cubicBezTo>
                      <a:pt x="1109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6624;p63">
                <a:extLst>
                  <a:ext uri="{FF2B5EF4-FFF2-40B4-BE49-F238E27FC236}">
                    <a16:creationId xmlns:a16="http://schemas.microsoft.com/office/drawing/2014/main" id="{4203815A-4037-4D38-9492-838B0C9EE60E}"/>
                  </a:ext>
                </a:extLst>
              </p:cNvPr>
              <p:cNvSpPr/>
              <p:nvPr/>
            </p:nvSpPr>
            <p:spPr>
              <a:xfrm>
                <a:off x="5333675" y="3683400"/>
                <a:ext cx="28925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8"/>
                    </a:cubicBezTo>
                    <a:lnTo>
                      <a:pt x="139" y="237"/>
                    </a:lnTo>
                    <a:cubicBezTo>
                      <a:pt x="51" y="263"/>
                      <a:pt x="0" y="354"/>
                      <a:pt x="26" y="442"/>
                    </a:cubicBezTo>
                    <a:cubicBezTo>
                      <a:pt x="47" y="514"/>
                      <a:pt x="113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300"/>
                      <a:pt x="1157" y="209"/>
                      <a:pt x="1130" y="121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6625;p63">
                <a:extLst>
                  <a:ext uri="{FF2B5EF4-FFF2-40B4-BE49-F238E27FC236}">
                    <a16:creationId xmlns:a16="http://schemas.microsoft.com/office/drawing/2014/main" id="{0FACBCE2-62F2-48FB-8912-DE60EC9CDBF2}"/>
                  </a:ext>
                </a:extLst>
              </p:cNvPr>
              <p:cNvSpPr/>
              <p:nvPr/>
            </p:nvSpPr>
            <p:spPr>
              <a:xfrm>
                <a:off x="5347000" y="3723700"/>
                <a:ext cx="48625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790" extrusionOk="0">
                    <a:moveTo>
                      <a:pt x="1759" y="0"/>
                    </a:moveTo>
                    <a:cubicBezTo>
                      <a:pt x="1744" y="0"/>
                      <a:pt x="1728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1" y="582"/>
                      <a:pt x="27" y="670"/>
                    </a:cubicBezTo>
                    <a:cubicBezTo>
                      <a:pt x="48" y="742"/>
                      <a:pt x="114" y="789"/>
                      <a:pt x="186" y="789"/>
                    </a:cubicBezTo>
                    <a:cubicBezTo>
                      <a:pt x="202" y="789"/>
                      <a:pt x="218" y="787"/>
                      <a:pt x="233" y="782"/>
                    </a:cubicBezTo>
                    <a:lnTo>
                      <a:pt x="1805" y="326"/>
                    </a:lnTo>
                    <a:cubicBezTo>
                      <a:pt x="1893" y="299"/>
                      <a:pt x="1944" y="208"/>
                      <a:pt x="1918" y="120"/>
                    </a:cubicBezTo>
                    <a:cubicBezTo>
                      <a:pt x="1897" y="48"/>
                      <a:pt x="1831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6626;p63">
                <a:extLst>
                  <a:ext uri="{FF2B5EF4-FFF2-40B4-BE49-F238E27FC236}">
                    <a16:creationId xmlns:a16="http://schemas.microsoft.com/office/drawing/2014/main" id="{E2FE6940-9BF2-432E-A0A4-EDD3A3437707}"/>
                  </a:ext>
                </a:extLst>
              </p:cNvPr>
              <p:cNvSpPr/>
              <p:nvPr/>
            </p:nvSpPr>
            <p:spPr>
              <a:xfrm>
                <a:off x="5360400" y="3775375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2" y="1"/>
                    </a:moveTo>
                    <a:cubicBezTo>
                      <a:pt x="957" y="1"/>
                      <a:pt x="941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5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0" y="561"/>
                      <a:pt x="215" y="560"/>
                      <a:pt x="232" y="555"/>
                    </a:cubicBezTo>
                    <a:lnTo>
                      <a:pt x="1018" y="326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6627;p63">
                <a:extLst>
                  <a:ext uri="{FF2B5EF4-FFF2-40B4-BE49-F238E27FC236}">
                    <a16:creationId xmlns:a16="http://schemas.microsoft.com/office/drawing/2014/main" id="{6E38A8C5-CC25-43B6-A2F8-F52154815E3D}"/>
                  </a:ext>
                </a:extLst>
              </p:cNvPr>
              <p:cNvSpPr/>
              <p:nvPr/>
            </p:nvSpPr>
            <p:spPr>
              <a:xfrm>
                <a:off x="5373750" y="382137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6" y="0"/>
                      <a:pt x="940" y="3"/>
                      <a:pt x="925" y="7"/>
                    </a:cubicBezTo>
                    <a:lnTo>
                      <a:pt x="139" y="237"/>
                    </a:lnTo>
                    <a:cubicBezTo>
                      <a:pt x="51" y="263"/>
                      <a:pt x="1" y="354"/>
                      <a:pt x="27" y="442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199" y="561"/>
                      <a:pt x="215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7"/>
                      <a:pt x="1131" y="119"/>
                    </a:cubicBezTo>
                    <a:cubicBezTo>
                      <a:pt x="1109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6628;p63">
                <a:extLst>
                  <a:ext uri="{FF2B5EF4-FFF2-40B4-BE49-F238E27FC236}">
                    <a16:creationId xmlns:a16="http://schemas.microsoft.com/office/drawing/2014/main" id="{E7DDB373-2C09-4EBA-9D87-CC348B275566}"/>
                  </a:ext>
                </a:extLst>
              </p:cNvPr>
              <p:cNvSpPr/>
              <p:nvPr/>
            </p:nvSpPr>
            <p:spPr>
              <a:xfrm>
                <a:off x="5387100" y="3861675"/>
                <a:ext cx="4857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8" extrusionOk="0">
                    <a:moveTo>
                      <a:pt x="1759" y="0"/>
                    </a:moveTo>
                    <a:cubicBezTo>
                      <a:pt x="1743" y="0"/>
                      <a:pt x="1727" y="2"/>
                      <a:pt x="1712" y="7"/>
                    </a:cubicBezTo>
                    <a:lnTo>
                      <a:pt x="138" y="463"/>
                    </a:lnTo>
                    <a:cubicBezTo>
                      <a:pt x="51" y="490"/>
                      <a:pt x="0" y="582"/>
                      <a:pt x="26" y="669"/>
                    </a:cubicBezTo>
                    <a:cubicBezTo>
                      <a:pt x="47" y="741"/>
                      <a:pt x="112" y="788"/>
                      <a:pt x="185" y="788"/>
                    </a:cubicBezTo>
                    <a:cubicBezTo>
                      <a:pt x="199" y="788"/>
                      <a:pt x="215" y="787"/>
                      <a:pt x="232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7" y="119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6629;p63">
                <a:extLst>
                  <a:ext uri="{FF2B5EF4-FFF2-40B4-BE49-F238E27FC236}">
                    <a16:creationId xmlns:a16="http://schemas.microsoft.com/office/drawing/2014/main" id="{6AD455EE-7182-4C11-A136-64BFAC9EE274}"/>
                  </a:ext>
                </a:extLst>
              </p:cNvPr>
              <p:cNvSpPr/>
              <p:nvPr/>
            </p:nvSpPr>
            <p:spPr>
              <a:xfrm>
                <a:off x="5400450" y="391335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6" y="0"/>
                      <a:pt x="940" y="2"/>
                      <a:pt x="924" y="7"/>
                    </a:cubicBezTo>
                    <a:lnTo>
                      <a:pt x="138" y="235"/>
                    </a:lnTo>
                    <a:cubicBezTo>
                      <a:pt x="50" y="261"/>
                      <a:pt x="0" y="354"/>
                      <a:pt x="26" y="441"/>
                    </a:cubicBezTo>
                    <a:cubicBezTo>
                      <a:pt x="47" y="514"/>
                      <a:pt x="112" y="561"/>
                      <a:pt x="184" y="561"/>
                    </a:cubicBezTo>
                    <a:cubicBezTo>
                      <a:pt x="200" y="561"/>
                      <a:pt x="216" y="559"/>
                      <a:pt x="231" y="553"/>
                    </a:cubicBezTo>
                    <a:lnTo>
                      <a:pt x="1017" y="325"/>
                    </a:lnTo>
                    <a:cubicBezTo>
                      <a:pt x="1105" y="299"/>
                      <a:pt x="1157" y="207"/>
                      <a:pt x="1130" y="119"/>
                    </a:cubicBezTo>
                    <a:cubicBezTo>
                      <a:pt x="1109" y="47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6630;p63">
                <a:extLst>
                  <a:ext uri="{FF2B5EF4-FFF2-40B4-BE49-F238E27FC236}">
                    <a16:creationId xmlns:a16="http://schemas.microsoft.com/office/drawing/2014/main" id="{245F146A-4DEB-4273-AD89-440166B84A75}"/>
                  </a:ext>
                </a:extLst>
              </p:cNvPr>
              <p:cNvSpPr/>
              <p:nvPr/>
            </p:nvSpPr>
            <p:spPr>
              <a:xfrm>
                <a:off x="5413775" y="3959325"/>
                <a:ext cx="28950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5" y="7"/>
                    </a:cubicBezTo>
                    <a:lnTo>
                      <a:pt x="139" y="236"/>
                    </a:lnTo>
                    <a:cubicBezTo>
                      <a:pt x="51" y="262"/>
                      <a:pt x="1" y="353"/>
                      <a:pt x="27" y="441"/>
                    </a:cubicBezTo>
                    <a:cubicBezTo>
                      <a:pt x="48" y="514"/>
                      <a:pt x="113" y="561"/>
                      <a:pt x="185" y="561"/>
                    </a:cubicBezTo>
                    <a:cubicBezTo>
                      <a:pt x="201" y="561"/>
                      <a:pt x="216" y="559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10" y="48"/>
                      <a:pt x="1044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6631;p63">
                <a:extLst>
                  <a:ext uri="{FF2B5EF4-FFF2-40B4-BE49-F238E27FC236}">
                    <a16:creationId xmlns:a16="http://schemas.microsoft.com/office/drawing/2014/main" id="{E0F70044-6340-498E-B527-3D74C6877461}"/>
                  </a:ext>
                </a:extLst>
              </p:cNvPr>
              <p:cNvSpPr/>
              <p:nvPr/>
            </p:nvSpPr>
            <p:spPr>
              <a:xfrm>
                <a:off x="5427150" y="3999600"/>
                <a:ext cx="48600" cy="19750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790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2" y="8"/>
                    </a:cubicBezTo>
                    <a:lnTo>
                      <a:pt x="139" y="465"/>
                    </a:lnTo>
                    <a:cubicBezTo>
                      <a:pt x="52" y="491"/>
                      <a:pt x="1" y="582"/>
                      <a:pt x="27" y="670"/>
                    </a:cubicBezTo>
                    <a:cubicBezTo>
                      <a:pt x="48" y="743"/>
                      <a:pt x="113" y="790"/>
                      <a:pt x="185" y="790"/>
                    </a:cubicBezTo>
                    <a:cubicBezTo>
                      <a:pt x="200" y="790"/>
                      <a:pt x="215" y="787"/>
                      <a:pt x="232" y="782"/>
                    </a:cubicBezTo>
                    <a:lnTo>
                      <a:pt x="1805" y="326"/>
                    </a:lnTo>
                    <a:cubicBezTo>
                      <a:pt x="1892" y="300"/>
                      <a:pt x="1943" y="209"/>
                      <a:pt x="1917" y="121"/>
                    </a:cubicBezTo>
                    <a:cubicBezTo>
                      <a:pt x="1895" y="49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6632;p63">
                <a:extLst>
                  <a:ext uri="{FF2B5EF4-FFF2-40B4-BE49-F238E27FC236}">
                    <a16:creationId xmlns:a16="http://schemas.microsoft.com/office/drawing/2014/main" id="{EF3986E2-9E49-44C7-B18C-EFD98BB546D2}"/>
                  </a:ext>
                </a:extLst>
              </p:cNvPr>
              <p:cNvSpPr/>
              <p:nvPr/>
            </p:nvSpPr>
            <p:spPr>
              <a:xfrm>
                <a:off x="5440500" y="4051300"/>
                <a:ext cx="28925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1" extrusionOk="0">
                    <a:moveTo>
                      <a:pt x="972" y="0"/>
                    </a:moveTo>
                    <a:cubicBezTo>
                      <a:pt x="957" y="0"/>
                      <a:pt x="941" y="2"/>
                      <a:pt x="926" y="7"/>
                    </a:cubicBezTo>
                    <a:lnTo>
                      <a:pt x="139" y="236"/>
                    </a:lnTo>
                    <a:cubicBezTo>
                      <a:pt x="52" y="262"/>
                      <a:pt x="0" y="354"/>
                      <a:pt x="27" y="441"/>
                    </a:cubicBezTo>
                    <a:cubicBezTo>
                      <a:pt x="48" y="513"/>
                      <a:pt x="112" y="561"/>
                      <a:pt x="185" y="561"/>
                    </a:cubicBezTo>
                    <a:cubicBezTo>
                      <a:pt x="200" y="561"/>
                      <a:pt x="215" y="558"/>
                      <a:pt x="232" y="554"/>
                    </a:cubicBezTo>
                    <a:lnTo>
                      <a:pt x="1018" y="325"/>
                    </a:lnTo>
                    <a:cubicBezTo>
                      <a:pt x="1106" y="299"/>
                      <a:pt x="1157" y="208"/>
                      <a:pt x="1131" y="120"/>
                    </a:cubicBezTo>
                    <a:cubicBezTo>
                      <a:pt x="1109" y="48"/>
                      <a:pt x="1043" y="0"/>
                      <a:pt x="9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6633;p63">
                <a:extLst>
                  <a:ext uri="{FF2B5EF4-FFF2-40B4-BE49-F238E27FC236}">
                    <a16:creationId xmlns:a16="http://schemas.microsoft.com/office/drawing/2014/main" id="{693E7C91-A34E-470C-A5FA-6199C7D3BE41}"/>
                  </a:ext>
                </a:extLst>
              </p:cNvPr>
              <p:cNvSpPr/>
              <p:nvPr/>
            </p:nvSpPr>
            <p:spPr>
              <a:xfrm>
                <a:off x="5453850" y="4097275"/>
                <a:ext cx="289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560" extrusionOk="0">
                    <a:moveTo>
                      <a:pt x="972" y="1"/>
                    </a:moveTo>
                    <a:cubicBezTo>
                      <a:pt x="956" y="1"/>
                      <a:pt x="941" y="3"/>
                      <a:pt x="925" y="8"/>
                    </a:cubicBezTo>
                    <a:lnTo>
                      <a:pt x="138" y="235"/>
                    </a:lnTo>
                    <a:cubicBezTo>
                      <a:pt x="51" y="261"/>
                      <a:pt x="0" y="353"/>
                      <a:pt x="26" y="441"/>
                    </a:cubicBezTo>
                    <a:cubicBezTo>
                      <a:pt x="47" y="512"/>
                      <a:pt x="112" y="559"/>
                      <a:pt x="184" y="559"/>
                    </a:cubicBezTo>
                    <a:cubicBezTo>
                      <a:pt x="200" y="559"/>
                      <a:pt x="216" y="558"/>
                      <a:pt x="231" y="553"/>
                    </a:cubicBezTo>
                    <a:lnTo>
                      <a:pt x="1018" y="326"/>
                    </a:lnTo>
                    <a:cubicBezTo>
                      <a:pt x="1105" y="300"/>
                      <a:pt x="1157" y="208"/>
                      <a:pt x="1131" y="120"/>
                    </a:cubicBezTo>
                    <a:cubicBezTo>
                      <a:pt x="1109" y="48"/>
                      <a:pt x="1043" y="1"/>
                      <a:pt x="9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6634;p63">
                <a:extLst>
                  <a:ext uri="{FF2B5EF4-FFF2-40B4-BE49-F238E27FC236}">
                    <a16:creationId xmlns:a16="http://schemas.microsoft.com/office/drawing/2014/main" id="{C571C33C-8639-4700-A607-BE191E3D5676}"/>
                  </a:ext>
                </a:extLst>
              </p:cNvPr>
              <p:cNvSpPr/>
              <p:nvPr/>
            </p:nvSpPr>
            <p:spPr>
              <a:xfrm>
                <a:off x="5467225" y="413755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1"/>
                    </a:moveTo>
                    <a:cubicBezTo>
                      <a:pt x="1743" y="1"/>
                      <a:pt x="1727" y="3"/>
                      <a:pt x="1711" y="8"/>
                    </a:cubicBezTo>
                    <a:lnTo>
                      <a:pt x="139" y="464"/>
                    </a:lnTo>
                    <a:cubicBezTo>
                      <a:pt x="51" y="490"/>
                      <a:pt x="0" y="581"/>
                      <a:pt x="26" y="669"/>
                    </a:cubicBezTo>
                    <a:cubicBezTo>
                      <a:pt x="47" y="741"/>
                      <a:pt x="113" y="788"/>
                      <a:pt x="184" y="788"/>
                    </a:cubicBezTo>
                    <a:cubicBezTo>
                      <a:pt x="199" y="788"/>
                      <a:pt x="215" y="787"/>
                      <a:pt x="231" y="782"/>
                    </a:cubicBezTo>
                    <a:lnTo>
                      <a:pt x="1804" y="325"/>
                    </a:lnTo>
                    <a:cubicBezTo>
                      <a:pt x="1892" y="299"/>
                      <a:pt x="1943" y="207"/>
                      <a:pt x="1916" y="120"/>
                    </a:cubicBezTo>
                    <a:cubicBezTo>
                      <a:pt x="1895" y="47"/>
                      <a:pt x="1830" y="1"/>
                      <a:pt x="17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6635;p63">
                <a:extLst>
                  <a:ext uri="{FF2B5EF4-FFF2-40B4-BE49-F238E27FC236}">
                    <a16:creationId xmlns:a16="http://schemas.microsoft.com/office/drawing/2014/main" id="{67C8EE97-E41B-42CA-82AE-1078B9087371}"/>
                  </a:ext>
                </a:extLst>
              </p:cNvPr>
              <p:cNvSpPr/>
              <p:nvPr/>
            </p:nvSpPr>
            <p:spPr>
              <a:xfrm>
                <a:off x="5480550" y="4189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8" y="1"/>
                      <a:pt x="942" y="3"/>
                      <a:pt x="926" y="8"/>
                    </a:cubicBezTo>
                    <a:lnTo>
                      <a:pt x="140" y="237"/>
                    </a:lnTo>
                    <a:cubicBezTo>
                      <a:pt x="52" y="263"/>
                      <a:pt x="1" y="355"/>
                      <a:pt x="27" y="443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1" y="561"/>
                      <a:pt x="215" y="560"/>
                      <a:pt x="232" y="555"/>
                    </a:cubicBezTo>
                    <a:lnTo>
                      <a:pt x="1019" y="326"/>
                    </a:lnTo>
                    <a:cubicBezTo>
                      <a:pt x="1106" y="300"/>
                      <a:pt x="1157" y="209"/>
                      <a:pt x="1131" y="121"/>
                    </a:cubicBezTo>
                    <a:cubicBezTo>
                      <a:pt x="1110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6636;p63">
                <a:extLst>
                  <a:ext uri="{FF2B5EF4-FFF2-40B4-BE49-F238E27FC236}">
                    <a16:creationId xmlns:a16="http://schemas.microsoft.com/office/drawing/2014/main" id="{2B158E91-5552-4ED1-BD3C-BCC4CD582783}"/>
                  </a:ext>
                </a:extLst>
              </p:cNvPr>
              <p:cNvSpPr/>
              <p:nvPr/>
            </p:nvSpPr>
            <p:spPr>
              <a:xfrm>
                <a:off x="5493900" y="4235200"/>
                <a:ext cx="2895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562" extrusionOk="0">
                    <a:moveTo>
                      <a:pt x="973" y="1"/>
                    </a:moveTo>
                    <a:cubicBezTo>
                      <a:pt x="957" y="1"/>
                      <a:pt x="942" y="3"/>
                      <a:pt x="926" y="7"/>
                    </a:cubicBezTo>
                    <a:lnTo>
                      <a:pt x="140" y="237"/>
                    </a:lnTo>
                    <a:cubicBezTo>
                      <a:pt x="52" y="263"/>
                      <a:pt x="1" y="354"/>
                      <a:pt x="27" y="442"/>
                    </a:cubicBezTo>
                    <a:cubicBezTo>
                      <a:pt x="48" y="514"/>
                      <a:pt x="114" y="561"/>
                      <a:pt x="185" y="561"/>
                    </a:cubicBezTo>
                    <a:cubicBezTo>
                      <a:pt x="200" y="561"/>
                      <a:pt x="216" y="560"/>
                      <a:pt x="232" y="555"/>
                    </a:cubicBezTo>
                    <a:lnTo>
                      <a:pt x="1019" y="326"/>
                    </a:lnTo>
                    <a:cubicBezTo>
                      <a:pt x="1106" y="299"/>
                      <a:pt x="1157" y="207"/>
                      <a:pt x="1131" y="121"/>
                    </a:cubicBezTo>
                    <a:cubicBezTo>
                      <a:pt x="1109" y="48"/>
                      <a:pt x="1045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6637;p63">
                <a:extLst>
                  <a:ext uri="{FF2B5EF4-FFF2-40B4-BE49-F238E27FC236}">
                    <a16:creationId xmlns:a16="http://schemas.microsoft.com/office/drawing/2014/main" id="{13757BD7-F28E-47BA-B896-37EEB625E22C}"/>
                  </a:ext>
                </a:extLst>
              </p:cNvPr>
              <p:cNvSpPr/>
              <p:nvPr/>
            </p:nvSpPr>
            <p:spPr>
              <a:xfrm>
                <a:off x="5507250" y="4275500"/>
                <a:ext cx="48575" cy="1972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89" extrusionOk="0">
                    <a:moveTo>
                      <a:pt x="1759" y="0"/>
                    </a:moveTo>
                    <a:cubicBezTo>
                      <a:pt x="1743" y="0"/>
                      <a:pt x="1727" y="3"/>
                      <a:pt x="1712" y="7"/>
                    </a:cubicBezTo>
                    <a:lnTo>
                      <a:pt x="140" y="464"/>
                    </a:lnTo>
                    <a:cubicBezTo>
                      <a:pt x="52" y="490"/>
                      <a:pt x="0" y="582"/>
                      <a:pt x="26" y="670"/>
                    </a:cubicBezTo>
                    <a:cubicBezTo>
                      <a:pt x="47" y="741"/>
                      <a:pt x="113" y="788"/>
                      <a:pt x="185" y="788"/>
                    </a:cubicBezTo>
                    <a:cubicBezTo>
                      <a:pt x="200" y="788"/>
                      <a:pt x="216" y="787"/>
                      <a:pt x="232" y="782"/>
                    </a:cubicBezTo>
                    <a:lnTo>
                      <a:pt x="1805" y="325"/>
                    </a:lnTo>
                    <a:cubicBezTo>
                      <a:pt x="1893" y="299"/>
                      <a:pt x="1943" y="207"/>
                      <a:pt x="1917" y="120"/>
                    </a:cubicBezTo>
                    <a:cubicBezTo>
                      <a:pt x="1895" y="48"/>
                      <a:pt x="1830" y="0"/>
                      <a:pt x="17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6638;p63">
                <a:extLst>
                  <a:ext uri="{FF2B5EF4-FFF2-40B4-BE49-F238E27FC236}">
                    <a16:creationId xmlns:a16="http://schemas.microsoft.com/office/drawing/2014/main" id="{04844A62-3102-41FC-A3EB-4B74C44AB576}"/>
                  </a:ext>
                </a:extLst>
              </p:cNvPr>
              <p:cNvSpPr/>
              <p:nvPr/>
            </p:nvSpPr>
            <p:spPr>
              <a:xfrm>
                <a:off x="5615600" y="4075475"/>
                <a:ext cx="298350" cy="83475"/>
              </a:xfrm>
              <a:custGeom>
                <a:avLst/>
                <a:gdLst/>
                <a:ahLst/>
                <a:cxnLst/>
                <a:rect l="l" t="t" r="r" b="b"/>
                <a:pathLst>
                  <a:path w="11934" h="3339" extrusionOk="0">
                    <a:moveTo>
                      <a:pt x="11841" y="0"/>
                    </a:moveTo>
                    <a:cubicBezTo>
                      <a:pt x="11834" y="0"/>
                      <a:pt x="11827" y="1"/>
                      <a:pt x="11820" y="3"/>
                    </a:cubicBezTo>
                    <a:lnTo>
                      <a:pt x="70" y="3174"/>
                    </a:lnTo>
                    <a:cubicBezTo>
                      <a:pt x="26" y="3188"/>
                      <a:pt x="0" y="3232"/>
                      <a:pt x="13" y="3277"/>
                    </a:cubicBezTo>
                    <a:cubicBezTo>
                      <a:pt x="23" y="3313"/>
                      <a:pt x="56" y="3338"/>
                      <a:pt x="92" y="3338"/>
                    </a:cubicBezTo>
                    <a:cubicBezTo>
                      <a:pt x="100" y="3338"/>
                      <a:pt x="107" y="3336"/>
                      <a:pt x="114" y="3334"/>
                    </a:cubicBezTo>
                    <a:lnTo>
                      <a:pt x="11864" y="163"/>
                    </a:lnTo>
                    <a:cubicBezTo>
                      <a:pt x="11908" y="149"/>
                      <a:pt x="11934" y="105"/>
                      <a:pt x="11921" y="60"/>
                    </a:cubicBezTo>
                    <a:cubicBezTo>
                      <a:pt x="11911" y="24"/>
                      <a:pt x="11879" y="0"/>
                      <a:pt x="11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6639;p63">
                <a:extLst>
                  <a:ext uri="{FF2B5EF4-FFF2-40B4-BE49-F238E27FC236}">
                    <a16:creationId xmlns:a16="http://schemas.microsoft.com/office/drawing/2014/main" id="{1869C6E5-1204-4BA8-8BA5-45877CF21C86}"/>
                  </a:ext>
                </a:extLst>
              </p:cNvPr>
              <p:cNvSpPr/>
              <p:nvPr/>
            </p:nvSpPr>
            <p:spPr>
              <a:xfrm>
                <a:off x="5699375" y="4144525"/>
                <a:ext cx="7257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955" extrusionOk="0">
                    <a:moveTo>
                      <a:pt x="2812" y="0"/>
                    </a:moveTo>
                    <a:cubicBezTo>
                      <a:pt x="2804" y="0"/>
                      <a:pt x="2796" y="1"/>
                      <a:pt x="2788" y="4"/>
                    </a:cubicBezTo>
                    <a:lnTo>
                      <a:pt x="70" y="792"/>
                    </a:lnTo>
                    <a:cubicBezTo>
                      <a:pt x="27" y="803"/>
                      <a:pt x="1" y="849"/>
                      <a:pt x="13" y="893"/>
                    </a:cubicBezTo>
                    <a:cubicBezTo>
                      <a:pt x="24" y="930"/>
                      <a:pt x="58" y="954"/>
                      <a:pt x="93" y="954"/>
                    </a:cubicBezTo>
                    <a:cubicBezTo>
                      <a:pt x="101" y="954"/>
                      <a:pt x="108" y="953"/>
                      <a:pt x="115" y="950"/>
                    </a:cubicBezTo>
                    <a:lnTo>
                      <a:pt x="2834" y="163"/>
                    </a:lnTo>
                    <a:cubicBezTo>
                      <a:pt x="2877" y="150"/>
                      <a:pt x="2903" y="105"/>
                      <a:pt x="2890" y="60"/>
                    </a:cubicBezTo>
                    <a:cubicBezTo>
                      <a:pt x="2879" y="25"/>
                      <a:pt x="2848" y="0"/>
                      <a:pt x="28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6640;p63">
                <a:extLst>
                  <a:ext uri="{FF2B5EF4-FFF2-40B4-BE49-F238E27FC236}">
                    <a16:creationId xmlns:a16="http://schemas.microsoft.com/office/drawing/2014/main" id="{D599FA83-7A7B-4ADF-9EFD-BD3FC4EB0637}"/>
                  </a:ext>
                </a:extLst>
              </p:cNvPr>
              <p:cNvSpPr/>
              <p:nvPr/>
            </p:nvSpPr>
            <p:spPr>
              <a:xfrm>
                <a:off x="5765125" y="4177600"/>
                <a:ext cx="42750" cy="14125"/>
              </a:xfrm>
              <a:custGeom>
                <a:avLst/>
                <a:gdLst/>
                <a:ahLst/>
                <a:cxnLst/>
                <a:rect l="l" t="t" r="r" b="b"/>
                <a:pathLst>
                  <a:path w="1710" h="565" extrusionOk="0">
                    <a:moveTo>
                      <a:pt x="1617" y="0"/>
                    </a:moveTo>
                    <a:cubicBezTo>
                      <a:pt x="1610" y="0"/>
                      <a:pt x="1604" y="1"/>
                      <a:pt x="1597" y="3"/>
                    </a:cubicBezTo>
                    <a:lnTo>
                      <a:pt x="72" y="402"/>
                    </a:lnTo>
                    <a:cubicBezTo>
                      <a:pt x="27" y="415"/>
                      <a:pt x="1" y="459"/>
                      <a:pt x="13" y="504"/>
                    </a:cubicBezTo>
                    <a:cubicBezTo>
                      <a:pt x="22" y="541"/>
                      <a:pt x="56" y="565"/>
                      <a:pt x="93" y="565"/>
                    </a:cubicBezTo>
                    <a:cubicBezTo>
                      <a:pt x="99" y="565"/>
                      <a:pt x="107" y="565"/>
                      <a:pt x="114" y="563"/>
                    </a:cubicBezTo>
                    <a:lnTo>
                      <a:pt x="1639" y="162"/>
                    </a:lnTo>
                    <a:cubicBezTo>
                      <a:pt x="1684" y="150"/>
                      <a:pt x="1710" y="105"/>
                      <a:pt x="1698" y="61"/>
                    </a:cubicBezTo>
                    <a:cubicBezTo>
                      <a:pt x="1688" y="25"/>
                      <a:pt x="1655" y="0"/>
                      <a:pt x="1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6641;p63">
                <a:extLst>
                  <a:ext uri="{FF2B5EF4-FFF2-40B4-BE49-F238E27FC236}">
                    <a16:creationId xmlns:a16="http://schemas.microsoft.com/office/drawing/2014/main" id="{062F07C9-5718-4C77-AA47-442E548FF22D}"/>
                  </a:ext>
                </a:extLst>
              </p:cNvPr>
              <p:cNvSpPr/>
              <p:nvPr/>
            </p:nvSpPr>
            <p:spPr>
              <a:xfrm>
                <a:off x="5468075" y="3633075"/>
                <a:ext cx="255875" cy="140775"/>
              </a:xfrm>
              <a:custGeom>
                <a:avLst/>
                <a:gdLst/>
                <a:ahLst/>
                <a:cxnLst/>
                <a:rect l="l" t="t" r="r" b="b"/>
                <a:pathLst>
                  <a:path w="10235" h="5631" extrusionOk="0">
                    <a:moveTo>
                      <a:pt x="95" y="1"/>
                    </a:moveTo>
                    <a:cubicBezTo>
                      <a:pt x="66" y="1"/>
                      <a:pt x="38" y="17"/>
                      <a:pt x="23" y="45"/>
                    </a:cubicBezTo>
                    <a:cubicBezTo>
                      <a:pt x="1" y="84"/>
                      <a:pt x="14" y="135"/>
                      <a:pt x="55" y="157"/>
                    </a:cubicBezTo>
                    <a:lnTo>
                      <a:pt x="10100" y="5620"/>
                    </a:lnTo>
                    <a:cubicBezTo>
                      <a:pt x="10113" y="5628"/>
                      <a:pt x="10126" y="5630"/>
                      <a:pt x="10139" y="5630"/>
                    </a:cubicBezTo>
                    <a:cubicBezTo>
                      <a:pt x="10169" y="5630"/>
                      <a:pt x="10197" y="5615"/>
                      <a:pt x="10212" y="5587"/>
                    </a:cubicBezTo>
                    <a:cubicBezTo>
                      <a:pt x="10234" y="5547"/>
                      <a:pt x="10221" y="5497"/>
                      <a:pt x="10180" y="5474"/>
                    </a:cubicBezTo>
                    <a:lnTo>
                      <a:pt x="135" y="11"/>
                    </a:lnTo>
                    <a:cubicBezTo>
                      <a:pt x="122" y="4"/>
                      <a:pt x="109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6642;p63">
                <a:extLst>
                  <a:ext uri="{FF2B5EF4-FFF2-40B4-BE49-F238E27FC236}">
                    <a16:creationId xmlns:a16="http://schemas.microsoft.com/office/drawing/2014/main" id="{F54026CC-3FE8-4F46-8368-335CFE75FF7E}"/>
                  </a:ext>
                </a:extLst>
              </p:cNvPr>
              <p:cNvSpPr/>
              <p:nvPr/>
            </p:nvSpPr>
            <p:spPr>
              <a:xfrm>
                <a:off x="5511425" y="3675900"/>
                <a:ext cx="1117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4470" h="2587" extrusionOk="0">
                    <a:moveTo>
                      <a:pt x="95" y="0"/>
                    </a:moveTo>
                    <a:cubicBezTo>
                      <a:pt x="66" y="0"/>
                      <a:pt x="38" y="16"/>
                      <a:pt x="23" y="43"/>
                    </a:cubicBezTo>
                    <a:cubicBezTo>
                      <a:pt x="1" y="81"/>
                      <a:pt x="15" y="133"/>
                      <a:pt x="54" y="155"/>
                    </a:cubicBezTo>
                    <a:lnTo>
                      <a:pt x="4335" y="2576"/>
                    </a:lnTo>
                    <a:cubicBezTo>
                      <a:pt x="4348" y="2582"/>
                      <a:pt x="4361" y="2586"/>
                      <a:pt x="4376" y="2586"/>
                    </a:cubicBezTo>
                    <a:cubicBezTo>
                      <a:pt x="4405" y="2586"/>
                      <a:pt x="4432" y="2571"/>
                      <a:pt x="4448" y="2544"/>
                    </a:cubicBezTo>
                    <a:cubicBezTo>
                      <a:pt x="4470" y="2504"/>
                      <a:pt x="4455" y="2453"/>
                      <a:pt x="4416" y="2431"/>
                    </a:cubicBezTo>
                    <a:lnTo>
                      <a:pt x="136" y="11"/>
                    </a:lnTo>
                    <a:cubicBezTo>
                      <a:pt x="123" y="4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6643;p63">
                <a:extLst>
                  <a:ext uri="{FF2B5EF4-FFF2-40B4-BE49-F238E27FC236}">
                    <a16:creationId xmlns:a16="http://schemas.microsoft.com/office/drawing/2014/main" id="{9B8262BE-B428-48FB-BB41-63651C0521A4}"/>
                  </a:ext>
                </a:extLst>
              </p:cNvPr>
              <p:cNvSpPr/>
              <p:nvPr/>
            </p:nvSpPr>
            <p:spPr>
              <a:xfrm>
                <a:off x="5508775" y="3716300"/>
                <a:ext cx="89225" cy="49175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1967" extrusionOk="0">
                    <a:moveTo>
                      <a:pt x="94" y="1"/>
                    </a:moveTo>
                    <a:cubicBezTo>
                      <a:pt x="65" y="1"/>
                      <a:pt x="36" y="17"/>
                      <a:pt x="21" y="45"/>
                    </a:cubicBezTo>
                    <a:cubicBezTo>
                      <a:pt x="0" y="84"/>
                      <a:pt x="14" y="134"/>
                      <a:pt x="54" y="156"/>
                    </a:cubicBezTo>
                    <a:lnTo>
                      <a:pt x="3436" y="1957"/>
                    </a:lnTo>
                    <a:cubicBezTo>
                      <a:pt x="3450" y="1963"/>
                      <a:pt x="3462" y="1966"/>
                      <a:pt x="3476" y="1966"/>
                    </a:cubicBezTo>
                    <a:cubicBezTo>
                      <a:pt x="3506" y="1966"/>
                      <a:pt x="3534" y="1951"/>
                      <a:pt x="3548" y="1923"/>
                    </a:cubicBezTo>
                    <a:cubicBezTo>
                      <a:pt x="3569" y="1884"/>
                      <a:pt x="3554" y="1835"/>
                      <a:pt x="3513" y="1811"/>
                    </a:cubicBezTo>
                    <a:lnTo>
                      <a:pt x="132" y="10"/>
                    </a:lnTo>
                    <a:cubicBezTo>
                      <a:pt x="120" y="4"/>
                      <a:pt x="107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2" name="Google Shape;6699;p63">
            <a:extLst>
              <a:ext uri="{FF2B5EF4-FFF2-40B4-BE49-F238E27FC236}">
                <a16:creationId xmlns:a16="http://schemas.microsoft.com/office/drawing/2014/main" id="{95C17871-2EBD-4F23-8CE4-8A7316C8B5A6}"/>
              </a:ext>
            </a:extLst>
          </p:cNvPr>
          <p:cNvGrpSpPr/>
          <p:nvPr/>
        </p:nvGrpSpPr>
        <p:grpSpPr>
          <a:xfrm>
            <a:off x="2022625" y="2092620"/>
            <a:ext cx="1082692" cy="1082434"/>
            <a:chOff x="3311700" y="816050"/>
            <a:chExt cx="788800" cy="1145100"/>
          </a:xfrm>
        </p:grpSpPr>
        <p:sp>
          <p:nvSpPr>
            <p:cNvPr id="403" name="Google Shape;6700;p63">
              <a:extLst>
                <a:ext uri="{FF2B5EF4-FFF2-40B4-BE49-F238E27FC236}">
                  <a16:creationId xmlns:a16="http://schemas.microsoft.com/office/drawing/2014/main" id="{1F38D9F4-0E29-4B55-9CB5-1A23165EE1D6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6701;p63">
              <a:extLst>
                <a:ext uri="{FF2B5EF4-FFF2-40B4-BE49-F238E27FC236}">
                  <a16:creationId xmlns:a16="http://schemas.microsoft.com/office/drawing/2014/main" id="{4C2BEA87-B5BD-4800-BD36-98811C61AB04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6702;p63">
              <a:extLst>
                <a:ext uri="{FF2B5EF4-FFF2-40B4-BE49-F238E27FC236}">
                  <a16:creationId xmlns:a16="http://schemas.microsoft.com/office/drawing/2014/main" id="{AC4C63E8-4250-4A99-BB95-08217BBC60D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703;p63">
              <a:extLst>
                <a:ext uri="{FF2B5EF4-FFF2-40B4-BE49-F238E27FC236}">
                  <a16:creationId xmlns:a16="http://schemas.microsoft.com/office/drawing/2014/main" id="{BAB2DBF1-3C33-4B06-8C71-E8E8A941AD5B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6704;p63">
              <a:extLst>
                <a:ext uri="{FF2B5EF4-FFF2-40B4-BE49-F238E27FC236}">
                  <a16:creationId xmlns:a16="http://schemas.microsoft.com/office/drawing/2014/main" id="{C8A891B6-FE99-422D-96F6-E90FCBA304A3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6705;p63">
              <a:extLst>
                <a:ext uri="{FF2B5EF4-FFF2-40B4-BE49-F238E27FC236}">
                  <a16:creationId xmlns:a16="http://schemas.microsoft.com/office/drawing/2014/main" id="{3ECF99CE-5743-4447-AA92-59FE9CF41ED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706;p63">
              <a:extLst>
                <a:ext uri="{FF2B5EF4-FFF2-40B4-BE49-F238E27FC236}">
                  <a16:creationId xmlns:a16="http://schemas.microsoft.com/office/drawing/2014/main" id="{E6F2C451-6893-4ED8-A195-B26EEF508389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6707;p63">
              <a:extLst>
                <a:ext uri="{FF2B5EF4-FFF2-40B4-BE49-F238E27FC236}">
                  <a16:creationId xmlns:a16="http://schemas.microsoft.com/office/drawing/2014/main" id="{798276AE-88C3-421E-9BF2-A9404B7F5693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6708;p63">
              <a:extLst>
                <a:ext uri="{FF2B5EF4-FFF2-40B4-BE49-F238E27FC236}">
                  <a16:creationId xmlns:a16="http://schemas.microsoft.com/office/drawing/2014/main" id="{84A9A25D-BEE1-49A3-B83E-742B5C699E6B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709;p63">
              <a:extLst>
                <a:ext uri="{FF2B5EF4-FFF2-40B4-BE49-F238E27FC236}">
                  <a16:creationId xmlns:a16="http://schemas.microsoft.com/office/drawing/2014/main" id="{41C2A32D-F546-4CE1-941B-C64DD14839B3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6710;p63">
              <a:extLst>
                <a:ext uri="{FF2B5EF4-FFF2-40B4-BE49-F238E27FC236}">
                  <a16:creationId xmlns:a16="http://schemas.microsoft.com/office/drawing/2014/main" id="{A40B6185-7D63-4857-AEDD-D081EA6D4BBB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6711;p63">
              <a:extLst>
                <a:ext uri="{FF2B5EF4-FFF2-40B4-BE49-F238E27FC236}">
                  <a16:creationId xmlns:a16="http://schemas.microsoft.com/office/drawing/2014/main" id="{77F5CCE5-DEF2-439C-B126-6AE47B6333CF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6712;p63">
              <a:extLst>
                <a:ext uri="{FF2B5EF4-FFF2-40B4-BE49-F238E27FC236}">
                  <a16:creationId xmlns:a16="http://schemas.microsoft.com/office/drawing/2014/main" id="{B6E18AF6-376D-4681-9C92-15951AD8978A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6713;p63">
              <a:extLst>
                <a:ext uri="{FF2B5EF4-FFF2-40B4-BE49-F238E27FC236}">
                  <a16:creationId xmlns:a16="http://schemas.microsoft.com/office/drawing/2014/main" id="{D4DD32C3-DC02-4254-A8F9-A4041F86312D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6714;p63">
              <a:extLst>
                <a:ext uri="{FF2B5EF4-FFF2-40B4-BE49-F238E27FC236}">
                  <a16:creationId xmlns:a16="http://schemas.microsoft.com/office/drawing/2014/main" id="{F41B05EC-DF3D-4BD5-AFAC-CFD29420D1AA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6715;p63">
              <a:extLst>
                <a:ext uri="{FF2B5EF4-FFF2-40B4-BE49-F238E27FC236}">
                  <a16:creationId xmlns:a16="http://schemas.microsoft.com/office/drawing/2014/main" id="{491A5157-4713-4F2F-8F8B-D4BB37C77711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6716;p63">
              <a:extLst>
                <a:ext uri="{FF2B5EF4-FFF2-40B4-BE49-F238E27FC236}">
                  <a16:creationId xmlns:a16="http://schemas.microsoft.com/office/drawing/2014/main" id="{1C5AC094-FE6B-4CF7-B888-199EC68D3451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6717;p63">
              <a:extLst>
                <a:ext uri="{FF2B5EF4-FFF2-40B4-BE49-F238E27FC236}">
                  <a16:creationId xmlns:a16="http://schemas.microsoft.com/office/drawing/2014/main" id="{90FD6E16-32F1-42F4-96AE-3A3FCCF28E02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6718;p63">
              <a:extLst>
                <a:ext uri="{FF2B5EF4-FFF2-40B4-BE49-F238E27FC236}">
                  <a16:creationId xmlns:a16="http://schemas.microsoft.com/office/drawing/2014/main" id="{6481A5FC-80CB-428F-B27B-E5A4C875EEDF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6719;p63">
              <a:extLst>
                <a:ext uri="{FF2B5EF4-FFF2-40B4-BE49-F238E27FC236}">
                  <a16:creationId xmlns:a16="http://schemas.microsoft.com/office/drawing/2014/main" id="{08C0772E-D73A-4B37-9F24-8AE992CC8961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6720;p63">
              <a:extLst>
                <a:ext uri="{FF2B5EF4-FFF2-40B4-BE49-F238E27FC236}">
                  <a16:creationId xmlns:a16="http://schemas.microsoft.com/office/drawing/2014/main" id="{4AE88B79-2002-460F-8C79-A66B9C4DB14E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6721;p63">
              <a:extLst>
                <a:ext uri="{FF2B5EF4-FFF2-40B4-BE49-F238E27FC236}">
                  <a16:creationId xmlns:a16="http://schemas.microsoft.com/office/drawing/2014/main" id="{1C6402BA-6784-4DC0-BE73-D96C7384C291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6722;p63">
              <a:extLst>
                <a:ext uri="{FF2B5EF4-FFF2-40B4-BE49-F238E27FC236}">
                  <a16:creationId xmlns:a16="http://schemas.microsoft.com/office/drawing/2014/main" id="{6B4CBBC5-5B45-403E-A977-2AEFFE8D32A4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6723;p63">
              <a:extLst>
                <a:ext uri="{FF2B5EF4-FFF2-40B4-BE49-F238E27FC236}">
                  <a16:creationId xmlns:a16="http://schemas.microsoft.com/office/drawing/2014/main" id="{1E285072-C8C5-4E55-8CFC-AD961138F0A6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6724;p63">
              <a:extLst>
                <a:ext uri="{FF2B5EF4-FFF2-40B4-BE49-F238E27FC236}">
                  <a16:creationId xmlns:a16="http://schemas.microsoft.com/office/drawing/2014/main" id="{F93B753E-6FF5-4B03-9FB9-FD4D0E12A382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6725;p63">
              <a:extLst>
                <a:ext uri="{FF2B5EF4-FFF2-40B4-BE49-F238E27FC236}">
                  <a16:creationId xmlns:a16="http://schemas.microsoft.com/office/drawing/2014/main" id="{CEADD414-7357-4433-B63F-87ED9EEB798E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6726;p63">
              <a:extLst>
                <a:ext uri="{FF2B5EF4-FFF2-40B4-BE49-F238E27FC236}">
                  <a16:creationId xmlns:a16="http://schemas.microsoft.com/office/drawing/2014/main" id="{6860340B-9B0E-49A0-B278-9FA9C71834C9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6727;p63">
              <a:extLst>
                <a:ext uri="{FF2B5EF4-FFF2-40B4-BE49-F238E27FC236}">
                  <a16:creationId xmlns:a16="http://schemas.microsoft.com/office/drawing/2014/main" id="{684C5F1B-092F-440D-8997-5E461A0E3437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6728;p63">
              <a:extLst>
                <a:ext uri="{FF2B5EF4-FFF2-40B4-BE49-F238E27FC236}">
                  <a16:creationId xmlns:a16="http://schemas.microsoft.com/office/drawing/2014/main" id="{D5639456-70D8-4B14-BB9A-611E76EACD31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6729;p63">
              <a:extLst>
                <a:ext uri="{FF2B5EF4-FFF2-40B4-BE49-F238E27FC236}">
                  <a16:creationId xmlns:a16="http://schemas.microsoft.com/office/drawing/2014/main" id="{F24EB5F9-C4D1-45E1-98AB-A54B411DC5AE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6730;p63">
              <a:extLst>
                <a:ext uri="{FF2B5EF4-FFF2-40B4-BE49-F238E27FC236}">
                  <a16:creationId xmlns:a16="http://schemas.microsoft.com/office/drawing/2014/main" id="{A82956BE-4474-4796-A4D1-D8E42993DA44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6731;p63">
              <a:extLst>
                <a:ext uri="{FF2B5EF4-FFF2-40B4-BE49-F238E27FC236}">
                  <a16:creationId xmlns:a16="http://schemas.microsoft.com/office/drawing/2014/main" id="{3097AB7C-A48E-4872-9FFD-4F7BB2529EE5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6732;p63">
              <a:extLst>
                <a:ext uri="{FF2B5EF4-FFF2-40B4-BE49-F238E27FC236}">
                  <a16:creationId xmlns:a16="http://schemas.microsoft.com/office/drawing/2014/main" id="{D31BC2CE-91EE-4913-8017-DFA01E7152C9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6733;p63">
              <a:extLst>
                <a:ext uri="{FF2B5EF4-FFF2-40B4-BE49-F238E27FC236}">
                  <a16:creationId xmlns:a16="http://schemas.microsoft.com/office/drawing/2014/main" id="{1E498839-25A1-4233-88D4-07BA859754DC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6734;p63">
              <a:extLst>
                <a:ext uri="{FF2B5EF4-FFF2-40B4-BE49-F238E27FC236}">
                  <a16:creationId xmlns:a16="http://schemas.microsoft.com/office/drawing/2014/main" id="{8C7CA711-4B65-4FD9-9BE5-23040BFB1C40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6735;p63">
              <a:extLst>
                <a:ext uri="{FF2B5EF4-FFF2-40B4-BE49-F238E27FC236}">
                  <a16:creationId xmlns:a16="http://schemas.microsoft.com/office/drawing/2014/main" id="{B1029C0B-15DE-41FA-9089-458D9B705AD5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6736;p63">
              <a:extLst>
                <a:ext uri="{FF2B5EF4-FFF2-40B4-BE49-F238E27FC236}">
                  <a16:creationId xmlns:a16="http://schemas.microsoft.com/office/drawing/2014/main" id="{443D73B4-7537-4056-B66A-10ADFC586575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6737;p63">
              <a:extLst>
                <a:ext uri="{FF2B5EF4-FFF2-40B4-BE49-F238E27FC236}">
                  <a16:creationId xmlns:a16="http://schemas.microsoft.com/office/drawing/2014/main" id="{E6D31C08-E1E4-4A11-8EDC-90DC1528A4F5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6738;p63">
              <a:extLst>
                <a:ext uri="{FF2B5EF4-FFF2-40B4-BE49-F238E27FC236}">
                  <a16:creationId xmlns:a16="http://schemas.microsoft.com/office/drawing/2014/main" id="{E344F941-EA6A-405E-9DFC-3A29079515A5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6739;p63">
              <a:extLst>
                <a:ext uri="{FF2B5EF4-FFF2-40B4-BE49-F238E27FC236}">
                  <a16:creationId xmlns:a16="http://schemas.microsoft.com/office/drawing/2014/main" id="{C5DD1502-5A97-49CA-934E-8A84BFD56ABD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6740;p63">
              <a:extLst>
                <a:ext uri="{FF2B5EF4-FFF2-40B4-BE49-F238E27FC236}">
                  <a16:creationId xmlns:a16="http://schemas.microsoft.com/office/drawing/2014/main" id="{AB692C26-5F65-4861-ADA9-6EE9186B3747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6741;p63">
              <a:extLst>
                <a:ext uri="{FF2B5EF4-FFF2-40B4-BE49-F238E27FC236}">
                  <a16:creationId xmlns:a16="http://schemas.microsoft.com/office/drawing/2014/main" id="{01561EEA-9EFD-467C-8D9C-D5E40B0F4576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6742;p63">
              <a:extLst>
                <a:ext uri="{FF2B5EF4-FFF2-40B4-BE49-F238E27FC236}">
                  <a16:creationId xmlns:a16="http://schemas.microsoft.com/office/drawing/2014/main" id="{BF62C8F3-F1CD-4AB2-830D-BD9358B69368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743;p63">
              <a:extLst>
                <a:ext uri="{FF2B5EF4-FFF2-40B4-BE49-F238E27FC236}">
                  <a16:creationId xmlns:a16="http://schemas.microsoft.com/office/drawing/2014/main" id="{8A13E57E-25A9-4C55-9324-CE056DC318D4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744;p63">
              <a:extLst>
                <a:ext uri="{FF2B5EF4-FFF2-40B4-BE49-F238E27FC236}">
                  <a16:creationId xmlns:a16="http://schemas.microsoft.com/office/drawing/2014/main" id="{3F5AF110-B945-4D0C-BEFB-C116915D1C4F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745;p63">
              <a:extLst>
                <a:ext uri="{FF2B5EF4-FFF2-40B4-BE49-F238E27FC236}">
                  <a16:creationId xmlns:a16="http://schemas.microsoft.com/office/drawing/2014/main" id="{D9536920-114C-441B-8531-4850253B85C7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746;p63">
              <a:extLst>
                <a:ext uri="{FF2B5EF4-FFF2-40B4-BE49-F238E27FC236}">
                  <a16:creationId xmlns:a16="http://schemas.microsoft.com/office/drawing/2014/main" id="{5E267E63-8B98-4798-9EF4-B7014AABE36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747;p63">
              <a:extLst>
                <a:ext uri="{FF2B5EF4-FFF2-40B4-BE49-F238E27FC236}">
                  <a16:creationId xmlns:a16="http://schemas.microsoft.com/office/drawing/2014/main" id="{FD9136F8-E91B-4B3D-BA28-5EB8A3EDF6A5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748;p63">
              <a:extLst>
                <a:ext uri="{FF2B5EF4-FFF2-40B4-BE49-F238E27FC236}">
                  <a16:creationId xmlns:a16="http://schemas.microsoft.com/office/drawing/2014/main" id="{5D9CF845-B634-4817-82BE-770F719A0D68}"/>
                </a:ext>
              </a:extLst>
            </p:cNvPr>
            <p:cNvSpPr/>
            <p:nvPr/>
          </p:nvSpPr>
          <p:spPr>
            <a:xfrm>
              <a:off x="3311700" y="849150"/>
              <a:ext cx="788775" cy="1112000"/>
            </a:xfrm>
            <a:custGeom>
              <a:avLst/>
              <a:gdLst/>
              <a:ahLst/>
              <a:cxnLst/>
              <a:rect l="l" t="t" r="r" b="b"/>
              <a:pathLst>
                <a:path w="31551" h="44480" extrusionOk="0">
                  <a:moveTo>
                    <a:pt x="20519" y="11349"/>
                  </a:moveTo>
                  <a:cubicBezTo>
                    <a:pt x="20550" y="11349"/>
                    <a:pt x="20572" y="11367"/>
                    <a:pt x="20581" y="11375"/>
                  </a:cubicBezTo>
                  <a:cubicBezTo>
                    <a:pt x="20593" y="11389"/>
                    <a:pt x="20621" y="11422"/>
                    <a:pt x="20602" y="11473"/>
                  </a:cubicBezTo>
                  <a:lnTo>
                    <a:pt x="13665" y="28982"/>
                  </a:lnTo>
                  <a:cubicBezTo>
                    <a:pt x="13645" y="29033"/>
                    <a:pt x="13601" y="29039"/>
                    <a:pt x="13582" y="29039"/>
                  </a:cubicBezTo>
                  <a:cubicBezTo>
                    <a:pt x="13559" y="29037"/>
                    <a:pt x="13519" y="29033"/>
                    <a:pt x="13499" y="28983"/>
                  </a:cubicBezTo>
                  <a:lnTo>
                    <a:pt x="8265" y="16764"/>
                  </a:lnTo>
                  <a:cubicBezTo>
                    <a:pt x="8247" y="16718"/>
                    <a:pt x="8268" y="16666"/>
                    <a:pt x="8313" y="16647"/>
                  </a:cubicBezTo>
                  <a:lnTo>
                    <a:pt x="20482" y="11357"/>
                  </a:lnTo>
                  <a:cubicBezTo>
                    <a:pt x="20494" y="11352"/>
                    <a:pt x="20508" y="11349"/>
                    <a:pt x="20519" y="11349"/>
                  </a:cubicBezTo>
                  <a:close/>
                  <a:moveTo>
                    <a:pt x="30727" y="1"/>
                  </a:moveTo>
                  <a:cubicBezTo>
                    <a:pt x="30623" y="1"/>
                    <a:pt x="30518" y="22"/>
                    <a:pt x="30417" y="66"/>
                  </a:cubicBezTo>
                  <a:lnTo>
                    <a:pt x="564" y="13039"/>
                  </a:lnTo>
                  <a:cubicBezTo>
                    <a:pt x="179" y="13207"/>
                    <a:pt x="0" y="13657"/>
                    <a:pt x="165" y="14043"/>
                  </a:cubicBezTo>
                  <a:lnTo>
                    <a:pt x="13003" y="44016"/>
                  </a:lnTo>
                  <a:cubicBezTo>
                    <a:pt x="13126" y="44303"/>
                    <a:pt x="13394" y="44479"/>
                    <a:pt x="13706" y="44479"/>
                  </a:cubicBezTo>
                  <a:lnTo>
                    <a:pt x="13717" y="44479"/>
                  </a:lnTo>
                  <a:cubicBezTo>
                    <a:pt x="14033" y="44476"/>
                    <a:pt x="14302" y="44290"/>
                    <a:pt x="14419" y="43996"/>
                  </a:cubicBezTo>
                  <a:lnTo>
                    <a:pt x="31433" y="1050"/>
                  </a:lnTo>
                  <a:cubicBezTo>
                    <a:pt x="31550" y="757"/>
                    <a:pt x="31482" y="438"/>
                    <a:pt x="31254" y="218"/>
                  </a:cubicBezTo>
                  <a:cubicBezTo>
                    <a:pt x="31107" y="75"/>
                    <a:pt x="30919" y="1"/>
                    <a:pt x="30727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750;p63">
              <a:extLst>
                <a:ext uri="{FF2B5EF4-FFF2-40B4-BE49-F238E27FC236}">
                  <a16:creationId xmlns:a16="http://schemas.microsoft.com/office/drawing/2014/main" id="{DEC14D9A-7343-4E6D-90B0-8F8D284BECD0}"/>
                </a:ext>
              </a:extLst>
            </p:cNvPr>
            <p:cNvSpPr/>
            <p:nvPr/>
          </p:nvSpPr>
          <p:spPr>
            <a:xfrm>
              <a:off x="3319150" y="1112425"/>
              <a:ext cx="385000" cy="809150"/>
            </a:xfrm>
            <a:custGeom>
              <a:avLst/>
              <a:gdLst/>
              <a:ahLst/>
              <a:cxnLst/>
              <a:rect l="l" t="t" r="r" b="b"/>
              <a:pathLst>
                <a:path w="15400" h="32366" extrusionOk="0">
                  <a:moveTo>
                    <a:pt x="3644" y="0"/>
                  </a:moveTo>
                  <a:lnTo>
                    <a:pt x="372" y="1424"/>
                  </a:lnTo>
                  <a:cubicBezTo>
                    <a:pt x="117" y="1534"/>
                    <a:pt x="1" y="1830"/>
                    <a:pt x="111" y="2084"/>
                  </a:cubicBezTo>
                  <a:lnTo>
                    <a:pt x="283" y="2496"/>
                  </a:lnTo>
                  <a:cubicBezTo>
                    <a:pt x="293" y="2516"/>
                    <a:pt x="306" y="2531"/>
                    <a:pt x="325" y="2534"/>
                  </a:cubicBezTo>
                  <a:cubicBezTo>
                    <a:pt x="335" y="2538"/>
                    <a:pt x="345" y="2541"/>
                    <a:pt x="355" y="2541"/>
                  </a:cubicBezTo>
                  <a:cubicBezTo>
                    <a:pt x="365" y="2541"/>
                    <a:pt x="374" y="2538"/>
                    <a:pt x="383" y="2534"/>
                  </a:cubicBezTo>
                  <a:lnTo>
                    <a:pt x="1729" y="1952"/>
                  </a:lnTo>
                  <a:cubicBezTo>
                    <a:pt x="1742" y="1947"/>
                    <a:pt x="1757" y="1944"/>
                    <a:pt x="1771" y="1944"/>
                  </a:cubicBezTo>
                  <a:cubicBezTo>
                    <a:pt x="1816" y="1944"/>
                    <a:pt x="1860" y="1970"/>
                    <a:pt x="1879" y="2013"/>
                  </a:cubicBezTo>
                  <a:cubicBezTo>
                    <a:pt x="1906" y="2072"/>
                    <a:pt x="1875" y="2139"/>
                    <a:pt x="1820" y="2163"/>
                  </a:cubicBezTo>
                  <a:lnTo>
                    <a:pt x="474" y="2746"/>
                  </a:lnTo>
                  <a:cubicBezTo>
                    <a:pt x="436" y="2762"/>
                    <a:pt x="417" y="2806"/>
                    <a:pt x="435" y="2846"/>
                  </a:cubicBezTo>
                  <a:lnTo>
                    <a:pt x="1040" y="4256"/>
                  </a:lnTo>
                  <a:cubicBezTo>
                    <a:pt x="1048" y="4274"/>
                    <a:pt x="1064" y="4292"/>
                    <a:pt x="1080" y="4298"/>
                  </a:cubicBezTo>
                  <a:cubicBezTo>
                    <a:pt x="1089" y="4302"/>
                    <a:pt x="1099" y="4304"/>
                    <a:pt x="1109" y="4304"/>
                  </a:cubicBezTo>
                  <a:cubicBezTo>
                    <a:pt x="1120" y="4304"/>
                    <a:pt x="1131" y="4302"/>
                    <a:pt x="1142" y="4297"/>
                  </a:cubicBezTo>
                  <a:lnTo>
                    <a:pt x="1739" y="4038"/>
                  </a:lnTo>
                  <a:cubicBezTo>
                    <a:pt x="1753" y="4032"/>
                    <a:pt x="1768" y="4029"/>
                    <a:pt x="1783" y="4029"/>
                  </a:cubicBezTo>
                  <a:cubicBezTo>
                    <a:pt x="1827" y="4029"/>
                    <a:pt x="1871" y="4055"/>
                    <a:pt x="1890" y="4097"/>
                  </a:cubicBezTo>
                  <a:cubicBezTo>
                    <a:pt x="1916" y="4155"/>
                    <a:pt x="1886" y="4222"/>
                    <a:pt x="1830" y="4248"/>
                  </a:cubicBezTo>
                  <a:lnTo>
                    <a:pt x="1228" y="4507"/>
                  </a:lnTo>
                  <a:cubicBezTo>
                    <a:pt x="1191" y="4525"/>
                    <a:pt x="1173" y="4569"/>
                    <a:pt x="1190" y="4608"/>
                  </a:cubicBezTo>
                  <a:lnTo>
                    <a:pt x="1796" y="6018"/>
                  </a:lnTo>
                  <a:cubicBezTo>
                    <a:pt x="1803" y="6035"/>
                    <a:pt x="1819" y="6054"/>
                    <a:pt x="1838" y="6058"/>
                  </a:cubicBezTo>
                  <a:cubicBezTo>
                    <a:pt x="1846" y="6062"/>
                    <a:pt x="1855" y="6064"/>
                    <a:pt x="1865" y="6064"/>
                  </a:cubicBezTo>
                  <a:cubicBezTo>
                    <a:pt x="1875" y="6064"/>
                    <a:pt x="1886" y="6062"/>
                    <a:pt x="1895" y="6058"/>
                  </a:cubicBezTo>
                  <a:lnTo>
                    <a:pt x="2499" y="5797"/>
                  </a:lnTo>
                  <a:cubicBezTo>
                    <a:pt x="2513" y="5791"/>
                    <a:pt x="2528" y="5788"/>
                    <a:pt x="2543" y="5788"/>
                  </a:cubicBezTo>
                  <a:cubicBezTo>
                    <a:pt x="2587" y="5788"/>
                    <a:pt x="2631" y="5813"/>
                    <a:pt x="2650" y="5855"/>
                  </a:cubicBezTo>
                  <a:cubicBezTo>
                    <a:pt x="2676" y="5914"/>
                    <a:pt x="2645" y="5981"/>
                    <a:pt x="2589" y="6006"/>
                  </a:cubicBezTo>
                  <a:lnTo>
                    <a:pt x="1981" y="6269"/>
                  </a:lnTo>
                  <a:cubicBezTo>
                    <a:pt x="1943" y="6285"/>
                    <a:pt x="1924" y="6329"/>
                    <a:pt x="1942" y="6369"/>
                  </a:cubicBezTo>
                  <a:lnTo>
                    <a:pt x="2547" y="7780"/>
                  </a:lnTo>
                  <a:cubicBezTo>
                    <a:pt x="2555" y="7797"/>
                    <a:pt x="2570" y="7811"/>
                    <a:pt x="2589" y="7819"/>
                  </a:cubicBezTo>
                  <a:cubicBezTo>
                    <a:pt x="2599" y="7822"/>
                    <a:pt x="2609" y="7824"/>
                    <a:pt x="2619" y="7824"/>
                  </a:cubicBezTo>
                  <a:cubicBezTo>
                    <a:pt x="2629" y="7824"/>
                    <a:pt x="2638" y="7822"/>
                    <a:pt x="2647" y="7819"/>
                  </a:cubicBezTo>
                  <a:lnTo>
                    <a:pt x="4010" y="7228"/>
                  </a:lnTo>
                  <a:cubicBezTo>
                    <a:pt x="4024" y="7223"/>
                    <a:pt x="4038" y="7220"/>
                    <a:pt x="4053" y="7220"/>
                  </a:cubicBezTo>
                  <a:cubicBezTo>
                    <a:pt x="4098" y="7220"/>
                    <a:pt x="4142" y="7246"/>
                    <a:pt x="4161" y="7288"/>
                  </a:cubicBezTo>
                  <a:cubicBezTo>
                    <a:pt x="4187" y="7347"/>
                    <a:pt x="4157" y="7414"/>
                    <a:pt x="4101" y="7438"/>
                  </a:cubicBezTo>
                  <a:lnTo>
                    <a:pt x="2739" y="8028"/>
                  </a:lnTo>
                  <a:cubicBezTo>
                    <a:pt x="2701" y="8045"/>
                    <a:pt x="2682" y="8090"/>
                    <a:pt x="2699" y="8128"/>
                  </a:cubicBezTo>
                  <a:lnTo>
                    <a:pt x="3301" y="9540"/>
                  </a:lnTo>
                  <a:cubicBezTo>
                    <a:pt x="3309" y="9557"/>
                    <a:pt x="3324" y="9572"/>
                    <a:pt x="3343" y="9579"/>
                  </a:cubicBezTo>
                  <a:cubicBezTo>
                    <a:pt x="3352" y="9583"/>
                    <a:pt x="3363" y="9585"/>
                    <a:pt x="3372" y="9585"/>
                  </a:cubicBezTo>
                  <a:cubicBezTo>
                    <a:pt x="3382" y="9585"/>
                    <a:pt x="3392" y="9583"/>
                    <a:pt x="3400" y="9579"/>
                  </a:cubicBezTo>
                  <a:lnTo>
                    <a:pt x="4020" y="9311"/>
                  </a:lnTo>
                  <a:cubicBezTo>
                    <a:pt x="4033" y="9306"/>
                    <a:pt x="4047" y="9303"/>
                    <a:pt x="4062" y="9303"/>
                  </a:cubicBezTo>
                  <a:cubicBezTo>
                    <a:pt x="4106" y="9303"/>
                    <a:pt x="4151" y="9329"/>
                    <a:pt x="4169" y="9372"/>
                  </a:cubicBezTo>
                  <a:cubicBezTo>
                    <a:pt x="4196" y="9430"/>
                    <a:pt x="4166" y="9497"/>
                    <a:pt x="4110" y="9521"/>
                  </a:cubicBezTo>
                  <a:lnTo>
                    <a:pt x="3491" y="9790"/>
                  </a:lnTo>
                  <a:cubicBezTo>
                    <a:pt x="3452" y="9807"/>
                    <a:pt x="3435" y="9851"/>
                    <a:pt x="3451" y="9891"/>
                  </a:cubicBezTo>
                  <a:lnTo>
                    <a:pt x="4053" y="11303"/>
                  </a:lnTo>
                  <a:cubicBezTo>
                    <a:pt x="4062" y="11320"/>
                    <a:pt x="4079" y="11332"/>
                    <a:pt x="4095" y="11342"/>
                  </a:cubicBezTo>
                  <a:cubicBezTo>
                    <a:pt x="4105" y="11346"/>
                    <a:pt x="4115" y="11348"/>
                    <a:pt x="4125" y="11348"/>
                  </a:cubicBezTo>
                  <a:cubicBezTo>
                    <a:pt x="4135" y="11348"/>
                    <a:pt x="4146" y="11345"/>
                    <a:pt x="4157" y="11340"/>
                  </a:cubicBezTo>
                  <a:lnTo>
                    <a:pt x="4780" y="11070"/>
                  </a:lnTo>
                  <a:cubicBezTo>
                    <a:pt x="4794" y="11064"/>
                    <a:pt x="4810" y="11061"/>
                    <a:pt x="4825" y="11061"/>
                  </a:cubicBezTo>
                  <a:cubicBezTo>
                    <a:pt x="4868" y="11061"/>
                    <a:pt x="4911" y="11086"/>
                    <a:pt x="4930" y="11130"/>
                  </a:cubicBezTo>
                  <a:cubicBezTo>
                    <a:pt x="4953" y="11187"/>
                    <a:pt x="4926" y="11256"/>
                    <a:pt x="4870" y="11280"/>
                  </a:cubicBezTo>
                  <a:lnTo>
                    <a:pt x="4245" y="11551"/>
                  </a:lnTo>
                  <a:cubicBezTo>
                    <a:pt x="4206" y="11568"/>
                    <a:pt x="4188" y="11613"/>
                    <a:pt x="4205" y="11651"/>
                  </a:cubicBezTo>
                  <a:lnTo>
                    <a:pt x="4811" y="13062"/>
                  </a:lnTo>
                  <a:cubicBezTo>
                    <a:pt x="4818" y="13079"/>
                    <a:pt x="4833" y="13094"/>
                    <a:pt x="4853" y="13101"/>
                  </a:cubicBezTo>
                  <a:cubicBezTo>
                    <a:pt x="4861" y="13106"/>
                    <a:pt x="4870" y="13108"/>
                    <a:pt x="4880" y="13108"/>
                  </a:cubicBezTo>
                  <a:cubicBezTo>
                    <a:pt x="4890" y="13108"/>
                    <a:pt x="4900" y="13106"/>
                    <a:pt x="4910" y="13101"/>
                  </a:cubicBezTo>
                  <a:lnTo>
                    <a:pt x="6291" y="12504"/>
                  </a:lnTo>
                  <a:cubicBezTo>
                    <a:pt x="6305" y="12498"/>
                    <a:pt x="6320" y="12496"/>
                    <a:pt x="6335" y="12496"/>
                  </a:cubicBezTo>
                  <a:cubicBezTo>
                    <a:pt x="6378" y="12496"/>
                    <a:pt x="6421" y="12520"/>
                    <a:pt x="6440" y="12564"/>
                  </a:cubicBezTo>
                  <a:cubicBezTo>
                    <a:pt x="6465" y="12620"/>
                    <a:pt x="6437" y="12690"/>
                    <a:pt x="6382" y="12714"/>
                  </a:cubicBezTo>
                  <a:lnTo>
                    <a:pt x="4998" y="13313"/>
                  </a:lnTo>
                  <a:cubicBezTo>
                    <a:pt x="4960" y="13330"/>
                    <a:pt x="4942" y="13375"/>
                    <a:pt x="4958" y="13414"/>
                  </a:cubicBezTo>
                  <a:lnTo>
                    <a:pt x="5564" y="14825"/>
                  </a:lnTo>
                  <a:cubicBezTo>
                    <a:pt x="5572" y="14841"/>
                    <a:pt x="5586" y="14856"/>
                    <a:pt x="5606" y="14863"/>
                  </a:cubicBezTo>
                  <a:cubicBezTo>
                    <a:pt x="5616" y="14868"/>
                    <a:pt x="5626" y="14870"/>
                    <a:pt x="5636" y="14870"/>
                  </a:cubicBezTo>
                  <a:cubicBezTo>
                    <a:pt x="5646" y="14870"/>
                    <a:pt x="5656" y="14868"/>
                    <a:pt x="5664" y="14863"/>
                  </a:cubicBezTo>
                  <a:lnTo>
                    <a:pt x="6299" y="14589"/>
                  </a:lnTo>
                  <a:cubicBezTo>
                    <a:pt x="6314" y="14583"/>
                    <a:pt x="6329" y="14580"/>
                    <a:pt x="6345" y="14580"/>
                  </a:cubicBezTo>
                  <a:cubicBezTo>
                    <a:pt x="6388" y="14580"/>
                    <a:pt x="6431" y="14604"/>
                    <a:pt x="6450" y="14648"/>
                  </a:cubicBezTo>
                  <a:cubicBezTo>
                    <a:pt x="6474" y="14704"/>
                    <a:pt x="6446" y="14773"/>
                    <a:pt x="6390" y="14798"/>
                  </a:cubicBezTo>
                  <a:lnTo>
                    <a:pt x="5754" y="15073"/>
                  </a:lnTo>
                  <a:cubicBezTo>
                    <a:pt x="5716" y="15090"/>
                    <a:pt x="5697" y="15134"/>
                    <a:pt x="5715" y="15173"/>
                  </a:cubicBezTo>
                  <a:lnTo>
                    <a:pt x="6317" y="16585"/>
                  </a:lnTo>
                  <a:cubicBezTo>
                    <a:pt x="6324" y="16603"/>
                    <a:pt x="6339" y="16616"/>
                    <a:pt x="6359" y="16625"/>
                  </a:cubicBezTo>
                  <a:cubicBezTo>
                    <a:pt x="6368" y="16628"/>
                    <a:pt x="6378" y="16630"/>
                    <a:pt x="6388" y="16630"/>
                  </a:cubicBezTo>
                  <a:cubicBezTo>
                    <a:pt x="6398" y="16630"/>
                    <a:pt x="6408" y="16628"/>
                    <a:pt x="6416" y="16625"/>
                  </a:cubicBezTo>
                  <a:lnTo>
                    <a:pt x="7060" y="16345"/>
                  </a:lnTo>
                  <a:cubicBezTo>
                    <a:pt x="7074" y="16339"/>
                    <a:pt x="7089" y="16337"/>
                    <a:pt x="7104" y="16337"/>
                  </a:cubicBezTo>
                  <a:cubicBezTo>
                    <a:pt x="7148" y="16337"/>
                    <a:pt x="7190" y="16361"/>
                    <a:pt x="7210" y="16405"/>
                  </a:cubicBezTo>
                  <a:cubicBezTo>
                    <a:pt x="7234" y="16460"/>
                    <a:pt x="7207" y="16531"/>
                    <a:pt x="7151" y="16555"/>
                  </a:cubicBezTo>
                  <a:lnTo>
                    <a:pt x="6507" y="16834"/>
                  </a:lnTo>
                  <a:cubicBezTo>
                    <a:pt x="6470" y="16851"/>
                    <a:pt x="6451" y="16895"/>
                    <a:pt x="6469" y="16935"/>
                  </a:cubicBezTo>
                  <a:lnTo>
                    <a:pt x="7071" y="18346"/>
                  </a:lnTo>
                  <a:cubicBezTo>
                    <a:pt x="7078" y="18363"/>
                    <a:pt x="7097" y="18377"/>
                    <a:pt x="7112" y="18385"/>
                  </a:cubicBezTo>
                  <a:cubicBezTo>
                    <a:pt x="7122" y="18389"/>
                    <a:pt x="7132" y="18391"/>
                    <a:pt x="7142" y="18391"/>
                  </a:cubicBezTo>
                  <a:cubicBezTo>
                    <a:pt x="7151" y="18391"/>
                    <a:pt x="7161" y="18389"/>
                    <a:pt x="7170" y="18385"/>
                  </a:cubicBezTo>
                  <a:lnTo>
                    <a:pt x="8570" y="17779"/>
                  </a:lnTo>
                  <a:cubicBezTo>
                    <a:pt x="8585" y="17773"/>
                    <a:pt x="8600" y="17770"/>
                    <a:pt x="8615" y="17770"/>
                  </a:cubicBezTo>
                  <a:cubicBezTo>
                    <a:pt x="8659" y="17770"/>
                    <a:pt x="8702" y="17795"/>
                    <a:pt x="8721" y="17839"/>
                  </a:cubicBezTo>
                  <a:cubicBezTo>
                    <a:pt x="8746" y="17894"/>
                    <a:pt x="8717" y="17964"/>
                    <a:pt x="8662" y="17989"/>
                  </a:cubicBezTo>
                  <a:lnTo>
                    <a:pt x="7261" y="18595"/>
                  </a:lnTo>
                  <a:cubicBezTo>
                    <a:pt x="7223" y="18612"/>
                    <a:pt x="7205" y="18656"/>
                    <a:pt x="7222" y="18696"/>
                  </a:cubicBezTo>
                  <a:lnTo>
                    <a:pt x="7827" y="20106"/>
                  </a:lnTo>
                  <a:cubicBezTo>
                    <a:pt x="7836" y="20123"/>
                    <a:pt x="7850" y="20137"/>
                    <a:pt x="7869" y="20146"/>
                  </a:cubicBezTo>
                  <a:cubicBezTo>
                    <a:pt x="7878" y="20150"/>
                    <a:pt x="7887" y="20152"/>
                    <a:pt x="7897" y="20152"/>
                  </a:cubicBezTo>
                  <a:cubicBezTo>
                    <a:pt x="7906" y="20152"/>
                    <a:pt x="7916" y="20150"/>
                    <a:pt x="7927" y="20146"/>
                  </a:cubicBezTo>
                  <a:lnTo>
                    <a:pt x="8581" y="19862"/>
                  </a:lnTo>
                  <a:cubicBezTo>
                    <a:pt x="8595" y="19856"/>
                    <a:pt x="8611" y="19853"/>
                    <a:pt x="8626" y="19853"/>
                  </a:cubicBezTo>
                  <a:cubicBezTo>
                    <a:pt x="8670" y="19853"/>
                    <a:pt x="8712" y="19877"/>
                    <a:pt x="8732" y="19922"/>
                  </a:cubicBezTo>
                  <a:cubicBezTo>
                    <a:pt x="8756" y="19978"/>
                    <a:pt x="8727" y="20047"/>
                    <a:pt x="8672" y="20071"/>
                  </a:cubicBezTo>
                  <a:lnTo>
                    <a:pt x="8015" y="20356"/>
                  </a:lnTo>
                  <a:cubicBezTo>
                    <a:pt x="7977" y="20373"/>
                    <a:pt x="7958" y="20417"/>
                    <a:pt x="7976" y="20456"/>
                  </a:cubicBezTo>
                  <a:lnTo>
                    <a:pt x="8581" y="21866"/>
                  </a:lnTo>
                  <a:cubicBezTo>
                    <a:pt x="8589" y="21884"/>
                    <a:pt x="8604" y="21898"/>
                    <a:pt x="8623" y="21906"/>
                  </a:cubicBezTo>
                  <a:cubicBezTo>
                    <a:pt x="8633" y="21910"/>
                    <a:pt x="8643" y="21912"/>
                    <a:pt x="8653" y="21912"/>
                  </a:cubicBezTo>
                  <a:cubicBezTo>
                    <a:pt x="8662" y="21912"/>
                    <a:pt x="8672" y="21910"/>
                    <a:pt x="8680" y="21906"/>
                  </a:cubicBezTo>
                  <a:lnTo>
                    <a:pt x="9342" y="21620"/>
                  </a:lnTo>
                  <a:cubicBezTo>
                    <a:pt x="9356" y="21614"/>
                    <a:pt x="9371" y="21611"/>
                    <a:pt x="9386" y="21611"/>
                  </a:cubicBezTo>
                  <a:cubicBezTo>
                    <a:pt x="9430" y="21611"/>
                    <a:pt x="9472" y="21636"/>
                    <a:pt x="9491" y="21680"/>
                  </a:cubicBezTo>
                  <a:cubicBezTo>
                    <a:pt x="9516" y="21735"/>
                    <a:pt x="9488" y="21806"/>
                    <a:pt x="9433" y="21830"/>
                  </a:cubicBezTo>
                  <a:lnTo>
                    <a:pt x="8772" y="22115"/>
                  </a:lnTo>
                  <a:cubicBezTo>
                    <a:pt x="8735" y="22132"/>
                    <a:pt x="8716" y="22177"/>
                    <a:pt x="8733" y="22216"/>
                  </a:cubicBezTo>
                  <a:lnTo>
                    <a:pt x="9334" y="23628"/>
                  </a:lnTo>
                  <a:cubicBezTo>
                    <a:pt x="9343" y="23644"/>
                    <a:pt x="9357" y="23659"/>
                    <a:pt x="9376" y="23666"/>
                  </a:cubicBezTo>
                  <a:cubicBezTo>
                    <a:pt x="9386" y="23671"/>
                    <a:pt x="9396" y="23673"/>
                    <a:pt x="9406" y="23673"/>
                  </a:cubicBezTo>
                  <a:cubicBezTo>
                    <a:pt x="9416" y="23673"/>
                    <a:pt x="9425" y="23671"/>
                    <a:pt x="9434" y="23666"/>
                  </a:cubicBezTo>
                  <a:lnTo>
                    <a:pt x="10854" y="23053"/>
                  </a:lnTo>
                  <a:cubicBezTo>
                    <a:pt x="10868" y="23047"/>
                    <a:pt x="10883" y="23044"/>
                    <a:pt x="10898" y="23044"/>
                  </a:cubicBezTo>
                  <a:cubicBezTo>
                    <a:pt x="10942" y="23044"/>
                    <a:pt x="10984" y="23068"/>
                    <a:pt x="11004" y="23112"/>
                  </a:cubicBezTo>
                  <a:cubicBezTo>
                    <a:pt x="11028" y="23168"/>
                    <a:pt x="11001" y="23237"/>
                    <a:pt x="10945" y="23262"/>
                  </a:cubicBezTo>
                  <a:lnTo>
                    <a:pt x="9526" y="23876"/>
                  </a:lnTo>
                  <a:cubicBezTo>
                    <a:pt x="9488" y="23893"/>
                    <a:pt x="9469" y="23937"/>
                    <a:pt x="9486" y="23977"/>
                  </a:cubicBezTo>
                  <a:lnTo>
                    <a:pt x="10088" y="25388"/>
                  </a:lnTo>
                  <a:cubicBezTo>
                    <a:pt x="10096" y="25406"/>
                    <a:pt x="10114" y="25418"/>
                    <a:pt x="10130" y="25428"/>
                  </a:cubicBezTo>
                  <a:cubicBezTo>
                    <a:pt x="10140" y="25430"/>
                    <a:pt x="10152" y="25432"/>
                    <a:pt x="10163" y="25432"/>
                  </a:cubicBezTo>
                  <a:cubicBezTo>
                    <a:pt x="10172" y="25432"/>
                    <a:pt x="10180" y="25431"/>
                    <a:pt x="10187" y="25428"/>
                  </a:cubicBezTo>
                  <a:lnTo>
                    <a:pt x="10862" y="25136"/>
                  </a:lnTo>
                  <a:cubicBezTo>
                    <a:pt x="10877" y="25130"/>
                    <a:pt x="10892" y="25127"/>
                    <a:pt x="10907" y="25127"/>
                  </a:cubicBezTo>
                  <a:cubicBezTo>
                    <a:pt x="10951" y="25127"/>
                    <a:pt x="10994" y="25151"/>
                    <a:pt x="11013" y="25194"/>
                  </a:cubicBezTo>
                  <a:cubicBezTo>
                    <a:pt x="11037" y="25251"/>
                    <a:pt x="11009" y="25320"/>
                    <a:pt x="10955" y="25345"/>
                  </a:cubicBezTo>
                  <a:lnTo>
                    <a:pt x="10279" y="25637"/>
                  </a:lnTo>
                  <a:cubicBezTo>
                    <a:pt x="10242" y="25654"/>
                    <a:pt x="10222" y="25695"/>
                    <a:pt x="10240" y="25738"/>
                  </a:cubicBezTo>
                  <a:lnTo>
                    <a:pt x="10845" y="27144"/>
                  </a:lnTo>
                  <a:cubicBezTo>
                    <a:pt x="10854" y="27165"/>
                    <a:pt x="10868" y="27180"/>
                    <a:pt x="10888" y="27187"/>
                  </a:cubicBezTo>
                  <a:cubicBezTo>
                    <a:pt x="10896" y="27191"/>
                    <a:pt x="10906" y="27193"/>
                    <a:pt x="10917" y="27193"/>
                  </a:cubicBezTo>
                  <a:cubicBezTo>
                    <a:pt x="10926" y="27193"/>
                    <a:pt x="10936" y="27191"/>
                    <a:pt x="10945" y="27187"/>
                  </a:cubicBezTo>
                  <a:lnTo>
                    <a:pt x="11623" y="26894"/>
                  </a:lnTo>
                  <a:cubicBezTo>
                    <a:pt x="11638" y="26888"/>
                    <a:pt x="11653" y="26885"/>
                    <a:pt x="11668" y="26885"/>
                  </a:cubicBezTo>
                  <a:cubicBezTo>
                    <a:pt x="11711" y="26885"/>
                    <a:pt x="11754" y="26909"/>
                    <a:pt x="11773" y="26953"/>
                  </a:cubicBezTo>
                  <a:cubicBezTo>
                    <a:pt x="11797" y="27009"/>
                    <a:pt x="11770" y="27078"/>
                    <a:pt x="11713" y="27103"/>
                  </a:cubicBezTo>
                  <a:lnTo>
                    <a:pt x="11032" y="27398"/>
                  </a:lnTo>
                  <a:cubicBezTo>
                    <a:pt x="10993" y="27415"/>
                    <a:pt x="10974" y="27457"/>
                    <a:pt x="10991" y="27495"/>
                  </a:cubicBezTo>
                  <a:lnTo>
                    <a:pt x="11597" y="28905"/>
                  </a:lnTo>
                  <a:cubicBezTo>
                    <a:pt x="11606" y="28926"/>
                    <a:pt x="11620" y="28940"/>
                    <a:pt x="11640" y="28949"/>
                  </a:cubicBezTo>
                  <a:cubicBezTo>
                    <a:pt x="11651" y="28950"/>
                    <a:pt x="11663" y="28953"/>
                    <a:pt x="11675" y="28953"/>
                  </a:cubicBezTo>
                  <a:cubicBezTo>
                    <a:pt x="11683" y="28953"/>
                    <a:pt x="11691" y="28952"/>
                    <a:pt x="11698" y="28949"/>
                  </a:cubicBezTo>
                  <a:lnTo>
                    <a:pt x="13134" y="28327"/>
                  </a:lnTo>
                  <a:cubicBezTo>
                    <a:pt x="13148" y="28321"/>
                    <a:pt x="13164" y="28318"/>
                    <a:pt x="13179" y="28318"/>
                  </a:cubicBezTo>
                  <a:cubicBezTo>
                    <a:pt x="13223" y="28318"/>
                    <a:pt x="13265" y="28342"/>
                    <a:pt x="13284" y="28386"/>
                  </a:cubicBezTo>
                  <a:cubicBezTo>
                    <a:pt x="13308" y="28442"/>
                    <a:pt x="13280" y="28511"/>
                    <a:pt x="13226" y="28536"/>
                  </a:cubicBezTo>
                  <a:lnTo>
                    <a:pt x="11789" y="29158"/>
                  </a:lnTo>
                  <a:cubicBezTo>
                    <a:pt x="11751" y="29175"/>
                    <a:pt x="11731" y="29215"/>
                    <a:pt x="11749" y="29254"/>
                  </a:cubicBezTo>
                  <a:lnTo>
                    <a:pt x="12948" y="32058"/>
                  </a:lnTo>
                  <a:cubicBezTo>
                    <a:pt x="13047" y="32285"/>
                    <a:pt x="13256" y="32366"/>
                    <a:pt x="13418" y="32366"/>
                  </a:cubicBezTo>
                  <a:cubicBezTo>
                    <a:pt x="13483" y="32363"/>
                    <a:pt x="13551" y="32348"/>
                    <a:pt x="13614" y="32322"/>
                  </a:cubicBezTo>
                  <a:cubicBezTo>
                    <a:pt x="13698" y="32285"/>
                    <a:pt x="13813" y="32207"/>
                    <a:pt x="13877" y="32048"/>
                  </a:cubicBezTo>
                  <a:lnTo>
                    <a:pt x="15399" y="28211"/>
                  </a:lnTo>
                  <a:cubicBezTo>
                    <a:pt x="14923" y="28010"/>
                    <a:pt x="14361" y="27557"/>
                    <a:pt x="13929" y="26557"/>
                  </a:cubicBezTo>
                  <a:cubicBezTo>
                    <a:pt x="13005" y="24418"/>
                    <a:pt x="3850" y="3250"/>
                    <a:pt x="3850" y="3250"/>
                  </a:cubicBezTo>
                  <a:cubicBezTo>
                    <a:pt x="3850" y="3250"/>
                    <a:pt x="3017" y="1524"/>
                    <a:pt x="364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751;p63">
              <a:extLst>
                <a:ext uri="{FF2B5EF4-FFF2-40B4-BE49-F238E27FC236}">
                  <a16:creationId xmlns:a16="http://schemas.microsoft.com/office/drawing/2014/main" id="{35FA61A5-9DA9-455D-938A-5D9344E5DE5E}"/>
                </a:ext>
              </a:extLst>
            </p:cNvPr>
            <p:cNvSpPr/>
            <p:nvPr/>
          </p:nvSpPr>
          <p:spPr>
            <a:xfrm>
              <a:off x="3938675" y="822650"/>
              <a:ext cx="155050" cy="295450"/>
            </a:xfrm>
            <a:custGeom>
              <a:avLst/>
              <a:gdLst/>
              <a:ahLst/>
              <a:cxnLst/>
              <a:rect l="l" t="t" r="r" b="b"/>
              <a:pathLst>
                <a:path w="6202" h="11818" extrusionOk="0">
                  <a:moveTo>
                    <a:pt x="5643" y="1"/>
                  </a:moveTo>
                  <a:cubicBezTo>
                    <a:pt x="5579" y="1"/>
                    <a:pt x="5511" y="13"/>
                    <a:pt x="5442" y="43"/>
                  </a:cubicBezTo>
                  <a:lnTo>
                    <a:pt x="0" y="2408"/>
                  </a:lnTo>
                  <a:cubicBezTo>
                    <a:pt x="737" y="2808"/>
                    <a:pt x="1406" y="3460"/>
                    <a:pt x="1853" y="4495"/>
                  </a:cubicBezTo>
                  <a:cubicBezTo>
                    <a:pt x="2823" y="6736"/>
                    <a:pt x="2292" y="9744"/>
                    <a:pt x="1700" y="11818"/>
                  </a:cubicBezTo>
                  <a:lnTo>
                    <a:pt x="6111" y="691"/>
                  </a:lnTo>
                  <a:cubicBezTo>
                    <a:pt x="6201" y="457"/>
                    <a:pt x="6111" y="256"/>
                    <a:pt x="5992" y="146"/>
                  </a:cubicBezTo>
                  <a:cubicBezTo>
                    <a:pt x="5911" y="66"/>
                    <a:pt x="5787" y="1"/>
                    <a:pt x="5643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752;p63">
              <a:extLst>
                <a:ext uri="{FF2B5EF4-FFF2-40B4-BE49-F238E27FC236}">
                  <a16:creationId xmlns:a16="http://schemas.microsoft.com/office/drawing/2014/main" id="{A68C6FCF-2A5A-4267-A336-C7765BB432F9}"/>
                </a:ext>
              </a:extLst>
            </p:cNvPr>
            <p:cNvSpPr/>
            <p:nvPr/>
          </p:nvSpPr>
          <p:spPr>
            <a:xfrm>
              <a:off x="3508850" y="1091925"/>
              <a:ext cx="326700" cy="457975"/>
            </a:xfrm>
            <a:custGeom>
              <a:avLst/>
              <a:gdLst/>
              <a:ahLst/>
              <a:cxnLst/>
              <a:rect l="l" t="t" r="r" b="b"/>
              <a:pathLst>
                <a:path w="13068" h="18319" extrusionOk="0">
                  <a:moveTo>
                    <a:pt x="12632" y="314"/>
                  </a:moveTo>
                  <a:cubicBezTo>
                    <a:pt x="12661" y="314"/>
                    <a:pt x="12684" y="332"/>
                    <a:pt x="12693" y="340"/>
                  </a:cubicBezTo>
                  <a:cubicBezTo>
                    <a:pt x="12706" y="354"/>
                    <a:pt x="12734" y="387"/>
                    <a:pt x="12714" y="438"/>
                  </a:cubicBezTo>
                  <a:lnTo>
                    <a:pt x="5777" y="17945"/>
                  </a:lnTo>
                  <a:cubicBezTo>
                    <a:pt x="5757" y="17995"/>
                    <a:pt x="5712" y="18002"/>
                    <a:pt x="5694" y="18002"/>
                  </a:cubicBezTo>
                  <a:cubicBezTo>
                    <a:pt x="5662" y="18002"/>
                    <a:pt x="5631" y="17996"/>
                    <a:pt x="5610" y="17947"/>
                  </a:cubicBezTo>
                  <a:lnTo>
                    <a:pt x="377" y="5728"/>
                  </a:lnTo>
                  <a:cubicBezTo>
                    <a:pt x="358" y="5683"/>
                    <a:pt x="378" y="5630"/>
                    <a:pt x="425" y="5610"/>
                  </a:cubicBezTo>
                  <a:lnTo>
                    <a:pt x="12593" y="322"/>
                  </a:lnTo>
                  <a:cubicBezTo>
                    <a:pt x="12608" y="317"/>
                    <a:pt x="12620" y="314"/>
                    <a:pt x="12632" y="314"/>
                  </a:cubicBezTo>
                  <a:close/>
                  <a:moveTo>
                    <a:pt x="12631" y="0"/>
                  </a:moveTo>
                  <a:cubicBezTo>
                    <a:pt x="12576" y="0"/>
                    <a:pt x="12520" y="12"/>
                    <a:pt x="12468" y="34"/>
                  </a:cubicBezTo>
                  <a:lnTo>
                    <a:pt x="299" y="5322"/>
                  </a:lnTo>
                  <a:cubicBezTo>
                    <a:pt x="95" y="5410"/>
                    <a:pt x="1" y="5650"/>
                    <a:pt x="89" y="5854"/>
                  </a:cubicBezTo>
                  <a:lnTo>
                    <a:pt x="5322" y="18073"/>
                  </a:lnTo>
                  <a:cubicBezTo>
                    <a:pt x="5385" y="18222"/>
                    <a:pt x="5532" y="18319"/>
                    <a:pt x="5694" y="18319"/>
                  </a:cubicBezTo>
                  <a:lnTo>
                    <a:pt x="5699" y="18319"/>
                  </a:lnTo>
                  <a:cubicBezTo>
                    <a:pt x="5864" y="18316"/>
                    <a:pt x="6010" y="18215"/>
                    <a:pt x="6071" y="18062"/>
                  </a:cubicBezTo>
                  <a:lnTo>
                    <a:pt x="13007" y="555"/>
                  </a:lnTo>
                  <a:cubicBezTo>
                    <a:pt x="13068" y="402"/>
                    <a:pt x="13030" y="229"/>
                    <a:pt x="12912" y="114"/>
                  </a:cubicBezTo>
                  <a:cubicBezTo>
                    <a:pt x="12835" y="40"/>
                    <a:pt x="12734" y="0"/>
                    <a:pt x="126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753;p63">
              <a:extLst>
                <a:ext uri="{FF2B5EF4-FFF2-40B4-BE49-F238E27FC236}">
                  <a16:creationId xmlns:a16="http://schemas.microsoft.com/office/drawing/2014/main" id="{4037858D-063B-497E-8476-39A662F2DF7A}"/>
                </a:ext>
              </a:extLst>
            </p:cNvPr>
            <p:cNvSpPr/>
            <p:nvPr/>
          </p:nvSpPr>
          <p:spPr>
            <a:xfrm>
              <a:off x="3311700" y="816050"/>
              <a:ext cx="788800" cy="1112000"/>
            </a:xfrm>
            <a:custGeom>
              <a:avLst/>
              <a:gdLst/>
              <a:ahLst/>
              <a:cxnLst/>
              <a:rect l="l" t="t" r="r" b="b"/>
              <a:pathLst>
                <a:path w="31552" h="44480" extrusionOk="0">
                  <a:moveTo>
                    <a:pt x="30724" y="317"/>
                  </a:moveTo>
                  <a:cubicBezTo>
                    <a:pt x="30853" y="317"/>
                    <a:pt x="30963" y="376"/>
                    <a:pt x="31038" y="447"/>
                  </a:cubicBezTo>
                  <a:cubicBezTo>
                    <a:pt x="31141" y="548"/>
                    <a:pt x="31223" y="730"/>
                    <a:pt x="31142" y="937"/>
                  </a:cubicBezTo>
                  <a:lnTo>
                    <a:pt x="14126" y="43882"/>
                  </a:lnTo>
                  <a:cubicBezTo>
                    <a:pt x="14046" y="44089"/>
                    <a:pt x="13860" y="44164"/>
                    <a:pt x="13715" y="44165"/>
                  </a:cubicBezTo>
                  <a:lnTo>
                    <a:pt x="13708" y="44165"/>
                  </a:lnTo>
                  <a:cubicBezTo>
                    <a:pt x="13563" y="44165"/>
                    <a:pt x="13380" y="44093"/>
                    <a:pt x="13293" y="43892"/>
                  </a:cubicBezTo>
                  <a:lnTo>
                    <a:pt x="456" y="13918"/>
                  </a:lnTo>
                  <a:cubicBezTo>
                    <a:pt x="357" y="13692"/>
                    <a:pt x="463" y="13426"/>
                    <a:pt x="690" y="13329"/>
                  </a:cubicBezTo>
                  <a:lnTo>
                    <a:pt x="30543" y="356"/>
                  </a:lnTo>
                  <a:cubicBezTo>
                    <a:pt x="30606" y="329"/>
                    <a:pt x="30667" y="317"/>
                    <a:pt x="30724" y="317"/>
                  </a:cubicBezTo>
                  <a:close/>
                  <a:moveTo>
                    <a:pt x="30728" y="0"/>
                  </a:moveTo>
                  <a:cubicBezTo>
                    <a:pt x="30625" y="0"/>
                    <a:pt x="30520" y="22"/>
                    <a:pt x="30419" y="65"/>
                  </a:cubicBezTo>
                  <a:lnTo>
                    <a:pt x="566" y="13038"/>
                  </a:lnTo>
                  <a:cubicBezTo>
                    <a:pt x="179" y="13206"/>
                    <a:pt x="0" y="13656"/>
                    <a:pt x="167" y="14042"/>
                  </a:cubicBezTo>
                  <a:lnTo>
                    <a:pt x="13005" y="44015"/>
                  </a:lnTo>
                  <a:cubicBezTo>
                    <a:pt x="13127" y="44302"/>
                    <a:pt x="13396" y="44479"/>
                    <a:pt x="13707" y="44479"/>
                  </a:cubicBezTo>
                  <a:lnTo>
                    <a:pt x="13717" y="44479"/>
                  </a:lnTo>
                  <a:cubicBezTo>
                    <a:pt x="14034" y="44474"/>
                    <a:pt x="14302" y="44290"/>
                    <a:pt x="14419" y="43996"/>
                  </a:cubicBezTo>
                  <a:lnTo>
                    <a:pt x="31435" y="1049"/>
                  </a:lnTo>
                  <a:cubicBezTo>
                    <a:pt x="31551" y="755"/>
                    <a:pt x="31483" y="437"/>
                    <a:pt x="31256" y="217"/>
                  </a:cubicBezTo>
                  <a:cubicBezTo>
                    <a:pt x="31108" y="75"/>
                    <a:pt x="30921" y="0"/>
                    <a:pt x="30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754;p63">
              <a:extLst>
                <a:ext uri="{FF2B5EF4-FFF2-40B4-BE49-F238E27FC236}">
                  <a16:creationId xmlns:a16="http://schemas.microsoft.com/office/drawing/2014/main" id="{684FFD2E-FD13-44FB-8684-C206B6333A33}"/>
                </a:ext>
              </a:extLst>
            </p:cNvPr>
            <p:cNvSpPr/>
            <p:nvPr/>
          </p:nvSpPr>
          <p:spPr>
            <a:xfrm>
              <a:off x="3606325" y="1818950"/>
              <a:ext cx="47000" cy="24550"/>
            </a:xfrm>
            <a:custGeom>
              <a:avLst/>
              <a:gdLst/>
              <a:ahLst/>
              <a:cxnLst/>
              <a:rect l="l" t="t" r="r" b="b"/>
              <a:pathLst>
                <a:path w="1880" h="982" extrusionOk="0">
                  <a:moveTo>
                    <a:pt x="1691" y="1"/>
                  </a:moveTo>
                  <a:cubicBezTo>
                    <a:pt x="1670" y="1"/>
                    <a:pt x="1648" y="5"/>
                    <a:pt x="1627" y="15"/>
                  </a:cubicBezTo>
                  <a:lnTo>
                    <a:pt x="123" y="665"/>
                  </a:lnTo>
                  <a:cubicBezTo>
                    <a:pt x="39" y="701"/>
                    <a:pt x="0" y="799"/>
                    <a:pt x="37" y="882"/>
                  </a:cubicBezTo>
                  <a:cubicBezTo>
                    <a:pt x="63" y="944"/>
                    <a:pt x="125" y="982"/>
                    <a:pt x="189" y="982"/>
                  </a:cubicBezTo>
                  <a:cubicBezTo>
                    <a:pt x="210" y="982"/>
                    <a:pt x="232" y="978"/>
                    <a:pt x="254" y="968"/>
                  </a:cubicBezTo>
                  <a:lnTo>
                    <a:pt x="1757" y="318"/>
                  </a:lnTo>
                  <a:cubicBezTo>
                    <a:pt x="1841" y="282"/>
                    <a:pt x="1880" y="185"/>
                    <a:pt x="1843" y="102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755;p63">
              <a:extLst>
                <a:ext uri="{FF2B5EF4-FFF2-40B4-BE49-F238E27FC236}">
                  <a16:creationId xmlns:a16="http://schemas.microsoft.com/office/drawing/2014/main" id="{C9400783-5D73-4FBA-8783-0A0D5F390045}"/>
                </a:ext>
              </a:extLst>
            </p:cNvPr>
            <p:cNvSpPr/>
            <p:nvPr/>
          </p:nvSpPr>
          <p:spPr>
            <a:xfrm>
              <a:off x="3587275" y="178317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39" y="0"/>
                  </a:moveTo>
                  <a:cubicBezTo>
                    <a:pt x="917" y="0"/>
                    <a:pt x="895" y="4"/>
                    <a:pt x="874" y="13"/>
                  </a:cubicBezTo>
                  <a:lnTo>
                    <a:pt x="124" y="337"/>
                  </a:lnTo>
                  <a:cubicBezTo>
                    <a:pt x="40" y="374"/>
                    <a:pt x="0" y="471"/>
                    <a:pt x="37" y="555"/>
                  </a:cubicBezTo>
                  <a:cubicBezTo>
                    <a:pt x="65" y="617"/>
                    <a:pt x="125" y="654"/>
                    <a:pt x="189" y="654"/>
                  </a:cubicBezTo>
                  <a:cubicBezTo>
                    <a:pt x="212" y="654"/>
                    <a:pt x="234" y="650"/>
                    <a:pt x="255" y="642"/>
                  </a:cubicBezTo>
                  <a:lnTo>
                    <a:pt x="1005" y="317"/>
                  </a:lnTo>
                  <a:cubicBezTo>
                    <a:pt x="1089" y="280"/>
                    <a:pt x="1129" y="183"/>
                    <a:pt x="1092" y="100"/>
                  </a:cubicBezTo>
                  <a:cubicBezTo>
                    <a:pt x="1065" y="37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756;p63">
              <a:extLst>
                <a:ext uri="{FF2B5EF4-FFF2-40B4-BE49-F238E27FC236}">
                  <a16:creationId xmlns:a16="http://schemas.microsoft.com/office/drawing/2014/main" id="{1E34CBE4-5F9B-47D5-89E3-B91DAF51E9C2}"/>
                </a:ext>
              </a:extLst>
            </p:cNvPr>
            <p:cNvSpPr/>
            <p:nvPr/>
          </p:nvSpPr>
          <p:spPr>
            <a:xfrm>
              <a:off x="3568275" y="1739175"/>
              <a:ext cx="28225" cy="16450"/>
            </a:xfrm>
            <a:custGeom>
              <a:avLst/>
              <a:gdLst/>
              <a:ahLst/>
              <a:cxnLst/>
              <a:rect l="l" t="t" r="r" b="b"/>
              <a:pathLst>
                <a:path w="1129" h="658" extrusionOk="0">
                  <a:moveTo>
                    <a:pt x="940" y="1"/>
                  </a:moveTo>
                  <a:cubicBezTo>
                    <a:pt x="918" y="1"/>
                    <a:pt x="896" y="5"/>
                    <a:pt x="874" y="15"/>
                  </a:cubicBezTo>
                  <a:lnTo>
                    <a:pt x="124" y="341"/>
                  </a:lnTo>
                  <a:cubicBezTo>
                    <a:pt x="39" y="377"/>
                    <a:pt x="0" y="474"/>
                    <a:pt x="37" y="558"/>
                  </a:cubicBezTo>
                  <a:cubicBezTo>
                    <a:pt x="63" y="619"/>
                    <a:pt x="125" y="657"/>
                    <a:pt x="189" y="657"/>
                  </a:cubicBezTo>
                  <a:cubicBezTo>
                    <a:pt x="211" y="657"/>
                    <a:pt x="234" y="653"/>
                    <a:pt x="255" y="645"/>
                  </a:cubicBezTo>
                  <a:lnTo>
                    <a:pt x="1005" y="319"/>
                  </a:lnTo>
                  <a:cubicBezTo>
                    <a:pt x="1089" y="284"/>
                    <a:pt x="1129" y="185"/>
                    <a:pt x="1092" y="101"/>
                  </a:cubicBezTo>
                  <a:cubicBezTo>
                    <a:pt x="1066" y="39"/>
                    <a:pt x="1005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757;p63">
              <a:extLst>
                <a:ext uri="{FF2B5EF4-FFF2-40B4-BE49-F238E27FC236}">
                  <a16:creationId xmlns:a16="http://schemas.microsoft.com/office/drawing/2014/main" id="{98C46CF2-AAEA-45CC-9D4D-330487B563C9}"/>
                </a:ext>
              </a:extLst>
            </p:cNvPr>
            <p:cNvSpPr/>
            <p:nvPr/>
          </p:nvSpPr>
          <p:spPr>
            <a:xfrm>
              <a:off x="3549275" y="1687125"/>
              <a:ext cx="47025" cy="24525"/>
            </a:xfrm>
            <a:custGeom>
              <a:avLst/>
              <a:gdLst/>
              <a:ahLst/>
              <a:cxnLst/>
              <a:rect l="l" t="t" r="r" b="b"/>
              <a:pathLst>
                <a:path w="1881" h="981" extrusionOk="0">
                  <a:moveTo>
                    <a:pt x="1692" y="0"/>
                  </a:moveTo>
                  <a:cubicBezTo>
                    <a:pt x="1670" y="0"/>
                    <a:pt x="1648" y="4"/>
                    <a:pt x="1627" y="14"/>
                  </a:cubicBezTo>
                  <a:lnTo>
                    <a:pt x="123" y="665"/>
                  </a:lnTo>
                  <a:cubicBezTo>
                    <a:pt x="39" y="701"/>
                    <a:pt x="1" y="798"/>
                    <a:pt x="37" y="881"/>
                  </a:cubicBezTo>
                  <a:cubicBezTo>
                    <a:pt x="63" y="943"/>
                    <a:pt x="125" y="981"/>
                    <a:pt x="189" y="981"/>
                  </a:cubicBezTo>
                  <a:cubicBezTo>
                    <a:pt x="211" y="981"/>
                    <a:pt x="233" y="978"/>
                    <a:pt x="254" y="968"/>
                  </a:cubicBezTo>
                  <a:lnTo>
                    <a:pt x="1758" y="318"/>
                  </a:lnTo>
                  <a:cubicBezTo>
                    <a:pt x="1842" y="282"/>
                    <a:pt x="1880" y="184"/>
                    <a:pt x="1844" y="101"/>
                  </a:cubicBezTo>
                  <a:cubicBezTo>
                    <a:pt x="1816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758;p63">
              <a:extLst>
                <a:ext uri="{FF2B5EF4-FFF2-40B4-BE49-F238E27FC236}">
                  <a16:creationId xmlns:a16="http://schemas.microsoft.com/office/drawing/2014/main" id="{87734ED2-026D-486B-8E8B-197A6A22906B}"/>
                </a:ext>
              </a:extLst>
            </p:cNvPr>
            <p:cNvSpPr/>
            <p:nvPr/>
          </p:nvSpPr>
          <p:spPr>
            <a:xfrm>
              <a:off x="3530250" y="1651325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1" y="1"/>
                  </a:moveTo>
                  <a:cubicBezTo>
                    <a:pt x="919" y="1"/>
                    <a:pt x="897" y="5"/>
                    <a:pt x="876" y="14"/>
                  </a:cubicBezTo>
                  <a:lnTo>
                    <a:pt x="124" y="338"/>
                  </a:lnTo>
                  <a:cubicBezTo>
                    <a:pt x="41" y="375"/>
                    <a:pt x="1" y="471"/>
                    <a:pt x="38" y="555"/>
                  </a:cubicBezTo>
                  <a:cubicBezTo>
                    <a:pt x="66" y="617"/>
                    <a:pt x="125" y="655"/>
                    <a:pt x="190" y="655"/>
                  </a:cubicBezTo>
                  <a:cubicBezTo>
                    <a:pt x="212" y="655"/>
                    <a:pt x="234" y="651"/>
                    <a:pt x="255" y="642"/>
                  </a:cubicBezTo>
                  <a:lnTo>
                    <a:pt x="1007" y="318"/>
                  </a:lnTo>
                  <a:cubicBezTo>
                    <a:pt x="1090" y="281"/>
                    <a:pt x="1129" y="184"/>
                    <a:pt x="1092" y="100"/>
                  </a:cubicBezTo>
                  <a:cubicBezTo>
                    <a:pt x="1065" y="37"/>
                    <a:pt x="1004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759;p63">
              <a:extLst>
                <a:ext uri="{FF2B5EF4-FFF2-40B4-BE49-F238E27FC236}">
                  <a16:creationId xmlns:a16="http://schemas.microsoft.com/office/drawing/2014/main" id="{BC11357E-150B-413E-A6D5-4D065C0D6A7A}"/>
                </a:ext>
              </a:extLst>
            </p:cNvPr>
            <p:cNvSpPr/>
            <p:nvPr/>
          </p:nvSpPr>
          <p:spPr>
            <a:xfrm>
              <a:off x="3511250" y="1607350"/>
              <a:ext cx="28250" cy="16450"/>
            </a:xfrm>
            <a:custGeom>
              <a:avLst/>
              <a:gdLst/>
              <a:ahLst/>
              <a:cxnLst/>
              <a:rect l="l" t="t" r="r" b="b"/>
              <a:pathLst>
                <a:path w="1130" h="658" extrusionOk="0">
                  <a:moveTo>
                    <a:pt x="942" y="1"/>
                  </a:moveTo>
                  <a:cubicBezTo>
                    <a:pt x="920" y="1"/>
                    <a:pt x="897" y="5"/>
                    <a:pt x="875" y="15"/>
                  </a:cubicBezTo>
                  <a:lnTo>
                    <a:pt x="124" y="340"/>
                  </a:lnTo>
                  <a:cubicBezTo>
                    <a:pt x="41" y="376"/>
                    <a:pt x="1" y="474"/>
                    <a:pt x="38" y="558"/>
                  </a:cubicBezTo>
                  <a:cubicBezTo>
                    <a:pt x="64" y="619"/>
                    <a:pt x="125" y="657"/>
                    <a:pt x="189" y="657"/>
                  </a:cubicBezTo>
                  <a:cubicBezTo>
                    <a:pt x="212" y="657"/>
                    <a:pt x="234" y="652"/>
                    <a:pt x="255" y="644"/>
                  </a:cubicBezTo>
                  <a:lnTo>
                    <a:pt x="1006" y="318"/>
                  </a:lnTo>
                  <a:cubicBezTo>
                    <a:pt x="1089" y="283"/>
                    <a:pt x="1129" y="184"/>
                    <a:pt x="1093" y="101"/>
                  </a:cubicBezTo>
                  <a:cubicBezTo>
                    <a:pt x="1066" y="38"/>
                    <a:pt x="1006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760;p63">
              <a:extLst>
                <a:ext uri="{FF2B5EF4-FFF2-40B4-BE49-F238E27FC236}">
                  <a16:creationId xmlns:a16="http://schemas.microsoft.com/office/drawing/2014/main" id="{70FCE44F-B36E-4818-9A34-6BB9A1D9EAD3}"/>
                </a:ext>
              </a:extLst>
            </p:cNvPr>
            <p:cNvSpPr/>
            <p:nvPr/>
          </p:nvSpPr>
          <p:spPr>
            <a:xfrm>
              <a:off x="3492275" y="1555300"/>
              <a:ext cx="46975" cy="24550"/>
            </a:xfrm>
            <a:custGeom>
              <a:avLst/>
              <a:gdLst/>
              <a:ahLst/>
              <a:cxnLst/>
              <a:rect l="l" t="t" r="r" b="b"/>
              <a:pathLst>
                <a:path w="1879" h="982" extrusionOk="0">
                  <a:moveTo>
                    <a:pt x="1692" y="0"/>
                  </a:moveTo>
                  <a:cubicBezTo>
                    <a:pt x="1670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1"/>
                    <a:pt x="0" y="798"/>
                    <a:pt x="37" y="882"/>
                  </a:cubicBezTo>
                  <a:cubicBezTo>
                    <a:pt x="64" y="942"/>
                    <a:pt x="125" y="981"/>
                    <a:pt x="188" y="981"/>
                  </a:cubicBezTo>
                  <a:cubicBezTo>
                    <a:pt x="210" y="981"/>
                    <a:pt x="233" y="977"/>
                    <a:pt x="254" y="967"/>
                  </a:cubicBezTo>
                  <a:lnTo>
                    <a:pt x="1757" y="317"/>
                  </a:lnTo>
                  <a:cubicBezTo>
                    <a:pt x="1841" y="281"/>
                    <a:pt x="1879" y="184"/>
                    <a:pt x="1843" y="100"/>
                  </a:cubicBezTo>
                  <a:cubicBezTo>
                    <a:pt x="1817" y="38"/>
                    <a:pt x="1756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761;p63">
              <a:extLst>
                <a:ext uri="{FF2B5EF4-FFF2-40B4-BE49-F238E27FC236}">
                  <a16:creationId xmlns:a16="http://schemas.microsoft.com/office/drawing/2014/main" id="{C04C0547-45F7-4CB4-97B8-DE1BD17F71D7}"/>
                </a:ext>
              </a:extLst>
            </p:cNvPr>
            <p:cNvSpPr/>
            <p:nvPr/>
          </p:nvSpPr>
          <p:spPr>
            <a:xfrm>
              <a:off x="3473275" y="15194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39" y="0"/>
                  </a:moveTo>
                  <a:cubicBezTo>
                    <a:pt x="917" y="0"/>
                    <a:pt x="895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3"/>
                    <a:pt x="37" y="556"/>
                  </a:cubicBezTo>
                  <a:cubicBezTo>
                    <a:pt x="63" y="617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6" y="185"/>
                    <a:pt x="1091" y="101"/>
                  </a:cubicBezTo>
                  <a:cubicBezTo>
                    <a:pt x="1064" y="39"/>
                    <a:pt x="1003" y="0"/>
                    <a:pt x="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762;p63">
              <a:extLst>
                <a:ext uri="{FF2B5EF4-FFF2-40B4-BE49-F238E27FC236}">
                  <a16:creationId xmlns:a16="http://schemas.microsoft.com/office/drawing/2014/main" id="{F255C704-77EE-4EFB-8612-F41C835B972F}"/>
                </a:ext>
              </a:extLst>
            </p:cNvPr>
            <p:cNvSpPr/>
            <p:nvPr/>
          </p:nvSpPr>
          <p:spPr>
            <a:xfrm>
              <a:off x="3454275" y="14755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7" y="1"/>
                    <a:pt x="895" y="5"/>
                    <a:pt x="874" y="14"/>
                  </a:cubicBezTo>
                  <a:lnTo>
                    <a:pt x="123" y="338"/>
                  </a:lnTo>
                  <a:cubicBezTo>
                    <a:pt x="39" y="375"/>
                    <a:pt x="0" y="472"/>
                    <a:pt x="37" y="556"/>
                  </a:cubicBezTo>
                  <a:cubicBezTo>
                    <a:pt x="64" y="617"/>
                    <a:pt x="124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8" y="184"/>
                    <a:pt x="1091" y="101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763;p63">
              <a:extLst>
                <a:ext uri="{FF2B5EF4-FFF2-40B4-BE49-F238E27FC236}">
                  <a16:creationId xmlns:a16="http://schemas.microsoft.com/office/drawing/2014/main" id="{36F1E900-8335-4818-94DF-ADB964245DCC}"/>
                </a:ext>
              </a:extLst>
            </p:cNvPr>
            <p:cNvSpPr/>
            <p:nvPr/>
          </p:nvSpPr>
          <p:spPr>
            <a:xfrm>
              <a:off x="3435250" y="142345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0"/>
                  </a:moveTo>
                  <a:cubicBezTo>
                    <a:pt x="1671" y="0"/>
                    <a:pt x="1648" y="5"/>
                    <a:pt x="1627" y="14"/>
                  </a:cubicBezTo>
                  <a:lnTo>
                    <a:pt x="124" y="664"/>
                  </a:lnTo>
                  <a:cubicBezTo>
                    <a:pt x="40" y="700"/>
                    <a:pt x="1" y="798"/>
                    <a:pt x="37" y="882"/>
                  </a:cubicBezTo>
                  <a:cubicBezTo>
                    <a:pt x="65" y="943"/>
                    <a:pt x="125" y="981"/>
                    <a:pt x="189" y="981"/>
                  </a:cubicBezTo>
                  <a:cubicBezTo>
                    <a:pt x="210" y="981"/>
                    <a:pt x="233" y="976"/>
                    <a:pt x="255" y="968"/>
                  </a:cubicBezTo>
                  <a:lnTo>
                    <a:pt x="1758" y="318"/>
                  </a:lnTo>
                  <a:cubicBezTo>
                    <a:pt x="1842" y="282"/>
                    <a:pt x="1881" y="185"/>
                    <a:pt x="1845" y="101"/>
                  </a:cubicBezTo>
                  <a:cubicBezTo>
                    <a:pt x="1818" y="38"/>
                    <a:pt x="1757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764;p63">
              <a:extLst>
                <a:ext uri="{FF2B5EF4-FFF2-40B4-BE49-F238E27FC236}">
                  <a16:creationId xmlns:a16="http://schemas.microsoft.com/office/drawing/2014/main" id="{72A62634-8DAA-4472-A0A2-9E1096171088}"/>
                </a:ext>
              </a:extLst>
            </p:cNvPr>
            <p:cNvSpPr/>
            <p:nvPr/>
          </p:nvSpPr>
          <p:spPr>
            <a:xfrm>
              <a:off x="3416225" y="1387625"/>
              <a:ext cx="28200" cy="16400"/>
            </a:xfrm>
            <a:custGeom>
              <a:avLst/>
              <a:gdLst/>
              <a:ahLst/>
              <a:cxnLst/>
              <a:rect l="l" t="t" r="r" b="b"/>
              <a:pathLst>
                <a:path w="1128" h="656" extrusionOk="0">
                  <a:moveTo>
                    <a:pt x="939" y="1"/>
                  </a:moveTo>
                  <a:cubicBezTo>
                    <a:pt x="918" y="1"/>
                    <a:pt x="896" y="5"/>
                    <a:pt x="875" y="14"/>
                  </a:cubicBezTo>
                  <a:lnTo>
                    <a:pt x="123" y="339"/>
                  </a:lnTo>
                  <a:cubicBezTo>
                    <a:pt x="39" y="375"/>
                    <a:pt x="1" y="473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1" y="656"/>
                    <a:pt x="233" y="652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5"/>
                    <a:pt x="1091" y="101"/>
                  </a:cubicBezTo>
                  <a:cubicBezTo>
                    <a:pt x="1064" y="39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765;p63">
              <a:extLst>
                <a:ext uri="{FF2B5EF4-FFF2-40B4-BE49-F238E27FC236}">
                  <a16:creationId xmlns:a16="http://schemas.microsoft.com/office/drawing/2014/main" id="{370F33D8-4DF6-44F6-B792-759A002BDA19}"/>
                </a:ext>
              </a:extLst>
            </p:cNvPr>
            <p:cNvSpPr/>
            <p:nvPr/>
          </p:nvSpPr>
          <p:spPr>
            <a:xfrm>
              <a:off x="3397250" y="1343675"/>
              <a:ext cx="28175" cy="16400"/>
            </a:xfrm>
            <a:custGeom>
              <a:avLst/>
              <a:gdLst/>
              <a:ahLst/>
              <a:cxnLst/>
              <a:rect l="l" t="t" r="r" b="b"/>
              <a:pathLst>
                <a:path w="1127" h="656" extrusionOk="0">
                  <a:moveTo>
                    <a:pt x="940" y="0"/>
                  </a:moveTo>
                  <a:cubicBezTo>
                    <a:pt x="918" y="0"/>
                    <a:pt x="896" y="5"/>
                    <a:pt x="875" y="14"/>
                  </a:cubicBezTo>
                  <a:lnTo>
                    <a:pt x="123" y="338"/>
                  </a:lnTo>
                  <a:cubicBezTo>
                    <a:pt x="40" y="375"/>
                    <a:pt x="1" y="472"/>
                    <a:pt x="37" y="556"/>
                  </a:cubicBezTo>
                  <a:cubicBezTo>
                    <a:pt x="64" y="618"/>
                    <a:pt x="125" y="656"/>
                    <a:pt x="189" y="656"/>
                  </a:cubicBezTo>
                  <a:cubicBezTo>
                    <a:pt x="210" y="656"/>
                    <a:pt x="232" y="651"/>
                    <a:pt x="254" y="642"/>
                  </a:cubicBezTo>
                  <a:lnTo>
                    <a:pt x="1006" y="318"/>
                  </a:lnTo>
                  <a:cubicBezTo>
                    <a:pt x="1089" y="281"/>
                    <a:pt x="1127" y="185"/>
                    <a:pt x="1091" y="101"/>
                  </a:cubicBezTo>
                  <a:cubicBezTo>
                    <a:pt x="1065" y="38"/>
                    <a:pt x="1004" y="0"/>
                    <a:pt x="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766;p63">
              <a:extLst>
                <a:ext uri="{FF2B5EF4-FFF2-40B4-BE49-F238E27FC236}">
                  <a16:creationId xmlns:a16="http://schemas.microsoft.com/office/drawing/2014/main" id="{FF68992E-CB46-4FA1-AC6C-5CE2AA91439E}"/>
                </a:ext>
              </a:extLst>
            </p:cNvPr>
            <p:cNvSpPr/>
            <p:nvPr/>
          </p:nvSpPr>
          <p:spPr>
            <a:xfrm>
              <a:off x="3378200" y="1291600"/>
              <a:ext cx="47050" cy="24550"/>
            </a:xfrm>
            <a:custGeom>
              <a:avLst/>
              <a:gdLst/>
              <a:ahLst/>
              <a:cxnLst/>
              <a:rect l="l" t="t" r="r" b="b"/>
              <a:pathLst>
                <a:path w="1882" h="982" extrusionOk="0">
                  <a:moveTo>
                    <a:pt x="1693" y="1"/>
                  </a:moveTo>
                  <a:cubicBezTo>
                    <a:pt x="1671" y="1"/>
                    <a:pt x="1649" y="5"/>
                    <a:pt x="1627" y="14"/>
                  </a:cubicBezTo>
                  <a:lnTo>
                    <a:pt x="124" y="665"/>
                  </a:lnTo>
                  <a:cubicBezTo>
                    <a:pt x="41" y="700"/>
                    <a:pt x="1" y="798"/>
                    <a:pt x="38" y="882"/>
                  </a:cubicBezTo>
                  <a:cubicBezTo>
                    <a:pt x="64" y="944"/>
                    <a:pt x="125" y="981"/>
                    <a:pt x="189" y="981"/>
                  </a:cubicBezTo>
                  <a:cubicBezTo>
                    <a:pt x="212" y="981"/>
                    <a:pt x="234" y="976"/>
                    <a:pt x="255" y="969"/>
                  </a:cubicBezTo>
                  <a:lnTo>
                    <a:pt x="1758" y="318"/>
                  </a:lnTo>
                  <a:cubicBezTo>
                    <a:pt x="1842" y="283"/>
                    <a:pt x="1882" y="185"/>
                    <a:pt x="1845" y="101"/>
                  </a:cubicBezTo>
                  <a:cubicBezTo>
                    <a:pt x="1818" y="39"/>
                    <a:pt x="1757" y="1"/>
                    <a:pt x="1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767;p63">
              <a:extLst>
                <a:ext uri="{FF2B5EF4-FFF2-40B4-BE49-F238E27FC236}">
                  <a16:creationId xmlns:a16="http://schemas.microsoft.com/office/drawing/2014/main" id="{37DBBCE0-E441-4352-8ACE-5F95B1A717C0}"/>
                </a:ext>
              </a:extLst>
            </p:cNvPr>
            <p:cNvSpPr/>
            <p:nvPr/>
          </p:nvSpPr>
          <p:spPr>
            <a:xfrm>
              <a:off x="3359225" y="1255800"/>
              <a:ext cx="28225" cy="16375"/>
            </a:xfrm>
            <a:custGeom>
              <a:avLst/>
              <a:gdLst/>
              <a:ahLst/>
              <a:cxnLst/>
              <a:rect l="l" t="t" r="r" b="b"/>
              <a:pathLst>
                <a:path w="1129" h="655" extrusionOk="0">
                  <a:moveTo>
                    <a:pt x="940" y="1"/>
                  </a:moveTo>
                  <a:cubicBezTo>
                    <a:pt x="918" y="1"/>
                    <a:pt x="895" y="5"/>
                    <a:pt x="874" y="14"/>
                  </a:cubicBezTo>
                  <a:lnTo>
                    <a:pt x="124" y="339"/>
                  </a:lnTo>
                  <a:cubicBezTo>
                    <a:pt x="39" y="376"/>
                    <a:pt x="0" y="472"/>
                    <a:pt x="37" y="556"/>
                  </a:cubicBezTo>
                  <a:cubicBezTo>
                    <a:pt x="64" y="617"/>
                    <a:pt x="125" y="655"/>
                    <a:pt x="188" y="655"/>
                  </a:cubicBezTo>
                  <a:cubicBezTo>
                    <a:pt x="210" y="655"/>
                    <a:pt x="233" y="651"/>
                    <a:pt x="254" y="642"/>
                  </a:cubicBezTo>
                  <a:lnTo>
                    <a:pt x="1005" y="318"/>
                  </a:lnTo>
                  <a:cubicBezTo>
                    <a:pt x="1089" y="281"/>
                    <a:pt x="1128" y="184"/>
                    <a:pt x="1092" y="100"/>
                  </a:cubicBezTo>
                  <a:cubicBezTo>
                    <a:pt x="1065" y="38"/>
                    <a:pt x="1004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768;p63">
              <a:extLst>
                <a:ext uri="{FF2B5EF4-FFF2-40B4-BE49-F238E27FC236}">
                  <a16:creationId xmlns:a16="http://schemas.microsoft.com/office/drawing/2014/main" id="{892B929D-BA82-4CA7-85BC-470C8D7EAAFB}"/>
                </a:ext>
              </a:extLst>
            </p:cNvPr>
            <p:cNvSpPr/>
            <p:nvPr/>
          </p:nvSpPr>
          <p:spPr>
            <a:xfrm>
              <a:off x="3340225" y="1211850"/>
              <a:ext cx="28200" cy="16375"/>
            </a:xfrm>
            <a:custGeom>
              <a:avLst/>
              <a:gdLst/>
              <a:ahLst/>
              <a:cxnLst/>
              <a:rect l="l" t="t" r="r" b="b"/>
              <a:pathLst>
                <a:path w="1128" h="655" extrusionOk="0">
                  <a:moveTo>
                    <a:pt x="939" y="1"/>
                  </a:moveTo>
                  <a:cubicBezTo>
                    <a:pt x="918" y="1"/>
                    <a:pt x="896" y="5"/>
                    <a:pt x="874" y="14"/>
                  </a:cubicBezTo>
                  <a:lnTo>
                    <a:pt x="123" y="339"/>
                  </a:lnTo>
                  <a:cubicBezTo>
                    <a:pt x="39" y="375"/>
                    <a:pt x="0" y="472"/>
                    <a:pt x="37" y="555"/>
                  </a:cubicBezTo>
                  <a:cubicBezTo>
                    <a:pt x="64" y="617"/>
                    <a:pt x="125" y="655"/>
                    <a:pt x="189" y="655"/>
                  </a:cubicBezTo>
                  <a:cubicBezTo>
                    <a:pt x="211" y="655"/>
                    <a:pt x="233" y="651"/>
                    <a:pt x="254" y="642"/>
                  </a:cubicBezTo>
                  <a:lnTo>
                    <a:pt x="1005" y="317"/>
                  </a:lnTo>
                  <a:cubicBezTo>
                    <a:pt x="1089" y="281"/>
                    <a:pt x="1127" y="184"/>
                    <a:pt x="1091" y="100"/>
                  </a:cubicBezTo>
                  <a:cubicBezTo>
                    <a:pt x="1064" y="38"/>
                    <a:pt x="1003" y="1"/>
                    <a:pt x="9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769;p63">
              <a:extLst>
                <a:ext uri="{FF2B5EF4-FFF2-40B4-BE49-F238E27FC236}">
                  <a16:creationId xmlns:a16="http://schemas.microsoft.com/office/drawing/2014/main" id="{30B4A21C-6354-4524-BBE0-4C492F19DDBB}"/>
                </a:ext>
              </a:extLst>
            </p:cNvPr>
            <p:cNvSpPr/>
            <p:nvPr/>
          </p:nvSpPr>
          <p:spPr>
            <a:xfrm>
              <a:off x="3321225" y="1159725"/>
              <a:ext cx="47025" cy="24550"/>
            </a:xfrm>
            <a:custGeom>
              <a:avLst/>
              <a:gdLst/>
              <a:ahLst/>
              <a:cxnLst/>
              <a:rect l="l" t="t" r="r" b="b"/>
              <a:pathLst>
                <a:path w="1881" h="982" extrusionOk="0">
                  <a:moveTo>
                    <a:pt x="1691" y="1"/>
                  </a:moveTo>
                  <a:cubicBezTo>
                    <a:pt x="1669" y="1"/>
                    <a:pt x="1647" y="5"/>
                    <a:pt x="1626" y="14"/>
                  </a:cubicBezTo>
                  <a:lnTo>
                    <a:pt x="123" y="665"/>
                  </a:lnTo>
                  <a:cubicBezTo>
                    <a:pt x="39" y="702"/>
                    <a:pt x="0" y="798"/>
                    <a:pt x="37" y="882"/>
                  </a:cubicBezTo>
                  <a:cubicBezTo>
                    <a:pt x="64" y="944"/>
                    <a:pt x="124" y="981"/>
                    <a:pt x="189" y="981"/>
                  </a:cubicBezTo>
                  <a:cubicBezTo>
                    <a:pt x="211" y="981"/>
                    <a:pt x="233" y="977"/>
                    <a:pt x="254" y="969"/>
                  </a:cubicBezTo>
                  <a:lnTo>
                    <a:pt x="1757" y="318"/>
                  </a:lnTo>
                  <a:cubicBezTo>
                    <a:pt x="1840" y="281"/>
                    <a:pt x="1880" y="185"/>
                    <a:pt x="1843" y="101"/>
                  </a:cubicBezTo>
                  <a:cubicBezTo>
                    <a:pt x="1817" y="39"/>
                    <a:pt x="1755" y="1"/>
                    <a:pt x="16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770;p63">
              <a:extLst>
                <a:ext uri="{FF2B5EF4-FFF2-40B4-BE49-F238E27FC236}">
                  <a16:creationId xmlns:a16="http://schemas.microsoft.com/office/drawing/2014/main" id="{06947F14-ED0B-4C91-842F-AD44C03BADB0}"/>
                </a:ext>
              </a:extLst>
            </p:cNvPr>
            <p:cNvSpPr/>
            <p:nvPr/>
          </p:nvSpPr>
          <p:spPr>
            <a:xfrm>
              <a:off x="3490825" y="1087925"/>
              <a:ext cx="281625" cy="130200"/>
            </a:xfrm>
            <a:custGeom>
              <a:avLst/>
              <a:gdLst/>
              <a:ahLst/>
              <a:cxnLst/>
              <a:rect l="l" t="t" r="r" b="b"/>
              <a:pathLst>
                <a:path w="11265" h="5208" extrusionOk="0">
                  <a:moveTo>
                    <a:pt x="11170" y="0"/>
                  </a:moveTo>
                  <a:cubicBezTo>
                    <a:pt x="11159" y="0"/>
                    <a:pt x="11147" y="2"/>
                    <a:pt x="11136" y="7"/>
                  </a:cubicBezTo>
                  <a:lnTo>
                    <a:pt x="59" y="5050"/>
                  </a:lnTo>
                  <a:cubicBezTo>
                    <a:pt x="19" y="5069"/>
                    <a:pt x="1" y="5118"/>
                    <a:pt x="19" y="5160"/>
                  </a:cubicBezTo>
                  <a:cubicBezTo>
                    <a:pt x="33" y="5189"/>
                    <a:pt x="63" y="5208"/>
                    <a:pt x="95" y="5208"/>
                  </a:cubicBezTo>
                  <a:cubicBezTo>
                    <a:pt x="105" y="5208"/>
                    <a:pt x="117" y="5205"/>
                    <a:pt x="129" y="5199"/>
                  </a:cubicBezTo>
                  <a:lnTo>
                    <a:pt x="11205" y="158"/>
                  </a:lnTo>
                  <a:cubicBezTo>
                    <a:pt x="11246" y="138"/>
                    <a:pt x="11264" y="90"/>
                    <a:pt x="11246" y="48"/>
                  </a:cubicBezTo>
                  <a:cubicBezTo>
                    <a:pt x="11232" y="18"/>
                    <a:pt x="11202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771;p63">
              <a:extLst>
                <a:ext uri="{FF2B5EF4-FFF2-40B4-BE49-F238E27FC236}">
                  <a16:creationId xmlns:a16="http://schemas.microsoft.com/office/drawing/2014/main" id="{E7EF4FEF-ABE3-4660-BC9D-332FE10F1898}"/>
                </a:ext>
              </a:extLst>
            </p:cNvPr>
            <p:cNvSpPr/>
            <p:nvPr/>
          </p:nvSpPr>
          <p:spPr>
            <a:xfrm>
              <a:off x="3549375" y="1125175"/>
              <a:ext cx="69650" cy="32275"/>
            </a:xfrm>
            <a:custGeom>
              <a:avLst/>
              <a:gdLst/>
              <a:ahLst/>
              <a:cxnLst/>
              <a:rect l="l" t="t" r="r" b="b"/>
              <a:pathLst>
                <a:path w="2786" h="1291" extrusionOk="0">
                  <a:moveTo>
                    <a:pt x="2692" y="0"/>
                  </a:moveTo>
                  <a:cubicBezTo>
                    <a:pt x="2681" y="0"/>
                    <a:pt x="2670" y="3"/>
                    <a:pt x="2659" y="7"/>
                  </a:cubicBezTo>
                  <a:lnTo>
                    <a:pt x="62" y="1133"/>
                  </a:lnTo>
                  <a:cubicBezTo>
                    <a:pt x="20" y="1150"/>
                    <a:pt x="1" y="1200"/>
                    <a:pt x="19" y="1241"/>
                  </a:cubicBezTo>
                  <a:cubicBezTo>
                    <a:pt x="32" y="1273"/>
                    <a:pt x="64" y="1291"/>
                    <a:pt x="95" y="1291"/>
                  </a:cubicBezTo>
                  <a:cubicBezTo>
                    <a:pt x="107" y="1291"/>
                    <a:pt x="117" y="1289"/>
                    <a:pt x="127" y="1284"/>
                  </a:cubicBezTo>
                  <a:lnTo>
                    <a:pt x="2724" y="159"/>
                  </a:lnTo>
                  <a:cubicBezTo>
                    <a:pt x="2766" y="140"/>
                    <a:pt x="2786" y="92"/>
                    <a:pt x="2767" y="50"/>
                  </a:cubicBezTo>
                  <a:cubicBezTo>
                    <a:pt x="2754" y="19"/>
                    <a:pt x="2724" y="0"/>
                    <a:pt x="2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772;p63">
              <a:extLst>
                <a:ext uri="{FF2B5EF4-FFF2-40B4-BE49-F238E27FC236}">
                  <a16:creationId xmlns:a16="http://schemas.microsoft.com/office/drawing/2014/main" id="{5259B168-6DE0-4D76-A5F1-6E0C542A0247}"/>
                </a:ext>
              </a:extLst>
            </p:cNvPr>
            <p:cNvSpPr/>
            <p:nvPr/>
          </p:nvSpPr>
          <p:spPr>
            <a:xfrm>
              <a:off x="3585150" y="1076800"/>
              <a:ext cx="40550" cy="20750"/>
            </a:xfrm>
            <a:custGeom>
              <a:avLst/>
              <a:gdLst/>
              <a:ahLst/>
              <a:cxnLst/>
              <a:rect l="l" t="t" r="r" b="b"/>
              <a:pathLst>
                <a:path w="1622" h="830" extrusionOk="0">
                  <a:moveTo>
                    <a:pt x="1526" y="1"/>
                  </a:moveTo>
                  <a:cubicBezTo>
                    <a:pt x="1515" y="1"/>
                    <a:pt x="1503" y="3"/>
                    <a:pt x="1492" y="8"/>
                  </a:cubicBezTo>
                  <a:lnTo>
                    <a:pt x="61" y="672"/>
                  </a:lnTo>
                  <a:cubicBezTo>
                    <a:pt x="19" y="692"/>
                    <a:pt x="1" y="740"/>
                    <a:pt x="20" y="782"/>
                  </a:cubicBezTo>
                  <a:cubicBezTo>
                    <a:pt x="33" y="812"/>
                    <a:pt x="63" y="830"/>
                    <a:pt x="95" y="830"/>
                  </a:cubicBezTo>
                  <a:cubicBezTo>
                    <a:pt x="106" y="830"/>
                    <a:pt x="119" y="828"/>
                    <a:pt x="130" y="823"/>
                  </a:cubicBezTo>
                  <a:lnTo>
                    <a:pt x="1561" y="159"/>
                  </a:lnTo>
                  <a:cubicBezTo>
                    <a:pt x="1603" y="139"/>
                    <a:pt x="1622" y="91"/>
                    <a:pt x="1602" y="49"/>
                  </a:cubicBezTo>
                  <a:cubicBezTo>
                    <a:pt x="1587" y="19"/>
                    <a:pt x="1557" y="1"/>
                    <a:pt x="1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773;p63">
              <a:extLst>
                <a:ext uri="{FF2B5EF4-FFF2-40B4-BE49-F238E27FC236}">
                  <a16:creationId xmlns:a16="http://schemas.microsoft.com/office/drawing/2014/main" id="{369D9983-BFB3-4C62-B37D-56DC1C4153E8}"/>
                </a:ext>
              </a:extLst>
            </p:cNvPr>
            <p:cNvSpPr/>
            <p:nvPr/>
          </p:nvSpPr>
          <p:spPr>
            <a:xfrm>
              <a:off x="3709550" y="1444700"/>
              <a:ext cx="111225" cy="269450"/>
            </a:xfrm>
            <a:custGeom>
              <a:avLst/>
              <a:gdLst/>
              <a:ahLst/>
              <a:cxnLst/>
              <a:rect l="l" t="t" r="r" b="b"/>
              <a:pathLst>
                <a:path w="4449" h="10778" extrusionOk="0">
                  <a:moveTo>
                    <a:pt x="4354" y="1"/>
                  </a:moveTo>
                  <a:cubicBezTo>
                    <a:pt x="4322" y="1"/>
                    <a:pt x="4291" y="20"/>
                    <a:pt x="4278" y="53"/>
                  </a:cubicBezTo>
                  <a:lnTo>
                    <a:pt x="17" y="10664"/>
                  </a:lnTo>
                  <a:cubicBezTo>
                    <a:pt x="0" y="10705"/>
                    <a:pt x="21" y="10754"/>
                    <a:pt x="63" y="10771"/>
                  </a:cubicBezTo>
                  <a:cubicBezTo>
                    <a:pt x="73" y="10776"/>
                    <a:pt x="84" y="10777"/>
                    <a:pt x="94" y="10777"/>
                  </a:cubicBezTo>
                  <a:cubicBezTo>
                    <a:pt x="127" y="10777"/>
                    <a:pt x="157" y="10757"/>
                    <a:pt x="170" y="10725"/>
                  </a:cubicBezTo>
                  <a:lnTo>
                    <a:pt x="4431" y="114"/>
                  </a:lnTo>
                  <a:cubicBezTo>
                    <a:pt x="4448" y="73"/>
                    <a:pt x="4427" y="23"/>
                    <a:pt x="4385" y="7"/>
                  </a:cubicBezTo>
                  <a:cubicBezTo>
                    <a:pt x="4375" y="3"/>
                    <a:pt x="4365" y="1"/>
                    <a:pt x="43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774;p63">
              <a:extLst>
                <a:ext uri="{FF2B5EF4-FFF2-40B4-BE49-F238E27FC236}">
                  <a16:creationId xmlns:a16="http://schemas.microsoft.com/office/drawing/2014/main" id="{A64CF9FD-C7AF-4E63-9E9B-FEBA5CB4E73F}"/>
                </a:ext>
              </a:extLst>
            </p:cNvPr>
            <p:cNvSpPr/>
            <p:nvPr/>
          </p:nvSpPr>
          <p:spPr>
            <a:xfrm>
              <a:off x="3715700" y="1534575"/>
              <a:ext cx="48625" cy="118975"/>
            </a:xfrm>
            <a:custGeom>
              <a:avLst/>
              <a:gdLst/>
              <a:ahLst/>
              <a:cxnLst/>
              <a:rect l="l" t="t" r="r" b="b"/>
              <a:pathLst>
                <a:path w="1945" h="4759" extrusionOk="0">
                  <a:moveTo>
                    <a:pt x="1850" y="1"/>
                  </a:moveTo>
                  <a:cubicBezTo>
                    <a:pt x="1818" y="1"/>
                    <a:pt x="1787" y="21"/>
                    <a:pt x="1774" y="54"/>
                  </a:cubicBezTo>
                  <a:lnTo>
                    <a:pt x="17" y="4646"/>
                  </a:lnTo>
                  <a:cubicBezTo>
                    <a:pt x="0" y="4689"/>
                    <a:pt x="21" y="4737"/>
                    <a:pt x="64" y="4753"/>
                  </a:cubicBezTo>
                  <a:cubicBezTo>
                    <a:pt x="74" y="4757"/>
                    <a:pt x="84" y="4758"/>
                    <a:pt x="94" y="4758"/>
                  </a:cubicBezTo>
                  <a:cubicBezTo>
                    <a:pt x="127" y="4758"/>
                    <a:pt x="158" y="4737"/>
                    <a:pt x="171" y="4706"/>
                  </a:cubicBezTo>
                  <a:lnTo>
                    <a:pt x="1928" y="115"/>
                  </a:lnTo>
                  <a:cubicBezTo>
                    <a:pt x="1945" y="71"/>
                    <a:pt x="1924" y="22"/>
                    <a:pt x="1881" y="7"/>
                  </a:cubicBezTo>
                  <a:cubicBezTo>
                    <a:pt x="1871" y="3"/>
                    <a:pt x="1861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775;p63">
              <a:extLst>
                <a:ext uri="{FF2B5EF4-FFF2-40B4-BE49-F238E27FC236}">
                  <a16:creationId xmlns:a16="http://schemas.microsoft.com/office/drawing/2014/main" id="{6D187265-BD4F-47F2-9234-F0552133C668}"/>
                </a:ext>
              </a:extLst>
            </p:cNvPr>
            <p:cNvSpPr/>
            <p:nvPr/>
          </p:nvSpPr>
          <p:spPr>
            <a:xfrm>
              <a:off x="3687875" y="1531400"/>
              <a:ext cx="41200" cy="92700"/>
            </a:xfrm>
            <a:custGeom>
              <a:avLst/>
              <a:gdLst/>
              <a:ahLst/>
              <a:cxnLst/>
              <a:rect l="l" t="t" r="r" b="b"/>
              <a:pathLst>
                <a:path w="1648" h="3708" extrusionOk="0">
                  <a:moveTo>
                    <a:pt x="1553" y="0"/>
                  </a:moveTo>
                  <a:cubicBezTo>
                    <a:pt x="1521" y="0"/>
                    <a:pt x="1491" y="20"/>
                    <a:pt x="1478" y="51"/>
                  </a:cubicBezTo>
                  <a:lnTo>
                    <a:pt x="19" y="3594"/>
                  </a:lnTo>
                  <a:cubicBezTo>
                    <a:pt x="1" y="3636"/>
                    <a:pt x="21" y="3685"/>
                    <a:pt x="63" y="3702"/>
                  </a:cubicBezTo>
                  <a:cubicBezTo>
                    <a:pt x="74" y="3707"/>
                    <a:pt x="84" y="3708"/>
                    <a:pt x="95" y="3708"/>
                  </a:cubicBezTo>
                  <a:cubicBezTo>
                    <a:pt x="128" y="3708"/>
                    <a:pt x="160" y="3688"/>
                    <a:pt x="171" y="3657"/>
                  </a:cubicBezTo>
                  <a:lnTo>
                    <a:pt x="1630" y="114"/>
                  </a:lnTo>
                  <a:cubicBezTo>
                    <a:pt x="1648" y="72"/>
                    <a:pt x="1627" y="24"/>
                    <a:pt x="1585" y="7"/>
                  </a:cubicBezTo>
                  <a:cubicBezTo>
                    <a:pt x="1575" y="2"/>
                    <a:pt x="1564" y="0"/>
                    <a:pt x="1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6814;p63">
            <a:extLst>
              <a:ext uri="{FF2B5EF4-FFF2-40B4-BE49-F238E27FC236}">
                <a16:creationId xmlns:a16="http://schemas.microsoft.com/office/drawing/2014/main" id="{B3C62CC4-A555-4701-A02F-C7DFB38EFF3C}"/>
              </a:ext>
            </a:extLst>
          </p:cNvPr>
          <p:cNvGrpSpPr/>
          <p:nvPr/>
        </p:nvGrpSpPr>
        <p:grpSpPr>
          <a:xfrm>
            <a:off x="6022678" y="4550318"/>
            <a:ext cx="780074" cy="647680"/>
            <a:chOff x="5530025" y="2509575"/>
            <a:chExt cx="866550" cy="809100"/>
          </a:xfrm>
        </p:grpSpPr>
        <p:grpSp>
          <p:nvGrpSpPr>
            <p:cNvPr id="480" name="Google Shape;6815;p63">
              <a:extLst>
                <a:ext uri="{FF2B5EF4-FFF2-40B4-BE49-F238E27FC236}">
                  <a16:creationId xmlns:a16="http://schemas.microsoft.com/office/drawing/2014/main" id="{501E7266-4838-499E-9035-460BAFD08FF5}"/>
                </a:ext>
              </a:extLst>
            </p:cNvPr>
            <p:cNvGrpSpPr/>
            <p:nvPr/>
          </p:nvGrpSpPr>
          <p:grpSpPr>
            <a:xfrm>
              <a:off x="5530025" y="2509575"/>
              <a:ext cx="866500" cy="776000"/>
              <a:chOff x="5530025" y="2814375"/>
              <a:chExt cx="866500" cy="776000"/>
            </a:xfrm>
          </p:grpSpPr>
          <p:sp>
            <p:nvSpPr>
              <p:cNvPr id="508" name="Google Shape;6816;p63">
                <a:extLst>
                  <a:ext uri="{FF2B5EF4-FFF2-40B4-BE49-F238E27FC236}">
                    <a16:creationId xmlns:a16="http://schemas.microsoft.com/office/drawing/2014/main" id="{A710C156-1713-45C4-B21D-F3F2CF35BA7B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817;p63">
                <a:extLst>
                  <a:ext uri="{FF2B5EF4-FFF2-40B4-BE49-F238E27FC236}">
                    <a16:creationId xmlns:a16="http://schemas.microsoft.com/office/drawing/2014/main" id="{E5F99975-94B0-40D5-A5EB-147297F626FE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818;p63">
                <a:extLst>
                  <a:ext uri="{FF2B5EF4-FFF2-40B4-BE49-F238E27FC236}">
                    <a16:creationId xmlns:a16="http://schemas.microsoft.com/office/drawing/2014/main" id="{09A046A1-F23C-4DB2-AA01-371752231028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819;p63">
                <a:extLst>
                  <a:ext uri="{FF2B5EF4-FFF2-40B4-BE49-F238E27FC236}">
                    <a16:creationId xmlns:a16="http://schemas.microsoft.com/office/drawing/2014/main" id="{664A27FE-13E3-4596-B963-E54073D94F75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820;p63">
                <a:extLst>
                  <a:ext uri="{FF2B5EF4-FFF2-40B4-BE49-F238E27FC236}">
                    <a16:creationId xmlns:a16="http://schemas.microsoft.com/office/drawing/2014/main" id="{7B5FC036-8EEA-4DB4-ABF0-88A0D78ECBB8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821;p63">
                <a:extLst>
                  <a:ext uri="{FF2B5EF4-FFF2-40B4-BE49-F238E27FC236}">
                    <a16:creationId xmlns:a16="http://schemas.microsoft.com/office/drawing/2014/main" id="{BB3FFE49-76EE-4179-A761-04EC3D453518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822;p63">
                <a:extLst>
                  <a:ext uri="{FF2B5EF4-FFF2-40B4-BE49-F238E27FC236}">
                    <a16:creationId xmlns:a16="http://schemas.microsoft.com/office/drawing/2014/main" id="{A14E778E-D4C8-471B-8BEC-E19B4B7EBA7F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823;p63">
                <a:extLst>
                  <a:ext uri="{FF2B5EF4-FFF2-40B4-BE49-F238E27FC236}">
                    <a16:creationId xmlns:a16="http://schemas.microsoft.com/office/drawing/2014/main" id="{02107701-C247-4756-A5CF-F4189A1AF1D7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824;p63">
                <a:extLst>
                  <a:ext uri="{FF2B5EF4-FFF2-40B4-BE49-F238E27FC236}">
                    <a16:creationId xmlns:a16="http://schemas.microsoft.com/office/drawing/2014/main" id="{1178C476-BD03-4B6A-A23A-889EC898D8F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825;p63">
                <a:extLst>
                  <a:ext uri="{FF2B5EF4-FFF2-40B4-BE49-F238E27FC236}">
                    <a16:creationId xmlns:a16="http://schemas.microsoft.com/office/drawing/2014/main" id="{85FA31C2-935D-479F-8550-08FABBEADE6E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826;p63">
                <a:extLst>
                  <a:ext uri="{FF2B5EF4-FFF2-40B4-BE49-F238E27FC236}">
                    <a16:creationId xmlns:a16="http://schemas.microsoft.com/office/drawing/2014/main" id="{F19F00E3-DD4B-459D-A0A6-2802F819FE95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827;p63">
                <a:extLst>
                  <a:ext uri="{FF2B5EF4-FFF2-40B4-BE49-F238E27FC236}">
                    <a16:creationId xmlns:a16="http://schemas.microsoft.com/office/drawing/2014/main" id="{9107533B-90FE-4248-9575-188D8024CCF4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828;p63">
                <a:extLst>
                  <a:ext uri="{FF2B5EF4-FFF2-40B4-BE49-F238E27FC236}">
                    <a16:creationId xmlns:a16="http://schemas.microsoft.com/office/drawing/2014/main" id="{09B7D4E7-FFC8-4204-B6C4-6FCCB2A16619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829;p63">
                <a:extLst>
                  <a:ext uri="{FF2B5EF4-FFF2-40B4-BE49-F238E27FC236}">
                    <a16:creationId xmlns:a16="http://schemas.microsoft.com/office/drawing/2014/main" id="{07F12AAC-77FF-4443-9153-B528AD06D602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830;p63">
                <a:extLst>
                  <a:ext uri="{FF2B5EF4-FFF2-40B4-BE49-F238E27FC236}">
                    <a16:creationId xmlns:a16="http://schemas.microsoft.com/office/drawing/2014/main" id="{93A65917-ACEB-4688-A575-0239A5DA8015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831;p63">
                <a:extLst>
                  <a:ext uri="{FF2B5EF4-FFF2-40B4-BE49-F238E27FC236}">
                    <a16:creationId xmlns:a16="http://schemas.microsoft.com/office/drawing/2014/main" id="{4E5FD6A4-C0F3-4377-B21A-97595EAC3EBB}"/>
                  </a:ext>
                </a:extLst>
              </p:cNvPr>
              <p:cNvSpPr/>
              <p:nvPr/>
            </p:nvSpPr>
            <p:spPr>
              <a:xfrm>
                <a:off x="5625800" y="2956475"/>
                <a:ext cx="608500" cy="553475"/>
              </a:xfrm>
              <a:custGeom>
                <a:avLst/>
                <a:gdLst/>
                <a:ahLst/>
                <a:cxnLst/>
                <a:rect l="l" t="t" r="r" b="b"/>
                <a:pathLst>
                  <a:path w="24340" h="22139" extrusionOk="0">
                    <a:moveTo>
                      <a:pt x="743" y="1"/>
                    </a:moveTo>
                    <a:cubicBezTo>
                      <a:pt x="740" y="1"/>
                      <a:pt x="736" y="1"/>
                      <a:pt x="733" y="1"/>
                    </a:cubicBezTo>
                    <a:cubicBezTo>
                      <a:pt x="717" y="2"/>
                      <a:pt x="705" y="10"/>
                      <a:pt x="691" y="19"/>
                    </a:cubicBezTo>
                    <a:lnTo>
                      <a:pt x="686" y="24"/>
                    </a:lnTo>
                    <a:cubicBezTo>
                      <a:pt x="684" y="28"/>
                      <a:pt x="681" y="35"/>
                      <a:pt x="679" y="39"/>
                    </a:cubicBezTo>
                    <a:cubicBezTo>
                      <a:pt x="595" y="182"/>
                      <a:pt x="492" y="317"/>
                      <a:pt x="383" y="439"/>
                    </a:cubicBezTo>
                    <a:cubicBezTo>
                      <a:pt x="276" y="558"/>
                      <a:pt x="159" y="663"/>
                      <a:pt x="35" y="756"/>
                    </a:cubicBezTo>
                    <a:cubicBezTo>
                      <a:pt x="30" y="756"/>
                      <a:pt x="25" y="762"/>
                      <a:pt x="21" y="765"/>
                    </a:cubicBezTo>
                    <a:cubicBezTo>
                      <a:pt x="9" y="779"/>
                      <a:pt x="5" y="795"/>
                      <a:pt x="2" y="815"/>
                    </a:cubicBezTo>
                    <a:cubicBezTo>
                      <a:pt x="1" y="840"/>
                      <a:pt x="10" y="857"/>
                      <a:pt x="27" y="872"/>
                    </a:cubicBezTo>
                    <a:lnTo>
                      <a:pt x="23535" y="22119"/>
                    </a:lnTo>
                    <a:cubicBezTo>
                      <a:pt x="23548" y="22132"/>
                      <a:pt x="23566" y="22138"/>
                      <a:pt x="23586" y="22138"/>
                    </a:cubicBezTo>
                    <a:cubicBezTo>
                      <a:pt x="23587" y="22138"/>
                      <a:pt x="23588" y="22138"/>
                      <a:pt x="23590" y="22138"/>
                    </a:cubicBezTo>
                    <a:cubicBezTo>
                      <a:pt x="23608" y="22134"/>
                      <a:pt x="23631" y="22128"/>
                      <a:pt x="23642" y="22113"/>
                    </a:cubicBezTo>
                    <a:lnTo>
                      <a:pt x="24311" y="21373"/>
                    </a:lnTo>
                    <a:cubicBezTo>
                      <a:pt x="24313" y="21370"/>
                      <a:pt x="24313" y="21370"/>
                      <a:pt x="24313" y="21365"/>
                    </a:cubicBezTo>
                    <a:cubicBezTo>
                      <a:pt x="24339" y="21338"/>
                      <a:pt x="24334" y="21292"/>
                      <a:pt x="24307" y="21266"/>
                    </a:cubicBezTo>
                    <a:lnTo>
                      <a:pt x="794" y="19"/>
                    </a:lnTo>
                    <a:cubicBezTo>
                      <a:pt x="780" y="6"/>
                      <a:pt x="761" y="1"/>
                      <a:pt x="7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1" name="Google Shape;6832;p63">
              <a:extLst>
                <a:ext uri="{FF2B5EF4-FFF2-40B4-BE49-F238E27FC236}">
                  <a16:creationId xmlns:a16="http://schemas.microsoft.com/office/drawing/2014/main" id="{0E32E64B-97FF-488E-ABCD-6902AC06D21D}"/>
                </a:ext>
              </a:extLst>
            </p:cNvPr>
            <p:cNvGrpSpPr/>
            <p:nvPr/>
          </p:nvGrpSpPr>
          <p:grpSpPr>
            <a:xfrm>
              <a:off x="5530025" y="2509575"/>
              <a:ext cx="866550" cy="809100"/>
              <a:chOff x="5530025" y="2814375"/>
              <a:chExt cx="866550" cy="809100"/>
            </a:xfrm>
          </p:grpSpPr>
          <p:sp>
            <p:nvSpPr>
              <p:cNvPr id="482" name="Google Shape;6833;p63">
                <a:extLst>
                  <a:ext uri="{FF2B5EF4-FFF2-40B4-BE49-F238E27FC236}">
                    <a16:creationId xmlns:a16="http://schemas.microsoft.com/office/drawing/2014/main" id="{95736FAF-8E64-42F4-853F-C0F2C2A02F19}"/>
                  </a:ext>
                </a:extLst>
              </p:cNvPr>
              <p:cNvSpPr/>
              <p:nvPr/>
            </p:nvSpPr>
            <p:spPr>
              <a:xfrm>
                <a:off x="5530700" y="2847525"/>
                <a:ext cx="865875" cy="775950"/>
              </a:xfrm>
              <a:custGeom>
                <a:avLst/>
                <a:gdLst/>
                <a:ahLst/>
                <a:cxnLst/>
                <a:rect l="l" t="t" r="r" b="b"/>
                <a:pathLst>
                  <a:path w="34635" h="31038" extrusionOk="0">
                    <a:moveTo>
                      <a:pt x="554" y="516"/>
                    </a:moveTo>
                    <a:lnTo>
                      <a:pt x="557" y="518"/>
                    </a:lnTo>
                    <a:lnTo>
                      <a:pt x="555" y="518"/>
                    </a:lnTo>
                    <a:lnTo>
                      <a:pt x="554" y="516"/>
                    </a:lnTo>
                    <a:close/>
                    <a:moveTo>
                      <a:pt x="5734" y="3771"/>
                    </a:moveTo>
                    <a:lnTo>
                      <a:pt x="5754" y="3790"/>
                    </a:lnTo>
                    <a:cubicBezTo>
                      <a:pt x="5750" y="3792"/>
                      <a:pt x="5746" y="3796"/>
                      <a:pt x="5741" y="3800"/>
                    </a:cubicBezTo>
                    <a:lnTo>
                      <a:pt x="5734" y="3771"/>
                    </a:lnTo>
                    <a:close/>
                    <a:moveTo>
                      <a:pt x="5677" y="3957"/>
                    </a:moveTo>
                    <a:cubicBezTo>
                      <a:pt x="5678" y="3963"/>
                      <a:pt x="5680" y="3967"/>
                      <a:pt x="5681" y="3972"/>
                    </a:cubicBezTo>
                    <a:lnTo>
                      <a:pt x="5656" y="3967"/>
                    </a:lnTo>
                    <a:lnTo>
                      <a:pt x="5677" y="3957"/>
                    </a:lnTo>
                    <a:close/>
                    <a:moveTo>
                      <a:pt x="4477" y="5239"/>
                    </a:moveTo>
                    <a:lnTo>
                      <a:pt x="4477" y="5265"/>
                    </a:lnTo>
                    <a:cubicBezTo>
                      <a:pt x="4472" y="5265"/>
                      <a:pt x="4467" y="5267"/>
                      <a:pt x="4463" y="5267"/>
                    </a:cubicBezTo>
                    <a:lnTo>
                      <a:pt x="4477" y="5239"/>
                    </a:lnTo>
                    <a:close/>
                    <a:moveTo>
                      <a:pt x="171" y="1"/>
                    </a:moveTo>
                    <a:cubicBezTo>
                      <a:pt x="168" y="1"/>
                      <a:pt x="166" y="1"/>
                      <a:pt x="163" y="1"/>
                    </a:cubicBezTo>
                    <a:cubicBezTo>
                      <a:pt x="153" y="1"/>
                      <a:pt x="145" y="5"/>
                      <a:pt x="134" y="8"/>
                    </a:cubicBezTo>
                    <a:cubicBezTo>
                      <a:pt x="121" y="10"/>
                      <a:pt x="110" y="13"/>
                      <a:pt x="98" y="18"/>
                    </a:cubicBezTo>
                    <a:cubicBezTo>
                      <a:pt x="95" y="19"/>
                      <a:pt x="93" y="19"/>
                      <a:pt x="90" y="20"/>
                    </a:cubicBezTo>
                    <a:cubicBezTo>
                      <a:pt x="84" y="24"/>
                      <a:pt x="80" y="30"/>
                      <a:pt x="73" y="35"/>
                    </a:cubicBezTo>
                    <a:cubicBezTo>
                      <a:pt x="63" y="43"/>
                      <a:pt x="53" y="49"/>
                      <a:pt x="45" y="59"/>
                    </a:cubicBezTo>
                    <a:cubicBezTo>
                      <a:pt x="37" y="68"/>
                      <a:pt x="30" y="79"/>
                      <a:pt x="25" y="89"/>
                    </a:cubicBezTo>
                    <a:cubicBezTo>
                      <a:pt x="21" y="95"/>
                      <a:pt x="15" y="101"/>
                      <a:pt x="12" y="108"/>
                    </a:cubicBezTo>
                    <a:cubicBezTo>
                      <a:pt x="11" y="111"/>
                      <a:pt x="12" y="113"/>
                      <a:pt x="11" y="116"/>
                    </a:cubicBezTo>
                    <a:cubicBezTo>
                      <a:pt x="6" y="128"/>
                      <a:pt x="5" y="138"/>
                      <a:pt x="4" y="152"/>
                    </a:cubicBezTo>
                    <a:cubicBezTo>
                      <a:pt x="3" y="162"/>
                      <a:pt x="0" y="173"/>
                      <a:pt x="1" y="183"/>
                    </a:cubicBezTo>
                    <a:cubicBezTo>
                      <a:pt x="1" y="194"/>
                      <a:pt x="5" y="202"/>
                      <a:pt x="8" y="212"/>
                    </a:cubicBezTo>
                    <a:cubicBezTo>
                      <a:pt x="11" y="223"/>
                      <a:pt x="14" y="237"/>
                      <a:pt x="19" y="247"/>
                    </a:cubicBezTo>
                    <a:cubicBezTo>
                      <a:pt x="20" y="249"/>
                      <a:pt x="20" y="252"/>
                      <a:pt x="21" y="255"/>
                    </a:cubicBezTo>
                    <a:lnTo>
                      <a:pt x="3403" y="6554"/>
                    </a:lnTo>
                    <a:cubicBezTo>
                      <a:pt x="3407" y="6560"/>
                      <a:pt x="3413" y="6565"/>
                      <a:pt x="3418" y="6570"/>
                    </a:cubicBezTo>
                    <a:cubicBezTo>
                      <a:pt x="3426" y="6580"/>
                      <a:pt x="3431" y="6592"/>
                      <a:pt x="3439" y="6600"/>
                    </a:cubicBezTo>
                    <a:lnTo>
                      <a:pt x="27286" y="28147"/>
                    </a:lnTo>
                    <a:cubicBezTo>
                      <a:pt x="27288" y="28149"/>
                      <a:pt x="27289" y="28151"/>
                      <a:pt x="27290" y="28152"/>
                    </a:cubicBezTo>
                    <a:cubicBezTo>
                      <a:pt x="27291" y="28154"/>
                      <a:pt x="27295" y="28154"/>
                      <a:pt x="27296" y="28156"/>
                    </a:cubicBezTo>
                    <a:lnTo>
                      <a:pt x="28137" y="28916"/>
                    </a:lnTo>
                    <a:cubicBezTo>
                      <a:pt x="28138" y="28918"/>
                      <a:pt x="28139" y="28920"/>
                      <a:pt x="28141" y="28921"/>
                    </a:cubicBezTo>
                    <a:cubicBezTo>
                      <a:pt x="28142" y="28923"/>
                      <a:pt x="28144" y="28923"/>
                      <a:pt x="28147" y="28924"/>
                    </a:cubicBezTo>
                    <a:lnTo>
                      <a:pt x="30276" y="30849"/>
                    </a:lnTo>
                    <a:cubicBezTo>
                      <a:pt x="30297" y="30865"/>
                      <a:pt x="30550" y="31037"/>
                      <a:pt x="30975" y="31037"/>
                    </a:cubicBezTo>
                    <a:cubicBezTo>
                      <a:pt x="31462" y="31037"/>
                      <a:pt x="32177" y="30810"/>
                      <a:pt x="33032" y="29863"/>
                    </a:cubicBezTo>
                    <a:cubicBezTo>
                      <a:pt x="34634" y="28089"/>
                      <a:pt x="33771" y="27063"/>
                      <a:pt x="33719" y="27008"/>
                    </a:cubicBezTo>
                    <a:lnTo>
                      <a:pt x="31599" y="25093"/>
                    </a:lnTo>
                    <a:lnTo>
                      <a:pt x="30749" y="24324"/>
                    </a:lnTo>
                    <a:lnTo>
                      <a:pt x="30749" y="24323"/>
                    </a:lnTo>
                    <a:lnTo>
                      <a:pt x="30748" y="24323"/>
                    </a:lnTo>
                    <a:lnTo>
                      <a:pt x="6897" y="2771"/>
                    </a:lnTo>
                    <a:cubicBezTo>
                      <a:pt x="6894" y="2766"/>
                      <a:pt x="6887" y="2765"/>
                      <a:pt x="6882" y="2763"/>
                    </a:cubicBezTo>
                    <a:cubicBezTo>
                      <a:pt x="6870" y="2755"/>
                      <a:pt x="6861" y="2744"/>
                      <a:pt x="6846" y="2739"/>
                    </a:cubicBezTo>
                    <a:lnTo>
                      <a:pt x="239" y="12"/>
                    </a:lnTo>
                    <a:cubicBezTo>
                      <a:pt x="236" y="10"/>
                      <a:pt x="233" y="10"/>
                      <a:pt x="230" y="10"/>
                    </a:cubicBezTo>
                    <a:cubicBezTo>
                      <a:pt x="219" y="7"/>
                      <a:pt x="207" y="5"/>
                      <a:pt x="195" y="3"/>
                    </a:cubicBezTo>
                    <a:cubicBezTo>
                      <a:pt x="187" y="3"/>
                      <a:pt x="179" y="1"/>
                      <a:pt x="17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6834;p63">
                <a:extLst>
                  <a:ext uri="{FF2B5EF4-FFF2-40B4-BE49-F238E27FC236}">
                    <a16:creationId xmlns:a16="http://schemas.microsoft.com/office/drawing/2014/main" id="{AFA4A944-47DA-4C68-9D63-C6C537989F3C}"/>
                  </a:ext>
                </a:extLst>
              </p:cNvPr>
              <p:cNvSpPr/>
              <p:nvPr/>
            </p:nvSpPr>
            <p:spPr>
              <a:xfrm>
                <a:off x="5543975" y="2826725"/>
                <a:ext cx="362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319" extrusionOk="0">
                    <a:moveTo>
                      <a:pt x="80" y="1"/>
                    </a:moveTo>
                    <a:cubicBezTo>
                      <a:pt x="60" y="1"/>
                      <a:pt x="39" y="10"/>
                      <a:pt x="24" y="27"/>
                    </a:cubicBezTo>
                    <a:cubicBezTo>
                      <a:pt x="19" y="33"/>
                      <a:pt x="13" y="39"/>
                      <a:pt x="18" y="47"/>
                    </a:cubicBezTo>
                    <a:cubicBezTo>
                      <a:pt x="2" y="64"/>
                      <a:pt x="1" y="94"/>
                      <a:pt x="12" y="115"/>
                    </a:cubicBezTo>
                    <a:lnTo>
                      <a:pt x="602" y="1207"/>
                    </a:lnTo>
                    <a:cubicBezTo>
                      <a:pt x="613" y="1228"/>
                      <a:pt x="635" y="1244"/>
                      <a:pt x="657" y="1248"/>
                    </a:cubicBezTo>
                    <a:lnTo>
                      <a:pt x="937" y="1284"/>
                    </a:lnTo>
                    <a:lnTo>
                      <a:pt x="1195" y="1317"/>
                    </a:lnTo>
                    <a:cubicBezTo>
                      <a:pt x="1204" y="1318"/>
                      <a:pt x="1214" y="1319"/>
                      <a:pt x="1222" y="1319"/>
                    </a:cubicBezTo>
                    <a:cubicBezTo>
                      <a:pt x="1305" y="1319"/>
                      <a:pt x="1357" y="1270"/>
                      <a:pt x="1374" y="1249"/>
                    </a:cubicBezTo>
                    <a:cubicBezTo>
                      <a:pt x="1398" y="1225"/>
                      <a:pt x="1447" y="1157"/>
                      <a:pt x="1424" y="1064"/>
                    </a:cubicBezTo>
                    <a:lnTo>
                      <a:pt x="1300" y="536"/>
                    </a:lnTo>
                    <a:cubicBezTo>
                      <a:pt x="1298" y="510"/>
                      <a:pt x="1280" y="489"/>
                      <a:pt x="1258" y="480"/>
                    </a:cubicBezTo>
                    <a:lnTo>
                      <a:pt x="110" y="6"/>
                    </a:lnTo>
                    <a:cubicBezTo>
                      <a:pt x="100" y="3"/>
                      <a:pt x="90" y="1"/>
                      <a:pt x="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6835;p63">
                <a:extLst>
                  <a:ext uri="{FF2B5EF4-FFF2-40B4-BE49-F238E27FC236}">
                    <a16:creationId xmlns:a16="http://schemas.microsoft.com/office/drawing/2014/main" id="{FF6F5C21-4B97-4265-B062-18852440B758}"/>
                  </a:ext>
                </a:extLst>
              </p:cNvPr>
              <p:cNvSpPr/>
              <p:nvPr/>
            </p:nvSpPr>
            <p:spPr>
              <a:xfrm>
                <a:off x="6220725" y="3430850"/>
                <a:ext cx="92175" cy="98300"/>
              </a:xfrm>
              <a:custGeom>
                <a:avLst/>
                <a:gdLst/>
                <a:ahLst/>
                <a:cxnLst/>
                <a:rect l="l" t="t" r="r" b="b"/>
                <a:pathLst>
                  <a:path w="3687" h="3932" extrusionOk="0">
                    <a:moveTo>
                      <a:pt x="3044" y="1"/>
                    </a:moveTo>
                    <a:cubicBezTo>
                      <a:pt x="3024" y="1"/>
                      <a:pt x="3004" y="9"/>
                      <a:pt x="2989" y="25"/>
                    </a:cubicBezTo>
                    <a:lnTo>
                      <a:pt x="27" y="3303"/>
                    </a:lnTo>
                    <a:cubicBezTo>
                      <a:pt x="0" y="3335"/>
                      <a:pt x="1" y="3383"/>
                      <a:pt x="33" y="3410"/>
                    </a:cubicBezTo>
                    <a:lnTo>
                      <a:pt x="588" y="3913"/>
                    </a:lnTo>
                    <a:cubicBezTo>
                      <a:pt x="603" y="3925"/>
                      <a:pt x="622" y="3932"/>
                      <a:pt x="640" y="3932"/>
                    </a:cubicBezTo>
                    <a:cubicBezTo>
                      <a:pt x="661" y="3932"/>
                      <a:pt x="681" y="3924"/>
                      <a:pt x="696" y="3907"/>
                    </a:cubicBezTo>
                    <a:lnTo>
                      <a:pt x="3658" y="630"/>
                    </a:lnTo>
                    <a:cubicBezTo>
                      <a:pt x="3686" y="599"/>
                      <a:pt x="3684" y="550"/>
                      <a:pt x="3653" y="523"/>
                    </a:cubicBezTo>
                    <a:lnTo>
                      <a:pt x="3096" y="20"/>
                    </a:lnTo>
                    <a:cubicBezTo>
                      <a:pt x="3081" y="7"/>
                      <a:pt x="3063" y="1"/>
                      <a:pt x="30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6836;p63">
                <a:extLst>
                  <a:ext uri="{FF2B5EF4-FFF2-40B4-BE49-F238E27FC236}">
                    <a16:creationId xmlns:a16="http://schemas.microsoft.com/office/drawing/2014/main" id="{D207D7E3-C866-4E79-99C3-09620B663825}"/>
                  </a:ext>
                </a:extLst>
              </p:cNvPr>
              <p:cNvSpPr/>
              <p:nvPr/>
            </p:nvSpPr>
            <p:spPr>
              <a:xfrm>
                <a:off x="6241975" y="3450075"/>
                <a:ext cx="142525" cy="132750"/>
              </a:xfrm>
              <a:custGeom>
                <a:avLst/>
                <a:gdLst/>
                <a:ahLst/>
                <a:cxnLst/>
                <a:rect l="l" t="t" r="r" b="b"/>
                <a:pathLst>
                  <a:path w="5701" h="5310" extrusionOk="0">
                    <a:moveTo>
                      <a:pt x="3202" y="960"/>
                    </a:moveTo>
                    <a:lnTo>
                      <a:pt x="4193" y="1902"/>
                    </a:lnTo>
                    <a:lnTo>
                      <a:pt x="4197" y="1925"/>
                    </a:lnTo>
                    <a:lnTo>
                      <a:pt x="4197" y="1925"/>
                    </a:lnTo>
                    <a:lnTo>
                      <a:pt x="3177" y="988"/>
                    </a:lnTo>
                    <a:lnTo>
                      <a:pt x="3202" y="960"/>
                    </a:lnTo>
                    <a:close/>
                    <a:moveTo>
                      <a:pt x="3075" y="1861"/>
                    </a:moveTo>
                    <a:lnTo>
                      <a:pt x="3673" y="2536"/>
                    </a:lnTo>
                    <a:lnTo>
                      <a:pt x="3672" y="2560"/>
                    </a:lnTo>
                    <a:lnTo>
                      <a:pt x="3725" y="2609"/>
                    </a:lnTo>
                    <a:lnTo>
                      <a:pt x="3668" y="2563"/>
                    </a:lnTo>
                    <a:lnTo>
                      <a:pt x="3075" y="1861"/>
                    </a:lnTo>
                    <a:close/>
                    <a:moveTo>
                      <a:pt x="2453" y="3323"/>
                    </a:moveTo>
                    <a:cubicBezTo>
                      <a:pt x="2584" y="3483"/>
                      <a:pt x="2758" y="3603"/>
                      <a:pt x="2950" y="3679"/>
                    </a:cubicBezTo>
                    <a:lnTo>
                      <a:pt x="2954" y="3710"/>
                    </a:lnTo>
                    <a:cubicBezTo>
                      <a:pt x="2951" y="3714"/>
                      <a:pt x="2947" y="3718"/>
                      <a:pt x="2941" y="3718"/>
                    </a:cubicBezTo>
                    <a:cubicBezTo>
                      <a:pt x="2938" y="3718"/>
                      <a:pt x="2936" y="3717"/>
                      <a:pt x="2933" y="3716"/>
                    </a:cubicBezTo>
                    <a:cubicBezTo>
                      <a:pt x="2738" y="3638"/>
                      <a:pt x="2559" y="3511"/>
                      <a:pt x="2424" y="3349"/>
                    </a:cubicBezTo>
                    <a:lnTo>
                      <a:pt x="2453" y="3323"/>
                    </a:lnTo>
                    <a:close/>
                    <a:moveTo>
                      <a:pt x="1036" y="3662"/>
                    </a:moveTo>
                    <a:lnTo>
                      <a:pt x="1571" y="4092"/>
                    </a:lnTo>
                    <a:lnTo>
                      <a:pt x="1573" y="4120"/>
                    </a:lnTo>
                    <a:cubicBezTo>
                      <a:pt x="1569" y="4124"/>
                      <a:pt x="1564" y="4125"/>
                      <a:pt x="1559" y="4125"/>
                    </a:cubicBezTo>
                    <a:cubicBezTo>
                      <a:pt x="1553" y="4125"/>
                      <a:pt x="1549" y="4124"/>
                      <a:pt x="1545" y="4121"/>
                    </a:cubicBezTo>
                    <a:lnTo>
                      <a:pt x="1036" y="3662"/>
                    </a:lnTo>
                    <a:close/>
                    <a:moveTo>
                      <a:pt x="3045" y="0"/>
                    </a:moveTo>
                    <a:cubicBezTo>
                      <a:pt x="3024" y="0"/>
                      <a:pt x="3004" y="8"/>
                      <a:pt x="2989" y="25"/>
                    </a:cubicBezTo>
                    <a:lnTo>
                      <a:pt x="27" y="3302"/>
                    </a:lnTo>
                    <a:cubicBezTo>
                      <a:pt x="0" y="3333"/>
                      <a:pt x="1" y="3382"/>
                      <a:pt x="33" y="3409"/>
                    </a:cubicBezTo>
                    <a:lnTo>
                      <a:pt x="1988" y="5175"/>
                    </a:lnTo>
                    <a:cubicBezTo>
                      <a:pt x="2008" y="5189"/>
                      <a:pt x="2195" y="5310"/>
                      <a:pt x="2519" y="5310"/>
                    </a:cubicBezTo>
                    <a:cubicBezTo>
                      <a:pt x="2870" y="5310"/>
                      <a:pt x="3382" y="5167"/>
                      <a:pt x="4013" y="4588"/>
                    </a:cubicBezTo>
                    <a:cubicBezTo>
                      <a:pt x="4124" y="4488"/>
                      <a:pt x="4239" y="4372"/>
                      <a:pt x="4359" y="4238"/>
                    </a:cubicBezTo>
                    <a:cubicBezTo>
                      <a:pt x="5701" y="2752"/>
                      <a:pt x="5147" y="1908"/>
                      <a:pt x="5080" y="1815"/>
                    </a:cubicBezTo>
                    <a:lnTo>
                      <a:pt x="3097" y="19"/>
                    </a:lnTo>
                    <a:cubicBezTo>
                      <a:pt x="3082" y="7"/>
                      <a:pt x="3064" y="0"/>
                      <a:pt x="3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6837;p63">
                <a:extLst>
                  <a:ext uri="{FF2B5EF4-FFF2-40B4-BE49-F238E27FC236}">
                    <a16:creationId xmlns:a16="http://schemas.microsoft.com/office/drawing/2014/main" id="{8F6D5FF8-512B-4D49-BF17-B6BEB109099D}"/>
                  </a:ext>
                </a:extLst>
              </p:cNvPr>
              <p:cNvSpPr/>
              <p:nvPr/>
            </p:nvSpPr>
            <p:spPr>
              <a:xfrm>
                <a:off x="5683075" y="2893125"/>
                <a:ext cx="608525" cy="553375"/>
              </a:xfrm>
              <a:custGeom>
                <a:avLst/>
                <a:gdLst/>
                <a:ahLst/>
                <a:cxnLst/>
                <a:rect l="l" t="t" r="r" b="b"/>
                <a:pathLst>
                  <a:path w="24341" h="22135" extrusionOk="0">
                    <a:moveTo>
                      <a:pt x="747" y="1"/>
                    </a:moveTo>
                    <a:cubicBezTo>
                      <a:pt x="744" y="1"/>
                      <a:pt x="740" y="1"/>
                      <a:pt x="736" y="2"/>
                    </a:cubicBezTo>
                    <a:cubicBezTo>
                      <a:pt x="718" y="5"/>
                      <a:pt x="703" y="13"/>
                      <a:pt x="691" y="26"/>
                    </a:cubicBezTo>
                    <a:cubicBezTo>
                      <a:pt x="687" y="30"/>
                      <a:pt x="685" y="34"/>
                      <a:pt x="682" y="39"/>
                    </a:cubicBezTo>
                    <a:cubicBezTo>
                      <a:pt x="605" y="173"/>
                      <a:pt x="511" y="301"/>
                      <a:pt x="405" y="418"/>
                    </a:cubicBezTo>
                    <a:cubicBezTo>
                      <a:pt x="295" y="539"/>
                      <a:pt x="169" y="653"/>
                      <a:pt x="33" y="752"/>
                    </a:cubicBezTo>
                    <a:cubicBezTo>
                      <a:pt x="30" y="754"/>
                      <a:pt x="26" y="758"/>
                      <a:pt x="21" y="762"/>
                    </a:cubicBezTo>
                    <a:cubicBezTo>
                      <a:pt x="10" y="775"/>
                      <a:pt x="4" y="793"/>
                      <a:pt x="2" y="810"/>
                    </a:cubicBezTo>
                    <a:cubicBezTo>
                      <a:pt x="1" y="831"/>
                      <a:pt x="10" y="853"/>
                      <a:pt x="27" y="869"/>
                    </a:cubicBezTo>
                    <a:lnTo>
                      <a:pt x="23538" y="22114"/>
                    </a:lnTo>
                    <a:cubicBezTo>
                      <a:pt x="23552" y="22128"/>
                      <a:pt x="23570" y="22135"/>
                      <a:pt x="23588" y="22135"/>
                    </a:cubicBezTo>
                    <a:cubicBezTo>
                      <a:pt x="23609" y="22135"/>
                      <a:pt x="23629" y="22126"/>
                      <a:pt x="23644" y="22109"/>
                    </a:cubicBezTo>
                    <a:lnTo>
                      <a:pt x="24312" y="21370"/>
                    </a:lnTo>
                    <a:cubicBezTo>
                      <a:pt x="24340" y="21339"/>
                      <a:pt x="24338" y="21291"/>
                      <a:pt x="24307" y="21262"/>
                    </a:cubicBezTo>
                    <a:lnTo>
                      <a:pt x="799" y="20"/>
                    </a:lnTo>
                    <a:cubicBezTo>
                      <a:pt x="784" y="7"/>
                      <a:pt x="766" y="1"/>
                      <a:pt x="7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6838;p63">
                <a:extLst>
                  <a:ext uri="{FF2B5EF4-FFF2-40B4-BE49-F238E27FC236}">
                    <a16:creationId xmlns:a16="http://schemas.microsoft.com/office/drawing/2014/main" id="{804D7FCA-58A6-45A3-BAB1-122AA910F0D4}"/>
                  </a:ext>
                </a:extLst>
              </p:cNvPr>
              <p:cNvSpPr/>
              <p:nvPr/>
            </p:nvSpPr>
            <p:spPr>
              <a:xfrm>
                <a:off x="5653800" y="2923200"/>
                <a:ext cx="614450" cy="560800"/>
              </a:xfrm>
              <a:custGeom>
                <a:avLst/>
                <a:gdLst/>
                <a:ahLst/>
                <a:cxnLst/>
                <a:rect l="l" t="t" r="r" b="b"/>
                <a:pathLst>
                  <a:path w="24578" h="22432" extrusionOk="0">
                    <a:moveTo>
                      <a:pt x="1172" y="0"/>
                    </a:moveTo>
                    <a:cubicBezTo>
                      <a:pt x="1162" y="0"/>
                      <a:pt x="1153" y="2"/>
                      <a:pt x="1144" y="5"/>
                    </a:cubicBezTo>
                    <a:cubicBezTo>
                      <a:pt x="1133" y="9"/>
                      <a:pt x="1122" y="16"/>
                      <a:pt x="1114" y="25"/>
                    </a:cubicBezTo>
                    <a:cubicBezTo>
                      <a:pt x="1103" y="37"/>
                      <a:pt x="1096" y="52"/>
                      <a:pt x="1094" y="68"/>
                    </a:cubicBezTo>
                    <a:cubicBezTo>
                      <a:pt x="1066" y="333"/>
                      <a:pt x="951" y="577"/>
                      <a:pt x="753" y="795"/>
                    </a:cubicBezTo>
                    <a:cubicBezTo>
                      <a:pt x="557" y="1014"/>
                      <a:pt x="325" y="1152"/>
                      <a:pt x="65" y="1209"/>
                    </a:cubicBezTo>
                    <a:cubicBezTo>
                      <a:pt x="50" y="1213"/>
                      <a:pt x="35" y="1220"/>
                      <a:pt x="24" y="1232"/>
                    </a:cubicBezTo>
                    <a:cubicBezTo>
                      <a:pt x="16" y="1241"/>
                      <a:pt x="11" y="1252"/>
                      <a:pt x="9" y="1264"/>
                    </a:cubicBezTo>
                    <a:cubicBezTo>
                      <a:pt x="0" y="1292"/>
                      <a:pt x="10" y="1320"/>
                      <a:pt x="31" y="1340"/>
                    </a:cubicBezTo>
                    <a:lnTo>
                      <a:pt x="23352" y="22412"/>
                    </a:lnTo>
                    <a:cubicBezTo>
                      <a:pt x="23367" y="22425"/>
                      <a:pt x="23385" y="22432"/>
                      <a:pt x="23403" y="22432"/>
                    </a:cubicBezTo>
                    <a:cubicBezTo>
                      <a:pt x="23424" y="22432"/>
                      <a:pt x="23444" y="22424"/>
                      <a:pt x="23459" y="22407"/>
                    </a:cubicBezTo>
                    <a:lnTo>
                      <a:pt x="24549" y="21200"/>
                    </a:lnTo>
                    <a:cubicBezTo>
                      <a:pt x="24578" y="21169"/>
                      <a:pt x="24575" y="21122"/>
                      <a:pt x="24543" y="21093"/>
                    </a:cubicBezTo>
                    <a:lnTo>
                      <a:pt x="1223" y="20"/>
                    </a:lnTo>
                    <a:cubicBezTo>
                      <a:pt x="1208" y="7"/>
                      <a:pt x="1190" y="0"/>
                      <a:pt x="1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6839;p63">
                <a:extLst>
                  <a:ext uri="{FF2B5EF4-FFF2-40B4-BE49-F238E27FC236}">
                    <a16:creationId xmlns:a16="http://schemas.microsoft.com/office/drawing/2014/main" id="{1553511D-5809-4FBA-9A12-F3F4F094776A}"/>
                  </a:ext>
                </a:extLst>
              </p:cNvPr>
              <p:cNvSpPr/>
              <p:nvPr/>
            </p:nvSpPr>
            <p:spPr>
              <a:xfrm>
                <a:off x="5564400" y="2843250"/>
                <a:ext cx="130875" cy="1277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5109" extrusionOk="0">
                    <a:moveTo>
                      <a:pt x="1762" y="1043"/>
                    </a:moveTo>
                    <a:lnTo>
                      <a:pt x="3875" y="2050"/>
                    </a:lnTo>
                    <a:lnTo>
                      <a:pt x="3879" y="2079"/>
                    </a:lnTo>
                    <a:cubicBezTo>
                      <a:pt x="3875" y="2084"/>
                      <a:pt x="3868" y="2087"/>
                      <a:pt x="3862" y="2087"/>
                    </a:cubicBezTo>
                    <a:cubicBezTo>
                      <a:pt x="3861" y="2087"/>
                      <a:pt x="3859" y="2087"/>
                      <a:pt x="3858" y="2087"/>
                    </a:cubicBezTo>
                    <a:lnTo>
                      <a:pt x="1762" y="1043"/>
                    </a:lnTo>
                    <a:close/>
                    <a:moveTo>
                      <a:pt x="2265" y="2060"/>
                    </a:moveTo>
                    <a:lnTo>
                      <a:pt x="2889" y="2437"/>
                    </a:lnTo>
                    <a:lnTo>
                      <a:pt x="2893" y="2472"/>
                    </a:lnTo>
                    <a:cubicBezTo>
                      <a:pt x="2891" y="2473"/>
                      <a:pt x="2886" y="2476"/>
                      <a:pt x="2880" y="2476"/>
                    </a:cubicBezTo>
                    <a:cubicBezTo>
                      <a:pt x="2876" y="2476"/>
                      <a:pt x="2871" y="2474"/>
                      <a:pt x="2868" y="2471"/>
                    </a:cubicBezTo>
                    <a:lnTo>
                      <a:pt x="2245" y="2093"/>
                    </a:lnTo>
                    <a:lnTo>
                      <a:pt x="2265" y="2060"/>
                    </a:lnTo>
                    <a:close/>
                    <a:moveTo>
                      <a:pt x="863" y="0"/>
                    </a:moveTo>
                    <a:cubicBezTo>
                      <a:pt x="845" y="0"/>
                      <a:pt x="827" y="6"/>
                      <a:pt x="813" y="17"/>
                    </a:cubicBezTo>
                    <a:lnTo>
                      <a:pt x="806" y="26"/>
                    </a:lnTo>
                    <a:cubicBezTo>
                      <a:pt x="790" y="43"/>
                      <a:pt x="784" y="68"/>
                      <a:pt x="787" y="91"/>
                    </a:cubicBezTo>
                    <a:lnTo>
                      <a:pt x="847" y="345"/>
                    </a:lnTo>
                    <a:cubicBezTo>
                      <a:pt x="880" y="478"/>
                      <a:pt x="836" y="629"/>
                      <a:pt x="732" y="744"/>
                    </a:cubicBezTo>
                    <a:cubicBezTo>
                      <a:pt x="641" y="844"/>
                      <a:pt x="516" y="901"/>
                      <a:pt x="392" y="901"/>
                    </a:cubicBezTo>
                    <a:cubicBezTo>
                      <a:pt x="377" y="901"/>
                      <a:pt x="361" y="901"/>
                      <a:pt x="345" y="899"/>
                    </a:cubicBezTo>
                    <a:lnTo>
                      <a:pt x="326" y="897"/>
                    </a:lnTo>
                    <a:lnTo>
                      <a:pt x="93" y="865"/>
                    </a:lnTo>
                    <a:cubicBezTo>
                      <a:pt x="89" y="865"/>
                      <a:pt x="86" y="865"/>
                      <a:pt x="82" y="865"/>
                    </a:cubicBezTo>
                    <a:cubicBezTo>
                      <a:pt x="59" y="865"/>
                      <a:pt x="39" y="873"/>
                      <a:pt x="23" y="890"/>
                    </a:cubicBezTo>
                    <a:lnTo>
                      <a:pt x="18" y="895"/>
                    </a:lnTo>
                    <a:cubicBezTo>
                      <a:pt x="1" y="921"/>
                      <a:pt x="0" y="950"/>
                      <a:pt x="12" y="976"/>
                    </a:cubicBezTo>
                    <a:lnTo>
                      <a:pt x="2211" y="5068"/>
                    </a:lnTo>
                    <a:cubicBezTo>
                      <a:pt x="2220" y="5087"/>
                      <a:pt x="2237" y="5103"/>
                      <a:pt x="2258" y="5107"/>
                    </a:cubicBezTo>
                    <a:cubicBezTo>
                      <a:pt x="2263" y="5108"/>
                      <a:pt x="2269" y="5108"/>
                      <a:pt x="2274" y="5108"/>
                    </a:cubicBezTo>
                    <a:cubicBezTo>
                      <a:pt x="2291" y="5108"/>
                      <a:pt x="2307" y="5104"/>
                      <a:pt x="2319" y="5094"/>
                    </a:cubicBezTo>
                    <a:cubicBezTo>
                      <a:pt x="2443" y="5010"/>
                      <a:pt x="2555" y="4908"/>
                      <a:pt x="2657" y="4795"/>
                    </a:cubicBezTo>
                    <a:cubicBezTo>
                      <a:pt x="2802" y="4635"/>
                      <a:pt x="2899" y="4476"/>
                      <a:pt x="2959" y="4370"/>
                    </a:cubicBezTo>
                    <a:cubicBezTo>
                      <a:pt x="2996" y="4301"/>
                      <a:pt x="3015" y="4251"/>
                      <a:pt x="3021" y="4240"/>
                    </a:cubicBezTo>
                    <a:cubicBezTo>
                      <a:pt x="3024" y="4238"/>
                      <a:pt x="3048" y="4199"/>
                      <a:pt x="3051" y="4197"/>
                    </a:cubicBezTo>
                    <a:cubicBezTo>
                      <a:pt x="3058" y="4188"/>
                      <a:pt x="3072" y="4180"/>
                      <a:pt x="3084" y="4170"/>
                    </a:cubicBezTo>
                    <a:lnTo>
                      <a:pt x="3126" y="4086"/>
                    </a:lnTo>
                    <a:lnTo>
                      <a:pt x="3131" y="4161"/>
                    </a:lnTo>
                    <a:lnTo>
                      <a:pt x="3171" y="4167"/>
                    </a:lnTo>
                    <a:cubicBezTo>
                      <a:pt x="3175" y="4167"/>
                      <a:pt x="3256" y="4191"/>
                      <a:pt x="3378" y="4191"/>
                    </a:cubicBezTo>
                    <a:cubicBezTo>
                      <a:pt x="3572" y="4191"/>
                      <a:pt x="3870" y="4132"/>
                      <a:pt x="4144" y="3830"/>
                    </a:cubicBezTo>
                    <a:cubicBezTo>
                      <a:pt x="4583" y="3345"/>
                      <a:pt x="4391" y="2853"/>
                      <a:pt x="4384" y="2831"/>
                    </a:cubicBezTo>
                    <a:lnTo>
                      <a:pt x="4306" y="2816"/>
                    </a:lnTo>
                    <a:lnTo>
                      <a:pt x="4374" y="2786"/>
                    </a:lnTo>
                    <a:lnTo>
                      <a:pt x="4379" y="2741"/>
                    </a:lnTo>
                    <a:cubicBezTo>
                      <a:pt x="4386" y="2726"/>
                      <a:pt x="4393" y="2712"/>
                      <a:pt x="4403" y="2701"/>
                    </a:cubicBezTo>
                    <a:lnTo>
                      <a:pt x="4384" y="2621"/>
                    </a:lnTo>
                    <a:lnTo>
                      <a:pt x="4440" y="2672"/>
                    </a:lnTo>
                    <a:cubicBezTo>
                      <a:pt x="4469" y="2658"/>
                      <a:pt x="4716" y="2520"/>
                      <a:pt x="4958" y="2252"/>
                    </a:cubicBezTo>
                    <a:cubicBezTo>
                      <a:pt x="5060" y="2140"/>
                      <a:pt x="5150" y="2015"/>
                      <a:pt x="5220" y="1889"/>
                    </a:cubicBezTo>
                    <a:cubicBezTo>
                      <a:pt x="5233" y="1869"/>
                      <a:pt x="5234" y="1844"/>
                      <a:pt x="5228" y="1823"/>
                    </a:cubicBezTo>
                    <a:cubicBezTo>
                      <a:pt x="5222" y="1804"/>
                      <a:pt x="5207" y="1785"/>
                      <a:pt x="5187" y="1779"/>
                    </a:cubicBezTo>
                    <a:lnTo>
                      <a:pt x="891" y="6"/>
                    </a:lnTo>
                    <a:cubicBezTo>
                      <a:pt x="882" y="2"/>
                      <a:pt x="873" y="0"/>
                      <a:pt x="8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6840;p63">
                <a:extLst>
                  <a:ext uri="{FF2B5EF4-FFF2-40B4-BE49-F238E27FC236}">
                    <a16:creationId xmlns:a16="http://schemas.microsoft.com/office/drawing/2014/main" id="{3F0DF95E-1544-4830-9FD1-5CF865460839}"/>
                  </a:ext>
                </a:extLst>
              </p:cNvPr>
              <p:cNvSpPr/>
              <p:nvPr/>
            </p:nvSpPr>
            <p:spPr>
              <a:xfrm>
                <a:off x="6220675" y="3494750"/>
                <a:ext cx="34300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376" extrusionOk="0">
                    <a:moveTo>
                      <a:pt x="701" y="0"/>
                    </a:moveTo>
                    <a:lnTo>
                      <a:pt x="28" y="745"/>
                    </a:lnTo>
                    <a:cubicBezTo>
                      <a:pt x="0" y="777"/>
                      <a:pt x="3" y="826"/>
                      <a:pt x="35" y="854"/>
                    </a:cubicBezTo>
                    <a:lnTo>
                      <a:pt x="590" y="1357"/>
                    </a:lnTo>
                    <a:cubicBezTo>
                      <a:pt x="605" y="1369"/>
                      <a:pt x="624" y="1376"/>
                      <a:pt x="642" y="1376"/>
                    </a:cubicBezTo>
                    <a:cubicBezTo>
                      <a:pt x="663" y="1376"/>
                      <a:pt x="683" y="1368"/>
                      <a:pt x="698" y="1351"/>
                    </a:cubicBezTo>
                    <a:lnTo>
                      <a:pt x="1371" y="606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841;p63">
                <a:extLst>
                  <a:ext uri="{FF2B5EF4-FFF2-40B4-BE49-F238E27FC236}">
                    <a16:creationId xmlns:a16="http://schemas.microsoft.com/office/drawing/2014/main" id="{66C16DC0-80A8-4315-A0E4-288031CA42C7}"/>
                  </a:ext>
                </a:extLst>
              </p:cNvPr>
              <p:cNvSpPr/>
              <p:nvPr/>
            </p:nvSpPr>
            <p:spPr>
              <a:xfrm>
                <a:off x="5625800" y="2956925"/>
                <a:ext cx="607850" cy="553025"/>
              </a:xfrm>
              <a:custGeom>
                <a:avLst/>
                <a:gdLst/>
                <a:ahLst/>
                <a:cxnLst/>
                <a:rect l="l" t="t" r="r" b="b"/>
                <a:pathLst>
                  <a:path w="24314" h="22121" extrusionOk="0">
                    <a:moveTo>
                      <a:pt x="690" y="0"/>
                    </a:moveTo>
                    <a:lnTo>
                      <a:pt x="685" y="5"/>
                    </a:lnTo>
                    <a:cubicBezTo>
                      <a:pt x="683" y="7"/>
                      <a:pt x="680" y="16"/>
                      <a:pt x="678" y="19"/>
                    </a:cubicBezTo>
                    <a:cubicBezTo>
                      <a:pt x="594" y="163"/>
                      <a:pt x="491" y="298"/>
                      <a:pt x="381" y="420"/>
                    </a:cubicBezTo>
                    <a:cubicBezTo>
                      <a:pt x="275" y="539"/>
                      <a:pt x="157" y="644"/>
                      <a:pt x="34" y="736"/>
                    </a:cubicBezTo>
                    <a:cubicBezTo>
                      <a:pt x="30" y="738"/>
                      <a:pt x="25" y="744"/>
                      <a:pt x="21" y="746"/>
                    </a:cubicBezTo>
                    <a:cubicBezTo>
                      <a:pt x="9" y="761"/>
                      <a:pt x="5" y="777"/>
                      <a:pt x="3" y="797"/>
                    </a:cubicBezTo>
                    <a:cubicBezTo>
                      <a:pt x="1" y="822"/>
                      <a:pt x="10" y="839"/>
                      <a:pt x="27" y="854"/>
                    </a:cubicBezTo>
                    <a:lnTo>
                      <a:pt x="23536" y="22101"/>
                    </a:lnTo>
                    <a:cubicBezTo>
                      <a:pt x="23548" y="22114"/>
                      <a:pt x="23566" y="22120"/>
                      <a:pt x="23586" y="22120"/>
                    </a:cubicBezTo>
                    <a:cubicBezTo>
                      <a:pt x="23587" y="22120"/>
                      <a:pt x="23588" y="22120"/>
                      <a:pt x="23590" y="22120"/>
                    </a:cubicBezTo>
                    <a:cubicBezTo>
                      <a:pt x="23609" y="22116"/>
                      <a:pt x="23631" y="22110"/>
                      <a:pt x="23642" y="22095"/>
                    </a:cubicBezTo>
                    <a:lnTo>
                      <a:pt x="24311" y="21354"/>
                    </a:lnTo>
                    <a:cubicBezTo>
                      <a:pt x="24313" y="21352"/>
                      <a:pt x="24313" y="21352"/>
                      <a:pt x="24313" y="21347"/>
                    </a:cubicBez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842;p63">
                <a:extLst>
                  <a:ext uri="{FF2B5EF4-FFF2-40B4-BE49-F238E27FC236}">
                    <a16:creationId xmlns:a16="http://schemas.microsoft.com/office/drawing/2014/main" id="{68D76B0B-AF9C-4EE3-910C-BADC5D2837EB}"/>
                  </a:ext>
                </a:extLst>
              </p:cNvPr>
              <p:cNvSpPr/>
              <p:nvPr/>
            </p:nvSpPr>
            <p:spPr>
              <a:xfrm>
                <a:off x="6241950" y="3513950"/>
                <a:ext cx="10035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4014" h="2755" extrusionOk="0">
                    <a:moveTo>
                      <a:pt x="702" y="0"/>
                    </a:moveTo>
                    <a:lnTo>
                      <a:pt x="28" y="746"/>
                    </a:lnTo>
                    <a:cubicBezTo>
                      <a:pt x="0" y="778"/>
                      <a:pt x="2" y="827"/>
                      <a:pt x="34" y="854"/>
                    </a:cubicBezTo>
                    <a:lnTo>
                      <a:pt x="1989" y="2620"/>
                    </a:lnTo>
                    <a:cubicBezTo>
                      <a:pt x="2009" y="2634"/>
                      <a:pt x="2196" y="2755"/>
                      <a:pt x="2520" y="2755"/>
                    </a:cubicBezTo>
                    <a:cubicBezTo>
                      <a:pt x="2871" y="2755"/>
                      <a:pt x="3383" y="2612"/>
                      <a:pt x="4014" y="2033"/>
                    </a:cubicBezTo>
                    <a:cubicBezTo>
                      <a:pt x="3302" y="1866"/>
                      <a:pt x="2224" y="1356"/>
                      <a:pt x="70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843;p63">
                <a:extLst>
                  <a:ext uri="{FF2B5EF4-FFF2-40B4-BE49-F238E27FC236}">
                    <a16:creationId xmlns:a16="http://schemas.microsoft.com/office/drawing/2014/main" id="{7A9B090C-3931-4E2D-9446-1BA95C603317}"/>
                  </a:ext>
                </a:extLst>
              </p:cNvPr>
              <p:cNvSpPr/>
              <p:nvPr/>
            </p:nvSpPr>
            <p:spPr>
              <a:xfrm>
                <a:off x="5564450" y="2864850"/>
                <a:ext cx="74000" cy="106125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4245" extrusionOk="0">
                    <a:moveTo>
                      <a:pt x="82" y="1"/>
                    </a:moveTo>
                    <a:cubicBezTo>
                      <a:pt x="60" y="1"/>
                      <a:pt x="40" y="9"/>
                      <a:pt x="24" y="26"/>
                    </a:cubicBezTo>
                    <a:lnTo>
                      <a:pt x="19" y="31"/>
                    </a:lnTo>
                    <a:cubicBezTo>
                      <a:pt x="2" y="57"/>
                      <a:pt x="0" y="86"/>
                      <a:pt x="13" y="112"/>
                    </a:cubicBezTo>
                    <a:lnTo>
                      <a:pt x="2212" y="4204"/>
                    </a:lnTo>
                    <a:cubicBezTo>
                      <a:pt x="2221" y="4223"/>
                      <a:pt x="2238" y="4239"/>
                      <a:pt x="2259" y="4243"/>
                    </a:cubicBezTo>
                    <a:cubicBezTo>
                      <a:pt x="2264" y="4244"/>
                      <a:pt x="2269" y="4244"/>
                      <a:pt x="2275" y="4244"/>
                    </a:cubicBezTo>
                    <a:cubicBezTo>
                      <a:pt x="2292" y="4244"/>
                      <a:pt x="2309" y="4240"/>
                      <a:pt x="2321" y="4230"/>
                    </a:cubicBezTo>
                    <a:cubicBezTo>
                      <a:pt x="2443" y="4146"/>
                      <a:pt x="2556" y="4044"/>
                      <a:pt x="2658" y="3931"/>
                    </a:cubicBezTo>
                    <a:cubicBezTo>
                      <a:pt x="2803" y="3771"/>
                      <a:pt x="2899" y="3612"/>
                      <a:pt x="2960" y="3506"/>
                    </a:cubicBezTo>
                    <a:cubicBezTo>
                      <a:pt x="2756" y="3234"/>
                      <a:pt x="1481" y="1571"/>
                      <a:pt x="327" y="33"/>
                    </a:cubicBezTo>
                    <a:lnTo>
                      <a:pt x="93" y="1"/>
                    </a:lnTo>
                    <a:cubicBezTo>
                      <a:pt x="90" y="1"/>
                      <a:pt x="86" y="1"/>
                      <a:pt x="8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844;p63">
                <a:extLst>
                  <a:ext uri="{FF2B5EF4-FFF2-40B4-BE49-F238E27FC236}">
                    <a16:creationId xmlns:a16="http://schemas.microsoft.com/office/drawing/2014/main" id="{7F38706F-7BC7-4CFC-8960-22FDDDEF5AC2}"/>
                  </a:ext>
                </a:extLst>
              </p:cNvPr>
              <p:cNvSpPr/>
              <p:nvPr/>
            </p:nvSpPr>
            <p:spPr>
              <a:xfrm>
                <a:off x="5615075" y="2936700"/>
                <a:ext cx="743050" cy="653675"/>
              </a:xfrm>
              <a:custGeom>
                <a:avLst/>
                <a:gdLst/>
                <a:ahLst/>
                <a:cxnLst/>
                <a:rect l="l" t="t" r="r" b="b"/>
                <a:pathLst>
                  <a:path w="29722" h="26147" extrusionOk="0">
                    <a:moveTo>
                      <a:pt x="2211" y="0"/>
                    </a:moveTo>
                    <a:cubicBezTo>
                      <a:pt x="2164" y="0"/>
                      <a:pt x="2117" y="19"/>
                      <a:pt x="2083" y="57"/>
                    </a:cubicBezTo>
                    <a:cubicBezTo>
                      <a:pt x="1822" y="346"/>
                      <a:pt x="1538" y="403"/>
                      <a:pt x="1356" y="403"/>
                    </a:cubicBezTo>
                    <a:cubicBezTo>
                      <a:pt x="1246" y="403"/>
                      <a:pt x="1174" y="382"/>
                      <a:pt x="1166" y="380"/>
                    </a:cubicBezTo>
                    <a:cubicBezTo>
                      <a:pt x="1149" y="374"/>
                      <a:pt x="1131" y="372"/>
                      <a:pt x="1114" y="372"/>
                    </a:cubicBezTo>
                    <a:cubicBezTo>
                      <a:pt x="1044" y="372"/>
                      <a:pt x="980" y="415"/>
                      <a:pt x="953" y="483"/>
                    </a:cubicBezTo>
                    <a:cubicBezTo>
                      <a:pt x="951" y="490"/>
                      <a:pt x="712" y="1092"/>
                      <a:pt x="97" y="1428"/>
                    </a:cubicBezTo>
                    <a:cubicBezTo>
                      <a:pt x="46" y="1455"/>
                      <a:pt x="14" y="1504"/>
                      <a:pt x="8" y="1560"/>
                    </a:cubicBezTo>
                    <a:cubicBezTo>
                      <a:pt x="0" y="1616"/>
                      <a:pt x="21" y="1672"/>
                      <a:pt x="63" y="1709"/>
                    </a:cubicBezTo>
                    <a:lnTo>
                      <a:pt x="26900" y="25958"/>
                    </a:lnTo>
                    <a:cubicBezTo>
                      <a:pt x="26922" y="25973"/>
                      <a:pt x="27175" y="26146"/>
                      <a:pt x="27599" y="26146"/>
                    </a:cubicBezTo>
                    <a:cubicBezTo>
                      <a:pt x="28086" y="26146"/>
                      <a:pt x="28801" y="25919"/>
                      <a:pt x="29658" y="24972"/>
                    </a:cubicBezTo>
                    <a:cubicBezTo>
                      <a:pt x="29722" y="24902"/>
                      <a:pt x="29716" y="24792"/>
                      <a:pt x="29645" y="24728"/>
                    </a:cubicBezTo>
                    <a:cubicBezTo>
                      <a:pt x="29612" y="24699"/>
                      <a:pt x="29570" y="24685"/>
                      <a:pt x="29529" y="24685"/>
                    </a:cubicBezTo>
                    <a:cubicBezTo>
                      <a:pt x="29482" y="24685"/>
                      <a:pt x="29434" y="24703"/>
                      <a:pt x="29400" y="24741"/>
                    </a:cubicBezTo>
                    <a:cubicBezTo>
                      <a:pt x="28613" y="25612"/>
                      <a:pt x="27989" y="25802"/>
                      <a:pt x="27594" y="25802"/>
                    </a:cubicBezTo>
                    <a:cubicBezTo>
                      <a:pt x="27294" y="25802"/>
                      <a:pt x="27126" y="25693"/>
                      <a:pt x="27117" y="25688"/>
                    </a:cubicBezTo>
                    <a:lnTo>
                      <a:pt x="466" y="1606"/>
                    </a:lnTo>
                    <a:cubicBezTo>
                      <a:pt x="884" y="1314"/>
                      <a:pt x="1115" y="939"/>
                      <a:pt x="1217" y="741"/>
                    </a:cubicBezTo>
                    <a:cubicBezTo>
                      <a:pt x="1257" y="746"/>
                      <a:pt x="1305" y="749"/>
                      <a:pt x="1358" y="749"/>
                    </a:cubicBezTo>
                    <a:cubicBezTo>
                      <a:pt x="1614" y="749"/>
                      <a:pt x="1997" y="671"/>
                      <a:pt x="2342" y="290"/>
                    </a:cubicBezTo>
                    <a:cubicBezTo>
                      <a:pt x="2405" y="219"/>
                      <a:pt x="2399" y="109"/>
                      <a:pt x="2328" y="45"/>
                    </a:cubicBezTo>
                    <a:cubicBezTo>
                      <a:pt x="2295" y="15"/>
                      <a:pt x="2253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845;p63">
                <a:extLst>
                  <a:ext uri="{FF2B5EF4-FFF2-40B4-BE49-F238E27FC236}">
                    <a16:creationId xmlns:a16="http://schemas.microsoft.com/office/drawing/2014/main" id="{257AF2F2-FBF1-4412-A3D0-FE68D157CBB5}"/>
                  </a:ext>
                </a:extLst>
              </p:cNvPr>
              <p:cNvSpPr/>
              <p:nvPr/>
            </p:nvSpPr>
            <p:spPr>
              <a:xfrm>
                <a:off x="5665525" y="2882600"/>
                <a:ext cx="731000" cy="679850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27194" extrusionOk="0">
                    <a:moveTo>
                      <a:pt x="1386" y="0"/>
                    </a:moveTo>
                    <a:cubicBezTo>
                      <a:pt x="1373" y="0"/>
                      <a:pt x="1361" y="1"/>
                      <a:pt x="1349" y="4"/>
                    </a:cubicBezTo>
                    <a:cubicBezTo>
                      <a:pt x="1294" y="16"/>
                      <a:pt x="1250" y="54"/>
                      <a:pt x="1227" y="106"/>
                    </a:cubicBezTo>
                    <a:cubicBezTo>
                      <a:pt x="955" y="752"/>
                      <a:pt x="379" y="1050"/>
                      <a:pt x="374" y="1054"/>
                    </a:cubicBezTo>
                    <a:cubicBezTo>
                      <a:pt x="294" y="1094"/>
                      <a:pt x="259" y="1191"/>
                      <a:pt x="293" y="1274"/>
                    </a:cubicBezTo>
                    <a:cubicBezTo>
                      <a:pt x="301" y="1293"/>
                      <a:pt x="484" y="1756"/>
                      <a:pt x="64" y="2221"/>
                    </a:cubicBezTo>
                    <a:cubicBezTo>
                      <a:pt x="0" y="2292"/>
                      <a:pt x="7" y="2402"/>
                      <a:pt x="78" y="2466"/>
                    </a:cubicBezTo>
                    <a:cubicBezTo>
                      <a:pt x="110" y="2496"/>
                      <a:pt x="152" y="2511"/>
                      <a:pt x="193" y="2511"/>
                    </a:cubicBezTo>
                    <a:cubicBezTo>
                      <a:pt x="240" y="2511"/>
                      <a:pt x="288" y="2491"/>
                      <a:pt x="322" y="2454"/>
                    </a:cubicBezTo>
                    <a:cubicBezTo>
                      <a:pt x="738" y="1991"/>
                      <a:pt x="708" y="1520"/>
                      <a:pt x="656" y="1288"/>
                    </a:cubicBezTo>
                    <a:cubicBezTo>
                      <a:pt x="843" y="1169"/>
                      <a:pt x="1193" y="901"/>
                      <a:pt x="1441" y="456"/>
                    </a:cubicBezTo>
                    <a:lnTo>
                      <a:pt x="28078" y="24523"/>
                    </a:lnTo>
                    <a:cubicBezTo>
                      <a:pt x="28107" y="24556"/>
                      <a:pt x="28763" y="25375"/>
                      <a:pt x="27381" y="26905"/>
                    </a:cubicBezTo>
                    <a:cubicBezTo>
                      <a:pt x="27317" y="26976"/>
                      <a:pt x="27323" y="27086"/>
                      <a:pt x="27394" y="27150"/>
                    </a:cubicBezTo>
                    <a:cubicBezTo>
                      <a:pt x="27428" y="27180"/>
                      <a:pt x="27468" y="27194"/>
                      <a:pt x="27510" y="27194"/>
                    </a:cubicBezTo>
                    <a:cubicBezTo>
                      <a:pt x="27557" y="27194"/>
                      <a:pt x="27605" y="27175"/>
                      <a:pt x="27637" y="27137"/>
                    </a:cubicBezTo>
                    <a:cubicBezTo>
                      <a:pt x="29239" y="25364"/>
                      <a:pt x="28376" y="24340"/>
                      <a:pt x="28324" y="24282"/>
                    </a:cubicBezTo>
                    <a:lnTo>
                      <a:pt x="1502" y="45"/>
                    </a:lnTo>
                    <a:cubicBezTo>
                      <a:pt x="1470" y="15"/>
                      <a:pt x="1428" y="0"/>
                      <a:pt x="13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846;p63">
                <a:extLst>
                  <a:ext uri="{FF2B5EF4-FFF2-40B4-BE49-F238E27FC236}">
                    <a16:creationId xmlns:a16="http://schemas.microsoft.com/office/drawing/2014/main" id="{8AB17C22-E7F9-4966-AF78-7F64E6C313A0}"/>
                  </a:ext>
                </a:extLst>
              </p:cNvPr>
              <p:cNvSpPr/>
              <p:nvPr/>
            </p:nvSpPr>
            <p:spPr>
              <a:xfrm>
                <a:off x="5530125" y="2814375"/>
                <a:ext cx="1750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076" extrusionOk="0">
                    <a:moveTo>
                      <a:pt x="197" y="1"/>
                    </a:moveTo>
                    <a:cubicBezTo>
                      <a:pt x="129" y="1"/>
                      <a:pt x="64" y="41"/>
                      <a:pt x="37" y="108"/>
                    </a:cubicBezTo>
                    <a:cubicBezTo>
                      <a:pt x="0" y="197"/>
                      <a:pt x="42" y="297"/>
                      <a:pt x="131" y="334"/>
                    </a:cubicBezTo>
                    <a:lnTo>
                      <a:pt x="6739" y="3062"/>
                    </a:lnTo>
                    <a:cubicBezTo>
                      <a:pt x="6760" y="3071"/>
                      <a:pt x="6782" y="3075"/>
                      <a:pt x="6804" y="3075"/>
                    </a:cubicBezTo>
                    <a:cubicBezTo>
                      <a:pt x="6872" y="3075"/>
                      <a:pt x="6936" y="3034"/>
                      <a:pt x="6965" y="2967"/>
                    </a:cubicBezTo>
                    <a:cubicBezTo>
                      <a:pt x="7002" y="2878"/>
                      <a:pt x="6960" y="2778"/>
                      <a:pt x="6871" y="2741"/>
                    </a:cubicBezTo>
                    <a:lnTo>
                      <a:pt x="263" y="14"/>
                    </a:lnTo>
                    <a:cubicBezTo>
                      <a:pt x="241" y="5"/>
                      <a:pt x="219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847;p63">
                <a:extLst>
                  <a:ext uri="{FF2B5EF4-FFF2-40B4-BE49-F238E27FC236}">
                    <a16:creationId xmlns:a16="http://schemas.microsoft.com/office/drawing/2014/main" id="{59A7F70B-4996-4E6B-AC68-6CC92708E6E1}"/>
                  </a:ext>
                </a:extLst>
              </p:cNvPr>
              <p:cNvSpPr/>
              <p:nvPr/>
            </p:nvSpPr>
            <p:spPr>
              <a:xfrm>
                <a:off x="5530025" y="2814375"/>
                <a:ext cx="94500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3780" h="6647" extrusionOk="0">
                    <a:moveTo>
                      <a:pt x="198" y="1"/>
                    </a:moveTo>
                    <a:cubicBezTo>
                      <a:pt x="170" y="1"/>
                      <a:pt x="143" y="7"/>
                      <a:pt x="117" y="21"/>
                    </a:cubicBezTo>
                    <a:cubicBezTo>
                      <a:pt x="33" y="66"/>
                      <a:pt x="1" y="172"/>
                      <a:pt x="47" y="256"/>
                    </a:cubicBezTo>
                    <a:lnTo>
                      <a:pt x="3429" y="6555"/>
                    </a:lnTo>
                    <a:cubicBezTo>
                      <a:pt x="3460" y="6614"/>
                      <a:pt x="3521" y="6646"/>
                      <a:pt x="3582" y="6646"/>
                    </a:cubicBezTo>
                    <a:cubicBezTo>
                      <a:pt x="3610" y="6646"/>
                      <a:pt x="3637" y="6640"/>
                      <a:pt x="3663" y="6625"/>
                    </a:cubicBezTo>
                    <a:cubicBezTo>
                      <a:pt x="3747" y="6581"/>
                      <a:pt x="3779" y="6475"/>
                      <a:pt x="3733" y="6392"/>
                    </a:cubicBezTo>
                    <a:lnTo>
                      <a:pt x="352" y="92"/>
                    </a:lnTo>
                    <a:cubicBezTo>
                      <a:pt x="320" y="34"/>
                      <a:pt x="259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848;p63">
                <a:extLst>
                  <a:ext uri="{FF2B5EF4-FFF2-40B4-BE49-F238E27FC236}">
                    <a16:creationId xmlns:a16="http://schemas.microsoft.com/office/drawing/2014/main" id="{B4B76644-BA45-4BC4-B2F4-DD88ECE24CDE}"/>
                  </a:ext>
                </a:extLst>
              </p:cNvPr>
              <p:cNvSpPr/>
              <p:nvPr/>
            </p:nvSpPr>
            <p:spPr>
              <a:xfrm>
                <a:off x="5552900" y="2832525"/>
                <a:ext cx="348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382" extrusionOk="0">
                    <a:moveTo>
                      <a:pt x="1041" y="0"/>
                    </a:moveTo>
                    <a:cubicBezTo>
                      <a:pt x="1028" y="0"/>
                      <a:pt x="1014" y="2"/>
                      <a:pt x="1001" y="5"/>
                    </a:cubicBezTo>
                    <a:cubicBezTo>
                      <a:pt x="908" y="27"/>
                      <a:pt x="849" y="120"/>
                      <a:pt x="871" y="213"/>
                    </a:cubicBezTo>
                    <a:lnTo>
                      <a:pt x="1019" y="841"/>
                    </a:lnTo>
                    <a:cubicBezTo>
                      <a:pt x="1031" y="891"/>
                      <a:pt x="1017" y="944"/>
                      <a:pt x="982" y="983"/>
                    </a:cubicBezTo>
                    <a:cubicBezTo>
                      <a:pt x="951" y="1017"/>
                      <a:pt x="907" y="1036"/>
                      <a:pt x="863" y="1036"/>
                    </a:cubicBezTo>
                    <a:cubicBezTo>
                      <a:pt x="857" y="1036"/>
                      <a:pt x="851" y="1035"/>
                      <a:pt x="844" y="1035"/>
                    </a:cubicBezTo>
                    <a:lnTo>
                      <a:pt x="206" y="952"/>
                    </a:lnTo>
                    <a:cubicBezTo>
                      <a:pt x="197" y="951"/>
                      <a:pt x="189" y="950"/>
                      <a:pt x="181" y="950"/>
                    </a:cubicBezTo>
                    <a:cubicBezTo>
                      <a:pt x="95" y="950"/>
                      <a:pt x="24" y="1014"/>
                      <a:pt x="12" y="1101"/>
                    </a:cubicBezTo>
                    <a:cubicBezTo>
                      <a:pt x="1" y="1195"/>
                      <a:pt x="68" y="1283"/>
                      <a:pt x="162" y="1294"/>
                    </a:cubicBezTo>
                    <a:lnTo>
                      <a:pt x="801" y="1377"/>
                    </a:lnTo>
                    <a:cubicBezTo>
                      <a:pt x="822" y="1379"/>
                      <a:pt x="844" y="1381"/>
                      <a:pt x="865" y="1381"/>
                    </a:cubicBezTo>
                    <a:cubicBezTo>
                      <a:pt x="1006" y="1381"/>
                      <a:pt x="1145" y="1320"/>
                      <a:pt x="1240" y="1215"/>
                    </a:cubicBezTo>
                    <a:cubicBezTo>
                      <a:pt x="1350" y="1092"/>
                      <a:pt x="1394" y="923"/>
                      <a:pt x="1356" y="762"/>
                    </a:cubicBezTo>
                    <a:lnTo>
                      <a:pt x="1209" y="135"/>
                    </a:lnTo>
                    <a:cubicBezTo>
                      <a:pt x="1191" y="55"/>
                      <a:pt x="1119" y="0"/>
                      <a:pt x="10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849;p63">
                <a:extLst>
                  <a:ext uri="{FF2B5EF4-FFF2-40B4-BE49-F238E27FC236}">
                    <a16:creationId xmlns:a16="http://schemas.microsoft.com/office/drawing/2014/main" id="{9E6B830B-836F-4CBC-AB4B-5F6C536B046C}"/>
                  </a:ext>
                </a:extLst>
              </p:cNvPr>
              <p:cNvSpPr/>
              <p:nvPr/>
            </p:nvSpPr>
            <p:spPr>
              <a:xfrm>
                <a:off x="6210975" y="3421400"/>
                <a:ext cx="90375" cy="97950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3918" extrusionOk="0">
                    <a:moveTo>
                      <a:pt x="3422" y="0"/>
                    </a:moveTo>
                    <a:cubicBezTo>
                      <a:pt x="3375" y="0"/>
                      <a:pt x="3327" y="19"/>
                      <a:pt x="3292" y="57"/>
                    </a:cubicBezTo>
                    <a:lnTo>
                      <a:pt x="66" y="3628"/>
                    </a:lnTo>
                    <a:cubicBezTo>
                      <a:pt x="1" y="3699"/>
                      <a:pt x="8" y="3809"/>
                      <a:pt x="78" y="3873"/>
                    </a:cubicBezTo>
                    <a:cubicBezTo>
                      <a:pt x="113" y="3903"/>
                      <a:pt x="153" y="3918"/>
                      <a:pt x="195" y="3918"/>
                    </a:cubicBezTo>
                    <a:cubicBezTo>
                      <a:pt x="242" y="3918"/>
                      <a:pt x="289" y="3898"/>
                      <a:pt x="323" y="3860"/>
                    </a:cubicBezTo>
                    <a:lnTo>
                      <a:pt x="3551" y="288"/>
                    </a:lnTo>
                    <a:cubicBezTo>
                      <a:pt x="3615" y="218"/>
                      <a:pt x="3609" y="108"/>
                      <a:pt x="3537" y="43"/>
                    </a:cubicBezTo>
                    <a:cubicBezTo>
                      <a:pt x="3505" y="15"/>
                      <a:pt x="3463" y="0"/>
                      <a:pt x="3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850;p63">
                <a:extLst>
                  <a:ext uri="{FF2B5EF4-FFF2-40B4-BE49-F238E27FC236}">
                    <a16:creationId xmlns:a16="http://schemas.microsoft.com/office/drawing/2014/main" id="{8F430AEB-AE28-400A-AE9B-930EF637A34A}"/>
                  </a:ext>
                </a:extLst>
              </p:cNvPr>
              <p:cNvSpPr/>
              <p:nvPr/>
            </p:nvSpPr>
            <p:spPr>
              <a:xfrm>
                <a:off x="5672025" y="2908450"/>
                <a:ext cx="605950" cy="547475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9" extrusionOk="0">
                    <a:moveTo>
                      <a:pt x="193" y="1"/>
                    </a:moveTo>
                    <a:cubicBezTo>
                      <a:pt x="146" y="1"/>
                      <a:pt x="99" y="20"/>
                      <a:pt x="65" y="57"/>
                    </a:cubicBezTo>
                    <a:cubicBezTo>
                      <a:pt x="1" y="128"/>
                      <a:pt x="7" y="238"/>
                      <a:pt x="77" y="302"/>
                    </a:cubicBezTo>
                    <a:lnTo>
                      <a:pt x="23928" y="21855"/>
                    </a:lnTo>
                    <a:cubicBezTo>
                      <a:pt x="23963" y="21884"/>
                      <a:pt x="24003" y="21899"/>
                      <a:pt x="24045" y="21899"/>
                    </a:cubicBezTo>
                    <a:cubicBezTo>
                      <a:pt x="24092" y="21899"/>
                      <a:pt x="24139" y="21879"/>
                      <a:pt x="24173" y="21842"/>
                    </a:cubicBezTo>
                    <a:cubicBezTo>
                      <a:pt x="24237" y="21772"/>
                      <a:pt x="24231" y="21662"/>
                      <a:pt x="24160" y="21599"/>
                    </a:cubicBezTo>
                    <a:lnTo>
                      <a:pt x="310" y="46"/>
                    </a:lnTo>
                    <a:cubicBezTo>
                      <a:pt x="276" y="15"/>
                      <a:pt x="235" y="1"/>
                      <a:pt x="1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851;p63">
                <a:extLst>
                  <a:ext uri="{FF2B5EF4-FFF2-40B4-BE49-F238E27FC236}">
                    <a16:creationId xmlns:a16="http://schemas.microsoft.com/office/drawing/2014/main" id="{265DC193-5E37-44E1-BA67-57D1E95EA811}"/>
                  </a:ext>
                </a:extLst>
              </p:cNvPr>
              <p:cNvSpPr/>
              <p:nvPr/>
            </p:nvSpPr>
            <p:spPr>
              <a:xfrm>
                <a:off x="5638075" y="2946025"/>
                <a:ext cx="605950" cy="547450"/>
              </a:xfrm>
              <a:custGeom>
                <a:avLst/>
                <a:gdLst/>
                <a:ahLst/>
                <a:cxnLst/>
                <a:rect l="l" t="t" r="r" b="b"/>
                <a:pathLst>
                  <a:path w="24238" h="21898" extrusionOk="0">
                    <a:moveTo>
                      <a:pt x="193" y="0"/>
                    </a:moveTo>
                    <a:cubicBezTo>
                      <a:pt x="146" y="0"/>
                      <a:pt x="99" y="19"/>
                      <a:pt x="64" y="56"/>
                    </a:cubicBezTo>
                    <a:cubicBezTo>
                      <a:pt x="0" y="127"/>
                      <a:pt x="7" y="237"/>
                      <a:pt x="78" y="301"/>
                    </a:cubicBezTo>
                    <a:lnTo>
                      <a:pt x="23929" y="21854"/>
                    </a:lnTo>
                    <a:cubicBezTo>
                      <a:pt x="23962" y="21883"/>
                      <a:pt x="24003" y="21898"/>
                      <a:pt x="24045" y="21898"/>
                    </a:cubicBezTo>
                    <a:cubicBezTo>
                      <a:pt x="24092" y="21898"/>
                      <a:pt x="24139" y="21878"/>
                      <a:pt x="24173" y="21841"/>
                    </a:cubicBezTo>
                    <a:cubicBezTo>
                      <a:pt x="24238" y="21771"/>
                      <a:pt x="24230" y="21661"/>
                      <a:pt x="24160" y="21598"/>
                    </a:cubicBezTo>
                    <a:lnTo>
                      <a:pt x="309" y="45"/>
                    </a:lnTo>
                    <a:cubicBezTo>
                      <a:pt x="276" y="15"/>
                      <a:pt x="234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852;p63">
                <a:extLst>
                  <a:ext uri="{FF2B5EF4-FFF2-40B4-BE49-F238E27FC236}">
                    <a16:creationId xmlns:a16="http://schemas.microsoft.com/office/drawing/2014/main" id="{A0F371E3-259A-44BB-AF73-E16659996272}"/>
                  </a:ext>
                </a:extLst>
              </p:cNvPr>
              <p:cNvSpPr/>
              <p:nvPr/>
            </p:nvSpPr>
            <p:spPr>
              <a:xfrm>
                <a:off x="6232250" y="3440575"/>
                <a:ext cx="90350" cy="980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920" extrusionOk="0">
                    <a:moveTo>
                      <a:pt x="3421" y="1"/>
                    </a:moveTo>
                    <a:cubicBezTo>
                      <a:pt x="3374" y="1"/>
                      <a:pt x="3327" y="20"/>
                      <a:pt x="3292" y="58"/>
                    </a:cubicBezTo>
                    <a:lnTo>
                      <a:pt x="65" y="3629"/>
                    </a:lnTo>
                    <a:cubicBezTo>
                      <a:pt x="1" y="3700"/>
                      <a:pt x="7" y="3810"/>
                      <a:pt x="78" y="3874"/>
                    </a:cubicBezTo>
                    <a:cubicBezTo>
                      <a:pt x="112" y="3905"/>
                      <a:pt x="153" y="3919"/>
                      <a:pt x="194" y="3919"/>
                    </a:cubicBezTo>
                    <a:cubicBezTo>
                      <a:pt x="241" y="3919"/>
                      <a:pt x="289" y="3900"/>
                      <a:pt x="322" y="3862"/>
                    </a:cubicBezTo>
                    <a:lnTo>
                      <a:pt x="3550" y="290"/>
                    </a:lnTo>
                    <a:cubicBezTo>
                      <a:pt x="3614" y="218"/>
                      <a:pt x="3607" y="108"/>
                      <a:pt x="3537" y="45"/>
                    </a:cubicBezTo>
                    <a:cubicBezTo>
                      <a:pt x="3504" y="15"/>
                      <a:pt x="3463" y="1"/>
                      <a:pt x="34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853;p63">
                <a:extLst>
                  <a:ext uri="{FF2B5EF4-FFF2-40B4-BE49-F238E27FC236}">
                    <a16:creationId xmlns:a16="http://schemas.microsoft.com/office/drawing/2014/main" id="{83FF0685-F228-40CA-9359-8FC002B5313F}"/>
                  </a:ext>
                </a:extLst>
              </p:cNvPr>
              <p:cNvSpPr/>
              <p:nvPr/>
            </p:nvSpPr>
            <p:spPr>
              <a:xfrm>
                <a:off x="5606275" y="2866800"/>
                <a:ext cx="57175" cy="302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09" extrusionOk="0">
                    <a:moveTo>
                      <a:pt x="95" y="1"/>
                    </a:moveTo>
                    <a:cubicBezTo>
                      <a:pt x="64" y="1"/>
                      <a:pt x="36" y="18"/>
                      <a:pt x="22" y="47"/>
                    </a:cubicBezTo>
                    <a:cubicBezTo>
                      <a:pt x="1" y="87"/>
                      <a:pt x="17" y="137"/>
                      <a:pt x="58" y="158"/>
                    </a:cubicBezTo>
                    <a:lnTo>
                      <a:pt x="2155" y="1199"/>
                    </a:lnTo>
                    <a:cubicBezTo>
                      <a:pt x="2166" y="1205"/>
                      <a:pt x="2179" y="1208"/>
                      <a:pt x="2191" y="1208"/>
                    </a:cubicBezTo>
                    <a:cubicBezTo>
                      <a:pt x="2221" y="1208"/>
                      <a:pt x="2251" y="1192"/>
                      <a:pt x="2266" y="1162"/>
                    </a:cubicBezTo>
                    <a:cubicBezTo>
                      <a:pt x="2287" y="1122"/>
                      <a:pt x="2270" y="1072"/>
                      <a:pt x="2229" y="1051"/>
                    </a:cubicBezTo>
                    <a:lnTo>
                      <a:pt x="133" y="10"/>
                    </a:lnTo>
                    <a:cubicBezTo>
                      <a:pt x="120" y="4"/>
                      <a:pt x="10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854;p63">
                <a:extLst>
                  <a:ext uri="{FF2B5EF4-FFF2-40B4-BE49-F238E27FC236}">
                    <a16:creationId xmlns:a16="http://schemas.microsoft.com/office/drawing/2014/main" id="{E6DF5EC8-2EFD-43A8-A347-C297AE9516F7}"/>
                  </a:ext>
                </a:extLst>
              </p:cNvPr>
              <p:cNvSpPr/>
              <p:nvPr/>
            </p:nvSpPr>
            <p:spPr>
              <a:xfrm>
                <a:off x="5618400" y="2893025"/>
                <a:ext cx="203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547" extrusionOk="0">
                    <a:moveTo>
                      <a:pt x="95" y="1"/>
                    </a:moveTo>
                    <a:cubicBezTo>
                      <a:pt x="67" y="1"/>
                      <a:pt x="40" y="15"/>
                      <a:pt x="23" y="40"/>
                    </a:cubicBezTo>
                    <a:cubicBezTo>
                      <a:pt x="0" y="80"/>
                      <a:pt x="12" y="130"/>
                      <a:pt x="51" y="154"/>
                    </a:cubicBezTo>
                    <a:lnTo>
                      <a:pt x="676" y="535"/>
                    </a:lnTo>
                    <a:cubicBezTo>
                      <a:pt x="691" y="542"/>
                      <a:pt x="705" y="547"/>
                      <a:pt x="719" y="547"/>
                    </a:cubicBezTo>
                    <a:cubicBezTo>
                      <a:pt x="747" y="547"/>
                      <a:pt x="775" y="532"/>
                      <a:pt x="791" y="507"/>
                    </a:cubicBezTo>
                    <a:cubicBezTo>
                      <a:pt x="814" y="468"/>
                      <a:pt x="802" y="417"/>
                      <a:pt x="762" y="394"/>
                    </a:cubicBezTo>
                    <a:lnTo>
                      <a:pt x="137" y="13"/>
                    </a:lnTo>
                    <a:cubicBezTo>
                      <a:pt x="124" y="5"/>
                      <a:pt x="110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855;p63">
                <a:extLst>
                  <a:ext uri="{FF2B5EF4-FFF2-40B4-BE49-F238E27FC236}">
                    <a16:creationId xmlns:a16="http://schemas.microsoft.com/office/drawing/2014/main" id="{910B1F6D-DE32-4669-83DA-C839B9BB9D07}"/>
                  </a:ext>
                </a:extLst>
              </p:cNvPr>
              <p:cNvSpPr/>
              <p:nvPr/>
            </p:nvSpPr>
            <p:spPr>
              <a:xfrm>
                <a:off x="6319375" y="3472375"/>
                <a:ext cx="294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09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6"/>
                    </a:cubicBezTo>
                    <a:cubicBezTo>
                      <a:pt x="1" y="59"/>
                      <a:pt x="2" y="111"/>
                      <a:pt x="34" y="143"/>
                    </a:cubicBezTo>
                    <a:lnTo>
                      <a:pt x="1028" y="1086"/>
                    </a:lnTo>
                    <a:cubicBezTo>
                      <a:pt x="1043" y="1100"/>
                      <a:pt x="1063" y="1109"/>
                      <a:pt x="1084" y="1109"/>
                    </a:cubicBezTo>
                    <a:cubicBezTo>
                      <a:pt x="1106" y="1109"/>
                      <a:pt x="1128" y="1099"/>
                      <a:pt x="1144" y="1084"/>
                    </a:cubicBezTo>
                    <a:cubicBezTo>
                      <a:pt x="1175" y="1050"/>
                      <a:pt x="1174" y="998"/>
                      <a:pt x="1142" y="966"/>
                    </a:cubicBezTo>
                    <a:lnTo>
                      <a:pt x="149" y="23"/>
                    </a:lnTo>
                    <a:cubicBezTo>
                      <a:pt x="133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856;p63">
                <a:extLst>
                  <a:ext uri="{FF2B5EF4-FFF2-40B4-BE49-F238E27FC236}">
                    <a16:creationId xmlns:a16="http://schemas.microsoft.com/office/drawing/2014/main" id="{44047EEB-B96B-4727-B7DD-4BA0AB39AB53}"/>
                  </a:ext>
                </a:extLst>
              </p:cNvPr>
              <p:cNvSpPr/>
              <p:nvPr/>
            </p:nvSpPr>
            <p:spPr>
              <a:xfrm>
                <a:off x="6316825" y="3494275"/>
                <a:ext cx="18925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63" extrusionOk="0">
                    <a:moveTo>
                      <a:pt x="94" y="0"/>
                    </a:moveTo>
                    <a:cubicBezTo>
                      <a:pt x="75" y="0"/>
                      <a:pt x="57" y="6"/>
                      <a:pt x="41" y="19"/>
                    </a:cubicBezTo>
                    <a:cubicBezTo>
                      <a:pt x="6" y="47"/>
                      <a:pt x="0" y="100"/>
                      <a:pt x="30" y="135"/>
                    </a:cubicBezTo>
                    <a:lnTo>
                      <a:pt x="599" y="832"/>
                    </a:lnTo>
                    <a:cubicBezTo>
                      <a:pt x="614" y="852"/>
                      <a:pt x="639" y="863"/>
                      <a:pt x="663" y="863"/>
                    </a:cubicBezTo>
                    <a:cubicBezTo>
                      <a:pt x="681" y="863"/>
                      <a:pt x="700" y="856"/>
                      <a:pt x="715" y="845"/>
                    </a:cubicBezTo>
                    <a:cubicBezTo>
                      <a:pt x="750" y="816"/>
                      <a:pt x="756" y="763"/>
                      <a:pt x="727" y="728"/>
                    </a:cubicBezTo>
                    <a:lnTo>
                      <a:pt x="157" y="31"/>
                    </a:lnTo>
                    <a:cubicBezTo>
                      <a:pt x="141" y="11"/>
                      <a:pt x="118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857;p63">
                <a:extLst>
                  <a:ext uri="{FF2B5EF4-FFF2-40B4-BE49-F238E27FC236}">
                    <a16:creationId xmlns:a16="http://schemas.microsoft.com/office/drawing/2014/main" id="{8640E400-8E99-4DA6-A323-AA8BE312CC6D}"/>
                  </a:ext>
                </a:extLst>
              </p:cNvPr>
              <p:cNvSpPr/>
              <p:nvPr/>
            </p:nvSpPr>
            <p:spPr>
              <a:xfrm>
                <a:off x="6300600" y="3531375"/>
                <a:ext cx="17275" cy="1320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28" extrusionOk="0">
                    <a:moveTo>
                      <a:pt x="93" y="1"/>
                    </a:moveTo>
                    <a:cubicBezTo>
                      <a:pt x="74" y="1"/>
                      <a:pt x="55" y="7"/>
                      <a:pt x="40" y="20"/>
                    </a:cubicBezTo>
                    <a:cubicBezTo>
                      <a:pt x="5" y="50"/>
                      <a:pt x="1" y="101"/>
                      <a:pt x="30" y="136"/>
                    </a:cubicBezTo>
                    <a:cubicBezTo>
                      <a:pt x="173" y="308"/>
                      <a:pt x="358" y="441"/>
                      <a:pt x="566" y="523"/>
                    </a:cubicBezTo>
                    <a:cubicBezTo>
                      <a:pt x="575" y="526"/>
                      <a:pt x="586" y="528"/>
                      <a:pt x="596" y="528"/>
                    </a:cubicBezTo>
                    <a:cubicBezTo>
                      <a:pt x="628" y="528"/>
                      <a:pt x="660" y="508"/>
                      <a:pt x="673" y="477"/>
                    </a:cubicBezTo>
                    <a:cubicBezTo>
                      <a:pt x="690" y="433"/>
                      <a:pt x="669" y="386"/>
                      <a:pt x="626" y="369"/>
                    </a:cubicBezTo>
                    <a:cubicBezTo>
                      <a:pt x="445" y="297"/>
                      <a:pt x="282" y="180"/>
                      <a:pt x="156" y="31"/>
                    </a:cubicBezTo>
                    <a:cubicBezTo>
                      <a:pt x="141" y="11"/>
                      <a:pt x="117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858;p63">
                <a:extLst>
                  <a:ext uri="{FF2B5EF4-FFF2-40B4-BE49-F238E27FC236}">
                    <a16:creationId xmlns:a16="http://schemas.microsoft.com/office/drawing/2014/main" id="{DF36238E-DB16-4A02-936A-899B127899F9}"/>
                  </a:ext>
                </a:extLst>
              </p:cNvPr>
              <p:cNvSpPr/>
              <p:nvPr/>
            </p:nvSpPr>
            <p:spPr>
              <a:xfrm>
                <a:off x="6265900" y="3539200"/>
                <a:ext cx="1732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625" extrusionOk="0">
                    <a:moveTo>
                      <a:pt x="93" y="0"/>
                    </a:moveTo>
                    <a:cubicBezTo>
                      <a:pt x="71" y="0"/>
                      <a:pt x="49" y="9"/>
                      <a:pt x="32" y="28"/>
                    </a:cubicBezTo>
                    <a:cubicBezTo>
                      <a:pt x="1" y="61"/>
                      <a:pt x="4" y="113"/>
                      <a:pt x="37" y="144"/>
                    </a:cubicBezTo>
                    <a:lnTo>
                      <a:pt x="545" y="603"/>
                    </a:lnTo>
                    <a:cubicBezTo>
                      <a:pt x="561" y="618"/>
                      <a:pt x="581" y="624"/>
                      <a:pt x="600" y="624"/>
                    </a:cubicBezTo>
                    <a:cubicBezTo>
                      <a:pt x="622" y="624"/>
                      <a:pt x="644" y="615"/>
                      <a:pt x="661" y="598"/>
                    </a:cubicBezTo>
                    <a:cubicBezTo>
                      <a:pt x="693" y="563"/>
                      <a:pt x="690" y="511"/>
                      <a:pt x="656" y="482"/>
                    </a:cubicBezTo>
                    <a:lnTo>
                      <a:pt x="148" y="22"/>
                    </a:lnTo>
                    <a:cubicBezTo>
                      <a:pt x="132" y="8"/>
                      <a:pt x="11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4" name="Google Shape;6918;p63">
            <a:extLst>
              <a:ext uri="{FF2B5EF4-FFF2-40B4-BE49-F238E27FC236}">
                <a16:creationId xmlns:a16="http://schemas.microsoft.com/office/drawing/2014/main" id="{6C818412-FD33-45DF-B858-DCFC743B0A80}"/>
              </a:ext>
            </a:extLst>
          </p:cNvPr>
          <p:cNvGrpSpPr/>
          <p:nvPr/>
        </p:nvGrpSpPr>
        <p:grpSpPr>
          <a:xfrm>
            <a:off x="5996772" y="4915028"/>
            <a:ext cx="896383" cy="420347"/>
            <a:chOff x="4941125" y="5129300"/>
            <a:chExt cx="1037325" cy="541150"/>
          </a:xfrm>
        </p:grpSpPr>
        <p:sp>
          <p:nvSpPr>
            <p:cNvPr id="525" name="Google Shape;6919;p63">
              <a:extLst>
                <a:ext uri="{FF2B5EF4-FFF2-40B4-BE49-F238E27FC236}">
                  <a16:creationId xmlns:a16="http://schemas.microsoft.com/office/drawing/2014/main" id="{17F9A5AF-ADF4-4B32-8EE9-BF8983C6D121}"/>
                </a:ext>
              </a:extLst>
            </p:cNvPr>
            <p:cNvSpPr/>
            <p:nvPr/>
          </p:nvSpPr>
          <p:spPr>
            <a:xfrm>
              <a:off x="5791000" y="5129300"/>
              <a:ext cx="187200" cy="23600"/>
            </a:xfrm>
            <a:custGeom>
              <a:avLst/>
              <a:gdLst/>
              <a:ahLst/>
              <a:cxnLst/>
              <a:rect l="l" t="t" r="r" b="b"/>
              <a:pathLst>
                <a:path w="7488" h="944" extrusionOk="0">
                  <a:moveTo>
                    <a:pt x="7302" y="0"/>
                  </a:moveTo>
                  <a:cubicBezTo>
                    <a:pt x="7298" y="0"/>
                    <a:pt x="7295" y="0"/>
                    <a:pt x="7291" y="1"/>
                  </a:cubicBezTo>
                  <a:lnTo>
                    <a:pt x="167" y="598"/>
                  </a:lnTo>
                  <a:cubicBezTo>
                    <a:pt x="71" y="606"/>
                    <a:pt x="1" y="689"/>
                    <a:pt x="8" y="786"/>
                  </a:cubicBezTo>
                  <a:cubicBezTo>
                    <a:pt x="16" y="876"/>
                    <a:pt x="93" y="944"/>
                    <a:pt x="182" y="944"/>
                  </a:cubicBezTo>
                  <a:cubicBezTo>
                    <a:pt x="185" y="944"/>
                    <a:pt x="189" y="943"/>
                    <a:pt x="192" y="943"/>
                  </a:cubicBezTo>
                  <a:cubicBezTo>
                    <a:pt x="193" y="943"/>
                    <a:pt x="194" y="943"/>
                    <a:pt x="195" y="944"/>
                  </a:cubicBezTo>
                  <a:lnTo>
                    <a:pt x="7321" y="346"/>
                  </a:lnTo>
                  <a:cubicBezTo>
                    <a:pt x="7416" y="338"/>
                    <a:pt x="7487" y="254"/>
                    <a:pt x="7479" y="159"/>
                  </a:cubicBezTo>
                  <a:cubicBezTo>
                    <a:pt x="7472" y="66"/>
                    <a:pt x="7392" y="0"/>
                    <a:pt x="7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920;p63">
              <a:extLst>
                <a:ext uri="{FF2B5EF4-FFF2-40B4-BE49-F238E27FC236}">
                  <a16:creationId xmlns:a16="http://schemas.microsoft.com/office/drawing/2014/main" id="{C02E1A05-CE7F-46D7-B1AB-FF19D3CB3F0D}"/>
                </a:ext>
              </a:extLst>
            </p:cNvPr>
            <p:cNvSpPr/>
            <p:nvPr/>
          </p:nvSpPr>
          <p:spPr>
            <a:xfrm>
              <a:off x="5033025" y="5488850"/>
              <a:ext cx="59725" cy="118250"/>
            </a:xfrm>
            <a:custGeom>
              <a:avLst/>
              <a:gdLst/>
              <a:ahLst/>
              <a:cxnLst/>
              <a:rect l="l" t="t" r="r" b="b"/>
              <a:pathLst>
                <a:path w="2389" h="4730" extrusionOk="0">
                  <a:moveTo>
                    <a:pt x="198" y="1"/>
                  </a:moveTo>
                  <a:cubicBezTo>
                    <a:pt x="174" y="1"/>
                    <a:pt x="149" y="6"/>
                    <a:pt x="126" y="17"/>
                  </a:cubicBezTo>
                  <a:cubicBezTo>
                    <a:pt x="39" y="57"/>
                    <a:pt x="1" y="159"/>
                    <a:pt x="40" y="246"/>
                  </a:cubicBezTo>
                  <a:lnTo>
                    <a:pt x="2034" y="4627"/>
                  </a:lnTo>
                  <a:cubicBezTo>
                    <a:pt x="2062" y="4691"/>
                    <a:pt x="2125" y="4730"/>
                    <a:pt x="2191" y="4730"/>
                  </a:cubicBezTo>
                  <a:cubicBezTo>
                    <a:pt x="2214" y="4730"/>
                    <a:pt x="2239" y="4725"/>
                    <a:pt x="2263" y="4714"/>
                  </a:cubicBezTo>
                  <a:cubicBezTo>
                    <a:pt x="2350" y="4674"/>
                    <a:pt x="2389" y="4571"/>
                    <a:pt x="2349" y="4485"/>
                  </a:cubicBezTo>
                  <a:lnTo>
                    <a:pt x="355" y="104"/>
                  </a:lnTo>
                  <a:cubicBezTo>
                    <a:pt x="327" y="39"/>
                    <a:pt x="264" y="1"/>
                    <a:pt x="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921;p63">
              <a:extLst>
                <a:ext uri="{FF2B5EF4-FFF2-40B4-BE49-F238E27FC236}">
                  <a16:creationId xmlns:a16="http://schemas.microsoft.com/office/drawing/2014/main" id="{8DF1E7BC-4269-421A-A15E-544BEFA906AB}"/>
                </a:ext>
              </a:extLst>
            </p:cNvPr>
            <p:cNvSpPr/>
            <p:nvPr/>
          </p:nvSpPr>
          <p:spPr>
            <a:xfrm>
              <a:off x="5852175" y="5179850"/>
              <a:ext cx="19650" cy="14675"/>
            </a:xfrm>
            <a:custGeom>
              <a:avLst/>
              <a:gdLst/>
              <a:ahLst/>
              <a:cxnLst/>
              <a:rect l="l" t="t" r="r" b="b"/>
              <a:pathLst>
                <a:path w="786" h="587" extrusionOk="0">
                  <a:moveTo>
                    <a:pt x="692" y="0"/>
                  </a:moveTo>
                  <a:cubicBezTo>
                    <a:pt x="675" y="0"/>
                    <a:pt x="659" y="5"/>
                    <a:pt x="644" y="15"/>
                  </a:cubicBezTo>
                  <a:lnTo>
                    <a:pt x="46" y="436"/>
                  </a:lnTo>
                  <a:cubicBezTo>
                    <a:pt x="9" y="462"/>
                    <a:pt x="1" y="514"/>
                    <a:pt x="27" y="551"/>
                  </a:cubicBezTo>
                  <a:cubicBezTo>
                    <a:pt x="44" y="575"/>
                    <a:pt x="69" y="587"/>
                    <a:pt x="95" y="587"/>
                  </a:cubicBezTo>
                  <a:cubicBezTo>
                    <a:pt x="112" y="587"/>
                    <a:pt x="127" y="582"/>
                    <a:pt x="142" y="571"/>
                  </a:cubicBezTo>
                  <a:lnTo>
                    <a:pt x="740" y="150"/>
                  </a:lnTo>
                  <a:cubicBezTo>
                    <a:pt x="776" y="124"/>
                    <a:pt x="786" y="73"/>
                    <a:pt x="760" y="35"/>
                  </a:cubicBezTo>
                  <a:cubicBezTo>
                    <a:pt x="743" y="13"/>
                    <a:pt x="718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922;p63">
              <a:extLst>
                <a:ext uri="{FF2B5EF4-FFF2-40B4-BE49-F238E27FC236}">
                  <a16:creationId xmlns:a16="http://schemas.microsoft.com/office/drawing/2014/main" id="{654E84C3-4CF1-46C4-9124-24336D96651D}"/>
                </a:ext>
              </a:extLst>
            </p:cNvPr>
            <p:cNvSpPr/>
            <p:nvPr/>
          </p:nvSpPr>
          <p:spPr>
            <a:xfrm>
              <a:off x="5025300" y="5592550"/>
              <a:ext cx="36275" cy="17525"/>
            </a:xfrm>
            <a:custGeom>
              <a:avLst/>
              <a:gdLst/>
              <a:ahLst/>
              <a:cxnLst/>
              <a:rect l="l" t="t" r="r" b="b"/>
              <a:pathLst>
                <a:path w="1451" h="701" extrusionOk="0">
                  <a:moveTo>
                    <a:pt x="1355" y="0"/>
                  </a:moveTo>
                  <a:cubicBezTo>
                    <a:pt x="1345" y="0"/>
                    <a:pt x="1334" y="2"/>
                    <a:pt x="1324" y="6"/>
                  </a:cubicBezTo>
                  <a:lnTo>
                    <a:pt x="64" y="541"/>
                  </a:lnTo>
                  <a:cubicBezTo>
                    <a:pt x="21" y="559"/>
                    <a:pt x="1" y="608"/>
                    <a:pt x="20" y="650"/>
                  </a:cubicBezTo>
                  <a:cubicBezTo>
                    <a:pt x="32" y="682"/>
                    <a:pt x="64" y="700"/>
                    <a:pt x="95" y="700"/>
                  </a:cubicBezTo>
                  <a:cubicBezTo>
                    <a:pt x="108" y="700"/>
                    <a:pt x="118" y="698"/>
                    <a:pt x="129" y="694"/>
                  </a:cubicBezTo>
                  <a:lnTo>
                    <a:pt x="1388" y="159"/>
                  </a:lnTo>
                  <a:cubicBezTo>
                    <a:pt x="1432" y="140"/>
                    <a:pt x="1450" y="92"/>
                    <a:pt x="1433" y="50"/>
                  </a:cubicBezTo>
                  <a:cubicBezTo>
                    <a:pt x="1418" y="18"/>
                    <a:pt x="1387" y="0"/>
                    <a:pt x="13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923;p63">
              <a:extLst>
                <a:ext uri="{FF2B5EF4-FFF2-40B4-BE49-F238E27FC236}">
                  <a16:creationId xmlns:a16="http://schemas.microsoft.com/office/drawing/2014/main" id="{A83472A0-4B1F-4763-8BBB-7326F35143E9}"/>
                </a:ext>
              </a:extLst>
            </p:cNvPr>
            <p:cNvSpPr/>
            <p:nvPr/>
          </p:nvSpPr>
          <p:spPr>
            <a:xfrm>
              <a:off x="5016100" y="5581525"/>
              <a:ext cx="26325" cy="10275"/>
            </a:xfrm>
            <a:custGeom>
              <a:avLst/>
              <a:gdLst/>
              <a:ahLst/>
              <a:cxnLst/>
              <a:rect l="l" t="t" r="r" b="b"/>
              <a:pathLst>
                <a:path w="1053" h="411" extrusionOk="0">
                  <a:moveTo>
                    <a:pt x="960" y="0"/>
                  </a:moveTo>
                  <a:cubicBezTo>
                    <a:pt x="953" y="0"/>
                    <a:pt x="945" y="1"/>
                    <a:pt x="937" y="3"/>
                  </a:cubicBezTo>
                  <a:lnTo>
                    <a:pt x="71" y="248"/>
                  </a:lnTo>
                  <a:cubicBezTo>
                    <a:pt x="27" y="261"/>
                    <a:pt x="0" y="306"/>
                    <a:pt x="13" y="350"/>
                  </a:cubicBezTo>
                  <a:cubicBezTo>
                    <a:pt x="23" y="386"/>
                    <a:pt x="57" y="410"/>
                    <a:pt x="94" y="410"/>
                  </a:cubicBezTo>
                  <a:cubicBezTo>
                    <a:pt x="101" y="410"/>
                    <a:pt x="109" y="408"/>
                    <a:pt x="117" y="406"/>
                  </a:cubicBezTo>
                  <a:lnTo>
                    <a:pt x="983" y="161"/>
                  </a:lnTo>
                  <a:cubicBezTo>
                    <a:pt x="1026" y="150"/>
                    <a:pt x="1052" y="104"/>
                    <a:pt x="1039" y="59"/>
                  </a:cubicBezTo>
                  <a:cubicBezTo>
                    <a:pt x="1029" y="23"/>
                    <a:pt x="997" y="0"/>
                    <a:pt x="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924;p63">
              <a:extLst>
                <a:ext uri="{FF2B5EF4-FFF2-40B4-BE49-F238E27FC236}">
                  <a16:creationId xmlns:a16="http://schemas.microsoft.com/office/drawing/2014/main" id="{5D7DBD84-ECAD-4117-B400-DDA725209879}"/>
                </a:ext>
              </a:extLst>
            </p:cNvPr>
            <p:cNvSpPr/>
            <p:nvPr/>
          </p:nvSpPr>
          <p:spPr>
            <a:xfrm>
              <a:off x="4996900" y="5551850"/>
              <a:ext cx="17950" cy="12100"/>
            </a:xfrm>
            <a:custGeom>
              <a:avLst/>
              <a:gdLst/>
              <a:ahLst/>
              <a:cxnLst/>
              <a:rect l="l" t="t" r="r" b="b"/>
              <a:pathLst>
                <a:path w="718" h="484" extrusionOk="0">
                  <a:moveTo>
                    <a:pt x="624" y="0"/>
                  </a:moveTo>
                  <a:cubicBezTo>
                    <a:pt x="616" y="0"/>
                    <a:pt x="609" y="1"/>
                    <a:pt x="601" y="4"/>
                  </a:cubicBezTo>
                  <a:cubicBezTo>
                    <a:pt x="386" y="67"/>
                    <a:pt x="190" y="185"/>
                    <a:pt x="33" y="343"/>
                  </a:cubicBezTo>
                  <a:cubicBezTo>
                    <a:pt x="0" y="375"/>
                    <a:pt x="0" y="427"/>
                    <a:pt x="33" y="459"/>
                  </a:cubicBezTo>
                  <a:cubicBezTo>
                    <a:pt x="50" y="476"/>
                    <a:pt x="71" y="484"/>
                    <a:pt x="92" y="484"/>
                  </a:cubicBezTo>
                  <a:cubicBezTo>
                    <a:pt x="113" y="484"/>
                    <a:pt x="134" y="474"/>
                    <a:pt x="151" y="459"/>
                  </a:cubicBezTo>
                  <a:cubicBezTo>
                    <a:pt x="288" y="321"/>
                    <a:pt x="461" y="218"/>
                    <a:pt x="648" y="164"/>
                  </a:cubicBezTo>
                  <a:cubicBezTo>
                    <a:pt x="692" y="150"/>
                    <a:pt x="717" y="103"/>
                    <a:pt x="705" y="60"/>
                  </a:cubicBezTo>
                  <a:cubicBezTo>
                    <a:pt x="693" y="23"/>
                    <a:pt x="660" y="0"/>
                    <a:pt x="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925;p63">
              <a:extLst>
                <a:ext uri="{FF2B5EF4-FFF2-40B4-BE49-F238E27FC236}">
                  <a16:creationId xmlns:a16="http://schemas.microsoft.com/office/drawing/2014/main" id="{CD379B2C-666B-46DB-9A07-4D7CB4BCC757}"/>
                </a:ext>
              </a:extLst>
            </p:cNvPr>
            <p:cNvSpPr/>
            <p:nvPr/>
          </p:nvSpPr>
          <p:spPr>
            <a:xfrm>
              <a:off x="5001150" y="5516875"/>
              <a:ext cx="20325" cy="11275"/>
            </a:xfrm>
            <a:custGeom>
              <a:avLst/>
              <a:gdLst/>
              <a:ahLst/>
              <a:cxnLst/>
              <a:rect l="l" t="t" r="r" b="b"/>
              <a:pathLst>
                <a:path w="813" h="451" extrusionOk="0">
                  <a:moveTo>
                    <a:pt x="717" y="1"/>
                  </a:moveTo>
                  <a:cubicBezTo>
                    <a:pt x="706" y="1"/>
                    <a:pt x="694" y="3"/>
                    <a:pt x="683" y="8"/>
                  </a:cubicBezTo>
                  <a:lnTo>
                    <a:pt x="60" y="292"/>
                  </a:lnTo>
                  <a:cubicBezTo>
                    <a:pt x="20" y="312"/>
                    <a:pt x="1" y="360"/>
                    <a:pt x="20" y="402"/>
                  </a:cubicBezTo>
                  <a:cubicBezTo>
                    <a:pt x="34" y="432"/>
                    <a:pt x="65" y="450"/>
                    <a:pt x="96" y="450"/>
                  </a:cubicBezTo>
                  <a:cubicBezTo>
                    <a:pt x="108" y="450"/>
                    <a:pt x="119" y="448"/>
                    <a:pt x="130" y="443"/>
                  </a:cubicBezTo>
                  <a:lnTo>
                    <a:pt x="752" y="158"/>
                  </a:lnTo>
                  <a:cubicBezTo>
                    <a:pt x="793" y="139"/>
                    <a:pt x="813" y="90"/>
                    <a:pt x="793" y="48"/>
                  </a:cubicBezTo>
                  <a:cubicBezTo>
                    <a:pt x="779" y="19"/>
                    <a:pt x="748" y="1"/>
                    <a:pt x="7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926;p63">
              <a:extLst>
                <a:ext uri="{FF2B5EF4-FFF2-40B4-BE49-F238E27FC236}">
                  <a16:creationId xmlns:a16="http://schemas.microsoft.com/office/drawing/2014/main" id="{5812D73B-C7A0-4B13-9BB4-EDF24C76B5C3}"/>
                </a:ext>
              </a:extLst>
            </p:cNvPr>
            <p:cNvSpPr/>
            <p:nvPr/>
          </p:nvSpPr>
          <p:spPr>
            <a:xfrm>
              <a:off x="5912000" y="5133250"/>
              <a:ext cx="32300" cy="37800"/>
            </a:xfrm>
            <a:custGeom>
              <a:avLst/>
              <a:gdLst/>
              <a:ahLst/>
              <a:cxnLst/>
              <a:rect l="l" t="t" r="r" b="b"/>
              <a:pathLst>
                <a:path w="1292" h="1512" extrusionOk="0">
                  <a:moveTo>
                    <a:pt x="571" y="1"/>
                  </a:moveTo>
                  <a:cubicBezTo>
                    <a:pt x="513" y="1"/>
                    <a:pt x="456" y="31"/>
                    <a:pt x="424" y="85"/>
                  </a:cubicBezTo>
                  <a:lnTo>
                    <a:pt x="94" y="639"/>
                  </a:lnTo>
                  <a:cubicBezTo>
                    <a:pt x="10" y="780"/>
                    <a:pt x="0" y="955"/>
                    <a:pt x="68" y="1106"/>
                  </a:cubicBezTo>
                  <a:cubicBezTo>
                    <a:pt x="136" y="1257"/>
                    <a:pt x="275" y="1365"/>
                    <a:pt x="437" y="1394"/>
                  </a:cubicBezTo>
                  <a:lnTo>
                    <a:pt x="1072" y="1509"/>
                  </a:lnTo>
                  <a:cubicBezTo>
                    <a:pt x="1082" y="1510"/>
                    <a:pt x="1093" y="1512"/>
                    <a:pt x="1103" y="1512"/>
                  </a:cubicBezTo>
                  <a:cubicBezTo>
                    <a:pt x="1185" y="1512"/>
                    <a:pt x="1257" y="1452"/>
                    <a:pt x="1273" y="1369"/>
                  </a:cubicBezTo>
                  <a:cubicBezTo>
                    <a:pt x="1292" y="1274"/>
                    <a:pt x="1229" y="1184"/>
                    <a:pt x="1135" y="1168"/>
                  </a:cubicBezTo>
                  <a:lnTo>
                    <a:pt x="500" y="1053"/>
                  </a:lnTo>
                  <a:cubicBezTo>
                    <a:pt x="447" y="1043"/>
                    <a:pt x="405" y="1011"/>
                    <a:pt x="383" y="963"/>
                  </a:cubicBezTo>
                  <a:cubicBezTo>
                    <a:pt x="361" y="915"/>
                    <a:pt x="366" y="861"/>
                    <a:pt x="392" y="816"/>
                  </a:cubicBezTo>
                  <a:lnTo>
                    <a:pt x="721" y="262"/>
                  </a:lnTo>
                  <a:cubicBezTo>
                    <a:pt x="770" y="181"/>
                    <a:pt x="743" y="74"/>
                    <a:pt x="661" y="26"/>
                  </a:cubicBezTo>
                  <a:cubicBezTo>
                    <a:pt x="633" y="9"/>
                    <a:pt x="602" y="1"/>
                    <a:pt x="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927;p63">
              <a:extLst>
                <a:ext uri="{FF2B5EF4-FFF2-40B4-BE49-F238E27FC236}">
                  <a16:creationId xmlns:a16="http://schemas.microsoft.com/office/drawing/2014/main" id="{71F82987-AF3F-4EC6-A4BA-E805E4B72763}"/>
                </a:ext>
              </a:extLst>
            </p:cNvPr>
            <p:cNvSpPr/>
            <p:nvPr/>
          </p:nvSpPr>
          <p:spPr>
            <a:xfrm>
              <a:off x="5059125" y="5477000"/>
              <a:ext cx="59700" cy="118225"/>
            </a:xfrm>
            <a:custGeom>
              <a:avLst/>
              <a:gdLst/>
              <a:ahLst/>
              <a:cxnLst/>
              <a:rect l="l" t="t" r="r" b="b"/>
              <a:pathLst>
                <a:path w="2388" h="4729" extrusionOk="0">
                  <a:moveTo>
                    <a:pt x="196" y="1"/>
                  </a:moveTo>
                  <a:cubicBezTo>
                    <a:pt x="172" y="1"/>
                    <a:pt x="148" y="5"/>
                    <a:pt x="126" y="16"/>
                  </a:cubicBezTo>
                  <a:cubicBezTo>
                    <a:pt x="38" y="55"/>
                    <a:pt x="0" y="159"/>
                    <a:pt x="39" y="245"/>
                  </a:cubicBezTo>
                  <a:lnTo>
                    <a:pt x="2033" y="4626"/>
                  </a:lnTo>
                  <a:cubicBezTo>
                    <a:pt x="2062" y="4691"/>
                    <a:pt x="2125" y="4729"/>
                    <a:pt x="2190" y="4729"/>
                  </a:cubicBezTo>
                  <a:cubicBezTo>
                    <a:pt x="2215" y="4729"/>
                    <a:pt x="2238" y="4723"/>
                    <a:pt x="2262" y="4713"/>
                  </a:cubicBezTo>
                  <a:cubicBezTo>
                    <a:pt x="2350" y="4673"/>
                    <a:pt x="2387" y="4571"/>
                    <a:pt x="2348" y="4484"/>
                  </a:cubicBezTo>
                  <a:lnTo>
                    <a:pt x="354" y="103"/>
                  </a:lnTo>
                  <a:cubicBezTo>
                    <a:pt x="325" y="38"/>
                    <a:pt x="262" y="1"/>
                    <a:pt x="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6928;p63">
              <a:extLst>
                <a:ext uri="{FF2B5EF4-FFF2-40B4-BE49-F238E27FC236}">
                  <a16:creationId xmlns:a16="http://schemas.microsoft.com/office/drawing/2014/main" id="{4B26A2A5-60DB-450A-A59A-FDA6482A63FE}"/>
                </a:ext>
              </a:extLst>
            </p:cNvPr>
            <p:cNvGrpSpPr/>
            <p:nvPr/>
          </p:nvGrpSpPr>
          <p:grpSpPr>
            <a:xfrm>
              <a:off x="4941125" y="5129300"/>
              <a:ext cx="1037325" cy="541150"/>
              <a:chOff x="4941125" y="4900700"/>
              <a:chExt cx="1037325" cy="541150"/>
            </a:xfrm>
          </p:grpSpPr>
          <p:sp>
            <p:nvSpPr>
              <p:cNvPr id="535" name="Google Shape;6929;p63">
                <a:extLst>
                  <a:ext uri="{FF2B5EF4-FFF2-40B4-BE49-F238E27FC236}">
                    <a16:creationId xmlns:a16="http://schemas.microsoft.com/office/drawing/2014/main" id="{C0D8B9A8-0514-414C-8F8F-D377205B35B4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930;p63">
                <a:extLst>
                  <a:ext uri="{FF2B5EF4-FFF2-40B4-BE49-F238E27FC236}">
                    <a16:creationId xmlns:a16="http://schemas.microsoft.com/office/drawing/2014/main" id="{C3AD3071-02C6-4787-94CD-A93A4732112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931;p63">
                <a:extLst>
                  <a:ext uri="{FF2B5EF4-FFF2-40B4-BE49-F238E27FC236}">
                    <a16:creationId xmlns:a16="http://schemas.microsoft.com/office/drawing/2014/main" id="{72E91F03-292E-4600-A260-6859CB9ADDD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932;p63">
                <a:extLst>
                  <a:ext uri="{FF2B5EF4-FFF2-40B4-BE49-F238E27FC236}">
                    <a16:creationId xmlns:a16="http://schemas.microsoft.com/office/drawing/2014/main" id="{2EDBE0FC-003E-461D-B837-70935A34817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933;p63">
                <a:extLst>
                  <a:ext uri="{FF2B5EF4-FFF2-40B4-BE49-F238E27FC236}">
                    <a16:creationId xmlns:a16="http://schemas.microsoft.com/office/drawing/2014/main" id="{DE440AFE-CEBA-48BF-994D-6D56A6E2B4B4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934;p63">
                <a:extLst>
                  <a:ext uri="{FF2B5EF4-FFF2-40B4-BE49-F238E27FC236}">
                    <a16:creationId xmlns:a16="http://schemas.microsoft.com/office/drawing/2014/main" id="{CF747760-1509-495D-A09E-B55BA1C1E419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935;p63">
                <a:extLst>
                  <a:ext uri="{FF2B5EF4-FFF2-40B4-BE49-F238E27FC236}">
                    <a16:creationId xmlns:a16="http://schemas.microsoft.com/office/drawing/2014/main" id="{7E476A11-52FB-4D2D-BF79-C529A3418C21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936;p63">
                <a:extLst>
                  <a:ext uri="{FF2B5EF4-FFF2-40B4-BE49-F238E27FC236}">
                    <a16:creationId xmlns:a16="http://schemas.microsoft.com/office/drawing/2014/main" id="{304FABE3-C6FF-4BAA-B2E2-796E495A8B5D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937;p63">
                <a:extLst>
                  <a:ext uri="{FF2B5EF4-FFF2-40B4-BE49-F238E27FC236}">
                    <a16:creationId xmlns:a16="http://schemas.microsoft.com/office/drawing/2014/main" id="{CA1F9380-4C48-4FEA-8D19-4B388779177C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938;p63">
                <a:extLst>
                  <a:ext uri="{FF2B5EF4-FFF2-40B4-BE49-F238E27FC236}">
                    <a16:creationId xmlns:a16="http://schemas.microsoft.com/office/drawing/2014/main" id="{C469EAFA-E61A-4A39-9726-53A098B78052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939;p63">
                <a:extLst>
                  <a:ext uri="{FF2B5EF4-FFF2-40B4-BE49-F238E27FC236}">
                    <a16:creationId xmlns:a16="http://schemas.microsoft.com/office/drawing/2014/main" id="{1154E028-5B57-4555-8C1A-C56E980718AC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940;p63">
                <a:extLst>
                  <a:ext uri="{FF2B5EF4-FFF2-40B4-BE49-F238E27FC236}">
                    <a16:creationId xmlns:a16="http://schemas.microsoft.com/office/drawing/2014/main" id="{F389BF23-EBCA-419A-8577-6ECA8BADB885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941;p63">
                <a:extLst>
                  <a:ext uri="{FF2B5EF4-FFF2-40B4-BE49-F238E27FC236}">
                    <a16:creationId xmlns:a16="http://schemas.microsoft.com/office/drawing/2014/main" id="{1A753E00-B16F-4DCF-8B64-3514458CB5C0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942;p63">
                <a:extLst>
                  <a:ext uri="{FF2B5EF4-FFF2-40B4-BE49-F238E27FC236}">
                    <a16:creationId xmlns:a16="http://schemas.microsoft.com/office/drawing/2014/main" id="{413C1921-DD74-4AF1-BBB3-8401EC9EA4CE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943;p63">
                <a:extLst>
                  <a:ext uri="{FF2B5EF4-FFF2-40B4-BE49-F238E27FC236}">
                    <a16:creationId xmlns:a16="http://schemas.microsoft.com/office/drawing/2014/main" id="{11F1CFF3-276B-4F64-99F6-23238D9D5756}"/>
                  </a:ext>
                </a:extLst>
              </p:cNvPr>
              <p:cNvSpPr/>
              <p:nvPr/>
            </p:nvSpPr>
            <p:spPr>
              <a:xfrm>
                <a:off x="4941125" y="4933800"/>
                <a:ext cx="1036850" cy="508050"/>
              </a:xfrm>
              <a:custGeom>
                <a:avLst/>
                <a:gdLst/>
                <a:ahLst/>
                <a:cxnLst/>
                <a:rect l="l" t="t" r="r" b="b"/>
                <a:pathLst>
                  <a:path w="41474" h="20322" extrusionOk="0">
                    <a:moveTo>
                      <a:pt x="40833" y="385"/>
                    </a:moveTo>
                    <a:lnTo>
                      <a:pt x="40831" y="386"/>
                    </a:lnTo>
                    <a:lnTo>
                      <a:pt x="40831" y="385"/>
                    </a:lnTo>
                    <a:close/>
                    <a:moveTo>
                      <a:pt x="34920" y="2081"/>
                    </a:moveTo>
                    <a:lnTo>
                      <a:pt x="34941" y="2106"/>
                    </a:lnTo>
                    <a:lnTo>
                      <a:pt x="34917" y="2097"/>
                    </a:lnTo>
                    <a:cubicBezTo>
                      <a:pt x="34918" y="2092"/>
                      <a:pt x="34918" y="2087"/>
                      <a:pt x="34920" y="2081"/>
                    </a:cubicBezTo>
                    <a:close/>
                    <a:moveTo>
                      <a:pt x="35639" y="3693"/>
                    </a:moveTo>
                    <a:lnTo>
                      <a:pt x="35639" y="3717"/>
                    </a:lnTo>
                    <a:cubicBezTo>
                      <a:pt x="35634" y="3716"/>
                      <a:pt x="35628" y="3714"/>
                      <a:pt x="35624" y="3714"/>
                    </a:cubicBezTo>
                    <a:lnTo>
                      <a:pt x="35639" y="3693"/>
                    </a:lnTo>
                    <a:close/>
                    <a:moveTo>
                      <a:pt x="35758" y="3839"/>
                    </a:moveTo>
                    <a:lnTo>
                      <a:pt x="35787" y="3844"/>
                    </a:lnTo>
                    <a:lnTo>
                      <a:pt x="35762" y="3854"/>
                    </a:lnTo>
                    <a:lnTo>
                      <a:pt x="35758" y="3839"/>
                    </a:lnTo>
                    <a:close/>
                    <a:moveTo>
                      <a:pt x="41286" y="1"/>
                    </a:moveTo>
                    <a:lnTo>
                      <a:pt x="34162" y="598"/>
                    </a:lnTo>
                    <a:cubicBezTo>
                      <a:pt x="34148" y="599"/>
                      <a:pt x="34136" y="605"/>
                      <a:pt x="34122" y="610"/>
                    </a:cubicBezTo>
                    <a:cubicBezTo>
                      <a:pt x="34117" y="611"/>
                      <a:pt x="34111" y="611"/>
                      <a:pt x="34106" y="614"/>
                    </a:cubicBezTo>
                    <a:lnTo>
                      <a:pt x="4851" y="13924"/>
                    </a:lnTo>
                    <a:cubicBezTo>
                      <a:pt x="4850" y="13925"/>
                      <a:pt x="4849" y="13925"/>
                      <a:pt x="4848" y="13925"/>
                    </a:cubicBezTo>
                    <a:cubicBezTo>
                      <a:pt x="4847" y="13925"/>
                      <a:pt x="4846" y="13925"/>
                      <a:pt x="4846" y="13926"/>
                    </a:cubicBezTo>
                    <a:cubicBezTo>
                      <a:pt x="4844" y="13927"/>
                      <a:pt x="4843" y="13928"/>
                      <a:pt x="4840" y="13929"/>
                    </a:cubicBezTo>
                    <a:lnTo>
                      <a:pt x="3807" y="14399"/>
                    </a:lnTo>
                    <a:cubicBezTo>
                      <a:pt x="3806" y="14399"/>
                      <a:pt x="3806" y="14399"/>
                      <a:pt x="3805" y="14399"/>
                    </a:cubicBezTo>
                    <a:cubicBezTo>
                      <a:pt x="3804" y="14399"/>
                      <a:pt x="3803" y="14399"/>
                      <a:pt x="3801" y="14400"/>
                    </a:cubicBezTo>
                    <a:cubicBezTo>
                      <a:pt x="3799" y="14402"/>
                      <a:pt x="3799" y="14403"/>
                      <a:pt x="3796" y="14404"/>
                    </a:cubicBezTo>
                    <a:lnTo>
                      <a:pt x="1184" y="15593"/>
                    </a:lnTo>
                    <a:cubicBezTo>
                      <a:pt x="1135" y="15622"/>
                      <a:pt x="1" y="16338"/>
                      <a:pt x="990" y="18513"/>
                    </a:cubicBezTo>
                    <a:cubicBezTo>
                      <a:pt x="1706" y="20086"/>
                      <a:pt x="2575" y="20322"/>
                      <a:pt x="3030" y="20322"/>
                    </a:cubicBezTo>
                    <a:cubicBezTo>
                      <a:pt x="3204" y="20322"/>
                      <a:pt x="3318" y="20287"/>
                      <a:pt x="3336" y="20280"/>
                    </a:cubicBezTo>
                    <a:lnTo>
                      <a:pt x="5936" y="19097"/>
                    </a:lnTo>
                    <a:lnTo>
                      <a:pt x="6978" y="18623"/>
                    </a:lnTo>
                    <a:lnTo>
                      <a:pt x="6979" y="18623"/>
                    </a:lnTo>
                    <a:lnTo>
                      <a:pt x="6981" y="18622"/>
                    </a:lnTo>
                    <a:lnTo>
                      <a:pt x="36240" y="5310"/>
                    </a:lnTo>
                    <a:cubicBezTo>
                      <a:pt x="36245" y="5308"/>
                      <a:pt x="36247" y="5304"/>
                      <a:pt x="36251" y="5302"/>
                    </a:cubicBezTo>
                    <a:cubicBezTo>
                      <a:pt x="36265" y="5294"/>
                      <a:pt x="36277" y="5288"/>
                      <a:pt x="36288" y="5278"/>
                    </a:cubicBezTo>
                    <a:lnTo>
                      <a:pt x="41419" y="300"/>
                    </a:lnTo>
                    <a:cubicBezTo>
                      <a:pt x="41421" y="297"/>
                      <a:pt x="41421" y="295"/>
                      <a:pt x="41425" y="292"/>
                    </a:cubicBezTo>
                    <a:cubicBezTo>
                      <a:pt x="41432" y="282"/>
                      <a:pt x="41438" y="273"/>
                      <a:pt x="41443" y="263"/>
                    </a:cubicBezTo>
                    <a:cubicBezTo>
                      <a:pt x="41449" y="254"/>
                      <a:pt x="41456" y="247"/>
                      <a:pt x="41459" y="235"/>
                    </a:cubicBezTo>
                    <a:cubicBezTo>
                      <a:pt x="41466" y="223"/>
                      <a:pt x="41468" y="212"/>
                      <a:pt x="41469" y="202"/>
                    </a:cubicBezTo>
                    <a:cubicBezTo>
                      <a:pt x="41472" y="190"/>
                      <a:pt x="41473" y="179"/>
                      <a:pt x="41473" y="166"/>
                    </a:cubicBezTo>
                    <a:cubicBezTo>
                      <a:pt x="41473" y="164"/>
                      <a:pt x="41474" y="161"/>
                      <a:pt x="41474" y="157"/>
                    </a:cubicBezTo>
                    <a:cubicBezTo>
                      <a:pt x="41473" y="148"/>
                      <a:pt x="41469" y="141"/>
                      <a:pt x="41468" y="134"/>
                    </a:cubicBezTo>
                    <a:cubicBezTo>
                      <a:pt x="41464" y="123"/>
                      <a:pt x="41463" y="112"/>
                      <a:pt x="41458" y="102"/>
                    </a:cubicBezTo>
                    <a:cubicBezTo>
                      <a:pt x="41453" y="91"/>
                      <a:pt x="41446" y="80"/>
                      <a:pt x="41437" y="71"/>
                    </a:cubicBezTo>
                    <a:cubicBezTo>
                      <a:pt x="41433" y="64"/>
                      <a:pt x="41431" y="58"/>
                      <a:pt x="41426" y="53"/>
                    </a:cubicBezTo>
                    <a:cubicBezTo>
                      <a:pt x="41425" y="50"/>
                      <a:pt x="41421" y="50"/>
                      <a:pt x="41419" y="49"/>
                    </a:cubicBezTo>
                    <a:cubicBezTo>
                      <a:pt x="41411" y="42"/>
                      <a:pt x="41402" y="37"/>
                      <a:pt x="41394" y="32"/>
                    </a:cubicBezTo>
                    <a:cubicBezTo>
                      <a:pt x="41383" y="24"/>
                      <a:pt x="41372" y="17"/>
                      <a:pt x="41360" y="12"/>
                    </a:cubicBezTo>
                    <a:cubicBezTo>
                      <a:pt x="41354" y="9"/>
                      <a:pt x="41348" y="9"/>
                      <a:pt x="41342" y="8"/>
                    </a:cubicBezTo>
                    <a:cubicBezTo>
                      <a:pt x="41326" y="4"/>
                      <a:pt x="41311" y="2"/>
                      <a:pt x="41295" y="2"/>
                    </a:cubicBezTo>
                    <a:cubicBezTo>
                      <a:pt x="41292" y="2"/>
                      <a:pt x="41290" y="1"/>
                      <a:pt x="4128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944;p63">
                <a:extLst>
                  <a:ext uri="{FF2B5EF4-FFF2-40B4-BE49-F238E27FC236}">
                    <a16:creationId xmlns:a16="http://schemas.microsoft.com/office/drawing/2014/main" id="{F4C22735-FACE-4ABF-AAFB-5215AC6266E4}"/>
                  </a:ext>
                </a:extLst>
              </p:cNvPr>
              <p:cNvSpPr/>
              <p:nvPr/>
            </p:nvSpPr>
            <p:spPr>
              <a:xfrm>
                <a:off x="5919500" y="4909150"/>
                <a:ext cx="42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1711" h="1020" extrusionOk="0">
                    <a:moveTo>
                      <a:pt x="1628" y="1"/>
                    </a:moveTo>
                    <a:cubicBezTo>
                      <a:pt x="1626" y="1"/>
                      <a:pt x="1625" y="1"/>
                      <a:pt x="1623" y="1"/>
                    </a:cubicBezTo>
                    <a:lnTo>
                      <a:pt x="387" y="107"/>
                    </a:lnTo>
                    <a:cubicBezTo>
                      <a:pt x="364" y="110"/>
                      <a:pt x="340" y="124"/>
                      <a:pt x="328" y="142"/>
                    </a:cubicBezTo>
                    <a:lnTo>
                      <a:pt x="183" y="385"/>
                    </a:lnTo>
                    <a:lnTo>
                      <a:pt x="51" y="608"/>
                    </a:lnTo>
                    <a:cubicBezTo>
                      <a:pt x="1" y="694"/>
                      <a:pt x="30" y="773"/>
                      <a:pt x="41" y="800"/>
                    </a:cubicBezTo>
                    <a:cubicBezTo>
                      <a:pt x="56" y="832"/>
                      <a:pt x="98" y="905"/>
                      <a:pt x="192" y="921"/>
                    </a:cubicBezTo>
                    <a:lnTo>
                      <a:pt x="726" y="1018"/>
                    </a:lnTo>
                    <a:cubicBezTo>
                      <a:pt x="730" y="1019"/>
                      <a:pt x="735" y="1020"/>
                      <a:pt x="739" y="1020"/>
                    </a:cubicBezTo>
                    <a:cubicBezTo>
                      <a:pt x="757" y="1020"/>
                      <a:pt x="777" y="1012"/>
                      <a:pt x="791" y="999"/>
                    </a:cubicBezTo>
                    <a:lnTo>
                      <a:pt x="1683" y="134"/>
                    </a:lnTo>
                    <a:cubicBezTo>
                      <a:pt x="1706" y="110"/>
                      <a:pt x="1711" y="78"/>
                      <a:pt x="1698" y="47"/>
                    </a:cubicBezTo>
                    <a:cubicBezTo>
                      <a:pt x="1695" y="40"/>
                      <a:pt x="1691" y="32"/>
                      <a:pt x="1684" y="32"/>
                    </a:cubicBezTo>
                    <a:cubicBezTo>
                      <a:pt x="1675" y="13"/>
                      <a:pt x="1651" y="1"/>
                      <a:pt x="16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945;p63">
                <a:extLst>
                  <a:ext uri="{FF2B5EF4-FFF2-40B4-BE49-F238E27FC236}">
                    <a16:creationId xmlns:a16="http://schemas.microsoft.com/office/drawing/2014/main" id="{E3B1847D-8190-4036-A6A3-F3053F075A76}"/>
                  </a:ext>
                </a:extLst>
              </p:cNvPr>
              <p:cNvSpPr/>
              <p:nvPr/>
            </p:nvSpPr>
            <p:spPr>
              <a:xfrm>
                <a:off x="5042325" y="5257375"/>
                <a:ext cx="67125" cy="11210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4484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8"/>
                    </a:lnTo>
                    <a:cubicBezTo>
                      <a:pt x="18" y="335"/>
                      <a:pt x="0" y="381"/>
                      <a:pt x="18" y="419"/>
                    </a:cubicBezTo>
                    <a:lnTo>
                      <a:pt x="1846" y="4439"/>
                    </a:lnTo>
                    <a:cubicBezTo>
                      <a:pt x="1860" y="4466"/>
                      <a:pt x="1888" y="4483"/>
                      <a:pt x="1916" y="4483"/>
                    </a:cubicBezTo>
                    <a:cubicBezTo>
                      <a:pt x="1926" y="4483"/>
                      <a:pt x="1937" y="4481"/>
                      <a:pt x="1947" y="4476"/>
                    </a:cubicBezTo>
                    <a:lnTo>
                      <a:pt x="2630" y="4167"/>
                    </a:lnTo>
                    <a:cubicBezTo>
                      <a:pt x="2668" y="4150"/>
                      <a:pt x="2685" y="4104"/>
                      <a:pt x="2668" y="4066"/>
                    </a:cubicBezTo>
                    <a:lnTo>
                      <a:pt x="840" y="46"/>
                    </a:lnTo>
                    <a:cubicBezTo>
                      <a:pt x="826" y="17"/>
                      <a:pt x="798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946;p63">
                <a:extLst>
                  <a:ext uri="{FF2B5EF4-FFF2-40B4-BE49-F238E27FC236}">
                    <a16:creationId xmlns:a16="http://schemas.microsoft.com/office/drawing/2014/main" id="{059FE7F8-73F7-46AE-8D5C-079C442264D8}"/>
                  </a:ext>
                </a:extLst>
              </p:cNvPr>
              <p:cNvSpPr/>
              <p:nvPr/>
            </p:nvSpPr>
            <p:spPr>
              <a:xfrm>
                <a:off x="4954600" y="5269250"/>
                <a:ext cx="128800" cy="132200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5288" extrusionOk="0">
                    <a:moveTo>
                      <a:pt x="2575" y="829"/>
                    </a:moveTo>
                    <a:lnTo>
                      <a:pt x="1965" y="1147"/>
                    </a:lnTo>
                    <a:lnTo>
                      <a:pt x="1941" y="1138"/>
                    </a:lnTo>
                    <a:cubicBezTo>
                      <a:pt x="1936" y="1127"/>
                      <a:pt x="1943" y="1116"/>
                      <a:pt x="1950" y="1113"/>
                    </a:cubicBezTo>
                    <a:lnTo>
                      <a:pt x="2575" y="829"/>
                    </a:lnTo>
                    <a:close/>
                    <a:moveTo>
                      <a:pt x="2310" y="2225"/>
                    </a:moveTo>
                    <a:lnTo>
                      <a:pt x="2321" y="2262"/>
                    </a:lnTo>
                    <a:cubicBezTo>
                      <a:pt x="2122" y="2318"/>
                      <a:pt x="1942" y="2429"/>
                      <a:pt x="1796" y="2576"/>
                    </a:cubicBezTo>
                    <a:lnTo>
                      <a:pt x="1767" y="2567"/>
                    </a:lnTo>
                    <a:cubicBezTo>
                      <a:pt x="1764" y="2561"/>
                      <a:pt x="1760" y="2554"/>
                      <a:pt x="1770" y="2546"/>
                    </a:cubicBezTo>
                    <a:cubicBezTo>
                      <a:pt x="1920" y="2398"/>
                      <a:pt x="2106" y="2284"/>
                      <a:pt x="2310" y="2225"/>
                    </a:cubicBezTo>
                    <a:close/>
                    <a:moveTo>
                      <a:pt x="3415" y="3412"/>
                    </a:moveTo>
                    <a:lnTo>
                      <a:pt x="2560" y="3692"/>
                    </a:lnTo>
                    <a:lnTo>
                      <a:pt x="2538" y="3681"/>
                    </a:lnTo>
                    <a:lnTo>
                      <a:pt x="2472" y="3711"/>
                    </a:lnTo>
                    <a:lnTo>
                      <a:pt x="2536" y="3677"/>
                    </a:lnTo>
                    <a:lnTo>
                      <a:pt x="3415" y="3412"/>
                    </a:lnTo>
                    <a:close/>
                    <a:moveTo>
                      <a:pt x="4176" y="3853"/>
                    </a:moveTo>
                    <a:lnTo>
                      <a:pt x="4192" y="3888"/>
                    </a:lnTo>
                    <a:lnTo>
                      <a:pt x="2932" y="4423"/>
                    </a:lnTo>
                    <a:lnTo>
                      <a:pt x="2909" y="4417"/>
                    </a:lnTo>
                    <a:lnTo>
                      <a:pt x="4176" y="3853"/>
                    </a:lnTo>
                    <a:close/>
                    <a:moveTo>
                      <a:pt x="3235" y="1"/>
                    </a:moveTo>
                    <a:cubicBezTo>
                      <a:pt x="3225" y="1"/>
                      <a:pt x="3214" y="3"/>
                      <a:pt x="3205" y="7"/>
                    </a:cubicBezTo>
                    <a:lnTo>
                      <a:pt x="807" y="1099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588" y="3332"/>
                      <a:pt x="650" y="3485"/>
                      <a:pt x="724" y="3648"/>
                    </a:cubicBezTo>
                    <a:cubicBezTo>
                      <a:pt x="1390" y="5110"/>
                      <a:pt x="2163" y="5288"/>
                      <a:pt x="2499" y="5288"/>
                    </a:cubicBezTo>
                    <a:cubicBezTo>
                      <a:pt x="2582" y="5288"/>
                      <a:pt x="2639" y="5277"/>
                      <a:pt x="2660" y="5272"/>
                    </a:cubicBezTo>
                    <a:lnTo>
                      <a:pt x="5097" y="4167"/>
                    </a:lnTo>
                    <a:cubicBezTo>
                      <a:pt x="5135" y="4150"/>
                      <a:pt x="5151" y="4104"/>
                      <a:pt x="5135" y="4066"/>
                    </a:cubicBezTo>
                    <a:lnTo>
                      <a:pt x="3305" y="45"/>
                    </a:lnTo>
                    <a:cubicBezTo>
                      <a:pt x="3293" y="17"/>
                      <a:pt x="3264" y="1"/>
                      <a:pt x="32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947;p63">
                <a:extLst>
                  <a:ext uri="{FF2B5EF4-FFF2-40B4-BE49-F238E27FC236}">
                    <a16:creationId xmlns:a16="http://schemas.microsoft.com/office/drawing/2014/main" id="{5F682380-3473-44F9-AC88-EEEC13E1B7EB}"/>
                  </a:ext>
                </a:extLst>
              </p:cNvPr>
              <p:cNvSpPr/>
              <p:nvPr/>
            </p:nvSpPr>
            <p:spPr>
              <a:xfrm>
                <a:off x="5103875" y="5003050"/>
                <a:ext cx="735450" cy="354550"/>
              </a:xfrm>
              <a:custGeom>
                <a:avLst/>
                <a:gdLst/>
                <a:ahLst/>
                <a:cxnLst/>
                <a:rect l="l" t="t" r="r" b="b"/>
                <a:pathLst>
                  <a:path w="29418" h="14182" extrusionOk="0">
                    <a:moveTo>
                      <a:pt x="28930" y="0"/>
                    </a:moveTo>
                    <a:cubicBezTo>
                      <a:pt x="28919" y="0"/>
                      <a:pt x="28909" y="3"/>
                      <a:pt x="28899" y="7"/>
                    </a:cubicBezTo>
                    <a:lnTo>
                      <a:pt x="55" y="13130"/>
                    </a:lnTo>
                    <a:cubicBezTo>
                      <a:pt x="18" y="13146"/>
                      <a:pt x="1" y="13192"/>
                      <a:pt x="18" y="13230"/>
                    </a:cubicBezTo>
                    <a:lnTo>
                      <a:pt x="430" y="14137"/>
                    </a:lnTo>
                    <a:cubicBezTo>
                      <a:pt x="442" y="14165"/>
                      <a:pt x="471" y="14182"/>
                      <a:pt x="500" y="14182"/>
                    </a:cubicBezTo>
                    <a:cubicBezTo>
                      <a:pt x="510" y="14182"/>
                      <a:pt x="521" y="14180"/>
                      <a:pt x="530" y="14175"/>
                    </a:cubicBezTo>
                    <a:lnTo>
                      <a:pt x="29371" y="1054"/>
                    </a:lnTo>
                    <a:cubicBezTo>
                      <a:pt x="29392" y="1046"/>
                      <a:pt x="29407" y="1027"/>
                      <a:pt x="29413" y="1005"/>
                    </a:cubicBezTo>
                    <a:cubicBezTo>
                      <a:pt x="29418" y="988"/>
                      <a:pt x="29416" y="969"/>
                      <a:pt x="29409" y="953"/>
                    </a:cubicBezTo>
                    <a:cubicBezTo>
                      <a:pt x="29407" y="948"/>
                      <a:pt x="29404" y="943"/>
                      <a:pt x="29401" y="939"/>
                    </a:cubicBezTo>
                    <a:cubicBezTo>
                      <a:pt x="29308" y="813"/>
                      <a:pt x="29228" y="677"/>
                      <a:pt x="29163" y="534"/>
                    </a:cubicBezTo>
                    <a:cubicBezTo>
                      <a:pt x="29095" y="384"/>
                      <a:pt x="29041" y="225"/>
                      <a:pt x="29004" y="60"/>
                    </a:cubicBezTo>
                    <a:cubicBezTo>
                      <a:pt x="29003" y="54"/>
                      <a:pt x="29002" y="50"/>
                      <a:pt x="28999" y="46"/>
                    </a:cubicBezTo>
                    <a:cubicBezTo>
                      <a:pt x="28993" y="30"/>
                      <a:pt x="28980" y="17"/>
                      <a:pt x="28965" y="9"/>
                    </a:cubicBezTo>
                    <a:cubicBezTo>
                      <a:pt x="28954" y="3"/>
                      <a:pt x="28942" y="0"/>
                      <a:pt x="289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948;p63">
                <a:extLst>
                  <a:ext uri="{FF2B5EF4-FFF2-40B4-BE49-F238E27FC236}">
                    <a16:creationId xmlns:a16="http://schemas.microsoft.com/office/drawing/2014/main" id="{5F12473A-172E-49D9-8848-622C3941CE3B}"/>
                  </a:ext>
                </a:extLst>
              </p:cNvPr>
              <p:cNvSpPr/>
              <p:nvPr/>
            </p:nvSpPr>
            <p:spPr>
              <a:xfrm>
                <a:off x="5068700" y="4925325"/>
                <a:ext cx="735300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29412" h="14179" extrusionOk="0">
                    <a:moveTo>
                      <a:pt x="28921" y="0"/>
                    </a:moveTo>
                    <a:cubicBezTo>
                      <a:pt x="28910" y="0"/>
                      <a:pt x="28900" y="3"/>
                      <a:pt x="28890" y="8"/>
                    </a:cubicBezTo>
                    <a:lnTo>
                      <a:pt x="45" y="13126"/>
                    </a:lnTo>
                    <a:cubicBezTo>
                      <a:pt x="28" y="13134"/>
                      <a:pt x="14" y="13148"/>
                      <a:pt x="6" y="13169"/>
                    </a:cubicBezTo>
                    <a:cubicBezTo>
                      <a:pt x="2" y="13188"/>
                      <a:pt x="0" y="13210"/>
                      <a:pt x="7" y="13227"/>
                    </a:cubicBezTo>
                    <a:lnTo>
                      <a:pt x="421" y="14135"/>
                    </a:lnTo>
                    <a:cubicBezTo>
                      <a:pt x="422" y="14138"/>
                      <a:pt x="422" y="14138"/>
                      <a:pt x="427" y="14140"/>
                    </a:cubicBezTo>
                    <a:cubicBezTo>
                      <a:pt x="438" y="14164"/>
                      <a:pt x="463" y="14178"/>
                      <a:pt x="490" y="14178"/>
                    </a:cubicBezTo>
                    <a:cubicBezTo>
                      <a:pt x="500" y="14178"/>
                      <a:pt x="511" y="14176"/>
                      <a:pt x="520" y="14172"/>
                    </a:cubicBezTo>
                    <a:lnTo>
                      <a:pt x="29367" y="1048"/>
                    </a:lnTo>
                    <a:cubicBezTo>
                      <a:pt x="29388" y="1039"/>
                      <a:pt x="29400" y="1021"/>
                      <a:pt x="29407" y="1000"/>
                    </a:cubicBezTo>
                    <a:cubicBezTo>
                      <a:pt x="29412" y="984"/>
                      <a:pt x="29410" y="970"/>
                      <a:pt x="29407" y="954"/>
                    </a:cubicBezTo>
                    <a:cubicBezTo>
                      <a:pt x="29406" y="950"/>
                      <a:pt x="29406" y="950"/>
                      <a:pt x="29405" y="948"/>
                    </a:cubicBezTo>
                    <a:cubicBezTo>
                      <a:pt x="29402" y="944"/>
                      <a:pt x="29396" y="938"/>
                      <a:pt x="29395" y="935"/>
                    </a:cubicBezTo>
                    <a:cubicBezTo>
                      <a:pt x="29296" y="801"/>
                      <a:pt x="29213" y="655"/>
                      <a:pt x="29145" y="505"/>
                    </a:cubicBezTo>
                    <a:cubicBezTo>
                      <a:pt x="29078" y="360"/>
                      <a:pt x="29029" y="211"/>
                      <a:pt x="28993" y="60"/>
                    </a:cubicBezTo>
                    <a:cubicBezTo>
                      <a:pt x="28994" y="55"/>
                      <a:pt x="28992" y="49"/>
                      <a:pt x="28991" y="44"/>
                    </a:cubicBezTo>
                    <a:cubicBezTo>
                      <a:pt x="28983" y="28"/>
                      <a:pt x="28970" y="17"/>
                      <a:pt x="28952" y="8"/>
                    </a:cubicBezTo>
                    <a:cubicBezTo>
                      <a:pt x="28941" y="3"/>
                      <a:pt x="28931" y="0"/>
                      <a:pt x="289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949;p63">
                <a:extLst>
                  <a:ext uri="{FF2B5EF4-FFF2-40B4-BE49-F238E27FC236}">
                    <a16:creationId xmlns:a16="http://schemas.microsoft.com/office/drawing/2014/main" id="{64DB69F1-D78E-499F-90E2-E665B7E05F69}"/>
                  </a:ext>
                </a:extLst>
              </p:cNvPr>
              <p:cNvSpPr/>
              <p:nvPr/>
            </p:nvSpPr>
            <p:spPr>
              <a:xfrm>
                <a:off x="5082925" y="4959600"/>
                <a:ext cx="736125" cy="366225"/>
              </a:xfrm>
              <a:custGeom>
                <a:avLst/>
                <a:gdLst/>
                <a:ahLst/>
                <a:cxnLst/>
                <a:rect l="l" t="t" r="r" b="b"/>
                <a:pathLst>
                  <a:path w="29445" h="14649" extrusionOk="0">
                    <a:moveTo>
                      <a:pt x="28695" y="0"/>
                    </a:moveTo>
                    <a:cubicBezTo>
                      <a:pt x="28684" y="0"/>
                      <a:pt x="28674" y="2"/>
                      <a:pt x="28664" y="7"/>
                    </a:cubicBezTo>
                    <a:lnTo>
                      <a:pt x="55" y="13023"/>
                    </a:lnTo>
                    <a:cubicBezTo>
                      <a:pt x="17" y="13040"/>
                      <a:pt x="0" y="13085"/>
                      <a:pt x="17" y="13124"/>
                    </a:cubicBezTo>
                    <a:lnTo>
                      <a:pt x="691" y="14603"/>
                    </a:lnTo>
                    <a:cubicBezTo>
                      <a:pt x="704" y="14631"/>
                      <a:pt x="732" y="14648"/>
                      <a:pt x="761" y="14648"/>
                    </a:cubicBezTo>
                    <a:cubicBezTo>
                      <a:pt x="771" y="14648"/>
                      <a:pt x="782" y="14646"/>
                      <a:pt x="792" y="14642"/>
                    </a:cubicBezTo>
                    <a:lnTo>
                      <a:pt x="29401" y="1625"/>
                    </a:lnTo>
                    <a:cubicBezTo>
                      <a:pt x="29427" y="1613"/>
                      <a:pt x="29444" y="1588"/>
                      <a:pt x="29445" y="1560"/>
                    </a:cubicBezTo>
                    <a:cubicBezTo>
                      <a:pt x="29445" y="1546"/>
                      <a:pt x="29444" y="1535"/>
                      <a:pt x="29438" y="1524"/>
                    </a:cubicBezTo>
                    <a:cubicBezTo>
                      <a:pt x="29432" y="1510"/>
                      <a:pt x="29422" y="1498"/>
                      <a:pt x="29407" y="1491"/>
                    </a:cubicBezTo>
                    <a:cubicBezTo>
                      <a:pt x="29176" y="1358"/>
                      <a:pt x="28998" y="1154"/>
                      <a:pt x="28876" y="887"/>
                    </a:cubicBezTo>
                    <a:cubicBezTo>
                      <a:pt x="28754" y="620"/>
                      <a:pt x="28719" y="352"/>
                      <a:pt x="28770" y="92"/>
                    </a:cubicBezTo>
                    <a:cubicBezTo>
                      <a:pt x="28774" y="76"/>
                      <a:pt x="28772" y="60"/>
                      <a:pt x="28764" y="47"/>
                    </a:cubicBezTo>
                    <a:cubicBezTo>
                      <a:pt x="28761" y="36"/>
                      <a:pt x="28753" y="27"/>
                      <a:pt x="28742" y="16"/>
                    </a:cubicBezTo>
                    <a:cubicBezTo>
                      <a:pt x="28729" y="6"/>
                      <a:pt x="28712" y="0"/>
                      <a:pt x="286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950;p63">
                <a:extLst>
                  <a:ext uri="{FF2B5EF4-FFF2-40B4-BE49-F238E27FC236}">
                    <a16:creationId xmlns:a16="http://schemas.microsoft.com/office/drawing/2014/main" id="{D5A63710-6327-401A-AB55-8FF2F681F63F}"/>
                  </a:ext>
                </a:extLst>
              </p:cNvPr>
              <p:cNvSpPr/>
              <p:nvPr/>
            </p:nvSpPr>
            <p:spPr>
              <a:xfrm>
                <a:off x="5799400" y="4912800"/>
                <a:ext cx="131775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5271" h="4450" extrusionOk="0">
                    <a:moveTo>
                      <a:pt x="2790" y="1606"/>
                    </a:moveTo>
                    <a:lnTo>
                      <a:pt x="2813" y="1637"/>
                    </a:lnTo>
                    <a:lnTo>
                      <a:pt x="2219" y="2058"/>
                    </a:lnTo>
                    <a:lnTo>
                      <a:pt x="2185" y="2049"/>
                    </a:lnTo>
                    <a:cubicBezTo>
                      <a:pt x="2183" y="2045"/>
                      <a:pt x="2185" y="2032"/>
                      <a:pt x="2195" y="2026"/>
                    </a:cubicBezTo>
                    <a:lnTo>
                      <a:pt x="2790" y="1606"/>
                    </a:lnTo>
                    <a:close/>
                    <a:moveTo>
                      <a:pt x="3945" y="1578"/>
                    </a:moveTo>
                    <a:lnTo>
                      <a:pt x="2182" y="3117"/>
                    </a:lnTo>
                    <a:lnTo>
                      <a:pt x="2154" y="3109"/>
                    </a:lnTo>
                    <a:cubicBezTo>
                      <a:pt x="2150" y="3102"/>
                      <a:pt x="2150" y="3093"/>
                      <a:pt x="2156" y="3087"/>
                    </a:cubicBezTo>
                    <a:lnTo>
                      <a:pt x="3945" y="1578"/>
                    </a:lnTo>
                    <a:close/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20" y="420"/>
                    </a:cubicBezTo>
                    <a:cubicBezTo>
                      <a:pt x="6" y="439"/>
                      <a:pt x="1" y="462"/>
                      <a:pt x="5" y="481"/>
                    </a:cubicBezTo>
                    <a:cubicBezTo>
                      <a:pt x="34" y="627"/>
                      <a:pt x="83" y="771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464" y="1417"/>
                      <a:pt x="502" y="1454"/>
                      <a:pt x="511" y="1463"/>
                    </a:cubicBezTo>
                    <a:cubicBezTo>
                      <a:pt x="513" y="1467"/>
                      <a:pt x="539" y="1505"/>
                      <a:pt x="540" y="1508"/>
                    </a:cubicBezTo>
                    <a:cubicBezTo>
                      <a:pt x="545" y="1519"/>
                      <a:pt x="548" y="1535"/>
                      <a:pt x="550" y="1550"/>
                    </a:cubicBezTo>
                    <a:lnTo>
                      <a:pt x="612" y="1622"/>
                    </a:lnTo>
                    <a:lnTo>
                      <a:pt x="541" y="1596"/>
                    </a:lnTo>
                    <a:lnTo>
                      <a:pt x="519" y="1632"/>
                    </a:lnTo>
                    <a:cubicBezTo>
                      <a:pt x="515" y="1642"/>
                      <a:pt x="166" y="2052"/>
                      <a:pt x="441" y="2659"/>
                    </a:cubicBezTo>
                    <a:cubicBezTo>
                      <a:pt x="712" y="3255"/>
                      <a:pt x="1241" y="3275"/>
                      <a:pt x="1262" y="3276"/>
                    </a:cubicBezTo>
                    <a:lnTo>
                      <a:pt x="1307" y="3209"/>
                    </a:lnTo>
                    <a:lnTo>
                      <a:pt x="1308" y="3284"/>
                    </a:lnTo>
                    <a:lnTo>
                      <a:pt x="1349" y="3307"/>
                    </a:lnTo>
                    <a:cubicBezTo>
                      <a:pt x="1358" y="3319"/>
                      <a:pt x="1369" y="3333"/>
                      <a:pt x="1375" y="3345"/>
                    </a:cubicBezTo>
                    <a:lnTo>
                      <a:pt x="1456" y="3359"/>
                    </a:lnTo>
                    <a:lnTo>
                      <a:pt x="1386" y="3390"/>
                    </a:lnTo>
                    <a:cubicBezTo>
                      <a:pt x="1390" y="3423"/>
                      <a:pt x="1416" y="3703"/>
                      <a:pt x="1565" y="4033"/>
                    </a:cubicBezTo>
                    <a:cubicBezTo>
                      <a:pt x="1628" y="4171"/>
                      <a:pt x="1706" y="4303"/>
                      <a:pt x="1795" y="4417"/>
                    </a:cubicBezTo>
                    <a:cubicBezTo>
                      <a:pt x="1808" y="4437"/>
                      <a:pt x="1829" y="4447"/>
                      <a:pt x="1851" y="4449"/>
                    </a:cubicBezTo>
                    <a:cubicBezTo>
                      <a:pt x="1872" y="4449"/>
                      <a:pt x="1894" y="4444"/>
                      <a:pt x="1909" y="4431"/>
                    </a:cubicBezTo>
                    <a:lnTo>
                      <a:pt x="5243" y="1193"/>
                    </a:lnTo>
                    <a:cubicBezTo>
                      <a:pt x="5264" y="1176"/>
                      <a:pt x="5270" y="1144"/>
                      <a:pt x="5263" y="1118"/>
                    </a:cubicBezTo>
                    <a:lnTo>
                      <a:pt x="5258" y="1108"/>
                    </a:lnTo>
                    <a:cubicBezTo>
                      <a:pt x="5248" y="1087"/>
                      <a:pt x="5229" y="1071"/>
                      <a:pt x="5206" y="1064"/>
                    </a:cubicBezTo>
                    <a:lnTo>
                      <a:pt x="4950" y="1016"/>
                    </a:lnTo>
                    <a:cubicBezTo>
                      <a:pt x="4814" y="994"/>
                      <a:pt x="4694" y="895"/>
                      <a:pt x="4630" y="753"/>
                    </a:cubicBezTo>
                    <a:cubicBezTo>
                      <a:pt x="4567" y="614"/>
                      <a:pt x="4571" y="457"/>
                      <a:pt x="4641" y="336"/>
                    </a:cubicBezTo>
                    <a:lnTo>
                      <a:pt x="4651" y="319"/>
                    </a:lnTo>
                    <a:lnTo>
                      <a:pt x="4772" y="118"/>
                    </a:lnTo>
                    <a:cubicBezTo>
                      <a:pt x="4787" y="94"/>
                      <a:pt x="4788" y="69"/>
                      <a:pt x="4776" y="45"/>
                    </a:cubicBezTo>
                    <a:cubicBezTo>
                      <a:pt x="4774" y="41"/>
                      <a:pt x="4774" y="41"/>
                      <a:pt x="4773" y="38"/>
                    </a:cubicBezTo>
                    <a:cubicBezTo>
                      <a:pt x="4758" y="13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951;p63">
                <a:extLst>
                  <a:ext uri="{FF2B5EF4-FFF2-40B4-BE49-F238E27FC236}">
                    <a16:creationId xmlns:a16="http://schemas.microsoft.com/office/drawing/2014/main" id="{3D5F590D-6B3C-4D1D-A5AE-F70EE52B9305}"/>
                  </a:ext>
                </a:extLst>
              </p:cNvPr>
              <p:cNvSpPr/>
              <p:nvPr/>
            </p:nvSpPr>
            <p:spPr>
              <a:xfrm>
                <a:off x="5042325" y="5257350"/>
                <a:ext cx="314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333" extrusionOk="0">
                    <a:moveTo>
                      <a:pt x="769" y="1"/>
                    </a:moveTo>
                    <a:cubicBezTo>
                      <a:pt x="759" y="1"/>
                      <a:pt x="748" y="3"/>
                      <a:pt x="738" y="7"/>
                    </a:cubicBezTo>
                    <a:lnTo>
                      <a:pt x="56" y="317"/>
                    </a:lnTo>
                    <a:cubicBezTo>
                      <a:pt x="18" y="335"/>
                      <a:pt x="0" y="380"/>
                      <a:pt x="18" y="419"/>
                    </a:cubicBezTo>
                    <a:lnTo>
                      <a:pt x="433" y="1332"/>
                    </a:lnTo>
                    <a:lnTo>
                      <a:pt x="1255" y="959"/>
                    </a:lnTo>
                    <a:lnTo>
                      <a:pt x="838" y="44"/>
                    </a:lnTo>
                    <a:cubicBezTo>
                      <a:pt x="826" y="17"/>
                      <a:pt x="799" y="1"/>
                      <a:pt x="76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952;p63">
                <a:extLst>
                  <a:ext uri="{FF2B5EF4-FFF2-40B4-BE49-F238E27FC236}">
                    <a16:creationId xmlns:a16="http://schemas.microsoft.com/office/drawing/2014/main" id="{DD200CF6-E8FB-4072-AEFE-C8EF13D82FC0}"/>
                  </a:ext>
                </a:extLst>
              </p:cNvPr>
              <p:cNvSpPr/>
              <p:nvPr/>
            </p:nvSpPr>
            <p:spPr>
              <a:xfrm>
                <a:off x="5068600" y="4925325"/>
                <a:ext cx="735250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14141" extrusionOk="0">
                    <a:moveTo>
                      <a:pt x="28923" y="0"/>
                    </a:moveTo>
                    <a:cubicBezTo>
                      <a:pt x="28912" y="0"/>
                      <a:pt x="28902" y="3"/>
                      <a:pt x="28892" y="8"/>
                    </a:cubicBezTo>
                    <a:lnTo>
                      <a:pt x="47" y="13126"/>
                    </a:lnTo>
                    <a:cubicBezTo>
                      <a:pt x="30" y="13134"/>
                      <a:pt x="16" y="13148"/>
                      <a:pt x="8" y="13169"/>
                    </a:cubicBezTo>
                    <a:cubicBezTo>
                      <a:pt x="4" y="13188"/>
                      <a:pt x="1" y="13210"/>
                      <a:pt x="9" y="13227"/>
                    </a:cubicBezTo>
                    <a:lnTo>
                      <a:pt x="423" y="14135"/>
                    </a:lnTo>
                    <a:cubicBezTo>
                      <a:pt x="424" y="14139"/>
                      <a:pt x="424" y="14139"/>
                      <a:pt x="429" y="14140"/>
                    </a:cubicBezTo>
                    <a:lnTo>
                      <a:pt x="29410" y="955"/>
                    </a:lnTo>
                    <a:cubicBezTo>
                      <a:pt x="29409" y="952"/>
                      <a:pt x="29409" y="952"/>
                      <a:pt x="29408" y="949"/>
                    </a:cubicBezTo>
                    <a:cubicBezTo>
                      <a:pt x="29405" y="945"/>
                      <a:pt x="29399" y="939"/>
                      <a:pt x="29398" y="937"/>
                    </a:cubicBezTo>
                    <a:cubicBezTo>
                      <a:pt x="29299" y="802"/>
                      <a:pt x="29216" y="656"/>
                      <a:pt x="29148" y="507"/>
                    </a:cubicBezTo>
                    <a:cubicBezTo>
                      <a:pt x="29081" y="362"/>
                      <a:pt x="29032" y="212"/>
                      <a:pt x="28996" y="62"/>
                    </a:cubicBezTo>
                    <a:cubicBezTo>
                      <a:pt x="28997" y="55"/>
                      <a:pt x="28994" y="48"/>
                      <a:pt x="28992" y="44"/>
                    </a:cubicBezTo>
                    <a:cubicBezTo>
                      <a:pt x="28985" y="28"/>
                      <a:pt x="28971" y="17"/>
                      <a:pt x="28954" y="8"/>
                    </a:cubicBezTo>
                    <a:cubicBezTo>
                      <a:pt x="28943" y="3"/>
                      <a:pt x="28933" y="0"/>
                      <a:pt x="2892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953;p63">
                <a:extLst>
                  <a:ext uri="{FF2B5EF4-FFF2-40B4-BE49-F238E27FC236}">
                    <a16:creationId xmlns:a16="http://schemas.microsoft.com/office/drawing/2014/main" id="{A2927FDA-3860-41A4-BEA9-8C17D5A7E693}"/>
                  </a:ext>
                </a:extLst>
              </p:cNvPr>
              <p:cNvSpPr/>
              <p:nvPr/>
            </p:nvSpPr>
            <p:spPr>
              <a:xfrm>
                <a:off x="4954575" y="5269225"/>
                <a:ext cx="93075" cy="79775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3191" extrusionOk="0">
                    <a:moveTo>
                      <a:pt x="3236" y="1"/>
                    </a:moveTo>
                    <a:cubicBezTo>
                      <a:pt x="3225" y="1"/>
                      <a:pt x="3215" y="3"/>
                      <a:pt x="3205" y="7"/>
                    </a:cubicBezTo>
                    <a:lnTo>
                      <a:pt x="807" y="1098"/>
                    </a:lnTo>
                    <a:cubicBezTo>
                      <a:pt x="765" y="1126"/>
                      <a:pt x="1" y="1636"/>
                      <a:pt x="541" y="3190"/>
                    </a:cubicBezTo>
                    <a:cubicBezTo>
                      <a:pt x="976" y="2603"/>
                      <a:pt x="1874" y="1818"/>
                      <a:pt x="3723" y="961"/>
                    </a:cubicBezTo>
                    <a:lnTo>
                      <a:pt x="3306" y="46"/>
                    </a:lnTo>
                    <a:cubicBezTo>
                      <a:pt x="3293" y="18"/>
                      <a:pt x="3265" y="1"/>
                      <a:pt x="323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954;p63">
                <a:extLst>
                  <a:ext uri="{FF2B5EF4-FFF2-40B4-BE49-F238E27FC236}">
                    <a16:creationId xmlns:a16="http://schemas.microsoft.com/office/drawing/2014/main" id="{97087947-DB0E-4A0F-B8D4-E86FD0321FD0}"/>
                  </a:ext>
                </a:extLst>
              </p:cNvPr>
              <p:cNvSpPr/>
              <p:nvPr/>
            </p:nvSpPr>
            <p:spPr>
              <a:xfrm>
                <a:off x="5799375" y="4912825"/>
                <a:ext cx="11970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356" extrusionOk="0">
                    <a:moveTo>
                      <a:pt x="4704" y="0"/>
                    </a:moveTo>
                    <a:cubicBezTo>
                      <a:pt x="4703" y="0"/>
                      <a:pt x="4702" y="0"/>
                      <a:pt x="4701" y="0"/>
                    </a:cubicBezTo>
                    <a:lnTo>
                      <a:pt x="73" y="392"/>
                    </a:lnTo>
                    <a:cubicBezTo>
                      <a:pt x="52" y="393"/>
                      <a:pt x="31" y="402"/>
                      <a:pt x="18" y="421"/>
                    </a:cubicBezTo>
                    <a:cubicBezTo>
                      <a:pt x="6" y="439"/>
                      <a:pt x="1" y="463"/>
                      <a:pt x="5" y="481"/>
                    </a:cubicBezTo>
                    <a:cubicBezTo>
                      <a:pt x="33" y="627"/>
                      <a:pt x="83" y="772"/>
                      <a:pt x="146" y="910"/>
                    </a:cubicBezTo>
                    <a:cubicBezTo>
                      <a:pt x="236" y="1108"/>
                      <a:pt x="342" y="1259"/>
                      <a:pt x="415" y="1356"/>
                    </a:cubicBezTo>
                    <a:cubicBezTo>
                      <a:pt x="747" y="1276"/>
                      <a:pt x="2779" y="770"/>
                      <a:pt x="4651" y="319"/>
                    </a:cubicBezTo>
                    <a:lnTo>
                      <a:pt x="4772" y="119"/>
                    </a:lnTo>
                    <a:cubicBezTo>
                      <a:pt x="4787" y="94"/>
                      <a:pt x="4788" y="70"/>
                      <a:pt x="4775" y="45"/>
                    </a:cubicBezTo>
                    <a:cubicBezTo>
                      <a:pt x="4774" y="41"/>
                      <a:pt x="4774" y="41"/>
                      <a:pt x="4773" y="39"/>
                    </a:cubicBezTo>
                    <a:cubicBezTo>
                      <a:pt x="4758" y="14"/>
                      <a:pt x="4732" y="0"/>
                      <a:pt x="4704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955;p63">
                <a:extLst>
                  <a:ext uri="{FF2B5EF4-FFF2-40B4-BE49-F238E27FC236}">
                    <a16:creationId xmlns:a16="http://schemas.microsoft.com/office/drawing/2014/main" id="{1322C277-571C-4A9A-9142-D3949EBD6CE3}"/>
                  </a:ext>
                </a:extLst>
              </p:cNvPr>
              <p:cNvSpPr/>
              <p:nvPr/>
            </p:nvSpPr>
            <p:spPr>
              <a:xfrm>
                <a:off x="5924025" y="4909200"/>
                <a:ext cx="375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384" extrusionOk="0">
                    <a:moveTo>
                      <a:pt x="1448" y="0"/>
                    </a:moveTo>
                    <a:cubicBezTo>
                      <a:pt x="1446" y="0"/>
                      <a:pt x="1443" y="1"/>
                      <a:pt x="1441" y="1"/>
                    </a:cubicBezTo>
                    <a:lnTo>
                      <a:pt x="205" y="107"/>
                    </a:lnTo>
                    <a:cubicBezTo>
                      <a:pt x="181" y="109"/>
                      <a:pt x="158" y="123"/>
                      <a:pt x="146" y="142"/>
                    </a:cubicBezTo>
                    <a:lnTo>
                      <a:pt x="1" y="384"/>
                    </a:lnTo>
                    <a:cubicBezTo>
                      <a:pt x="540" y="255"/>
                      <a:pt x="1054" y="134"/>
                      <a:pt x="1502" y="32"/>
                    </a:cubicBezTo>
                    <a:cubicBezTo>
                      <a:pt x="1493" y="13"/>
                      <a:pt x="1470" y="0"/>
                      <a:pt x="144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956;p63">
                <a:extLst>
                  <a:ext uri="{FF2B5EF4-FFF2-40B4-BE49-F238E27FC236}">
                    <a16:creationId xmlns:a16="http://schemas.microsoft.com/office/drawing/2014/main" id="{77F1D09E-002D-4E5D-88C4-1E25B486A222}"/>
                  </a:ext>
                </a:extLst>
              </p:cNvPr>
              <p:cNvSpPr/>
              <p:nvPr/>
            </p:nvSpPr>
            <p:spPr>
              <a:xfrm>
                <a:off x="4941125" y="4915575"/>
                <a:ext cx="873600" cy="450450"/>
              </a:xfrm>
              <a:custGeom>
                <a:avLst/>
                <a:gdLst/>
                <a:ahLst/>
                <a:cxnLst/>
                <a:rect l="l" t="t" r="r" b="b"/>
                <a:pathLst>
                  <a:path w="34944" h="18018" extrusionOk="0">
                    <a:moveTo>
                      <a:pt x="34178" y="0"/>
                    </a:moveTo>
                    <a:cubicBezTo>
                      <a:pt x="34153" y="0"/>
                      <a:pt x="34129" y="5"/>
                      <a:pt x="34106" y="16"/>
                    </a:cubicBezTo>
                    <a:lnTo>
                      <a:pt x="1184" y="14996"/>
                    </a:lnTo>
                    <a:cubicBezTo>
                      <a:pt x="1135" y="15024"/>
                      <a:pt x="1" y="15740"/>
                      <a:pt x="991" y="17916"/>
                    </a:cubicBezTo>
                    <a:cubicBezTo>
                      <a:pt x="1020" y="17980"/>
                      <a:pt x="1083" y="18018"/>
                      <a:pt x="1148" y="18018"/>
                    </a:cubicBezTo>
                    <a:cubicBezTo>
                      <a:pt x="1173" y="18018"/>
                      <a:pt x="1196" y="18014"/>
                      <a:pt x="1217" y="18002"/>
                    </a:cubicBezTo>
                    <a:cubicBezTo>
                      <a:pt x="1305" y="17963"/>
                      <a:pt x="1343" y="17859"/>
                      <a:pt x="1304" y="17774"/>
                    </a:cubicBezTo>
                    <a:cubicBezTo>
                      <a:pt x="450" y="15896"/>
                      <a:pt x="1325" y="15315"/>
                      <a:pt x="1343" y="15302"/>
                    </a:cubicBezTo>
                    <a:lnTo>
                      <a:pt x="34038" y="427"/>
                    </a:lnTo>
                    <a:cubicBezTo>
                      <a:pt x="34140" y="925"/>
                      <a:pt x="34392" y="1287"/>
                      <a:pt x="34534" y="1458"/>
                    </a:cubicBezTo>
                    <a:cubicBezTo>
                      <a:pt x="34414" y="1664"/>
                      <a:pt x="34243" y="2104"/>
                      <a:pt x="34501" y="2669"/>
                    </a:cubicBezTo>
                    <a:cubicBezTo>
                      <a:pt x="34530" y="2734"/>
                      <a:pt x="34593" y="2771"/>
                      <a:pt x="34659" y="2771"/>
                    </a:cubicBezTo>
                    <a:cubicBezTo>
                      <a:pt x="34683" y="2771"/>
                      <a:pt x="34707" y="2766"/>
                      <a:pt x="34729" y="2756"/>
                    </a:cubicBezTo>
                    <a:cubicBezTo>
                      <a:pt x="34817" y="2716"/>
                      <a:pt x="34855" y="2614"/>
                      <a:pt x="34816" y="2527"/>
                    </a:cubicBezTo>
                    <a:cubicBezTo>
                      <a:pt x="34557" y="1956"/>
                      <a:pt x="34871" y="1572"/>
                      <a:pt x="34884" y="1556"/>
                    </a:cubicBezTo>
                    <a:cubicBezTo>
                      <a:pt x="34944" y="1486"/>
                      <a:pt x="34941" y="1384"/>
                      <a:pt x="34875" y="1319"/>
                    </a:cubicBezTo>
                    <a:cubicBezTo>
                      <a:pt x="34871" y="1314"/>
                      <a:pt x="34413" y="856"/>
                      <a:pt x="34350" y="157"/>
                    </a:cubicBezTo>
                    <a:cubicBezTo>
                      <a:pt x="34344" y="103"/>
                      <a:pt x="34313" y="51"/>
                      <a:pt x="34264" y="24"/>
                    </a:cubicBezTo>
                    <a:cubicBezTo>
                      <a:pt x="34237" y="8"/>
                      <a:pt x="34208" y="0"/>
                      <a:pt x="34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957;p63">
                <a:extLst>
                  <a:ext uri="{FF2B5EF4-FFF2-40B4-BE49-F238E27FC236}">
                    <a16:creationId xmlns:a16="http://schemas.microsoft.com/office/drawing/2014/main" id="{20306787-4978-4049-9D01-72F7D1D133F3}"/>
                  </a:ext>
                </a:extLst>
              </p:cNvPr>
              <p:cNvSpPr/>
              <p:nvPr/>
            </p:nvSpPr>
            <p:spPr>
              <a:xfrm>
                <a:off x="4964925" y="4976250"/>
                <a:ext cx="885000" cy="432475"/>
              </a:xfrm>
              <a:custGeom>
                <a:avLst/>
                <a:gdLst/>
                <a:ahLst/>
                <a:cxnLst/>
                <a:rect l="l" t="t" r="r" b="b"/>
                <a:pathLst>
                  <a:path w="35400" h="17299" extrusionOk="0">
                    <a:moveTo>
                      <a:pt x="33709" y="1"/>
                    </a:moveTo>
                    <a:cubicBezTo>
                      <a:pt x="33685" y="1"/>
                      <a:pt x="33661" y="6"/>
                      <a:pt x="33638" y="16"/>
                    </a:cubicBezTo>
                    <a:cubicBezTo>
                      <a:pt x="33550" y="56"/>
                      <a:pt x="33513" y="158"/>
                      <a:pt x="33551" y="245"/>
                    </a:cubicBezTo>
                    <a:cubicBezTo>
                      <a:pt x="33808" y="810"/>
                      <a:pt x="34253" y="969"/>
                      <a:pt x="34487" y="1015"/>
                    </a:cubicBezTo>
                    <a:cubicBezTo>
                      <a:pt x="34523" y="1234"/>
                      <a:pt x="34628" y="1663"/>
                      <a:pt x="34938" y="2067"/>
                    </a:cubicBezTo>
                    <a:lnTo>
                      <a:pt x="2263" y="16934"/>
                    </a:lnTo>
                    <a:cubicBezTo>
                      <a:pt x="2253" y="16938"/>
                      <a:pt x="2186" y="16956"/>
                      <a:pt x="2079" y="16956"/>
                    </a:cubicBezTo>
                    <a:cubicBezTo>
                      <a:pt x="1741" y="16956"/>
                      <a:pt x="1003" y="16772"/>
                      <a:pt x="354" y="15348"/>
                    </a:cubicBezTo>
                    <a:cubicBezTo>
                      <a:pt x="326" y="15283"/>
                      <a:pt x="262" y="15246"/>
                      <a:pt x="196" y="15246"/>
                    </a:cubicBezTo>
                    <a:cubicBezTo>
                      <a:pt x="172" y="15246"/>
                      <a:pt x="148" y="15251"/>
                      <a:pt x="126" y="15261"/>
                    </a:cubicBezTo>
                    <a:cubicBezTo>
                      <a:pt x="38" y="15301"/>
                      <a:pt x="0" y="15404"/>
                      <a:pt x="39" y="15490"/>
                    </a:cubicBezTo>
                    <a:cubicBezTo>
                      <a:pt x="755" y="17063"/>
                      <a:pt x="1625" y="17299"/>
                      <a:pt x="2079" y="17299"/>
                    </a:cubicBezTo>
                    <a:cubicBezTo>
                      <a:pt x="2253" y="17299"/>
                      <a:pt x="2366" y="17263"/>
                      <a:pt x="2388" y="17258"/>
                    </a:cubicBezTo>
                    <a:lnTo>
                      <a:pt x="35292" y="2288"/>
                    </a:lnTo>
                    <a:cubicBezTo>
                      <a:pt x="35342" y="2266"/>
                      <a:pt x="35379" y="2219"/>
                      <a:pt x="35389" y="2165"/>
                    </a:cubicBezTo>
                    <a:cubicBezTo>
                      <a:pt x="35400" y="2108"/>
                      <a:pt x="35383" y="2052"/>
                      <a:pt x="35345" y="2011"/>
                    </a:cubicBezTo>
                    <a:cubicBezTo>
                      <a:pt x="34860" y="1505"/>
                      <a:pt x="34816" y="858"/>
                      <a:pt x="34816" y="852"/>
                    </a:cubicBezTo>
                    <a:cubicBezTo>
                      <a:pt x="34808" y="762"/>
                      <a:pt x="34734" y="690"/>
                      <a:pt x="34644" y="689"/>
                    </a:cubicBezTo>
                    <a:cubicBezTo>
                      <a:pt x="34623" y="689"/>
                      <a:pt x="34126" y="673"/>
                      <a:pt x="33866" y="103"/>
                    </a:cubicBezTo>
                    <a:cubicBezTo>
                      <a:pt x="33838" y="38"/>
                      <a:pt x="33775" y="1"/>
                      <a:pt x="3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958;p63">
                <a:extLst>
                  <a:ext uri="{FF2B5EF4-FFF2-40B4-BE49-F238E27FC236}">
                    <a16:creationId xmlns:a16="http://schemas.microsoft.com/office/drawing/2014/main" id="{CE9E551C-4E88-4D5F-AB2C-A34C9DC014F7}"/>
                  </a:ext>
                </a:extLst>
              </p:cNvPr>
              <p:cNvSpPr/>
              <p:nvPr/>
            </p:nvSpPr>
            <p:spPr>
              <a:xfrm>
                <a:off x="5845375" y="502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close/>
                  </a:path>
                </a:pathLst>
              </a:custGeom>
              <a:noFill/>
              <a:ln w="8650" cap="rnd" cmpd="sng">
                <a:solidFill>
                  <a:srgbClr val="23232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959;p63">
                <a:extLst>
                  <a:ext uri="{FF2B5EF4-FFF2-40B4-BE49-F238E27FC236}">
                    <a16:creationId xmlns:a16="http://schemas.microsoft.com/office/drawing/2014/main" id="{69A416AD-65C4-4666-9767-2064122B0798}"/>
                  </a:ext>
                </a:extLst>
              </p:cNvPr>
              <p:cNvSpPr/>
              <p:nvPr/>
            </p:nvSpPr>
            <p:spPr>
              <a:xfrm>
                <a:off x="5840600" y="4900700"/>
                <a:ext cx="137850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5324" extrusionOk="0">
                    <a:moveTo>
                      <a:pt x="5321" y="0"/>
                    </a:moveTo>
                    <a:cubicBezTo>
                      <a:pt x="5278" y="0"/>
                      <a:pt x="5235" y="16"/>
                      <a:pt x="5202" y="49"/>
                    </a:cubicBezTo>
                    <a:lnTo>
                      <a:pt x="71" y="5026"/>
                    </a:lnTo>
                    <a:cubicBezTo>
                      <a:pt x="1" y="5093"/>
                      <a:pt x="0" y="5203"/>
                      <a:pt x="67" y="5271"/>
                    </a:cubicBezTo>
                    <a:cubicBezTo>
                      <a:pt x="101" y="5307"/>
                      <a:pt x="146" y="5324"/>
                      <a:pt x="192" y="5324"/>
                    </a:cubicBezTo>
                    <a:cubicBezTo>
                      <a:pt x="235" y="5324"/>
                      <a:pt x="279" y="5308"/>
                      <a:pt x="312" y="5276"/>
                    </a:cubicBezTo>
                    <a:lnTo>
                      <a:pt x="5442" y="297"/>
                    </a:lnTo>
                    <a:cubicBezTo>
                      <a:pt x="5512" y="231"/>
                      <a:pt x="5514" y="121"/>
                      <a:pt x="5447" y="53"/>
                    </a:cubicBezTo>
                    <a:cubicBezTo>
                      <a:pt x="5412" y="18"/>
                      <a:pt x="5367" y="0"/>
                      <a:pt x="53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960;p63">
                <a:extLst>
                  <a:ext uri="{FF2B5EF4-FFF2-40B4-BE49-F238E27FC236}">
                    <a16:creationId xmlns:a16="http://schemas.microsoft.com/office/drawing/2014/main" id="{704BF6F5-9EBE-469A-8709-FE35F14628DD}"/>
                  </a:ext>
                </a:extLst>
              </p:cNvPr>
              <p:cNvSpPr/>
              <p:nvPr/>
            </p:nvSpPr>
            <p:spPr>
              <a:xfrm>
                <a:off x="5094525" y="4993400"/>
                <a:ext cx="741375" cy="341500"/>
              </a:xfrm>
              <a:custGeom>
                <a:avLst/>
                <a:gdLst/>
                <a:ahLst/>
                <a:cxnLst/>
                <a:rect l="l" t="t" r="r" b="b"/>
                <a:pathLst>
                  <a:path w="29655" h="13660" extrusionOk="0">
                    <a:moveTo>
                      <a:pt x="29458" y="1"/>
                    </a:moveTo>
                    <a:cubicBezTo>
                      <a:pt x="29434" y="1"/>
                      <a:pt x="29410" y="6"/>
                      <a:pt x="29387" y="17"/>
                    </a:cubicBezTo>
                    <a:lnTo>
                      <a:pt x="126" y="13328"/>
                    </a:lnTo>
                    <a:cubicBezTo>
                      <a:pt x="39" y="13368"/>
                      <a:pt x="0" y="13471"/>
                      <a:pt x="40" y="13558"/>
                    </a:cubicBezTo>
                    <a:cubicBezTo>
                      <a:pt x="68" y="13621"/>
                      <a:pt x="131" y="13659"/>
                      <a:pt x="197" y="13659"/>
                    </a:cubicBezTo>
                    <a:cubicBezTo>
                      <a:pt x="222" y="13659"/>
                      <a:pt x="245" y="13654"/>
                      <a:pt x="269" y="13643"/>
                    </a:cubicBezTo>
                    <a:lnTo>
                      <a:pt x="29529" y="333"/>
                    </a:lnTo>
                    <a:cubicBezTo>
                      <a:pt x="29617" y="293"/>
                      <a:pt x="29655" y="189"/>
                      <a:pt x="29616" y="103"/>
                    </a:cubicBezTo>
                    <a:cubicBezTo>
                      <a:pt x="29587" y="39"/>
                      <a:pt x="29523" y="1"/>
                      <a:pt x="29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961;p63">
                <a:extLst>
                  <a:ext uri="{FF2B5EF4-FFF2-40B4-BE49-F238E27FC236}">
                    <a16:creationId xmlns:a16="http://schemas.microsoft.com/office/drawing/2014/main" id="{E9A23615-7F53-4D99-A41B-6CDCA0EB8EDF}"/>
                  </a:ext>
                </a:extLst>
              </p:cNvPr>
              <p:cNvSpPr/>
              <p:nvPr/>
            </p:nvSpPr>
            <p:spPr>
              <a:xfrm>
                <a:off x="5073550" y="4947325"/>
                <a:ext cx="741400" cy="341475"/>
              </a:xfrm>
              <a:custGeom>
                <a:avLst/>
                <a:gdLst/>
                <a:ahLst/>
                <a:cxnLst/>
                <a:rect l="l" t="t" r="r" b="b"/>
                <a:pathLst>
                  <a:path w="29656" h="13659" extrusionOk="0">
                    <a:moveTo>
                      <a:pt x="29459" y="0"/>
                    </a:moveTo>
                    <a:cubicBezTo>
                      <a:pt x="29435" y="0"/>
                      <a:pt x="29410" y="6"/>
                      <a:pt x="29387" y="16"/>
                    </a:cubicBezTo>
                    <a:lnTo>
                      <a:pt x="126" y="13328"/>
                    </a:lnTo>
                    <a:cubicBezTo>
                      <a:pt x="38" y="13367"/>
                      <a:pt x="1" y="13471"/>
                      <a:pt x="41" y="13557"/>
                    </a:cubicBezTo>
                    <a:cubicBezTo>
                      <a:pt x="69" y="13621"/>
                      <a:pt x="132" y="13659"/>
                      <a:pt x="198" y="13659"/>
                    </a:cubicBezTo>
                    <a:cubicBezTo>
                      <a:pt x="222" y="13659"/>
                      <a:pt x="246" y="13654"/>
                      <a:pt x="269" y="13643"/>
                    </a:cubicBezTo>
                    <a:lnTo>
                      <a:pt x="29530" y="331"/>
                    </a:lnTo>
                    <a:cubicBezTo>
                      <a:pt x="29618" y="293"/>
                      <a:pt x="29655" y="189"/>
                      <a:pt x="29616" y="103"/>
                    </a:cubicBezTo>
                    <a:cubicBezTo>
                      <a:pt x="29587" y="39"/>
                      <a:pt x="29524" y="0"/>
                      <a:pt x="29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962;p63">
                <a:extLst>
                  <a:ext uri="{FF2B5EF4-FFF2-40B4-BE49-F238E27FC236}">
                    <a16:creationId xmlns:a16="http://schemas.microsoft.com/office/drawing/2014/main" id="{3C3AA95A-A49C-4327-B471-09AD2881355B}"/>
                  </a:ext>
                </a:extLst>
              </p:cNvPr>
              <p:cNvSpPr/>
              <p:nvPr/>
            </p:nvSpPr>
            <p:spPr>
              <a:xfrm>
                <a:off x="5033025" y="5260250"/>
                <a:ext cx="59725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730" extrusionOk="0">
                    <a:moveTo>
                      <a:pt x="198" y="1"/>
                    </a:moveTo>
                    <a:cubicBezTo>
                      <a:pt x="174" y="1"/>
                      <a:pt x="149" y="6"/>
                      <a:pt x="126" y="17"/>
                    </a:cubicBezTo>
                    <a:cubicBezTo>
                      <a:pt x="39" y="57"/>
                      <a:pt x="1" y="159"/>
                      <a:pt x="40" y="246"/>
                    </a:cubicBezTo>
                    <a:lnTo>
                      <a:pt x="2034" y="4627"/>
                    </a:lnTo>
                    <a:cubicBezTo>
                      <a:pt x="2062" y="4691"/>
                      <a:pt x="2125" y="4730"/>
                      <a:pt x="2191" y="4730"/>
                    </a:cubicBezTo>
                    <a:cubicBezTo>
                      <a:pt x="2214" y="4730"/>
                      <a:pt x="2239" y="4725"/>
                      <a:pt x="2263" y="4714"/>
                    </a:cubicBezTo>
                    <a:cubicBezTo>
                      <a:pt x="2350" y="4674"/>
                      <a:pt x="2389" y="4571"/>
                      <a:pt x="2349" y="4485"/>
                    </a:cubicBezTo>
                    <a:lnTo>
                      <a:pt x="355" y="104"/>
                    </a:lnTo>
                    <a:cubicBezTo>
                      <a:pt x="327" y="39"/>
                      <a:pt x="26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963;p63">
                <a:extLst>
                  <a:ext uri="{FF2B5EF4-FFF2-40B4-BE49-F238E27FC236}">
                    <a16:creationId xmlns:a16="http://schemas.microsoft.com/office/drawing/2014/main" id="{31B1DC50-D4D1-4564-B293-E3122C76C5A0}"/>
                  </a:ext>
                </a:extLst>
              </p:cNvPr>
              <p:cNvSpPr/>
              <p:nvPr/>
            </p:nvSpPr>
            <p:spPr>
              <a:xfrm>
                <a:off x="5851325" y="4950575"/>
                <a:ext cx="493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1675" extrusionOk="0">
                    <a:moveTo>
                      <a:pt x="1882" y="1"/>
                    </a:moveTo>
                    <a:cubicBezTo>
                      <a:pt x="1864" y="1"/>
                      <a:pt x="1845" y="7"/>
                      <a:pt x="1830" y="20"/>
                    </a:cubicBezTo>
                    <a:lnTo>
                      <a:pt x="40" y="1529"/>
                    </a:lnTo>
                    <a:cubicBezTo>
                      <a:pt x="4" y="1557"/>
                      <a:pt x="0" y="1609"/>
                      <a:pt x="30" y="1645"/>
                    </a:cubicBezTo>
                    <a:cubicBezTo>
                      <a:pt x="45" y="1664"/>
                      <a:pt x="68" y="1674"/>
                      <a:pt x="92" y="1674"/>
                    </a:cubicBezTo>
                    <a:cubicBezTo>
                      <a:pt x="110" y="1674"/>
                      <a:pt x="130" y="1667"/>
                      <a:pt x="146" y="1655"/>
                    </a:cubicBezTo>
                    <a:lnTo>
                      <a:pt x="1935" y="147"/>
                    </a:lnTo>
                    <a:cubicBezTo>
                      <a:pt x="1970" y="118"/>
                      <a:pt x="1974" y="65"/>
                      <a:pt x="1946" y="31"/>
                    </a:cubicBezTo>
                    <a:cubicBezTo>
                      <a:pt x="1929" y="11"/>
                      <a:pt x="1906" y="1"/>
                      <a:pt x="18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964;p63">
                <a:extLst>
                  <a:ext uri="{FF2B5EF4-FFF2-40B4-BE49-F238E27FC236}">
                    <a16:creationId xmlns:a16="http://schemas.microsoft.com/office/drawing/2014/main" id="{26F35177-3654-48C5-8F60-2581610B81E4}"/>
                  </a:ext>
                </a:extLst>
              </p:cNvPr>
              <p:cNvSpPr/>
              <p:nvPr/>
            </p:nvSpPr>
            <p:spPr>
              <a:xfrm>
                <a:off x="5852175" y="4951250"/>
                <a:ext cx="196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87" extrusionOk="0">
                    <a:moveTo>
                      <a:pt x="692" y="0"/>
                    </a:moveTo>
                    <a:cubicBezTo>
                      <a:pt x="675" y="0"/>
                      <a:pt x="659" y="5"/>
                      <a:pt x="644" y="15"/>
                    </a:cubicBezTo>
                    <a:lnTo>
                      <a:pt x="46" y="436"/>
                    </a:lnTo>
                    <a:cubicBezTo>
                      <a:pt x="9" y="462"/>
                      <a:pt x="1" y="514"/>
                      <a:pt x="27" y="551"/>
                    </a:cubicBezTo>
                    <a:cubicBezTo>
                      <a:pt x="44" y="575"/>
                      <a:pt x="69" y="587"/>
                      <a:pt x="95" y="587"/>
                    </a:cubicBezTo>
                    <a:cubicBezTo>
                      <a:pt x="112" y="587"/>
                      <a:pt x="127" y="582"/>
                      <a:pt x="142" y="571"/>
                    </a:cubicBezTo>
                    <a:lnTo>
                      <a:pt x="740" y="150"/>
                    </a:lnTo>
                    <a:cubicBezTo>
                      <a:pt x="776" y="124"/>
                      <a:pt x="786" y="73"/>
                      <a:pt x="760" y="35"/>
                    </a:cubicBezTo>
                    <a:cubicBezTo>
                      <a:pt x="743" y="13"/>
                      <a:pt x="718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965;p63">
                <a:extLst>
                  <a:ext uri="{FF2B5EF4-FFF2-40B4-BE49-F238E27FC236}">
                    <a16:creationId xmlns:a16="http://schemas.microsoft.com/office/drawing/2014/main" id="{9E3AA058-3A65-4F6D-9CF4-4FED9E63F1C1}"/>
                  </a:ext>
                </a:extLst>
              </p:cNvPr>
              <p:cNvSpPr/>
              <p:nvPr/>
            </p:nvSpPr>
            <p:spPr>
              <a:xfrm>
                <a:off x="5025300" y="5363950"/>
                <a:ext cx="362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701" extrusionOk="0">
                    <a:moveTo>
                      <a:pt x="1355" y="0"/>
                    </a:moveTo>
                    <a:cubicBezTo>
                      <a:pt x="1345" y="0"/>
                      <a:pt x="1334" y="2"/>
                      <a:pt x="1324" y="6"/>
                    </a:cubicBezTo>
                    <a:lnTo>
                      <a:pt x="64" y="541"/>
                    </a:lnTo>
                    <a:cubicBezTo>
                      <a:pt x="21" y="559"/>
                      <a:pt x="1" y="608"/>
                      <a:pt x="20" y="650"/>
                    </a:cubicBezTo>
                    <a:cubicBezTo>
                      <a:pt x="32" y="682"/>
                      <a:pt x="64" y="700"/>
                      <a:pt x="95" y="700"/>
                    </a:cubicBezTo>
                    <a:cubicBezTo>
                      <a:pt x="108" y="700"/>
                      <a:pt x="118" y="698"/>
                      <a:pt x="129" y="694"/>
                    </a:cubicBezTo>
                    <a:lnTo>
                      <a:pt x="1388" y="159"/>
                    </a:lnTo>
                    <a:cubicBezTo>
                      <a:pt x="1432" y="140"/>
                      <a:pt x="1450" y="92"/>
                      <a:pt x="1433" y="50"/>
                    </a:cubicBezTo>
                    <a:cubicBezTo>
                      <a:pt x="1418" y="18"/>
                      <a:pt x="1387" y="0"/>
                      <a:pt x="13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6966;p63">
                <a:extLst>
                  <a:ext uri="{FF2B5EF4-FFF2-40B4-BE49-F238E27FC236}">
                    <a16:creationId xmlns:a16="http://schemas.microsoft.com/office/drawing/2014/main" id="{29A6D7E3-1D73-4A11-A1FD-44BAD6F92694}"/>
                  </a:ext>
                </a:extLst>
              </p:cNvPr>
              <p:cNvSpPr/>
              <p:nvPr/>
            </p:nvSpPr>
            <p:spPr>
              <a:xfrm>
                <a:off x="5016100" y="5352925"/>
                <a:ext cx="263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411" extrusionOk="0">
                    <a:moveTo>
                      <a:pt x="960" y="0"/>
                    </a:moveTo>
                    <a:cubicBezTo>
                      <a:pt x="953" y="0"/>
                      <a:pt x="945" y="1"/>
                      <a:pt x="937" y="3"/>
                    </a:cubicBezTo>
                    <a:lnTo>
                      <a:pt x="71" y="248"/>
                    </a:lnTo>
                    <a:cubicBezTo>
                      <a:pt x="27" y="261"/>
                      <a:pt x="0" y="306"/>
                      <a:pt x="13" y="350"/>
                    </a:cubicBezTo>
                    <a:cubicBezTo>
                      <a:pt x="23" y="386"/>
                      <a:pt x="57" y="410"/>
                      <a:pt x="94" y="410"/>
                    </a:cubicBezTo>
                    <a:cubicBezTo>
                      <a:pt x="101" y="410"/>
                      <a:pt x="109" y="408"/>
                      <a:pt x="117" y="406"/>
                    </a:cubicBezTo>
                    <a:lnTo>
                      <a:pt x="983" y="161"/>
                    </a:lnTo>
                    <a:cubicBezTo>
                      <a:pt x="1026" y="150"/>
                      <a:pt x="1052" y="104"/>
                      <a:pt x="1039" y="59"/>
                    </a:cubicBezTo>
                    <a:cubicBezTo>
                      <a:pt x="1029" y="23"/>
                      <a:pt x="997" y="0"/>
                      <a:pt x="9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6967;p63">
                <a:extLst>
                  <a:ext uri="{FF2B5EF4-FFF2-40B4-BE49-F238E27FC236}">
                    <a16:creationId xmlns:a16="http://schemas.microsoft.com/office/drawing/2014/main" id="{E3270F9D-7E1E-4972-883B-3FF84DB7CF54}"/>
                  </a:ext>
                </a:extLst>
              </p:cNvPr>
              <p:cNvSpPr/>
              <p:nvPr/>
            </p:nvSpPr>
            <p:spPr>
              <a:xfrm>
                <a:off x="4996900" y="5323250"/>
                <a:ext cx="1795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84" extrusionOk="0">
                    <a:moveTo>
                      <a:pt x="624" y="0"/>
                    </a:moveTo>
                    <a:cubicBezTo>
                      <a:pt x="616" y="0"/>
                      <a:pt x="609" y="1"/>
                      <a:pt x="601" y="4"/>
                    </a:cubicBezTo>
                    <a:cubicBezTo>
                      <a:pt x="386" y="67"/>
                      <a:pt x="190" y="185"/>
                      <a:pt x="33" y="343"/>
                    </a:cubicBezTo>
                    <a:cubicBezTo>
                      <a:pt x="0" y="375"/>
                      <a:pt x="0" y="427"/>
                      <a:pt x="33" y="459"/>
                    </a:cubicBezTo>
                    <a:cubicBezTo>
                      <a:pt x="50" y="476"/>
                      <a:pt x="71" y="484"/>
                      <a:pt x="92" y="484"/>
                    </a:cubicBezTo>
                    <a:cubicBezTo>
                      <a:pt x="113" y="484"/>
                      <a:pt x="134" y="474"/>
                      <a:pt x="151" y="459"/>
                    </a:cubicBezTo>
                    <a:cubicBezTo>
                      <a:pt x="288" y="321"/>
                      <a:pt x="461" y="218"/>
                      <a:pt x="648" y="164"/>
                    </a:cubicBezTo>
                    <a:cubicBezTo>
                      <a:pt x="692" y="150"/>
                      <a:pt x="717" y="103"/>
                      <a:pt x="705" y="60"/>
                    </a:cubicBezTo>
                    <a:cubicBezTo>
                      <a:pt x="693" y="23"/>
                      <a:pt x="660" y="0"/>
                      <a:pt x="6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6968;p63">
                <a:extLst>
                  <a:ext uri="{FF2B5EF4-FFF2-40B4-BE49-F238E27FC236}">
                    <a16:creationId xmlns:a16="http://schemas.microsoft.com/office/drawing/2014/main" id="{76E92CCB-6E67-4DC9-8F10-263496E9541C}"/>
                  </a:ext>
                </a:extLst>
              </p:cNvPr>
              <p:cNvSpPr/>
              <p:nvPr/>
            </p:nvSpPr>
            <p:spPr>
              <a:xfrm>
                <a:off x="5001150" y="5288275"/>
                <a:ext cx="20325" cy="112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451" extrusionOk="0">
                    <a:moveTo>
                      <a:pt x="717" y="1"/>
                    </a:moveTo>
                    <a:cubicBezTo>
                      <a:pt x="706" y="1"/>
                      <a:pt x="694" y="3"/>
                      <a:pt x="683" y="8"/>
                    </a:cubicBezTo>
                    <a:lnTo>
                      <a:pt x="60" y="292"/>
                    </a:lnTo>
                    <a:cubicBezTo>
                      <a:pt x="20" y="312"/>
                      <a:pt x="1" y="360"/>
                      <a:pt x="20" y="402"/>
                    </a:cubicBezTo>
                    <a:cubicBezTo>
                      <a:pt x="34" y="432"/>
                      <a:pt x="65" y="450"/>
                      <a:pt x="96" y="450"/>
                    </a:cubicBezTo>
                    <a:cubicBezTo>
                      <a:pt x="108" y="450"/>
                      <a:pt x="119" y="448"/>
                      <a:pt x="130" y="443"/>
                    </a:cubicBezTo>
                    <a:lnTo>
                      <a:pt x="752" y="158"/>
                    </a:lnTo>
                    <a:cubicBezTo>
                      <a:pt x="793" y="139"/>
                      <a:pt x="813" y="90"/>
                      <a:pt x="793" y="48"/>
                    </a:cubicBezTo>
                    <a:cubicBezTo>
                      <a:pt x="779" y="19"/>
                      <a:pt x="748" y="1"/>
                      <a:pt x="7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635;p62">
            <a:extLst>
              <a:ext uri="{FF2B5EF4-FFF2-40B4-BE49-F238E27FC236}">
                <a16:creationId xmlns:a16="http://schemas.microsoft.com/office/drawing/2014/main" id="{97616BD7-B21F-4034-A79D-BC0A69169F50}"/>
              </a:ext>
            </a:extLst>
          </p:cNvPr>
          <p:cNvGrpSpPr/>
          <p:nvPr/>
        </p:nvGrpSpPr>
        <p:grpSpPr>
          <a:xfrm>
            <a:off x="6470619" y="1646397"/>
            <a:ext cx="1048769" cy="665216"/>
            <a:chOff x="4689900" y="1874275"/>
            <a:chExt cx="718575" cy="527375"/>
          </a:xfrm>
        </p:grpSpPr>
        <p:sp>
          <p:nvSpPr>
            <p:cNvPr id="576" name="Google Shape;5636;p62">
              <a:extLst>
                <a:ext uri="{FF2B5EF4-FFF2-40B4-BE49-F238E27FC236}">
                  <a16:creationId xmlns:a16="http://schemas.microsoft.com/office/drawing/2014/main" id="{C9255ADF-9A7B-4F82-977F-07E8F32FB394}"/>
                </a:ext>
              </a:extLst>
            </p:cNvPr>
            <p:cNvSpPr/>
            <p:nvPr/>
          </p:nvSpPr>
          <p:spPr>
            <a:xfrm>
              <a:off x="4690425" y="1904100"/>
              <a:ext cx="718050" cy="497550"/>
            </a:xfrm>
            <a:custGeom>
              <a:avLst/>
              <a:gdLst/>
              <a:ahLst/>
              <a:cxnLst/>
              <a:rect l="l" t="t" r="r" b="b"/>
              <a:pathLst>
                <a:path w="28722" h="19902" extrusionOk="0">
                  <a:moveTo>
                    <a:pt x="206" y="1"/>
                  </a:moveTo>
                  <a:cubicBezTo>
                    <a:pt x="201" y="1"/>
                    <a:pt x="196" y="3"/>
                    <a:pt x="190" y="3"/>
                  </a:cubicBezTo>
                  <a:cubicBezTo>
                    <a:pt x="176" y="4"/>
                    <a:pt x="164" y="5"/>
                    <a:pt x="152" y="9"/>
                  </a:cubicBezTo>
                  <a:cubicBezTo>
                    <a:pt x="141" y="12"/>
                    <a:pt x="132" y="14"/>
                    <a:pt x="121" y="18"/>
                  </a:cubicBezTo>
                  <a:cubicBezTo>
                    <a:pt x="105" y="25"/>
                    <a:pt x="92" y="34"/>
                    <a:pt x="79" y="44"/>
                  </a:cubicBezTo>
                  <a:cubicBezTo>
                    <a:pt x="74" y="47"/>
                    <a:pt x="69" y="50"/>
                    <a:pt x="63" y="54"/>
                  </a:cubicBezTo>
                  <a:cubicBezTo>
                    <a:pt x="48" y="69"/>
                    <a:pt x="36" y="86"/>
                    <a:pt x="25" y="104"/>
                  </a:cubicBezTo>
                  <a:cubicBezTo>
                    <a:pt x="23" y="107"/>
                    <a:pt x="21" y="108"/>
                    <a:pt x="20" y="112"/>
                  </a:cubicBezTo>
                  <a:cubicBezTo>
                    <a:pt x="20" y="113"/>
                    <a:pt x="18" y="114"/>
                    <a:pt x="17" y="114"/>
                  </a:cubicBezTo>
                  <a:cubicBezTo>
                    <a:pt x="6" y="136"/>
                    <a:pt x="1" y="159"/>
                    <a:pt x="0" y="183"/>
                  </a:cubicBezTo>
                  <a:lnTo>
                    <a:pt x="0" y="186"/>
                  </a:lnTo>
                  <a:cubicBezTo>
                    <a:pt x="0" y="191"/>
                    <a:pt x="1" y="194"/>
                    <a:pt x="1" y="200"/>
                  </a:cubicBezTo>
                  <a:cubicBezTo>
                    <a:pt x="1" y="218"/>
                    <a:pt x="4" y="237"/>
                    <a:pt x="10" y="255"/>
                  </a:cubicBezTo>
                  <a:cubicBezTo>
                    <a:pt x="12" y="265"/>
                    <a:pt x="16" y="272"/>
                    <a:pt x="20" y="280"/>
                  </a:cubicBezTo>
                  <a:cubicBezTo>
                    <a:pt x="26" y="293"/>
                    <a:pt x="33" y="307"/>
                    <a:pt x="41" y="317"/>
                  </a:cubicBezTo>
                  <a:cubicBezTo>
                    <a:pt x="48" y="325"/>
                    <a:pt x="54" y="332"/>
                    <a:pt x="62" y="339"/>
                  </a:cubicBezTo>
                  <a:cubicBezTo>
                    <a:pt x="68" y="345"/>
                    <a:pt x="71" y="351"/>
                    <a:pt x="78" y="356"/>
                  </a:cubicBezTo>
                  <a:cubicBezTo>
                    <a:pt x="139" y="403"/>
                    <a:pt x="6272" y="5197"/>
                    <a:pt x="9716" y="19749"/>
                  </a:cubicBezTo>
                  <a:cubicBezTo>
                    <a:pt x="9735" y="19828"/>
                    <a:pt x="9800" y="19887"/>
                    <a:pt x="9880" y="19899"/>
                  </a:cubicBezTo>
                  <a:cubicBezTo>
                    <a:pt x="9890" y="19900"/>
                    <a:pt x="9900" y="19901"/>
                    <a:pt x="9910" y="19901"/>
                  </a:cubicBezTo>
                  <a:cubicBezTo>
                    <a:pt x="9980" y="19901"/>
                    <a:pt x="10044" y="19865"/>
                    <a:pt x="10081" y="19805"/>
                  </a:cubicBezTo>
                  <a:cubicBezTo>
                    <a:pt x="10111" y="19752"/>
                    <a:pt x="12536" y="15715"/>
                    <a:pt x="15819" y="13459"/>
                  </a:cubicBezTo>
                  <a:lnTo>
                    <a:pt x="21203" y="19090"/>
                  </a:lnTo>
                  <a:cubicBezTo>
                    <a:pt x="21206" y="19095"/>
                    <a:pt x="21214" y="19096"/>
                    <a:pt x="21219" y="19100"/>
                  </a:cubicBezTo>
                  <a:cubicBezTo>
                    <a:pt x="21227" y="19108"/>
                    <a:pt x="21238" y="19115"/>
                    <a:pt x="21248" y="19122"/>
                  </a:cubicBezTo>
                  <a:cubicBezTo>
                    <a:pt x="21261" y="19128"/>
                    <a:pt x="21271" y="19134"/>
                    <a:pt x="21284" y="19138"/>
                  </a:cubicBezTo>
                  <a:cubicBezTo>
                    <a:pt x="21296" y="19143"/>
                    <a:pt x="21308" y="19144"/>
                    <a:pt x="21320" y="19145"/>
                  </a:cubicBezTo>
                  <a:cubicBezTo>
                    <a:pt x="21329" y="19147"/>
                    <a:pt x="21338" y="19150"/>
                    <a:pt x="21347" y="19150"/>
                  </a:cubicBezTo>
                  <a:cubicBezTo>
                    <a:pt x="21350" y="19150"/>
                    <a:pt x="21353" y="19149"/>
                    <a:pt x="21356" y="19149"/>
                  </a:cubicBezTo>
                  <a:cubicBezTo>
                    <a:pt x="21358" y="19149"/>
                    <a:pt x="21361" y="19150"/>
                    <a:pt x="21363" y="19150"/>
                  </a:cubicBezTo>
                  <a:cubicBezTo>
                    <a:pt x="21374" y="19149"/>
                    <a:pt x="21382" y="19145"/>
                    <a:pt x="21390" y="19143"/>
                  </a:cubicBezTo>
                  <a:cubicBezTo>
                    <a:pt x="21403" y="19139"/>
                    <a:pt x="21415" y="19138"/>
                    <a:pt x="21426" y="19133"/>
                  </a:cubicBezTo>
                  <a:cubicBezTo>
                    <a:pt x="21441" y="19127"/>
                    <a:pt x="21453" y="19117"/>
                    <a:pt x="21464" y="19108"/>
                  </a:cubicBezTo>
                  <a:cubicBezTo>
                    <a:pt x="21471" y="19103"/>
                    <a:pt x="21478" y="19102"/>
                    <a:pt x="21484" y="19095"/>
                  </a:cubicBezTo>
                  <a:cubicBezTo>
                    <a:pt x="21485" y="19094"/>
                    <a:pt x="21485" y="19092"/>
                    <a:pt x="21487" y="19092"/>
                  </a:cubicBezTo>
                  <a:cubicBezTo>
                    <a:pt x="21504" y="19075"/>
                    <a:pt x="21519" y="19054"/>
                    <a:pt x="21529" y="19032"/>
                  </a:cubicBezTo>
                  <a:cubicBezTo>
                    <a:pt x="21531" y="19026"/>
                    <a:pt x="21531" y="19018"/>
                    <a:pt x="21535" y="19011"/>
                  </a:cubicBezTo>
                  <a:cubicBezTo>
                    <a:pt x="21540" y="18995"/>
                    <a:pt x="21545" y="18979"/>
                    <a:pt x="21546" y="18963"/>
                  </a:cubicBezTo>
                  <a:lnTo>
                    <a:pt x="22011" y="10410"/>
                  </a:lnTo>
                  <a:cubicBezTo>
                    <a:pt x="22380" y="10021"/>
                    <a:pt x="25034" y="7350"/>
                    <a:pt x="28510" y="7287"/>
                  </a:cubicBezTo>
                  <a:cubicBezTo>
                    <a:pt x="28598" y="7286"/>
                    <a:pt x="28674" y="7227"/>
                    <a:pt x="28698" y="7141"/>
                  </a:cubicBezTo>
                  <a:cubicBezTo>
                    <a:pt x="28722" y="7058"/>
                    <a:pt x="28687" y="6966"/>
                    <a:pt x="28611" y="6920"/>
                  </a:cubicBezTo>
                  <a:cubicBezTo>
                    <a:pt x="28509" y="6860"/>
                    <a:pt x="18414" y="738"/>
                    <a:pt x="20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637;p62">
              <a:extLst>
                <a:ext uri="{FF2B5EF4-FFF2-40B4-BE49-F238E27FC236}">
                  <a16:creationId xmlns:a16="http://schemas.microsoft.com/office/drawing/2014/main" id="{70FFCC92-E8DA-4FC7-8AB6-1D0AA33126D7}"/>
                </a:ext>
              </a:extLst>
            </p:cNvPr>
            <p:cNvSpPr/>
            <p:nvPr/>
          </p:nvSpPr>
          <p:spPr>
            <a:xfrm>
              <a:off x="4727700" y="1885300"/>
              <a:ext cx="506650" cy="446400"/>
            </a:xfrm>
            <a:custGeom>
              <a:avLst/>
              <a:gdLst/>
              <a:ahLst/>
              <a:cxnLst/>
              <a:rect l="l" t="t" r="r" b="b"/>
              <a:pathLst>
                <a:path w="20266" h="17856" extrusionOk="0">
                  <a:moveTo>
                    <a:pt x="19333" y="11637"/>
                  </a:moveTo>
                  <a:lnTo>
                    <a:pt x="19340" y="11647"/>
                  </a:lnTo>
                  <a:lnTo>
                    <a:pt x="19404" y="12189"/>
                  </a:lnTo>
                  <a:lnTo>
                    <a:pt x="19333" y="11637"/>
                  </a:lnTo>
                  <a:close/>
                  <a:moveTo>
                    <a:pt x="43" y="1"/>
                  </a:moveTo>
                  <a:cubicBezTo>
                    <a:pt x="25" y="1"/>
                    <a:pt x="9" y="14"/>
                    <a:pt x="6" y="29"/>
                  </a:cubicBezTo>
                  <a:cubicBezTo>
                    <a:pt x="1" y="49"/>
                    <a:pt x="14" y="71"/>
                    <a:pt x="32" y="78"/>
                  </a:cubicBezTo>
                  <a:cubicBezTo>
                    <a:pt x="2868" y="996"/>
                    <a:pt x="10215" y="3940"/>
                    <a:pt x="17252" y="11450"/>
                  </a:cubicBezTo>
                  <a:cubicBezTo>
                    <a:pt x="17276" y="11494"/>
                    <a:pt x="17835" y="12511"/>
                    <a:pt x="18466" y="14023"/>
                  </a:cubicBezTo>
                  <a:cubicBezTo>
                    <a:pt x="18472" y="14039"/>
                    <a:pt x="18488" y="14049"/>
                    <a:pt x="18505" y="14049"/>
                  </a:cubicBezTo>
                  <a:lnTo>
                    <a:pt x="18513" y="14049"/>
                  </a:lnTo>
                  <a:cubicBezTo>
                    <a:pt x="18533" y="14043"/>
                    <a:pt x="18546" y="14024"/>
                    <a:pt x="18544" y="14005"/>
                  </a:cubicBezTo>
                  <a:cubicBezTo>
                    <a:pt x="18491" y="13387"/>
                    <a:pt x="18413" y="12765"/>
                    <a:pt x="18337" y="12158"/>
                  </a:cubicBezTo>
                  <a:lnTo>
                    <a:pt x="18337" y="12158"/>
                  </a:lnTo>
                  <a:cubicBezTo>
                    <a:pt x="18448" y="12853"/>
                    <a:pt x="18531" y="13579"/>
                    <a:pt x="18591" y="14325"/>
                  </a:cubicBezTo>
                  <a:cubicBezTo>
                    <a:pt x="18808" y="14864"/>
                    <a:pt x="19012" y="15407"/>
                    <a:pt x="19192" y="15939"/>
                  </a:cubicBezTo>
                  <a:cubicBezTo>
                    <a:pt x="19198" y="15956"/>
                    <a:pt x="19211" y="15966"/>
                    <a:pt x="19226" y="15966"/>
                  </a:cubicBezTo>
                  <a:cubicBezTo>
                    <a:pt x="19228" y="15966"/>
                    <a:pt x="19229" y="15966"/>
                    <a:pt x="19231" y="15965"/>
                  </a:cubicBezTo>
                  <a:lnTo>
                    <a:pt x="19238" y="15965"/>
                  </a:lnTo>
                  <a:cubicBezTo>
                    <a:pt x="19257" y="15963"/>
                    <a:pt x="19271" y="15944"/>
                    <a:pt x="19271" y="15924"/>
                  </a:cubicBezTo>
                  <a:lnTo>
                    <a:pt x="19161" y="12930"/>
                  </a:lnTo>
                  <a:lnTo>
                    <a:pt x="19181" y="12929"/>
                  </a:lnTo>
                  <a:lnTo>
                    <a:pt x="19305" y="16279"/>
                  </a:lnTo>
                  <a:cubicBezTo>
                    <a:pt x="19477" y="16805"/>
                    <a:pt x="19629" y="17326"/>
                    <a:pt x="19756" y="17827"/>
                  </a:cubicBezTo>
                  <a:cubicBezTo>
                    <a:pt x="19762" y="17845"/>
                    <a:pt x="19780" y="17856"/>
                    <a:pt x="19797" y="17856"/>
                  </a:cubicBezTo>
                  <a:lnTo>
                    <a:pt x="19799" y="17856"/>
                  </a:lnTo>
                  <a:cubicBezTo>
                    <a:pt x="19819" y="17855"/>
                    <a:pt x="19835" y="17839"/>
                    <a:pt x="19836" y="17819"/>
                  </a:cubicBezTo>
                  <a:lnTo>
                    <a:pt x="20266" y="9932"/>
                  </a:lnTo>
                  <a:cubicBezTo>
                    <a:pt x="20261" y="9920"/>
                    <a:pt x="20260" y="9910"/>
                    <a:pt x="20251" y="9903"/>
                  </a:cubicBezTo>
                  <a:cubicBezTo>
                    <a:pt x="13287" y="2768"/>
                    <a:pt x="3805" y="601"/>
                    <a:pt x="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638;p62">
              <a:extLst>
                <a:ext uri="{FF2B5EF4-FFF2-40B4-BE49-F238E27FC236}">
                  <a16:creationId xmlns:a16="http://schemas.microsoft.com/office/drawing/2014/main" id="{5F3952AA-13C9-4ECA-8C7C-C616EB62A40D}"/>
                </a:ext>
              </a:extLst>
            </p:cNvPr>
            <p:cNvSpPr/>
            <p:nvPr/>
          </p:nvSpPr>
          <p:spPr>
            <a:xfrm>
              <a:off x="4704100" y="1883350"/>
              <a:ext cx="449775" cy="478150"/>
            </a:xfrm>
            <a:custGeom>
              <a:avLst/>
              <a:gdLst/>
              <a:ahLst/>
              <a:cxnLst/>
              <a:rect l="l" t="t" r="r" b="b"/>
              <a:pathLst>
                <a:path w="17991" h="19126" extrusionOk="0">
                  <a:moveTo>
                    <a:pt x="8413" y="8291"/>
                  </a:moveTo>
                  <a:lnTo>
                    <a:pt x="8423" y="8295"/>
                  </a:lnTo>
                  <a:cubicBezTo>
                    <a:pt x="8817" y="8890"/>
                    <a:pt x="9130" y="9535"/>
                    <a:pt x="9355" y="10212"/>
                  </a:cubicBezTo>
                  <a:lnTo>
                    <a:pt x="9334" y="10219"/>
                  </a:lnTo>
                  <a:cubicBezTo>
                    <a:pt x="9112" y="9544"/>
                    <a:pt x="8799" y="8900"/>
                    <a:pt x="8409" y="8294"/>
                  </a:cubicBezTo>
                  <a:cubicBezTo>
                    <a:pt x="8411" y="8291"/>
                    <a:pt x="8411" y="8291"/>
                    <a:pt x="8413" y="8291"/>
                  </a:cubicBezTo>
                  <a:close/>
                  <a:moveTo>
                    <a:pt x="13721" y="8590"/>
                  </a:moveTo>
                  <a:lnTo>
                    <a:pt x="13727" y="8591"/>
                  </a:lnTo>
                  <a:lnTo>
                    <a:pt x="16035" y="10780"/>
                  </a:lnTo>
                  <a:lnTo>
                    <a:pt x="16022" y="10795"/>
                  </a:lnTo>
                  <a:lnTo>
                    <a:pt x="13712" y="8593"/>
                  </a:lnTo>
                  <a:cubicBezTo>
                    <a:pt x="13716" y="8590"/>
                    <a:pt x="13720" y="8590"/>
                    <a:pt x="13721" y="8590"/>
                  </a:cubicBezTo>
                  <a:close/>
                  <a:moveTo>
                    <a:pt x="14407" y="10864"/>
                  </a:moveTo>
                  <a:lnTo>
                    <a:pt x="14414" y="10865"/>
                  </a:lnTo>
                  <a:lnTo>
                    <a:pt x="14763" y="11189"/>
                  </a:lnTo>
                  <a:lnTo>
                    <a:pt x="14400" y="10868"/>
                  </a:lnTo>
                  <a:cubicBezTo>
                    <a:pt x="14401" y="10864"/>
                    <a:pt x="14405" y="10864"/>
                    <a:pt x="14407" y="10864"/>
                  </a:cubicBezTo>
                  <a:close/>
                  <a:moveTo>
                    <a:pt x="13190" y="11801"/>
                  </a:moveTo>
                  <a:lnTo>
                    <a:pt x="13199" y="11804"/>
                  </a:lnTo>
                  <a:lnTo>
                    <a:pt x="13444" y="12068"/>
                  </a:lnTo>
                  <a:lnTo>
                    <a:pt x="13184" y="11805"/>
                  </a:lnTo>
                  <a:cubicBezTo>
                    <a:pt x="13185" y="11801"/>
                    <a:pt x="13187" y="11801"/>
                    <a:pt x="13190" y="11801"/>
                  </a:cubicBezTo>
                  <a:close/>
                  <a:moveTo>
                    <a:pt x="5984" y="5943"/>
                  </a:moveTo>
                  <a:lnTo>
                    <a:pt x="5992" y="5947"/>
                  </a:lnTo>
                  <a:cubicBezTo>
                    <a:pt x="7337" y="7990"/>
                    <a:pt x="8365" y="10214"/>
                    <a:pt x="9054" y="12561"/>
                  </a:cubicBezTo>
                  <a:lnTo>
                    <a:pt x="9034" y="12568"/>
                  </a:lnTo>
                  <a:cubicBezTo>
                    <a:pt x="8347" y="10223"/>
                    <a:pt x="7317" y="7999"/>
                    <a:pt x="5978" y="5943"/>
                  </a:cubicBezTo>
                  <a:close/>
                  <a:moveTo>
                    <a:pt x="38" y="0"/>
                  </a:moveTo>
                  <a:cubicBezTo>
                    <a:pt x="24" y="0"/>
                    <a:pt x="12" y="8"/>
                    <a:pt x="6" y="21"/>
                  </a:cubicBezTo>
                  <a:cubicBezTo>
                    <a:pt x="2" y="27"/>
                    <a:pt x="0" y="36"/>
                    <a:pt x="0" y="43"/>
                  </a:cubicBezTo>
                  <a:cubicBezTo>
                    <a:pt x="0" y="54"/>
                    <a:pt x="6" y="63"/>
                    <a:pt x="13" y="71"/>
                  </a:cubicBezTo>
                  <a:cubicBezTo>
                    <a:pt x="1453" y="1389"/>
                    <a:pt x="6379" y="6660"/>
                    <a:pt x="9367" y="19094"/>
                  </a:cubicBezTo>
                  <a:cubicBezTo>
                    <a:pt x="9370" y="19109"/>
                    <a:pt x="9384" y="19121"/>
                    <a:pt x="9400" y="19125"/>
                  </a:cubicBezTo>
                  <a:lnTo>
                    <a:pt x="9407" y="19125"/>
                  </a:lnTo>
                  <a:cubicBezTo>
                    <a:pt x="9420" y="19125"/>
                    <a:pt x="9434" y="19119"/>
                    <a:pt x="9439" y="19105"/>
                  </a:cubicBezTo>
                  <a:cubicBezTo>
                    <a:pt x="9857" y="18445"/>
                    <a:pt x="11017" y="16709"/>
                    <a:pt x="12632" y="15036"/>
                  </a:cubicBezTo>
                  <a:cubicBezTo>
                    <a:pt x="13410" y="14230"/>
                    <a:pt x="14296" y="13440"/>
                    <a:pt x="15257" y="12795"/>
                  </a:cubicBezTo>
                  <a:cubicBezTo>
                    <a:pt x="15263" y="12789"/>
                    <a:pt x="15269" y="12785"/>
                    <a:pt x="15289" y="12775"/>
                  </a:cubicBezTo>
                  <a:cubicBezTo>
                    <a:pt x="16201" y="12172"/>
                    <a:pt x="17098" y="11756"/>
                    <a:pt x="17959" y="11538"/>
                  </a:cubicBezTo>
                  <a:cubicBezTo>
                    <a:pt x="17974" y="11535"/>
                    <a:pt x="17985" y="11524"/>
                    <a:pt x="17989" y="11510"/>
                  </a:cubicBezTo>
                  <a:cubicBezTo>
                    <a:pt x="17991" y="11498"/>
                    <a:pt x="17989" y="11483"/>
                    <a:pt x="17978" y="11472"/>
                  </a:cubicBezTo>
                  <a:cubicBezTo>
                    <a:pt x="10043" y="3067"/>
                    <a:pt x="1652" y="443"/>
                    <a:pt x="50" y="1"/>
                  </a:cubicBezTo>
                  <a:cubicBezTo>
                    <a:pt x="47" y="1"/>
                    <a:pt x="43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639;p62">
              <a:extLst>
                <a:ext uri="{FF2B5EF4-FFF2-40B4-BE49-F238E27FC236}">
                  <a16:creationId xmlns:a16="http://schemas.microsoft.com/office/drawing/2014/main" id="{C8A8AEF4-8398-480D-945A-A85CE3F918FA}"/>
                </a:ext>
              </a:extLst>
            </p:cNvPr>
            <p:cNvSpPr/>
            <p:nvPr/>
          </p:nvSpPr>
          <p:spPr>
            <a:xfrm>
              <a:off x="5089425" y="2174125"/>
              <a:ext cx="131250" cy="166750"/>
            </a:xfrm>
            <a:custGeom>
              <a:avLst/>
              <a:gdLst/>
              <a:ahLst/>
              <a:cxnLst/>
              <a:rect l="l" t="t" r="r" b="b"/>
              <a:pathLst>
                <a:path w="5250" h="6670" extrusionOk="0">
                  <a:moveTo>
                    <a:pt x="2679" y="1"/>
                  </a:moveTo>
                  <a:cubicBezTo>
                    <a:pt x="2678" y="1"/>
                    <a:pt x="2677" y="1"/>
                    <a:pt x="2676" y="1"/>
                  </a:cubicBezTo>
                  <a:cubicBezTo>
                    <a:pt x="2673" y="1"/>
                    <a:pt x="2671" y="1"/>
                    <a:pt x="2667" y="2"/>
                  </a:cubicBezTo>
                  <a:cubicBezTo>
                    <a:pt x="1815" y="204"/>
                    <a:pt x="924" y="604"/>
                    <a:pt x="20" y="1195"/>
                  </a:cubicBezTo>
                  <a:cubicBezTo>
                    <a:pt x="10" y="1201"/>
                    <a:pt x="3" y="1211"/>
                    <a:pt x="2" y="1223"/>
                  </a:cubicBezTo>
                  <a:cubicBezTo>
                    <a:pt x="0" y="1236"/>
                    <a:pt x="4" y="1247"/>
                    <a:pt x="13" y="1255"/>
                  </a:cubicBezTo>
                  <a:lnTo>
                    <a:pt x="5177" y="6656"/>
                  </a:lnTo>
                  <a:cubicBezTo>
                    <a:pt x="5184" y="6665"/>
                    <a:pt x="5197" y="6669"/>
                    <a:pt x="5207" y="6669"/>
                  </a:cubicBezTo>
                  <a:cubicBezTo>
                    <a:pt x="5214" y="6669"/>
                    <a:pt x="5219" y="6668"/>
                    <a:pt x="5225" y="6664"/>
                  </a:cubicBezTo>
                  <a:cubicBezTo>
                    <a:pt x="5241" y="6654"/>
                    <a:pt x="5249" y="6637"/>
                    <a:pt x="5245" y="6620"/>
                  </a:cubicBezTo>
                  <a:cubicBezTo>
                    <a:pt x="4467" y="3370"/>
                    <a:pt x="2999" y="554"/>
                    <a:pt x="2713" y="22"/>
                  </a:cubicBezTo>
                  <a:cubicBezTo>
                    <a:pt x="2705" y="8"/>
                    <a:pt x="2693" y="1"/>
                    <a:pt x="2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640;p62">
              <a:extLst>
                <a:ext uri="{FF2B5EF4-FFF2-40B4-BE49-F238E27FC236}">
                  <a16:creationId xmlns:a16="http://schemas.microsoft.com/office/drawing/2014/main" id="{48435BE3-6903-4848-B83E-B9856D9979B5}"/>
                </a:ext>
              </a:extLst>
            </p:cNvPr>
            <p:cNvSpPr/>
            <p:nvPr/>
          </p:nvSpPr>
          <p:spPr>
            <a:xfrm>
              <a:off x="4747700" y="1883625"/>
              <a:ext cx="647700" cy="246325"/>
            </a:xfrm>
            <a:custGeom>
              <a:avLst/>
              <a:gdLst/>
              <a:ahLst/>
              <a:cxnLst/>
              <a:rect l="l" t="t" r="r" b="b"/>
              <a:pathLst>
                <a:path w="25908" h="9853" extrusionOk="0">
                  <a:moveTo>
                    <a:pt x="21572" y="6398"/>
                  </a:moveTo>
                  <a:lnTo>
                    <a:pt x="21576" y="6399"/>
                  </a:lnTo>
                  <a:lnTo>
                    <a:pt x="21966" y="6577"/>
                  </a:lnTo>
                  <a:lnTo>
                    <a:pt x="21958" y="6595"/>
                  </a:lnTo>
                  <a:lnTo>
                    <a:pt x="21563" y="6404"/>
                  </a:lnTo>
                  <a:cubicBezTo>
                    <a:pt x="21566" y="6400"/>
                    <a:pt x="21572" y="6398"/>
                    <a:pt x="21572" y="6398"/>
                  </a:cubicBezTo>
                  <a:close/>
                  <a:moveTo>
                    <a:pt x="20201" y="6414"/>
                  </a:moveTo>
                  <a:lnTo>
                    <a:pt x="20208" y="6417"/>
                  </a:lnTo>
                  <a:lnTo>
                    <a:pt x="20752" y="6830"/>
                  </a:lnTo>
                  <a:lnTo>
                    <a:pt x="20193" y="6417"/>
                  </a:lnTo>
                  <a:cubicBezTo>
                    <a:pt x="20194" y="6415"/>
                    <a:pt x="20198" y="6414"/>
                    <a:pt x="20201" y="6414"/>
                  </a:cubicBezTo>
                  <a:close/>
                  <a:moveTo>
                    <a:pt x="18698" y="6338"/>
                  </a:moveTo>
                  <a:lnTo>
                    <a:pt x="18707" y="6340"/>
                  </a:lnTo>
                  <a:lnTo>
                    <a:pt x="19496" y="7048"/>
                  </a:lnTo>
                  <a:lnTo>
                    <a:pt x="19483" y="7062"/>
                  </a:lnTo>
                  <a:lnTo>
                    <a:pt x="18693" y="6342"/>
                  </a:lnTo>
                  <a:cubicBezTo>
                    <a:pt x="18694" y="6338"/>
                    <a:pt x="18697" y="6338"/>
                    <a:pt x="18698" y="6338"/>
                  </a:cubicBezTo>
                  <a:close/>
                  <a:moveTo>
                    <a:pt x="15350" y="5459"/>
                  </a:moveTo>
                  <a:lnTo>
                    <a:pt x="15356" y="5461"/>
                  </a:lnTo>
                  <a:cubicBezTo>
                    <a:pt x="16683" y="6082"/>
                    <a:pt x="17894" y="6911"/>
                    <a:pt x="18954" y="7925"/>
                  </a:cubicBezTo>
                  <a:lnTo>
                    <a:pt x="18938" y="7940"/>
                  </a:lnTo>
                  <a:cubicBezTo>
                    <a:pt x="17883" y="6928"/>
                    <a:pt x="16673" y="6100"/>
                    <a:pt x="15342" y="5467"/>
                  </a:cubicBezTo>
                  <a:cubicBezTo>
                    <a:pt x="15344" y="5459"/>
                    <a:pt x="15350" y="5459"/>
                    <a:pt x="15350" y="5459"/>
                  </a:cubicBezTo>
                  <a:close/>
                  <a:moveTo>
                    <a:pt x="45" y="1"/>
                  </a:moveTo>
                  <a:cubicBezTo>
                    <a:pt x="25" y="2"/>
                    <a:pt x="9" y="17"/>
                    <a:pt x="5" y="36"/>
                  </a:cubicBezTo>
                  <a:cubicBezTo>
                    <a:pt x="1" y="58"/>
                    <a:pt x="16" y="78"/>
                    <a:pt x="36" y="81"/>
                  </a:cubicBezTo>
                  <a:cubicBezTo>
                    <a:pt x="3662" y="744"/>
                    <a:pt x="12813" y="3024"/>
                    <a:pt x="19496" y="9842"/>
                  </a:cubicBezTo>
                  <a:cubicBezTo>
                    <a:pt x="19502" y="9849"/>
                    <a:pt x="19511" y="9853"/>
                    <a:pt x="19521" y="9853"/>
                  </a:cubicBezTo>
                  <a:cubicBezTo>
                    <a:pt x="19522" y="9853"/>
                    <a:pt x="19523" y="9853"/>
                    <a:pt x="19525" y="9853"/>
                  </a:cubicBezTo>
                  <a:cubicBezTo>
                    <a:pt x="19536" y="9853"/>
                    <a:pt x="19547" y="9847"/>
                    <a:pt x="19552" y="9839"/>
                  </a:cubicBezTo>
                  <a:cubicBezTo>
                    <a:pt x="19896" y="9481"/>
                    <a:pt x="21325" y="8081"/>
                    <a:pt x="23361" y="7263"/>
                  </a:cubicBezTo>
                  <a:cubicBezTo>
                    <a:pt x="24120" y="6958"/>
                    <a:pt x="24964" y="6733"/>
                    <a:pt x="25867" y="6674"/>
                  </a:cubicBezTo>
                  <a:cubicBezTo>
                    <a:pt x="25886" y="6674"/>
                    <a:pt x="25902" y="6660"/>
                    <a:pt x="25904" y="6642"/>
                  </a:cubicBezTo>
                  <a:cubicBezTo>
                    <a:pt x="25907" y="6625"/>
                    <a:pt x="25898" y="6609"/>
                    <a:pt x="25883" y="6598"/>
                  </a:cubicBezTo>
                  <a:cubicBezTo>
                    <a:pt x="24714" y="5946"/>
                    <a:pt x="19887" y="3431"/>
                    <a:pt x="11840" y="1653"/>
                  </a:cubicBezTo>
                  <a:cubicBezTo>
                    <a:pt x="11836" y="1653"/>
                    <a:pt x="11831" y="1652"/>
                    <a:pt x="11828" y="1652"/>
                  </a:cubicBezTo>
                  <a:cubicBezTo>
                    <a:pt x="8455" y="907"/>
                    <a:pt x="4516" y="295"/>
                    <a:pt x="48" y="2"/>
                  </a:cubicBezTo>
                  <a:cubicBezTo>
                    <a:pt x="46" y="2"/>
                    <a:pt x="45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641;p62">
              <a:extLst>
                <a:ext uri="{FF2B5EF4-FFF2-40B4-BE49-F238E27FC236}">
                  <a16:creationId xmlns:a16="http://schemas.microsoft.com/office/drawing/2014/main" id="{E01DC8CF-EEF6-46A4-95A4-7587668308B6}"/>
                </a:ext>
              </a:extLst>
            </p:cNvPr>
            <p:cNvSpPr/>
            <p:nvPr/>
          </p:nvSpPr>
          <p:spPr>
            <a:xfrm>
              <a:off x="4704050" y="1884425"/>
              <a:ext cx="315850" cy="477075"/>
            </a:xfrm>
            <a:custGeom>
              <a:avLst/>
              <a:gdLst/>
              <a:ahLst/>
              <a:cxnLst/>
              <a:rect l="l" t="t" r="r" b="b"/>
              <a:pathLst>
                <a:path w="12634" h="19083" extrusionOk="0">
                  <a:moveTo>
                    <a:pt x="0" y="0"/>
                  </a:moveTo>
                  <a:cubicBezTo>
                    <a:pt x="0" y="11"/>
                    <a:pt x="6" y="20"/>
                    <a:pt x="14" y="28"/>
                  </a:cubicBezTo>
                  <a:cubicBezTo>
                    <a:pt x="1453" y="1346"/>
                    <a:pt x="6379" y="6617"/>
                    <a:pt x="9367" y="19051"/>
                  </a:cubicBezTo>
                  <a:cubicBezTo>
                    <a:pt x="9371" y="19068"/>
                    <a:pt x="9384" y="19078"/>
                    <a:pt x="9400" y="19082"/>
                  </a:cubicBezTo>
                  <a:lnTo>
                    <a:pt x="9408" y="19082"/>
                  </a:lnTo>
                  <a:cubicBezTo>
                    <a:pt x="9420" y="19081"/>
                    <a:pt x="9435" y="19074"/>
                    <a:pt x="9440" y="19062"/>
                  </a:cubicBezTo>
                  <a:cubicBezTo>
                    <a:pt x="9857" y="18402"/>
                    <a:pt x="11018" y="16666"/>
                    <a:pt x="12633" y="14993"/>
                  </a:cubicBezTo>
                  <a:cubicBezTo>
                    <a:pt x="7514" y="4316"/>
                    <a:pt x="2399" y="1006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642;p62">
              <a:extLst>
                <a:ext uri="{FF2B5EF4-FFF2-40B4-BE49-F238E27FC236}">
                  <a16:creationId xmlns:a16="http://schemas.microsoft.com/office/drawing/2014/main" id="{ED9F24B0-94CC-46A1-8B49-362207F04C69}"/>
                </a:ext>
              </a:extLst>
            </p:cNvPr>
            <p:cNvSpPr/>
            <p:nvPr/>
          </p:nvSpPr>
          <p:spPr>
            <a:xfrm>
              <a:off x="5043675" y="1924925"/>
              <a:ext cx="351725" cy="140275"/>
            </a:xfrm>
            <a:custGeom>
              <a:avLst/>
              <a:gdLst/>
              <a:ahLst/>
              <a:cxnLst/>
              <a:rect l="l" t="t" r="r" b="b"/>
              <a:pathLst>
                <a:path w="14069" h="5611" extrusionOk="0">
                  <a:moveTo>
                    <a:pt x="1" y="0"/>
                  </a:moveTo>
                  <a:lnTo>
                    <a:pt x="1" y="0"/>
                  </a:lnTo>
                  <a:cubicBezTo>
                    <a:pt x="4016" y="1236"/>
                    <a:pt x="8580" y="3069"/>
                    <a:pt x="11521" y="5610"/>
                  </a:cubicBezTo>
                  <a:cubicBezTo>
                    <a:pt x="12280" y="5305"/>
                    <a:pt x="13123" y="5080"/>
                    <a:pt x="14027" y="5021"/>
                  </a:cubicBezTo>
                  <a:cubicBezTo>
                    <a:pt x="14046" y="5020"/>
                    <a:pt x="14060" y="5007"/>
                    <a:pt x="14064" y="4989"/>
                  </a:cubicBezTo>
                  <a:cubicBezTo>
                    <a:pt x="14068" y="4973"/>
                    <a:pt x="14059" y="4957"/>
                    <a:pt x="14044" y="4944"/>
                  </a:cubicBezTo>
                  <a:cubicBezTo>
                    <a:pt x="12875" y="4291"/>
                    <a:pt x="8048" y="1778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643;p62">
              <a:extLst>
                <a:ext uri="{FF2B5EF4-FFF2-40B4-BE49-F238E27FC236}">
                  <a16:creationId xmlns:a16="http://schemas.microsoft.com/office/drawing/2014/main" id="{C51A5462-95E9-4C15-B2D7-8434E2B9A587}"/>
                </a:ext>
              </a:extLst>
            </p:cNvPr>
            <p:cNvSpPr/>
            <p:nvPr/>
          </p:nvSpPr>
          <p:spPr>
            <a:xfrm>
              <a:off x="4689900" y="1874350"/>
              <a:ext cx="550975" cy="497525"/>
            </a:xfrm>
            <a:custGeom>
              <a:avLst/>
              <a:gdLst/>
              <a:ahLst/>
              <a:cxnLst/>
              <a:rect l="l" t="t" r="r" b="b"/>
              <a:pathLst>
                <a:path w="22039" h="19901" extrusionOk="0">
                  <a:moveTo>
                    <a:pt x="975" y="606"/>
                  </a:moveTo>
                  <a:lnTo>
                    <a:pt x="975" y="606"/>
                  </a:lnTo>
                  <a:cubicBezTo>
                    <a:pt x="1943" y="894"/>
                    <a:pt x="3728" y="1499"/>
                    <a:pt x="5979" y="2608"/>
                  </a:cubicBezTo>
                  <a:cubicBezTo>
                    <a:pt x="9095" y="4145"/>
                    <a:pt x="13747" y="6982"/>
                    <a:pt x="18333" y="11807"/>
                  </a:cubicBezTo>
                  <a:cubicBezTo>
                    <a:pt x="14290" y="12922"/>
                    <a:pt x="10946" y="17742"/>
                    <a:pt x="10014" y="19195"/>
                  </a:cubicBezTo>
                  <a:cubicBezTo>
                    <a:pt x="8206" y="11791"/>
                    <a:pt x="5717" y="7014"/>
                    <a:pt x="3928" y="4296"/>
                  </a:cubicBezTo>
                  <a:cubicBezTo>
                    <a:pt x="2684" y="2402"/>
                    <a:pt x="1616" y="1229"/>
                    <a:pt x="975" y="606"/>
                  </a:cubicBezTo>
                  <a:close/>
                  <a:moveTo>
                    <a:pt x="220" y="0"/>
                  </a:moveTo>
                  <a:cubicBezTo>
                    <a:pt x="142" y="0"/>
                    <a:pt x="70" y="43"/>
                    <a:pt x="38" y="115"/>
                  </a:cubicBezTo>
                  <a:cubicBezTo>
                    <a:pt x="0" y="199"/>
                    <a:pt x="25" y="299"/>
                    <a:pt x="99" y="356"/>
                  </a:cubicBezTo>
                  <a:cubicBezTo>
                    <a:pt x="160" y="403"/>
                    <a:pt x="6294" y="5197"/>
                    <a:pt x="9737" y="19748"/>
                  </a:cubicBezTo>
                  <a:cubicBezTo>
                    <a:pt x="9756" y="19827"/>
                    <a:pt x="9821" y="19886"/>
                    <a:pt x="9901" y="19898"/>
                  </a:cubicBezTo>
                  <a:cubicBezTo>
                    <a:pt x="9911" y="19900"/>
                    <a:pt x="9921" y="19901"/>
                    <a:pt x="9931" y="19901"/>
                  </a:cubicBezTo>
                  <a:cubicBezTo>
                    <a:pt x="10001" y="19901"/>
                    <a:pt x="10065" y="19864"/>
                    <a:pt x="10099" y="19803"/>
                  </a:cubicBezTo>
                  <a:cubicBezTo>
                    <a:pt x="10138" y="19738"/>
                    <a:pt x="14011" y="13285"/>
                    <a:pt x="18605" y="12145"/>
                  </a:cubicBezTo>
                  <a:cubicBezTo>
                    <a:pt x="18947" y="12791"/>
                    <a:pt x="20448" y="15723"/>
                    <a:pt x="21170" y="18996"/>
                  </a:cubicBezTo>
                  <a:cubicBezTo>
                    <a:pt x="21192" y="19088"/>
                    <a:pt x="21275" y="19151"/>
                    <a:pt x="21366" y="19151"/>
                  </a:cubicBezTo>
                  <a:cubicBezTo>
                    <a:pt x="21371" y="19151"/>
                    <a:pt x="21376" y="19151"/>
                    <a:pt x="21381" y="19151"/>
                  </a:cubicBezTo>
                  <a:cubicBezTo>
                    <a:pt x="21480" y="19143"/>
                    <a:pt x="21558" y="19063"/>
                    <a:pt x="21563" y="18964"/>
                  </a:cubicBezTo>
                  <a:lnTo>
                    <a:pt x="22032" y="10339"/>
                  </a:lnTo>
                  <a:cubicBezTo>
                    <a:pt x="22039" y="10230"/>
                    <a:pt x="21955" y="10135"/>
                    <a:pt x="21846" y="10130"/>
                  </a:cubicBezTo>
                  <a:cubicBezTo>
                    <a:pt x="21841" y="10130"/>
                    <a:pt x="21836" y="10129"/>
                    <a:pt x="21830" y="10129"/>
                  </a:cubicBezTo>
                  <a:cubicBezTo>
                    <a:pt x="21721" y="10129"/>
                    <a:pt x="21643" y="10213"/>
                    <a:pt x="21637" y="10317"/>
                  </a:cubicBezTo>
                  <a:lnTo>
                    <a:pt x="21238" y="17639"/>
                  </a:lnTo>
                  <a:cubicBezTo>
                    <a:pt x="20351" y="14508"/>
                    <a:pt x="18952" y="11949"/>
                    <a:pt x="18883" y="11825"/>
                  </a:cubicBezTo>
                  <a:cubicBezTo>
                    <a:pt x="18875" y="11808"/>
                    <a:pt x="18863" y="11792"/>
                    <a:pt x="18849" y="11779"/>
                  </a:cubicBezTo>
                  <a:cubicBezTo>
                    <a:pt x="9849" y="2176"/>
                    <a:pt x="355" y="25"/>
                    <a:pt x="260" y="4"/>
                  </a:cubicBezTo>
                  <a:cubicBezTo>
                    <a:pt x="247" y="2"/>
                    <a:pt x="233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644;p62">
              <a:extLst>
                <a:ext uri="{FF2B5EF4-FFF2-40B4-BE49-F238E27FC236}">
                  <a16:creationId xmlns:a16="http://schemas.microsoft.com/office/drawing/2014/main" id="{81F1194C-2924-40E0-8BE3-AD1E6C5C4A76}"/>
                </a:ext>
              </a:extLst>
            </p:cNvPr>
            <p:cNvSpPr/>
            <p:nvPr/>
          </p:nvSpPr>
          <p:spPr>
            <a:xfrm>
              <a:off x="4690275" y="1874275"/>
              <a:ext cx="718175" cy="263250"/>
            </a:xfrm>
            <a:custGeom>
              <a:avLst/>
              <a:gdLst/>
              <a:ahLst/>
              <a:cxnLst/>
              <a:rect l="l" t="t" r="r" b="b"/>
              <a:pathLst>
                <a:path w="28727" h="10530" extrusionOk="0">
                  <a:moveTo>
                    <a:pt x="3875" y="627"/>
                  </a:moveTo>
                  <a:lnTo>
                    <a:pt x="3875" y="627"/>
                  </a:lnTo>
                  <a:cubicBezTo>
                    <a:pt x="17358" y="1760"/>
                    <a:pt x="25650" y="5765"/>
                    <a:pt x="27830" y="6937"/>
                  </a:cubicBezTo>
                  <a:cubicBezTo>
                    <a:pt x="24712" y="7273"/>
                    <a:pt x="22410" y="9437"/>
                    <a:pt x="21817" y="10046"/>
                  </a:cubicBezTo>
                  <a:cubicBezTo>
                    <a:pt x="15957" y="4106"/>
                    <a:pt x="8321" y="1623"/>
                    <a:pt x="3875" y="627"/>
                  </a:cubicBezTo>
                  <a:close/>
                  <a:moveTo>
                    <a:pt x="198" y="0"/>
                  </a:moveTo>
                  <a:cubicBezTo>
                    <a:pt x="101" y="0"/>
                    <a:pt x="13" y="84"/>
                    <a:pt x="7" y="186"/>
                  </a:cubicBezTo>
                  <a:cubicBezTo>
                    <a:pt x="1" y="295"/>
                    <a:pt x="81" y="388"/>
                    <a:pt x="189" y="397"/>
                  </a:cubicBezTo>
                  <a:cubicBezTo>
                    <a:pt x="316" y="408"/>
                    <a:pt x="13023" y="1572"/>
                    <a:pt x="21680" y="10469"/>
                  </a:cubicBezTo>
                  <a:cubicBezTo>
                    <a:pt x="21716" y="10509"/>
                    <a:pt x="21768" y="10530"/>
                    <a:pt x="21822" y="10530"/>
                  </a:cubicBezTo>
                  <a:cubicBezTo>
                    <a:pt x="21823" y="10530"/>
                    <a:pt x="21825" y="10530"/>
                    <a:pt x="21827" y="10528"/>
                  </a:cubicBezTo>
                  <a:cubicBezTo>
                    <a:pt x="21883" y="10527"/>
                    <a:pt x="21933" y="10503"/>
                    <a:pt x="21970" y="10462"/>
                  </a:cubicBezTo>
                  <a:cubicBezTo>
                    <a:pt x="21998" y="10431"/>
                    <a:pt x="24785" y="7357"/>
                    <a:pt x="28515" y="7290"/>
                  </a:cubicBezTo>
                  <a:cubicBezTo>
                    <a:pt x="28603" y="7289"/>
                    <a:pt x="28679" y="7228"/>
                    <a:pt x="28703" y="7144"/>
                  </a:cubicBezTo>
                  <a:cubicBezTo>
                    <a:pt x="28726" y="7059"/>
                    <a:pt x="28691" y="6969"/>
                    <a:pt x="28616" y="6923"/>
                  </a:cubicBezTo>
                  <a:cubicBezTo>
                    <a:pt x="28516" y="6861"/>
                    <a:pt x="18420" y="739"/>
                    <a:pt x="214" y="1"/>
                  </a:cubicBezTo>
                  <a:cubicBezTo>
                    <a:pt x="208" y="0"/>
                    <a:pt x="203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645;p62">
              <a:extLst>
                <a:ext uri="{FF2B5EF4-FFF2-40B4-BE49-F238E27FC236}">
                  <a16:creationId xmlns:a16="http://schemas.microsoft.com/office/drawing/2014/main" id="{38D37CF5-8254-4AFD-A61C-A4763D70AC2A}"/>
                </a:ext>
              </a:extLst>
            </p:cNvPr>
            <p:cNvSpPr/>
            <p:nvPr/>
          </p:nvSpPr>
          <p:spPr>
            <a:xfrm>
              <a:off x="5081075" y="2199300"/>
              <a:ext cx="148525" cy="153825"/>
            </a:xfrm>
            <a:custGeom>
              <a:avLst/>
              <a:gdLst/>
              <a:ahLst/>
              <a:cxnLst/>
              <a:rect l="l" t="t" r="r" b="b"/>
              <a:pathLst>
                <a:path w="5941" h="6153" extrusionOk="0">
                  <a:moveTo>
                    <a:pt x="218" y="1"/>
                  </a:moveTo>
                  <a:cubicBezTo>
                    <a:pt x="170" y="1"/>
                    <a:pt x="121" y="19"/>
                    <a:pt x="83" y="56"/>
                  </a:cubicBezTo>
                  <a:cubicBezTo>
                    <a:pt x="4" y="131"/>
                    <a:pt x="1" y="257"/>
                    <a:pt x="75" y="336"/>
                  </a:cubicBezTo>
                  <a:lnTo>
                    <a:pt x="5577" y="6091"/>
                  </a:lnTo>
                  <a:cubicBezTo>
                    <a:pt x="5616" y="6131"/>
                    <a:pt x="5668" y="6153"/>
                    <a:pt x="5720" y="6153"/>
                  </a:cubicBezTo>
                  <a:cubicBezTo>
                    <a:pt x="5770" y="6153"/>
                    <a:pt x="5819" y="6135"/>
                    <a:pt x="5858" y="6098"/>
                  </a:cubicBezTo>
                  <a:cubicBezTo>
                    <a:pt x="5937" y="6023"/>
                    <a:pt x="5940" y="5897"/>
                    <a:pt x="5864" y="5818"/>
                  </a:cubicBezTo>
                  <a:lnTo>
                    <a:pt x="363" y="62"/>
                  </a:lnTo>
                  <a:cubicBezTo>
                    <a:pt x="323" y="22"/>
                    <a:pt x="271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646;p62">
              <a:extLst>
                <a:ext uri="{FF2B5EF4-FFF2-40B4-BE49-F238E27FC236}">
                  <a16:creationId xmlns:a16="http://schemas.microsoft.com/office/drawing/2014/main" id="{FB9651E3-8511-444B-8AA3-DB3DE62B54D1}"/>
                </a:ext>
              </a:extLst>
            </p:cNvPr>
            <p:cNvSpPr/>
            <p:nvPr/>
          </p:nvSpPr>
          <p:spPr>
            <a:xfrm>
              <a:off x="4850850" y="2029650"/>
              <a:ext cx="82125" cy="170275"/>
            </a:xfrm>
            <a:custGeom>
              <a:avLst/>
              <a:gdLst/>
              <a:ahLst/>
              <a:cxnLst/>
              <a:rect l="l" t="t" r="r" b="b"/>
              <a:pathLst>
                <a:path w="3285" h="6811" extrusionOk="0">
                  <a:moveTo>
                    <a:pt x="114" y="1"/>
                  </a:moveTo>
                  <a:cubicBezTo>
                    <a:pt x="96" y="1"/>
                    <a:pt x="77" y="6"/>
                    <a:pt x="61" y="17"/>
                  </a:cubicBezTo>
                  <a:cubicBezTo>
                    <a:pt x="14" y="48"/>
                    <a:pt x="1" y="108"/>
                    <a:pt x="31" y="154"/>
                  </a:cubicBezTo>
                  <a:cubicBezTo>
                    <a:pt x="1369" y="2189"/>
                    <a:pt x="2394" y="4402"/>
                    <a:pt x="3079" y="6739"/>
                  </a:cubicBezTo>
                  <a:cubicBezTo>
                    <a:pt x="3092" y="6783"/>
                    <a:pt x="3131" y="6810"/>
                    <a:pt x="3174" y="6810"/>
                  </a:cubicBezTo>
                  <a:cubicBezTo>
                    <a:pt x="3184" y="6810"/>
                    <a:pt x="3193" y="6809"/>
                    <a:pt x="3204" y="6807"/>
                  </a:cubicBezTo>
                  <a:cubicBezTo>
                    <a:pt x="3256" y="6792"/>
                    <a:pt x="3285" y="6737"/>
                    <a:pt x="3271" y="6684"/>
                  </a:cubicBezTo>
                  <a:cubicBezTo>
                    <a:pt x="2579" y="4328"/>
                    <a:pt x="1547" y="2096"/>
                    <a:pt x="199" y="47"/>
                  </a:cubicBezTo>
                  <a:cubicBezTo>
                    <a:pt x="179" y="17"/>
                    <a:pt x="147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647;p62">
              <a:extLst>
                <a:ext uri="{FF2B5EF4-FFF2-40B4-BE49-F238E27FC236}">
                  <a16:creationId xmlns:a16="http://schemas.microsoft.com/office/drawing/2014/main" id="{869A9611-5829-43E7-B30B-63529093D2BB}"/>
                </a:ext>
              </a:extLst>
            </p:cNvPr>
            <p:cNvSpPr/>
            <p:nvPr/>
          </p:nvSpPr>
          <p:spPr>
            <a:xfrm>
              <a:off x="4911575" y="2088400"/>
              <a:ext cx="28900" cy="52850"/>
            </a:xfrm>
            <a:custGeom>
              <a:avLst/>
              <a:gdLst/>
              <a:ahLst/>
              <a:cxnLst/>
              <a:rect l="l" t="t" r="r" b="b"/>
              <a:pathLst>
                <a:path w="1156" h="2114" extrusionOk="0">
                  <a:moveTo>
                    <a:pt x="115" y="1"/>
                  </a:moveTo>
                  <a:cubicBezTo>
                    <a:pt x="96" y="1"/>
                    <a:pt x="76" y="6"/>
                    <a:pt x="59" y="18"/>
                  </a:cubicBezTo>
                  <a:cubicBezTo>
                    <a:pt x="13" y="47"/>
                    <a:pt x="1" y="109"/>
                    <a:pt x="32" y="155"/>
                  </a:cubicBezTo>
                  <a:cubicBezTo>
                    <a:pt x="420" y="741"/>
                    <a:pt x="729" y="1376"/>
                    <a:pt x="949" y="2045"/>
                  </a:cubicBezTo>
                  <a:cubicBezTo>
                    <a:pt x="964" y="2087"/>
                    <a:pt x="1002" y="2113"/>
                    <a:pt x="1044" y="2113"/>
                  </a:cubicBezTo>
                  <a:cubicBezTo>
                    <a:pt x="1055" y="2113"/>
                    <a:pt x="1065" y="2112"/>
                    <a:pt x="1076" y="2108"/>
                  </a:cubicBezTo>
                  <a:cubicBezTo>
                    <a:pt x="1127" y="2091"/>
                    <a:pt x="1156" y="2035"/>
                    <a:pt x="1139" y="1983"/>
                  </a:cubicBezTo>
                  <a:cubicBezTo>
                    <a:pt x="914" y="1297"/>
                    <a:pt x="597" y="646"/>
                    <a:pt x="197" y="45"/>
                  </a:cubicBezTo>
                  <a:cubicBezTo>
                    <a:pt x="178" y="16"/>
                    <a:pt x="147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648;p62">
              <a:extLst>
                <a:ext uri="{FF2B5EF4-FFF2-40B4-BE49-F238E27FC236}">
                  <a16:creationId xmlns:a16="http://schemas.microsoft.com/office/drawing/2014/main" id="{B4C974C9-0361-4C4F-860E-C20379405D4B}"/>
                </a:ext>
              </a:extLst>
            </p:cNvPr>
            <p:cNvSpPr/>
            <p:nvPr/>
          </p:nvSpPr>
          <p:spPr>
            <a:xfrm>
              <a:off x="5128625" y="2017875"/>
              <a:ext cx="95475" cy="66575"/>
            </a:xfrm>
            <a:custGeom>
              <a:avLst/>
              <a:gdLst/>
              <a:ahLst/>
              <a:cxnLst/>
              <a:rect l="l" t="t" r="r" b="b"/>
              <a:pathLst>
                <a:path w="3819" h="2663" extrusionOk="0">
                  <a:moveTo>
                    <a:pt x="114" y="1"/>
                  </a:moveTo>
                  <a:cubicBezTo>
                    <a:pt x="77" y="1"/>
                    <a:pt x="42" y="22"/>
                    <a:pt x="25" y="58"/>
                  </a:cubicBezTo>
                  <a:cubicBezTo>
                    <a:pt x="1" y="107"/>
                    <a:pt x="22" y="166"/>
                    <a:pt x="72" y="189"/>
                  </a:cubicBezTo>
                  <a:cubicBezTo>
                    <a:pt x="1389" y="807"/>
                    <a:pt x="2590" y="1629"/>
                    <a:pt x="3640" y="2635"/>
                  </a:cubicBezTo>
                  <a:cubicBezTo>
                    <a:pt x="3660" y="2654"/>
                    <a:pt x="3683" y="2663"/>
                    <a:pt x="3709" y="2663"/>
                  </a:cubicBezTo>
                  <a:cubicBezTo>
                    <a:pt x="3735" y="2663"/>
                    <a:pt x="3761" y="2652"/>
                    <a:pt x="3779" y="2633"/>
                  </a:cubicBezTo>
                  <a:cubicBezTo>
                    <a:pt x="3818" y="2593"/>
                    <a:pt x="3816" y="2530"/>
                    <a:pt x="3777" y="2492"/>
                  </a:cubicBezTo>
                  <a:cubicBezTo>
                    <a:pt x="2711" y="1471"/>
                    <a:pt x="1493" y="636"/>
                    <a:pt x="156" y="10"/>
                  </a:cubicBez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649;p62">
              <a:extLst>
                <a:ext uri="{FF2B5EF4-FFF2-40B4-BE49-F238E27FC236}">
                  <a16:creationId xmlns:a16="http://schemas.microsoft.com/office/drawing/2014/main" id="{FDAF13D8-EE40-4D2D-8C6D-3E1CD7C33BE8}"/>
                </a:ext>
              </a:extLst>
            </p:cNvPr>
            <p:cNvSpPr/>
            <p:nvPr/>
          </p:nvSpPr>
          <p:spPr>
            <a:xfrm>
              <a:off x="5212400" y="2039825"/>
              <a:ext cx="25350" cy="22650"/>
            </a:xfrm>
            <a:custGeom>
              <a:avLst/>
              <a:gdLst/>
              <a:ahLst/>
              <a:cxnLst/>
              <a:rect l="l" t="t" r="r" b="b"/>
              <a:pathLst>
                <a:path w="1014" h="906" extrusionOk="0">
                  <a:moveTo>
                    <a:pt x="113" y="1"/>
                  </a:moveTo>
                  <a:cubicBezTo>
                    <a:pt x="85" y="1"/>
                    <a:pt x="58" y="12"/>
                    <a:pt x="38" y="34"/>
                  </a:cubicBezTo>
                  <a:cubicBezTo>
                    <a:pt x="1" y="74"/>
                    <a:pt x="5" y="136"/>
                    <a:pt x="46" y="173"/>
                  </a:cubicBezTo>
                  <a:lnTo>
                    <a:pt x="836" y="882"/>
                  </a:lnTo>
                  <a:cubicBezTo>
                    <a:pt x="853" y="899"/>
                    <a:pt x="878" y="906"/>
                    <a:pt x="901" y="906"/>
                  </a:cubicBezTo>
                  <a:cubicBezTo>
                    <a:pt x="929" y="906"/>
                    <a:pt x="956" y="894"/>
                    <a:pt x="977" y="872"/>
                  </a:cubicBezTo>
                  <a:cubicBezTo>
                    <a:pt x="1013" y="832"/>
                    <a:pt x="1009" y="769"/>
                    <a:pt x="968" y="732"/>
                  </a:cubicBezTo>
                  <a:lnTo>
                    <a:pt x="179" y="26"/>
                  </a:lnTo>
                  <a:cubicBezTo>
                    <a:pt x="160" y="9"/>
                    <a:pt x="136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650;p62">
              <a:extLst>
                <a:ext uri="{FF2B5EF4-FFF2-40B4-BE49-F238E27FC236}">
                  <a16:creationId xmlns:a16="http://schemas.microsoft.com/office/drawing/2014/main" id="{B58C3BCD-D8D8-4F49-9B02-F747100A1A1A}"/>
                </a:ext>
              </a:extLst>
            </p:cNvPr>
            <p:cNvSpPr/>
            <p:nvPr/>
          </p:nvSpPr>
          <p:spPr>
            <a:xfrm>
              <a:off x="5249875" y="2041725"/>
              <a:ext cx="19525" cy="14900"/>
            </a:xfrm>
            <a:custGeom>
              <a:avLst/>
              <a:gdLst/>
              <a:ahLst/>
              <a:cxnLst/>
              <a:rect l="l" t="t" r="r" b="b"/>
              <a:pathLst>
                <a:path w="781" h="596" extrusionOk="0">
                  <a:moveTo>
                    <a:pt x="113" y="0"/>
                  </a:moveTo>
                  <a:cubicBezTo>
                    <a:pt x="82" y="0"/>
                    <a:pt x="52" y="15"/>
                    <a:pt x="32" y="43"/>
                  </a:cubicBezTo>
                  <a:cubicBezTo>
                    <a:pt x="1" y="87"/>
                    <a:pt x="11" y="149"/>
                    <a:pt x="57" y="180"/>
                  </a:cubicBezTo>
                  <a:lnTo>
                    <a:pt x="612" y="576"/>
                  </a:lnTo>
                  <a:cubicBezTo>
                    <a:pt x="631" y="588"/>
                    <a:pt x="651" y="595"/>
                    <a:pt x="670" y="595"/>
                  </a:cubicBezTo>
                  <a:cubicBezTo>
                    <a:pt x="702" y="595"/>
                    <a:pt x="732" y="580"/>
                    <a:pt x="749" y="553"/>
                  </a:cubicBezTo>
                  <a:cubicBezTo>
                    <a:pt x="781" y="508"/>
                    <a:pt x="770" y="446"/>
                    <a:pt x="726" y="414"/>
                  </a:cubicBezTo>
                  <a:lnTo>
                    <a:pt x="170" y="18"/>
                  </a:lnTo>
                  <a:cubicBezTo>
                    <a:pt x="153" y="6"/>
                    <a:pt x="133" y="0"/>
                    <a:pt x="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651;p62">
              <a:extLst>
                <a:ext uri="{FF2B5EF4-FFF2-40B4-BE49-F238E27FC236}">
                  <a16:creationId xmlns:a16="http://schemas.microsoft.com/office/drawing/2014/main" id="{07403311-162C-4CBF-8352-A151FB343BB1}"/>
                </a:ext>
              </a:extLst>
            </p:cNvPr>
            <p:cNvSpPr/>
            <p:nvPr/>
          </p:nvSpPr>
          <p:spPr>
            <a:xfrm>
              <a:off x="5284200" y="2041350"/>
              <a:ext cx="15450" cy="9425"/>
            </a:xfrm>
            <a:custGeom>
              <a:avLst/>
              <a:gdLst/>
              <a:ahLst/>
              <a:cxnLst/>
              <a:rect l="l" t="t" r="r" b="b"/>
              <a:pathLst>
                <a:path w="618" h="377" extrusionOk="0">
                  <a:moveTo>
                    <a:pt x="114" y="1"/>
                  </a:moveTo>
                  <a:cubicBezTo>
                    <a:pt x="76" y="1"/>
                    <a:pt x="40" y="22"/>
                    <a:pt x="23" y="59"/>
                  </a:cubicBezTo>
                  <a:cubicBezTo>
                    <a:pt x="0" y="108"/>
                    <a:pt x="22" y="168"/>
                    <a:pt x="73" y="190"/>
                  </a:cubicBezTo>
                  <a:lnTo>
                    <a:pt x="462" y="368"/>
                  </a:lnTo>
                  <a:cubicBezTo>
                    <a:pt x="475" y="374"/>
                    <a:pt x="489" y="376"/>
                    <a:pt x="502" y="376"/>
                  </a:cubicBezTo>
                  <a:cubicBezTo>
                    <a:pt x="541" y="376"/>
                    <a:pt x="576" y="355"/>
                    <a:pt x="594" y="319"/>
                  </a:cubicBezTo>
                  <a:cubicBezTo>
                    <a:pt x="617" y="269"/>
                    <a:pt x="595" y="210"/>
                    <a:pt x="544" y="187"/>
                  </a:cubicBezTo>
                  <a:lnTo>
                    <a:pt x="155" y="10"/>
                  </a:lnTo>
                  <a:cubicBezTo>
                    <a:pt x="142" y="4"/>
                    <a:pt x="128" y="1"/>
                    <a:pt x="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652;p62">
              <a:extLst>
                <a:ext uri="{FF2B5EF4-FFF2-40B4-BE49-F238E27FC236}">
                  <a16:creationId xmlns:a16="http://schemas.microsoft.com/office/drawing/2014/main" id="{C84B1399-9963-43D1-859D-DA0991EA623D}"/>
                </a:ext>
              </a:extLst>
            </p:cNvPr>
            <p:cNvSpPr/>
            <p:nvPr/>
          </p:nvSpPr>
          <p:spPr>
            <a:xfrm>
              <a:off x="5044350" y="2095875"/>
              <a:ext cx="63225" cy="59700"/>
            </a:xfrm>
            <a:custGeom>
              <a:avLst/>
              <a:gdLst/>
              <a:ahLst/>
              <a:cxnLst/>
              <a:rect l="l" t="t" r="r" b="b"/>
              <a:pathLst>
                <a:path w="2529" h="2388" extrusionOk="0">
                  <a:moveTo>
                    <a:pt x="111" y="0"/>
                  </a:moveTo>
                  <a:cubicBezTo>
                    <a:pt x="85" y="0"/>
                    <a:pt x="58" y="11"/>
                    <a:pt x="38" y="31"/>
                  </a:cubicBezTo>
                  <a:cubicBezTo>
                    <a:pt x="0" y="72"/>
                    <a:pt x="2" y="134"/>
                    <a:pt x="42" y="172"/>
                  </a:cubicBezTo>
                  <a:lnTo>
                    <a:pt x="2350" y="2361"/>
                  </a:lnTo>
                  <a:cubicBezTo>
                    <a:pt x="2370" y="2378"/>
                    <a:pt x="2394" y="2388"/>
                    <a:pt x="2418" y="2388"/>
                  </a:cubicBezTo>
                  <a:cubicBezTo>
                    <a:pt x="2444" y="2388"/>
                    <a:pt x="2469" y="2377"/>
                    <a:pt x="2491" y="2355"/>
                  </a:cubicBezTo>
                  <a:cubicBezTo>
                    <a:pt x="2528" y="2315"/>
                    <a:pt x="2526" y="2253"/>
                    <a:pt x="2486" y="2215"/>
                  </a:cubicBezTo>
                  <a:lnTo>
                    <a:pt x="179" y="27"/>
                  </a:lnTo>
                  <a:cubicBezTo>
                    <a:pt x="160" y="9"/>
                    <a:pt x="136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653;p62">
              <a:extLst>
                <a:ext uri="{FF2B5EF4-FFF2-40B4-BE49-F238E27FC236}">
                  <a16:creationId xmlns:a16="http://schemas.microsoft.com/office/drawing/2014/main" id="{93E2513A-AC89-4CC6-8611-43EFEA870F6F}"/>
                </a:ext>
              </a:extLst>
            </p:cNvPr>
            <p:cNvSpPr/>
            <p:nvPr/>
          </p:nvSpPr>
          <p:spPr>
            <a:xfrm>
              <a:off x="5061450" y="2152725"/>
              <a:ext cx="14625" cy="12625"/>
            </a:xfrm>
            <a:custGeom>
              <a:avLst/>
              <a:gdLst/>
              <a:ahLst/>
              <a:cxnLst/>
              <a:rect l="l" t="t" r="r" b="b"/>
              <a:pathLst>
                <a:path w="585" h="505" extrusionOk="0">
                  <a:moveTo>
                    <a:pt x="111" y="0"/>
                  </a:moveTo>
                  <a:cubicBezTo>
                    <a:pt x="83" y="0"/>
                    <a:pt x="55" y="12"/>
                    <a:pt x="36" y="35"/>
                  </a:cubicBezTo>
                  <a:cubicBezTo>
                    <a:pt x="0" y="76"/>
                    <a:pt x="6" y="139"/>
                    <a:pt x="48" y="174"/>
                  </a:cubicBezTo>
                  <a:lnTo>
                    <a:pt x="410" y="481"/>
                  </a:lnTo>
                  <a:cubicBezTo>
                    <a:pt x="428" y="497"/>
                    <a:pt x="452" y="504"/>
                    <a:pt x="474" y="504"/>
                  </a:cubicBezTo>
                  <a:cubicBezTo>
                    <a:pt x="501" y="504"/>
                    <a:pt x="531" y="493"/>
                    <a:pt x="549" y="469"/>
                  </a:cubicBezTo>
                  <a:cubicBezTo>
                    <a:pt x="585" y="429"/>
                    <a:pt x="579" y="365"/>
                    <a:pt x="537" y="330"/>
                  </a:cubicBezTo>
                  <a:lnTo>
                    <a:pt x="175" y="23"/>
                  </a:lnTo>
                  <a:cubicBezTo>
                    <a:pt x="156" y="8"/>
                    <a:pt x="133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654;p62">
              <a:extLst>
                <a:ext uri="{FF2B5EF4-FFF2-40B4-BE49-F238E27FC236}">
                  <a16:creationId xmlns:a16="http://schemas.microsoft.com/office/drawing/2014/main" id="{D1232067-E77D-4AC7-9C9E-503F43D4026B}"/>
                </a:ext>
              </a:extLst>
            </p:cNvPr>
            <p:cNvSpPr/>
            <p:nvPr/>
          </p:nvSpPr>
          <p:spPr>
            <a:xfrm>
              <a:off x="5031100" y="2176150"/>
              <a:ext cx="12050" cy="11250"/>
            </a:xfrm>
            <a:custGeom>
              <a:avLst/>
              <a:gdLst/>
              <a:ahLst/>
              <a:cxnLst/>
              <a:rect l="l" t="t" r="r" b="b"/>
              <a:pathLst>
                <a:path w="482" h="450" extrusionOk="0">
                  <a:moveTo>
                    <a:pt x="112" y="0"/>
                  </a:moveTo>
                  <a:cubicBezTo>
                    <a:pt x="86" y="0"/>
                    <a:pt x="60" y="11"/>
                    <a:pt x="40" y="31"/>
                  </a:cubicBezTo>
                  <a:cubicBezTo>
                    <a:pt x="1" y="71"/>
                    <a:pt x="3" y="134"/>
                    <a:pt x="42" y="172"/>
                  </a:cubicBezTo>
                  <a:lnTo>
                    <a:pt x="303" y="421"/>
                  </a:lnTo>
                  <a:cubicBezTo>
                    <a:pt x="322" y="440"/>
                    <a:pt x="346" y="449"/>
                    <a:pt x="371" y="449"/>
                  </a:cubicBezTo>
                  <a:cubicBezTo>
                    <a:pt x="398" y="449"/>
                    <a:pt x="424" y="439"/>
                    <a:pt x="443" y="419"/>
                  </a:cubicBezTo>
                  <a:cubicBezTo>
                    <a:pt x="482" y="379"/>
                    <a:pt x="480" y="316"/>
                    <a:pt x="441" y="278"/>
                  </a:cubicBezTo>
                  <a:lnTo>
                    <a:pt x="180" y="28"/>
                  </a:lnTo>
                  <a:cubicBezTo>
                    <a:pt x="161" y="9"/>
                    <a:pt x="136" y="0"/>
                    <a:pt x="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655;p62">
              <a:extLst>
                <a:ext uri="{FF2B5EF4-FFF2-40B4-BE49-F238E27FC236}">
                  <a16:creationId xmlns:a16="http://schemas.microsoft.com/office/drawing/2014/main" id="{ABC21AF4-15C1-4528-AA8C-A12C3B87E3ED}"/>
                </a:ext>
              </a:extLst>
            </p:cNvPr>
            <p:cNvSpPr/>
            <p:nvPr/>
          </p:nvSpPr>
          <p:spPr>
            <a:xfrm>
              <a:off x="5183250" y="2186850"/>
              <a:ext cx="12000" cy="65350"/>
            </a:xfrm>
            <a:custGeom>
              <a:avLst/>
              <a:gdLst/>
              <a:ahLst/>
              <a:cxnLst/>
              <a:rect l="l" t="t" r="r" b="b"/>
              <a:pathLst>
                <a:path w="480" h="2614" extrusionOk="0">
                  <a:moveTo>
                    <a:pt x="108" y="0"/>
                  </a:moveTo>
                  <a:cubicBezTo>
                    <a:pt x="102" y="0"/>
                    <a:pt x="97" y="1"/>
                    <a:pt x="91" y="1"/>
                  </a:cubicBezTo>
                  <a:cubicBezTo>
                    <a:pt x="38" y="9"/>
                    <a:pt x="1" y="60"/>
                    <a:pt x="8" y="114"/>
                  </a:cubicBezTo>
                  <a:cubicBezTo>
                    <a:pt x="132" y="908"/>
                    <a:pt x="223" y="1718"/>
                    <a:pt x="276" y="2522"/>
                  </a:cubicBezTo>
                  <a:cubicBezTo>
                    <a:pt x="281" y="2575"/>
                    <a:pt x="324" y="2614"/>
                    <a:pt x="375" y="2614"/>
                  </a:cubicBezTo>
                  <a:lnTo>
                    <a:pt x="383" y="2614"/>
                  </a:lnTo>
                  <a:cubicBezTo>
                    <a:pt x="437" y="2611"/>
                    <a:pt x="480" y="2564"/>
                    <a:pt x="475" y="2509"/>
                  </a:cubicBezTo>
                  <a:cubicBezTo>
                    <a:pt x="420" y="1698"/>
                    <a:pt x="329" y="882"/>
                    <a:pt x="204" y="85"/>
                  </a:cubicBezTo>
                  <a:cubicBezTo>
                    <a:pt x="197" y="35"/>
                    <a:pt x="158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656;p62">
              <a:extLst>
                <a:ext uri="{FF2B5EF4-FFF2-40B4-BE49-F238E27FC236}">
                  <a16:creationId xmlns:a16="http://schemas.microsoft.com/office/drawing/2014/main" id="{88D2D036-98FD-47DB-9A03-8873E44BFF05}"/>
                </a:ext>
              </a:extLst>
            </p:cNvPr>
            <p:cNvSpPr/>
            <p:nvPr/>
          </p:nvSpPr>
          <p:spPr>
            <a:xfrm>
              <a:off x="5204375" y="2206050"/>
              <a:ext cx="8475" cy="97425"/>
            </a:xfrm>
            <a:custGeom>
              <a:avLst/>
              <a:gdLst/>
              <a:ahLst/>
              <a:cxnLst/>
              <a:rect l="l" t="t" r="r" b="b"/>
              <a:pathLst>
                <a:path w="339" h="3897" extrusionOk="0">
                  <a:moveTo>
                    <a:pt x="103" y="1"/>
                  </a:moveTo>
                  <a:cubicBezTo>
                    <a:pt x="101" y="1"/>
                    <a:pt x="100" y="1"/>
                    <a:pt x="99" y="1"/>
                  </a:cubicBezTo>
                  <a:cubicBezTo>
                    <a:pt x="43" y="2"/>
                    <a:pt x="1" y="48"/>
                    <a:pt x="3" y="103"/>
                  </a:cubicBezTo>
                  <a:lnTo>
                    <a:pt x="139" y="3801"/>
                  </a:lnTo>
                  <a:cubicBezTo>
                    <a:pt x="141" y="3854"/>
                    <a:pt x="185" y="3896"/>
                    <a:pt x="238" y="3896"/>
                  </a:cubicBezTo>
                  <a:lnTo>
                    <a:pt x="242" y="3896"/>
                  </a:lnTo>
                  <a:cubicBezTo>
                    <a:pt x="297" y="3895"/>
                    <a:pt x="339" y="3849"/>
                    <a:pt x="338" y="3793"/>
                  </a:cubicBezTo>
                  <a:lnTo>
                    <a:pt x="201" y="97"/>
                  </a:lnTo>
                  <a:cubicBezTo>
                    <a:pt x="200" y="42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657;p62">
              <a:extLst>
                <a:ext uri="{FF2B5EF4-FFF2-40B4-BE49-F238E27FC236}">
                  <a16:creationId xmlns:a16="http://schemas.microsoft.com/office/drawing/2014/main" id="{8E0E040C-9A14-4174-84CB-AE060EB85342}"/>
                </a:ext>
              </a:extLst>
            </p:cNvPr>
            <p:cNvSpPr/>
            <p:nvPr/>
          </p:nvSpPr>
          <p:spPr>
            <a:xfrm>
              <a:off x="5208300" y="2174000"/>
              <a:ext cx="7400" cy="18475"/>
            </a:xfrm>
            <a:custGeom>
              <a:avLst/>
              <a:gdLst/>
              <a:ahLst/>
              <a:cxnLst/>
              <a:rect l="l" t="t" r="r" b="b"/>
              <a:pathLst>
                <a:path w="296" h="739" extrusionOk="0">
                  <a:moveTo>
                    <a:pt x="106" y="1"/>
                  </a:moveTo>
                  <a:cubicBezTo>
                    <a:pt x="101" y="1"/>
                    <a:pt x="96" y="1"/>
                    <a:pt x="91" y="2"/>
                  </a:cubicBezTo>
                  <a:cubicBezTo>
                    <a:pt x="38" y="10"/>
                    <a:pt x="1" y="62"/>
                    <a:pt x="9" y="115"/>
                  </a:cubicBezTo>
                  <a:lnTo>
                    <a:pt x="91" y="654"/>
                  </a:lnTo>
                  <a:cubicBezTo>
                    <a:pt x="100" y="704"/>
                    <a:pt x="142" y="739"/>
                    <a:pt x="190" y="739"/>
                  </a:cubicBezTo>
                  <a:cubicBezTo>
                    <a:pt x="195" y="739"/>
                    <a:pt x="201" y="739"/>
                    <a:pt x="205" y="738"/>
                  </a:cubicBezTo>
                  <a:cubicBezTo>
                    <a:pt x="259" y="730"/>
                    <a:pt x="295" y="679"/>
                    <a:pt x="288" y="625"/>
                  </a:cubicBezTo>
                  <a:lnTo>
                    <a:pt x="205" y="85"/>
                  </a:lnTo>
                  <a:cubicBezTo>
                    <a:pt x="197" y="36"/>
                    <a:pt x="152" y="1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DD483892-8125-4ACE-8228-335911B8878B}"/>
              </a:ext>
            </a:extLst>
          </p:cNvPr>
          <p:cNvGrpSpPr>
            <a:grpSpLocks/>
          </p:cNvGrpSpPr>
          <p:nvPr/>
        </p:nvGrpSpPr>
        <p:grpSpPr bwMode="auto">
          <a:xfrm>
            <a:off x="2370582" y="1117532"/>
            <a:ext cx="4041648" cy="1651138"/>
            <a:chOff x="432" y="1052"/>
            <a:chExt cx="3744" cy="1489"/>
          </a:xfrm>
        </p:grpSpPr>
        <p:sp>
          <p:nvSpPr>
            <p:cNvPr id="6147" name="AutoShape 3">
              <a:extLst>
                <a:ext uri="{FF2B5EF4-FFF2-40B4-BE49-F238E27FC236}">
                  <a16:creationId xmlns:a16="http://schemas.microsoft.com/office/drawing/2014/main" id="{8FB80B86-D808-4F05-88FF-97A412E70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344"/>
              <a:ext cx="3024" cy="960"/>
            </a:xfrm>
            <a:prstGeom prst="parallelogram">
              <a:avLst>
                <a:gd name="adj" fmla="val 7875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 dirty="0"/>
            </a:p>
          </p:txBody>
        </p:sp>
        <p:sp>
          <p:nvSpPr>
            <p:cNvPr id="6148" name="Text Box 4">
              <a:extLst>
                <a:ext uri="{FF2B5EF4-FFF2-40B4-BE49-F238E27FC236}">
                  <a16:creationId xmlns:a16="http://schemas.microsoft.com/office/drawing/2014/main" id="{A02C6A9C-7C90-4AEF-9F01-BD1AAD561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052"/>
              <a:ext cx="383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A</a:t>
              </a:r>
            </a:p>
          </p:txBody>
        </p:sp>
        <p:sp>
          <p:nvSpPr>
            <p:cNvPr id="6149" name="Text Box 5">
              <a:extLst>
                <a:ext uri="{FF2B5EF4-FFF2-40B4-BE49-F238E27FC236}">
                  <a16:creationId xmlns:a16="http://schemas.microsoft.com/office/drawing/2014/main" id="{F6AFEC50-7510-4C5E-901B-FFF01E062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137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D</a:t>
              </a:r>
            </a:p>
          </p:txBody>
        </p:sp>
        <p:sp>
          <p:nvSpPr>
            <p:cNvPr id="6150" name="Text Box 6">
              <a:extLst>
                <a:ext uri="{FF2B5EF4-FFF2-40B4-BE49-F238E27FC236}">
                  <a16:creationId xmlns:a16="http://schemas.microsoft.com/office/drawing/2014/main" id="{42A0518D-5362-4EFE-9868-B2B4C3BAB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208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C</a:t>
              </a:r>
            </a:p>
          </p:txBody>
        </p:sp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5ACF8A87-21CE-4D5B-BFBF-53250FA4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083"/>
              <a:ext cx="384" cy="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latin typeface="+mj-lt"/>
                </a:rPr>
                <a:t>B</a:t>
              </a:r>
            </a:p>
          </p:txBody>
        </p:sp>
      </p:grpSp>
      <p:sp>
        <p:nvSpPr>
          <p:cNvPr id="6152" name="Rectangle 8">
            <a:extLst>
              <a:ext uri="{FF2B5EF4-FFF2-40B4-BE49-F238E27FC236}">
                <a16:creationId xmlns:a16="http://schemas.microsoft.com/office/drawing/2014/main" id="{85A86E95-A1DF-417D-AFB8-08A762D86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29240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BDB7378E-8D44-4DBE-9A19-F759E733C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1816143"/>
            <a:ext cx="184731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05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698EE610-D7FE-43C9-B34C-510FB1B91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7732" y="245727"/>
            <a:ext cx="7073646" cy="92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Hãy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nêu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các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đặc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điểm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của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hình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bình</a:t>
            </a:r>
            <a:r>
              <a:rPr lang="en-US" altLang="en-US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chemeClr val="bg2">
                    <a:lumMod val="75000"/>
                  </a:schemeClr>
                </a:solidFill>
                <a:latin typeface="+mj-lt"/>
              </a:rPr>
              <a:t>hành</a:t>
            </a:r>
            <a:endParaRPr lang="en-US" altLang="en-US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54F9B502-A8EA-41D7-B682-C0D5E998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" y="4220815"/>
            <a:ext cx="8778240" cy="415498"/>
          </a:xfrm>
          <a:prstGeom prst="rect">
            <a:avLst/>
          </a:prstGeom>
          <a:solidFill>
            <a:srgbClr val="66FFFF"/>
          </a:solidFill>
          <a:ln w="57150" cmpd="thickThin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bình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hành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cạnh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đối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diện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song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song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bằng</a:t>
            </a: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+mj-lt"/>
              </a:rPr>
              <a:t>nhau</a:t>
            </a:r>
            <a:endParaRPr lang="en-US" altLang="en-US" sz="21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540D0-231B-4222-B93F-A2A8D6A0F3FC}"/>
              </a:ext>
            </a:extLst>
          </p:cNvPr>
          <p:cNvSpPr txBox="1"/>
          <p:nvPr/>
        </p:nvSpPr>
        <p:spPr>
          <a:xfrm>
            <a:off x="1386840" y="96059"/>
            <a:ext cx="661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Cho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biết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cặp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cạnh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song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song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và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nhau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hình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bình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75000"/>
                  </a:schemeClr>
                </a:solidFill>
              </a:rPr>
              <a:t>hành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 ABCD?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B4737CA0-B910-461E-ABE7-62A5575B9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" y="3051420"/>
            <a:ext cx="512064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AB song </a:t>
            </a:r>
            <a:r>
              <a:rPr lang="en-US" altLang="en-US" sz="2400" b="1" dirty="0" err="1">
                <a:solidFill>
                  <a:schemeClr val="tx1"/>
                </a:solidFill>
              </a:rPr>
              <a:t>song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với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DC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AD song </a:t>
            </a:r>
            <a:r>
              <a:rPr lang="en-US" altLang="en-US" sz="2400" b="1" dirty="0" err="1">
                <a:solidFill>
                  <a:schemeClr val="tx1"/>
                </a:solidFill>
              </a:rPr>
              <a:t>song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với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</a:rPr>
              <a:t>cạnh</a:t>
            </a:r>
            <a:r>
              <a:rPr lang="en-US" altLang="en-US" sz="2400" b="1" dirty="0">
                <a:solidFill>
                  <a:schemeClr val="tx1"/>
                </a:solidFill>
              </a:rPr>
              <a:t> BC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86214CA-8F1F-401E-A0CE-7D6699389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3051420"/>
            <a:ext cx="3200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</a:rPr>
              <a:t>AB  = DC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</a:rPr>
              <a:t>AD  = BC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/>
      <p:bldP spid="6156" grpId="0" animBg="1"/>
      <p:bldP spid="6156" grpId="1" animBg="1"/>
      <p:bldP spid="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5"/>
          <p:cNvSpPr/>
          <p:nvPr/>
        </p:nvSpPr>
        <p:spPr>
          <a:xfrm>
            <a:off x="223202" y="-572250"/>
            <a:ext cx="242870" cy="237925"/>
          </a:xfrm>
          <a:custGeom>
            <a:avLst/>
            <a:gdLst/>
            <a:ahLst/>
            <a:cxnLst/>
            <a:rect l="l" t="t" r="r" b="b"/>
            <a:pathLst>
              <a:path w="7417" h="7266" extrusionOk="0">
                <a:moveTo>
                  <a:pt x="5623" y="1"/>
                </a:moveTo>
                <a:lnTo>
                  <a:pt x="3435" y="1429"/>
                </a:lnTo>
                <a:lnTo>
                  <a:pt x="1034" y="426"/>
                </a:lnTo>
                <a:lnTo>
                  <a:pt x="1702" y="2919"/>
                </a:lnTo>
                <a:lnTo>
                  <a:pt x="0" y="4894"/>
                </a:lnTo>
                <a:lnTo>
                  <a:pt x="2584" y="5046"/>
                </a:lnTo>
                <a:lnTo>
                  <a:pt x="3952" y="7265"/>
                </a:lnTo>
                <a:lnTo>
                  <a:pt x="4894" y="4834"/>
                </a:lnTo>
                <a:lnTo>
                  <a:pt x="7417" y="4256"/>
                </a:lnTo>
                <a:lnTo>
                  <a:pt x="5411" y="2615"/>
                </a:lnTo>
                <a:lnTo>
                  <a:pt x="56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35"/>
          <p:cNvGrpSpPr/>
          <p:nvPr/>
        </p:nvGrpSpPr>
        <p:grpSpPr>
          <a:xfrm>
            <a:off x="-126914" y="278944"/>
            <a:ext cx="2105733" cy="2437913"/>
            <a:chOff x="636603" y="678142"/>
            <a:chExt cx="3044087" cy="3341789"/>
          </a:xfrm>
        </p:grpSpPr>
        <p:sp>
          <p:nvSpPr>
            <p:cNvPr id="1213" name="Google Shape;1213;p35"/>
            <p:cNvSpPr/>
            <p:nvPr/>
          </p:nvSpPr>
          <p:spPr>
            <a:xfrm rot="257941">
              <a:off x="738793" y="938127"/>
              <a:ext cx="2601910" cy="2824117"/>
            </a:xfrm>
            <a:custGeom>
              <a:avLst/>
              <a:gdLst/>
              <a:ahLst/>
              <a:cxnLst/>
              <a:rect l="l" t="t" r="r" b="b"/>
              <a:pathLst>
                <a:path w="88757" h="96337" extrusionOk="0">
                  <a:moveTo>
                    <a:pt x="44851" y="0"/>
                  </a:moveTo>
                  <a:cubicBezTo>
                    <a:pt x="44490" y="0"/>
                    <a:pt x="44129" y="4"/>
                    <a:pt x="43770" y="11"/>
                  </a:cubicBezTo>
                  <a:cubicBezTo>
                    <a:pt x="43345" y="11"/>
                    <a:pt x="42919" y="42"/>
                    <a:pt x="42463" y="72"/>
                  </a:cubicBezTo>
                  <a:lnTo>
                    <a:pt x="42433" y="72"/>
                  </a:lnTo>
                  <a:cubicBezTo>
                    <a:pt x="35716" y="589"/>
                    <a:pt x="26627" y="3841"/>
                    <a:pt x="21490" y="12960"/>
                  </a:cubicBezTo>
                  <a:cubicBezTo>
                    <a:pt x="15989" y="22717"/>
                    <a:pt x="21490" y="33386"/>
                    <a:pt x="17569" y="43325"/>
                  </a:cubicBezTo>
                  <a:cubicBezTo>
                    <a:pt x="13679" y="53264"/>
                    <a:pt x="1" y="71350"/>
                    <a:pt x="17569" y="86973"/>
                  </a:cubicBezTo>
                  <a:cubicBezTo>
                    <a:pt x="24974" y="93562"/>
                    <a:pt x="35114" y="96336"/>
                    <a:pt x="45145" y="96336"/>
                  </a:cubicBezTo>
                  <a:cubicBezTo>
                    <a:pt x="49691" y="96336"/>
                    <a:pt x="54215" y="95767"/>
                    <a:pt x="58452" y="94724"/>
                  </a:cubicBezTo>
                  <a:cubicBezTo>
                    <a:pt x="67054" y="92627"/>
                    <a:pt x="74470" y="88584"/>
                    <a:pt x="78452" y="83417"/>
                  </a:cubicBezTo>
                  <a:cubicBezTo>
                    <a:pt x="88756" y="70104"/>
                    <a:pt x="85200" y="56821"/>
                    <a:pt x="77905" y="49526"/>
                  </a:cubicBezTo>
                  <a:cubicBezTo>
                    <a:pt x="70640" y="42231"/>
                    <a:pt x="71947" y="26455"/>
                    <a:pt x="70580" y="16790"/>
                  </a:cubicBezTo>
                  <a:cubicBezTo>
                    <a:pt x="69759" y="10984"/>
                    <a:pt x="66081" y="5969"/>
                    <a:pt x="59819" y="2990"/>
                  </a:cubicBezTo>
                  <a:cubicBezTo>
                    <a:pt x="56324" y="1379"/>
                    <a:pt x="52585" y="406"/>
                    <a:pt x="48755" y="163"/>
                  </a:cubicBezTo>
                  <a:lnTo>
                    <a:pt x="48360" y="133"/>
                  </a:lnTo>
                  <a:cubicBezTo>
                    <a:pt x="47199" y="40"/>
                    <a:pt x="46020" y="0"/>
                    <a:pt x="44851" y="0"/>
                  </a:cubicBezTo>
                  <a:close/>
                </a:path>
              </a:pathLst>
            </a:custGeom>
            <a:solidFill>
              <a:srgbClr val="513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 rot="257941">
              <a:off x="1429789" y="1714340"/>
              <a:ext cx="1452704" cy="643757"/>
            </a:xfrm>
            <a:custGeom>
              <a:avLst/>
              <a:gdLst/>
              <a:ahLst/>
              <a:cxnLst/>
              <a:rect l="l" t="t" r="r" b="b"/>
              <a:pathLst>
                <a:path w="49555" h="21960" extrusionOk="0">
                  <a:moveTo>
                    <a:pt x="47396" y="0"/>
                  </a:moveTo>
                  <a:lnTo>
                    <a:pt x="18915" y="9028"/>
                  </a:lnTo>
                  <a:cubicBezTo>
                    <a:pt x="18915" y="9028"/>
                    <a:pt x="7375" y="4871"/>
                    <a:pt x="2453" y="4871"/>
                  </a:cubicBezTo>
                  <a:cubicBezTo>
                    <a:pt x="895" y="4871"/>
                    <a:pt x="0" y="5287"/>
                    <a:pt x="343" y="6383"/>
                  </a:cubicBezTo>
                  <a:cubicBezTo>
                    <a:pt x="1459" y="10021"/>
                    <a:pt x="6116" y="10389"/>
                    <a:pt x="7953" y="10389"/>
                  </a:cubicBezTo>
                  <a:cubicBezTo>
                    <a:pt x="8418" y="10389"/>
                    <a:pt x="8702" y="10365"/>
                    <a:pt x="8702" y="10365"/>
                  </a:cubicBezTo>
                  <a:cubicBezTo>
                    <a:pt x="8702" y="10365"/>
                    <a:pt x="9401" y="14073"/>
                    <a:pt x="13718" y="17447"/>
                  </a:cubicBezTo>
                  <a:cubicBezTo>
                    <a:pt x="16769" y="19833"/>
                    <a:pt x="23102" y="21960"/>
                    <a:pt x="29064" y="21960"/>
                  </a:cubicBezTo>
                  <a:cubicBezTo>
                    <a:pt x="31536" y="21960"/>
                    <a:pt x="33944" y="21594"/>
                    <a:pt x="36028" y="20730"/>
                  </a:cubicBezTo>
                  <a:cubicBezTo>
                    <a:pt x="43110" y="17782"/>
                    <a:pt x="45055" y="16049"/>
                    <a:pt x="47305" y="12310"/>
                  </a:cubicBezTo>
                  <a:cubicBezTo>
                    <a:pt x="49554" y="8572"/>
                    <a:pt x="47396" y="0"/>
                    <a:pt x="47396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 rot="257941">
              <a:off x="739964" y="906937"/>
              <a:ext cx="1713519" cy="2822007"/>
            </a:xfrm>
            <a:custGeom>
              <a:avLst/>
              <a:gdLst/>
              <a:ahLst/>
              <a:cxnLst/>
              <a:rect l="l" t="t" r="r" b="b"/>
              <a:pathLst>
                <a:path w="58452" h="96265" extrusionOk="0">
                  <a:moveTo>
                    <a:pt x="42433" y="0"/>
                  </a:moveTo>
                  <a:lnTo>
                    <a:pt x="42433" y="0"/>
                  </a:lnTo>
                  <a:cubicBezTo>
                    <a:pt x="35716" y="517"/>
                    <a:pt x="26627" y="3769"/>
                    <a:pt x="21490" y="12888"/>
                  </a:cubicBezTo>
                  <a:cubicBezTo>
                    <a:pt x="15989" y="22645"/>
                    <a:pt x="21490" y="33314"/>
                    <a:pt x="17569" y="43253"/>
                  </a:cubicBezTo>
                  <a:cubicBezTo>
                    <a:pt x="13679" y="53192"/>
                    <a:pt x="1" y="71278"/>
                    <a:pt x="17569" y="86901"/>
                  </a:cubicBezTo>
                  <a:cubicBezTo>
                    <a:pt x="24974" y="93490"/>
                    <a:pt x="35114" y="96264"/>
                    <a:pt x="45145" y="96264"/>
                  </a:cubicBezTo>
                  <a:cubicBezTo>
                    <a:pt x="49691" y="96264"/>
                    <a:pt x="54215" y="95695"/>
                    <a:pt x="58452" y="94652"/>
                  </a:cubicBezTo>
                  <a:lnTo>
                    <a:pt x="58452" y="94652"/>
                  </a:lnTo>
                  <a:cubicBezTo>
                    <a:pt x="55694" y="95049"/>
                    <a:pt x="52992" y="95242"/>
                    <a:pt x="50372" y="95242"/>
                  </a:cubicBezTo>
                  <a:cubicBezTo>
                    <a:pt x="31134" y="95242"/>
                    <a:pt x="16327" y="84825"/>
                    <a:pt x="16354" y="68238"/>
                  </a:cubicBezTo>
                  <a:cubicBezTo>
                    <a:pt x="16384" y="49363"/>
                    <a:pt x="29788" y="43952"/>
                    <a:pt x="25138" y="27812"/>
                  </a:cubicBezTo>
                  <a:cubicBezTo>
                    <a:pt x="20548" y="11854"/>
                    <a:pt x="29393" y="2310"/>
                    <a:pt x="4243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 rot="257941">
              <a:off x="1480327" y="937137"/>
              <a:ext cx="1084420" cy="917793"/>
            </a:xfrm>
            <a:custGeom>
              <a:avLst/>
              <a:gdLst/>
              <a:ahLst/>
              <a:cxnLst/>
              <a:rect l="l" t="t" r="r" b="b"/>
              <a:pathLst>
                <a:path w="36992" h="31308" extrusionOk="0">
                  <a:moveTo>
                    <a:pt x="25502" y="0"/>
                  </a:moveTo>
                  <a:cubicBezTo>
                    <a:pt x="18572" y="760"/>
                    <a:pt x="11368" y="3496"/>
                    <a:pt x="6961" y="7539"/>
                  </a:cubicBezTo>
                  <a:cubicBezTo>
                    <a:pt x="1429" y="12645"/>
                    <a:pt x="639" y="21460"/>
                    <a:pt x="2219" y="31186"/>
                  </a:cubicBezTo>
                  <a:cubicBezTo>
                    <a:pt x="2949" y="31186"/>
                    <a:pt x="3678" y="31217"/>
                    <a:pt x="4438" y="31308"/>
                  </a:cubicBezTo>
                  <a:lnTo>
                    <a:pt x="4195" y="30639"/>
                  </a:lnTo>
                  <a:cubicBezTo>
                    <a:pt x="4195" y="30639"/>
                    <a:pt x="0" y="16171"/>
                    <a:pt x="8389" y="8238"/>
                  </a:cubicBezTo>
                  <a:cubicBezTo>
                    <a:pt x="12402" y="4445"/>
                    <a:pt x="20366" y="1452"/>
                    <a:pt x="28266" y="1452"/>
                  </a:cubicBezTo>
                  <a:cubicBezTo>
                    <a:pt x="31257" y="1452"/>
                    <a:pt x="34238" y="1881"/>
                    <a:pt x="36992" y="2858"/>
                  </a:cubicBezTo>
                  <a:cubicBezTo>
                    <a:pt x="33496" y="1277"/>
                    <a:pt x="29727" y="304"/>
                    <a:pt x="25928" y="31"/>
                  </a:cubicBezTo>
                  <a:lnTo>
                    <a:pt x="25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 rot="257941">
              <a:off x="2110413" y="690165"/>
              <a:ext cx="333282" cy="333165"/>
            </a:xfrm>
            <a:custGeom>
              <a:avLst/>
              <a:gdLst/>
              <a:ahLst/>
              <a:cxnLst/>
              <a:rect l="l" t="t" r="r" b="b"/>
              <a:pathLst>
                <a:path w="11369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2524" y="9207"/>
                    <a:pt x="5715" y="6654"/>
                    <a:pt x="8512" y="5255"/>
                  </a:cubicBezTo>
                  <a:cubicBezTo>
                    <a:pt x="11369" y="3857"/>
                    <a:pt x="10639" y="2337"/>
                    <a:pt x="9332" y="1182"/>
                  </a:cubicBezTo>
                  <a:cubicBezTo>
                    <a:pt x="884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 rot="257941">
              <a:off x="2110497" y="687928"/>
              <a:ext cx="273597" cy="333165"/>
            </a:xfrm>
            <a:custGeom>
              <a:avLst/>
              <a:gdLst/>
              <a:ahLst/>
              <a:cxnLst/>
              <a:rect l="l" t="t" r="r" b="b"/>
              <a:pathLst>
                <a:path w="9333" h="11365" extrusionOk="0">
                  <a:moveTo>
                    <a:pt x="7263" y="0"/>
                  </a:moveTo>
                  <a:cubicBezTo>
                    <a:pt x="5174" y="0"/>
                    <a:pt x="1102" y="4535"/>
                    <a:pt x="1" y="11365"/>
                  </a:cubicBezTo>
                  <a:cubicBezTo>
                    <a:pt x="1" y="11365"/>
                    <a:pt x="366" y="11061"/>
                    <a:pt x="973" y="10544"/>
                  </a:cubicBezTo>
                  <a:cubicBezTo>
                    <a:pt x="1623" y="6393"/>
                    <a:pt x="6497" y="1087"/>
                    <a:pt x="8843" y="1087"/>
                  </a:cubicBezTo>
                  <a:cubicBezTo>
                    <a:pt x="9022" y="1087"/>
                    <a:pt x="9186" y="1118"/>
                    <a:pt x="9332" y="1182"/>
                  </a:cubicBezTo>
                  <a:cubicBezTo>
                    <a:pt x="8876" y="787"/>
                    <a:pt x="8360" y="453"/>
                    <a:pt x="7843" y="149"/>
                  </a:cubicBezTo>
                  <a:cubicBezTo>
                    <a:pt x="7674" y="49"/>
                    <a:pt x="7479" y="0"/>
                    <a:pt x="726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 rot="257941">
              <a:off x="1719269" y="713818"/>
              <a:ext cx="404576" cy="282860"/>
            </a:xfrm>
            <a:custGeom>
              <a:avLst/>
              <a:gdLst/>
              <a:ahLst/>
              <a:cxnLst/>
              <a:rect l="l" t="t" r="r" b="b"/>
              <a:pathLst>
                <a:path w="13801" h="9649" extrusionOk="0">
                  <a:moveTo>
                    <a:pt x="4695" y="0"/>
                  </a:moveTo>
                  <a:cubicBezTo>
                    <a:pt x="4446" y="0"/>
                    <a:pt x="4227" y="45"/>
                    <a:pt x="4043" y="135"/>
                  </a:cubicBezTo>
                  <a:cubicBezTo>
                    <a:pt x="3952" y="166"/>
                    <a:pt x="3861" y="226"/>
                    <a:pt x="3800" y="287"/>
                  </a:cubicBezTo>
                  <a:cubicBezTo>
                    <a:pt x="2250" y="1716"/>
                    <a:pt x="0" y="4360"/>
                    <a:pt x="4225" y="5424"/>
                  </a:cubicBezTo>
                  <a:cubicBezTo>
                    <a:pt x="8359" y="6488"/>
                    <a:pt x="13618" y="9558"/>
                    <a:pt x="13800" y="9649"/>
                  </a:cubicBezTo>
                  <a:cubicBezTo>
                    <a:pt x="13648" y="9315"/>
                    <a:pt x="13527" y="8980"/>
                    <a:pt x="13375" y="8646"/>
                  </a:cubicBezTo>
                  <a:cubicBezTo>
                    <a:pt x="10956" y="3157"/>
                    <a:pt x="6789" y="0"/>
                    <a:pt x="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 rot="257941">
              <a:off x="1719121" y="717770"/>
              <a:ext cx="404576" cy="278903"/>
            </a:xfrm>
            <a:custGeom>
              <a:avLst/>
              <a:gdLst/>
              <a:ahLst/>
              <a:cxnLst/>
              <a:rect l="l" t="t" r="r" b="b"/>
              <a:pathLst>
                <a:path w="13801" h="9514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3952" y="31"/>
                    <a:pt x="3861" y="91"/>
                    <a:pt x="3800" y="152"/>
                  </a:cubicBezTo>
                  <a:cubicBezTo>
                    <a:pt x="2250" y="1581"/>
                    <a:pt x="0" y="4225"/>
                    <a:pt x="4225" y="5289"/>
                  </a:cubicBezTo>
                  <a:cubicBezTo>
                    <a:pt x="8359" y="6353"/>
                    <a:pt x="13618" y="9423"/>
                    <a:pt x="13800" y="9514"/>
                  </a:cubicBezTo>
                  <a:cubicBezTo>
                    <a:pt x="13648" y="9180"/>
                    <a:pt x="13527" y="8845"/>
                    <a:pt x="13375" y="8511"/>
                  </a:cubicBezTo>
                  <a:cubicBezTo>
                    <a:pt x="11217" y="5836"/>
                    <a:pt x="6779" y="3556"/>
                    <a:pt x="4560" y="3009"/>
                  </a:cubicBezTo>
                  <a:cubicBezTo>
                    <a:pt x="2432" y="2462"/>
                    <a:pt x="3192" y="1064"/>
                    <a:pt x="4043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 rot="257941">
              <a:off x="2749176" y="1649465"/>
              <a:ext cx="259144" cy="198199"/>
            </a:xfrm>
            <a:custGeom>
              <a:avLst/>
              <a:gdLst/>
              <a:ahLst/>
              <a:cxnLst/>
              <a:rect l="l" t="t" r="r" b="b"/>
              <a:pathLst>
                <a:path w="8840" h="6761" extrusionOk="0">
                  <a:moveTo>
                    <a:pt x="5846" y="1"/>
                  </a:moveTo>
                  <a:cubicBezTo>
                    <a:pt x="5090" y="1"/>
                    <a:pt x="4196" y="516"/>
                    <a:pt x="3374" y="1267"/>
                  </a:cubicBezTo>
                  <a:cubicBezTo>
                    <a:pt x="1490" y="3000"/>
                    <a:pt x="0" y="5918"/>
                    <a:pt x="1277" y="6526"/>
                  </a:cubicBezTo>
                  <a:cubicBezTo>
                    <a:pt x="1613" y="6687"/>
                    <a:pt x="1971" y="6760"/>
                    <a:pt x="2338" y="6760"/>
                  </a:cubicBezTo>
                  <a:cubicBezTo>
                    <a:pt x="5287" y="6760"/>
                    <a:pt x="8840" y="2031"/>
                    <a:pt x="6839" y="355"/>
                  </a:cubicBezTo>
                  <a:cubicBezTo>
                    <a:pt x="6718" y="264"/>
                    <a:pt x="6596" y="203"/>
                    <a:pt x="6475" y="143"/>
                  </a:cubicBezTo>
                  <a:cubicBezTo>
                    <a:pt x="6281" y="46"/>
                    <a:pt x="6070" y="1"/>
                    <a:pt x="5846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 rot="257941">
              <a:off x="1368035" y="1718309"/>
              <a:ext cx="399211" cy="225344"/>
            </a:xfrm>
            <a:custGeom>
              <a:avLst/>
              <a:gdLst/>
              <a:ahLst/>
              <a:cxnLst/>
              <a:rect l="l" t="t" r="r" b="b"/>
              <a:pathLst>
                <a:path w="13618" h="7687" extrusionOk="0">
                  <a:moveTo>
                    <a:pt x="5243" y="0"/>
                  </a:moveTo>
                  <a:cubicBezTo>
                    <a:pt x="5148" y="0"/>
                    <a:pt x="5053" y="4"/>
                    <a:pt x="4955" y="12"/>
                  </a:cubicBezTo>
                  <a:cubicBezTo>
                    <a:pt x="0" y="103"/>
                    <a:pt x="1885" y="4967"/>
                    <a:pt x="5198" y="6760"/>
                  </a:cubicBezTo>
                  <a:cubicBezTo>
                    <a:pt x="6446" y="7424"/>
                    <a:pt x="7780" y="7687"/>
                    <a:pt x="9002" y="7687"/>
                  </a:cubicBezTo>
                  <a:cubicBezTo>
                    <a:pt x="11025" y="7687"/>
                    <a:pt x="12741" y="6967"/>
                    <a:pt x="13253" y="6152"/>
                  </a:cubicBezTo>
                  <a:cubicBezTo>
                    <a:pt x="13618" y="5574"/>
                    <a:pt x="12250" y="3325"/>
                    <a:pt x="10001" y="1714"/>
                  </a:cubicBezTo>
                  <a:cubicBezTo>
                    <a:pt x="8906" y="894"/>
                    <a:pt x="7630" y="346"/>
                    <a:pt x="6292" y="103"/>
                  </a:cubicBezTo>
                  <a:lnTo>
                    <a:pt x="6262" y="103"/>
                  </a:lnTo>
                  <a:cubicBezTo>
                    <a:pt x="6171" y="73"/>
                    <a:pt x="6080" y="73"/>
                    <a:pt x="6019" y="73"/>
                  </a:cubicBezTo>
                  <a:cubicBezTo>
                    <a:pt x="5752" y="28"/>
                    <a:pt x="5501" y="0"/>
                    <a:pt x="524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 rot="257941">
              <a:off x="1650185" y="1120891"/>
              <a:ext cx="1194937" cy="1359922"/>
            </a:xfrm>
            <a:custGeom>
              <a:avLst/>
              <a:gdLst/>
              <a:ahLst/>
              <a:cxnLst/>
              <a:rect l="l" t="t" r="r" b="b"/>
              <a:pathLst>
                <a:path w="40762" h="46390" extrusionOk="0">
                  <a:moveTo>
                    <a:pt x="17144" y="0"/>
                  </a:moveTo>
                  <a:lnTo>
                    <a:pt x="17144" y="0"/>
                  </a:lnTo>
                  <a:cubicBezTo>
                    <a:pt x="17174" y="213"/>
                    <a:pt x="18086" y="3860"/>
                    <a:pt x="17782" y="6626"/>
                  </a:cubicBezTo>
                  <a:cubicBezTo>
                    <a:pt x="17752" y="6869"/>
                    <a:pt x="17539" y="7082"/>
                    <a:pt x="17266" y="7082"/>
                  </a:cubicBezTo>
                  <a:cubicBezTo>
                    <a:pt x="13466" y="7082"/>
                    <a:pt x="9697" y="7629"/>
                    <a:pt x="6050" y="8663"/>
                  </a:cubicBezTo>
                  <a:cubicBezTo>
                    <a:pt x="5990" y="8684"/>
                    <a:pt x="5931" y="8694"/>
                    <a:pt x="5874" y="8694"/>
                  </a:cubicBezTo>
                  <a:cubicBezTo>
                    <a:pt x="5606" y="8694"/>
                    <a:pt x="5376" y="8477"/>
                    <a:pt x="5351" y="8176"/>
                  </a:cubicBezTo>
                  <a:cubicBezTo>
                    <a:pt x="5381" y="6353"/>
                    <a:pt x="5867" y="4559"/>
                    <a:pt x="6718" y="2948"/>
                  </a:cubicBezTo>
                  <a:lnTo>
                    <a:pt x="6718" y="2948"/>
                  </a:lnTo>
                  <a:cubicBezTo>
                    <a:pt x="6536" y="3100"/>
                    <a:pt x="1" y="8328"/>
                    <a:pt x="913" y="20335"/>
                  </a:cubicBezTo>
                  <a:cubicBezTo>
                    <a:pt x="1855" y="32523"/>
                    <a:pt x="7296" y="37630"/>
                    <a:pt x="11460" y="38329"/>
                  </a:cubicBezTo>
                  <a:cubicBezTo>
                    <a:pt x="15260" y="38998"/>
                    <a:pt x="15563" y="39150"/>
                    <a:pt x="15229" y="43679"/>
                  </a:cubicBezTo>
                  <a:cubicBezTo>
                    <a:pt x="15168" y="44499"/>
                    <a:pt x="15655" y="45289"/>
                    <a:pt x="16415" y="45593"/>
                  </a:cubicBezTo>
                  <a:cubicBezTo>
                    <a:pt x="16931" y="45806"/>
                    <a:pt x="17478" y="45958"/>
                    <a:pt x="17995" y="46080"/>
                  </a:cubicBezTo>
                  <a:cubicBezTo>
                    <a:pt x="18901" y="46293"/>
                    <a:pt x="19831" y="46389"/>
                    <a:pt x="20763" y="46389"/>
                  </a:cubicBezTo>
                  <a:cubicBezTo>
                    <a:pt x="20894" y="46389"/>
                    <a:pt x="21025" y="46387"/>
                    <a:pt x="21156" y="46384"/>
                  </a:cubicBezTo>
                  <a:cubicBezTo>
                    <a:pt x="22524" y="46384"/>
                    <a:pt x="23862" y="46110"/>
                    <a:pt x="25077" y="45563"/>
                  </a:cubicBezTo>
                  <a:cubicBezTo>
                    <a:pt x="25716" y="45229"/>
                    <a:pt x="26111" y="44590"/>
                    <a:pt x="26141" y="43891"/>
                  </a:cubicBezTo>
                  <a:cubicBezTo>
                    <a:pt x="26172" y="42372"/>
                    <a:pt x="26324" y="39575"/>
                    <a:pt x="26840" y="39393"/>
                  </a:cubicBezTo>
                  <a:cubicBezTo>
                    <a:pt x="27539" y="39150"/>
                    <a:pt x="32767" y="38572"/>
                    <a:pt x="37357" y="33952"/>
                  </a:cubicBezTo>
                  <a:cubicBezTo>
                    <a:pt x="37540" y="33800"/>
                    <a:pt x="37692" y="33618"/>
                    <a:pt x="37844" y="33435"/>
                  </a:cubicBezTo>
                  <a:cubicBezTo>
                    <a:pt x="39910" y="30852"/>
                    <a:pt x="40762" y="26201"/>
                    <a:pt x="40397" y="21307"/>
                  </a:cubicBezTo>
                  <a:cubicBezTo>
                    <a:pt x="40336" y="20487"/>
                    <a:pt x="40245" y="19666"/>
                    <a:pt x="40123" y="18845"/>
                  </a:cubicBezTo>
                  <a:cubicBezTo>
                    <a:pt x="39546" y="15259"/>
                    <a:pt x="38360" y="11702"/>
                    <a:pt x="36476" y="8967"/>
                  </a:cubicBezTo>
                  <a:cubicBezTo>
                    <a:pt x="36202" y="8572"/>
                    <a:pt x="35898" y="8207"/>
                    <a:pt x="35594" y="7812"/>
                  </a:cubicBezTo>
                  <a:cubicBezTo>
                    <a:pt x="35594" y="7812"/>
                    <a:pt x="34688" y="7035"/>
                    <a:pt x="32588" y="7035"/>
                  </a:cubicBezTo>
                  <a:cubicBezTo>
                    <a:pt x="32413" y="7035"/>
                    <a:pt x="32230" y="7040"/>
                    <a:pt x="32038" y="7052"/>
                  </a:cubicBezTo>
                  <a:cubicBezTo>
                    <a:pt x="32013" y="7053"/>
                    <a:pt x="31989" y="7054"/>
                    <a:pt x="31965" y="7054"/>
                  </a:cubicBezTo>
                  <a:cubicBezTo>
                    <a:pt x="31506" y="7054"/>
                    <a:pt x="31085" y="6786"/>
                    <a:pt x="30883" y="6353"/>
                  </a:cubicBezTo>
                  <a:cubicBezTo>
                    <a:pt x="30001" y="4468"/>
                    <a:pt x="28938" y="2675"/>
                    <a:pt x="27783" y="942"/>
                  </a:cubicBezTo>
                  <a:lnTo>
                    <a:pt x="27783" y="942"/>
                  </a:lnTo>
                  <a:cubicBezTo>
                    <a:pt x="28299" y="2857"/>
                    <a:pt x="28634" y="4803"/>
                    <a:pt x="28846" y="6748"/>
                  </a:cubicBezTo>
                  <a:cubicBezTo>
                    <a:pt x="28846" y="7032"/>
                    <a:pt x="28607" y="7237"/>
                    <a:pt x="28352" y="7237"/>
                  </a:cubicBezTo>
                  <a:cubicBezTo>
                    <a:pt x="28334" y="7237"/>
                    <a:pt x="28317" y="7236"/>
                    <a:pt x="28299" y="7234"/>
                  </a:cubicBezTo>
                  <a:cubicBezTo>
                    <a:pt x="26699" y="6941"/>
                    <a:pt x="25073" y="6799"/>
                    <a:pt x="23446" y="6799"/>
                  </a:cubicBezTo>
                  <a:cubicBezTo>
                    <a:pt x="22540" y="6799"/>
                    <a:pt x="21633" y="6843"/>
                    <a:pt x="20731" y="6930"/>
                  </a:cubicBezTo>
                  <a:cubicBezTo>
                    <a:pt x="20713" y="6933"/>
                    <a:pt x="20695" y="6934"/>
                    <a:pt x="20677" y="6934"/>
                  </a:cubicBezTo>
                  <a:cubicBezTo>
                    <a:pt x="20483" y="6934"/>
                    <a:pt x="20300" y="6788"/>
                    <a:pt x="20244" y="6566"/>
                  </a:cubicBezTo>
                  <a:cubicBezTo>
                    <a:pt x="19697" y="4195"/>
                    <a:pt x="18633" y="1945"/>
                    <a:pt x="1714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 rot="257941">
              <a:off x="2101784" y="1918475"/>
              <a:ext cx="212123" cy="146252"/>
            </a:xfrm>
            <a:custGeom>
              <a:avLst/>
              <a:gdLst/>
              <a:ahLst/>
              <a:cxnLst/>
              <a:rect l="l" t="t" r="r" b="b"/>
              <a:pathLst>
                <a:path w="7236" h="4989" extrusionOk="0">
                  <a:moveTo>
                    <a:pt x="173" y="0"/>
                  </a:moveTo>
                  <a:cubicBezTo>
                    <a:pt x="62" y="0"/>
                    <a:pt x="1" y="3"/>
                    <a:pt x="1" y="3"/>
                  </a:cubicBezTo>
                  <a:cubicBezTo>
                    <a:pt x="396" y="1949"/>
                    <a:pt x="1733" y="4016"/>
                    <a:pt x="5259" y="4745"/>
                  </a:cubicBezTo>
                  <a:cubicBezTo>
                    <a:pt x="5898" y="4897"/>
                    <a:pt x="6566" y="4958"/>
                    <a:pt x="7235" y="4988"/>
                  </a:cubicBezTo>
                  <a:cubicBezTo>
                    <a:pt x="5899" y="245"/>
                    <a:pt x="1140" y="0"/>
                    <a:pt x="173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 rot="257941">
              <a:off x="2556081" y="1652244"/>
              <a:ext cx="348057" cy="293443"/>
            </a:xfrm>
            <a:custGeom>
              <a:avLst/>
              <a:gdLst/>
              <a:ahLst/>
              <a:cxnLst/>
              <a:rect l="l" t="t" r="r" b="b"/>
              <a:pathLst>
                <a:path w="11873" h="10010" extrusionOk="0">
                  <a:moveTo>
                    <a:pt x="5501" y="0"/>
                  </a:moveTo>
                  <a:cubicBezTo>
                    <a:pt x="5176" y="0"/>
                    <a:pt x="4841" y="32"/>
                    <a:pt x="4499" y="98"/>
                  </a:cubicBezTo>
                  <a:cubicBezTo>
                    <a:pt x="1763" y="615"/>
                    <a:pt x="1" y="3229"/>
                    <a:pt x="548" y="5965"/>
                  </a:cubicBezTo>
                  <a:cubicBezTo>
                    <a:pt x="1050" y="8549"/>
                    <a:pt x="3238" y="10010"/>
                    <a:pt x="5458" y="10010"/>
                  </a:cubicBezTo>
                  <a:cubicBezTo>
                    <a:pt x="6998" y="10010"/>
                    <a:pt x="8554" y="9307"/>
                    <a:pt x="9575" y="7788"/>
                  </a:cubicBezTo>
                  <a:cubicBezTo>
                    <a:pt x="11873" y="4398"/>
                    <a:pt x="9340" y="0"/>
                    <a:pt x="5501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 rot="257941">
              <a:off x="2515453" y="1449263"/>
              <a:ext cx="138132" cy="155809"/>
            </a:xfrm>
            <a:custGeom>
              <a:avLst/>
              <a:gdLst/>
              <a:ahLst/>
              <a:cxnLst/>
              <a:rect l="l" t="t" r="r" b="b"/>
              <a:pathLst>
                <a:path w="4712" h="5315" extrusionOk="0">
                  <a:moveTo>
                    <a:pt x="2032" y="0"/>
                  </a:moveTo>
                  <a:cubicBezTo>
                    <a:pt x="1890" y="0"/>
                    <a:pt x="1750" y="19"/>
                    <a:pt x="1612" y="59"/>
                  </a:cubicBezTo>
                  <a:cubicBezTo>
                    <a:pt x="548" y="332"/>
                    <a:pt x="1" y="1761"/>
                    <a:pt x="396" y="3189"/>
                  </a:cubicBezTo>
                  <a:cubicBezTo>
                    <a:pt x="766" y="4459"/>
                    <a:pt x="1712" y="5315"/>
                    <a:pt x="2653" y="5315"/>
                  </a:cubicBezTo>
                  <a:cubicBezTo>
                    <a:pt x="2793" y="5315"/>
                    <a:pt x="2933" y="5296"/>
                    <a:pt x="3071" y="5256"/>
                  </a:cubicBezTo>
                  <a:cubicBezTo>
                    <a:pt x="4165" y="4952"/>
                    <a:pt x="4712" y="3554"/>
                    <a:pt x="4286" y="2095"/>
                  </a:cubicBezTo>
                  <a:cubicBezTo>
                    <a:pt x="3943" y="852"/>
                    <a:pt x="2977" y="0"/>
                    <a:pt x="2032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 rot="257941">
              <a:off x="2295037" y="1867245"/>
              <a:ext cx="220126" cy="123885"/>
            </a:xfrm>
            <a:custGeom>
              <a:avLst/>
              <a:gdLst/>
              <a:ahLst/>
              <a:cxnLst/>
              <a:rect l="l" t="t" r="r" b="b"/>
              <a:pathLst>
                <a:path w="7509" h="4226" extrusionOk="0">
                  <a:moveTo>
                    <a:pt x="335" y="0"/>
                  </a:moveTo>
                  <a:lnTo>
                    <a:pt x="0" y="2310"/>
                  </a:lnTo>
                  <a:lnTo>
                    <a:pt x="6627" y="4225"/>
                  </a:lnTo>
                  <a:cubicBezTo>
                    <a:pt x="6900" y="3799"/>
                    <a:pt x="7143" y="3313"/>
                    <a:pt x="7356" y="2827"/>
                  </a:cubicBezTo>
                  <a:cubicBezTo>
                    <a:pt x="7508" y="2432"/>
                    <a:pt x="7265" y="1976"/>
                    <a:pt x="683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 rot="257941">
              <a:off x="2099151" y="1847316"/>
              <a:ext cx="387632" cy="222852"/>
            </a:xfrm>
            <a:custGeom>
              <a:avLst/>
              <a:gdLst/>
              <a:ahLst/>
              <a:cxnLst/>
              <a:rect l="l" t="t" r="r" b="b"/>
              <a:pathLst>
                <a:path w="13223" h="7602" extrusionOk="0">
                  <a:moveTo>
                    <a:pt x="5624" y="1"/>
                  </a:moveTo>
                  <a:lnTo>
                    <a:pt x="4286" y="2189"/>
                  </a:lnTo>
                  <a:lnTo>
                    <a:pt x="0" y="852"/>
                  </a:lnTo>
                  <a:lnTo>
                    <a:pt x="0" y="852"/>
                  </a:lnTo>
                  <a:cubicBezTo>
                    <a:pt x="0" y="1460"/>
                    <a:pt x="61" y="2037"/>
                    <a:pt x="183" y="2615"/>
                  </a:cubicBezTo>
                  <a:cubicBezTo>
                    <a:pt x="183" y="2615"/>
                    <a:pt x="234" y="2612"/>
                    <a:pt x="328" y="2612"/>
                  </a:cubicBezTo>
                  <a:cubicBezTo>
                    <a:pt x="1228" y="2612"/>
                    <a:pt x="6068" y="2837"/>
                    <a:pt x="7417" y="7600"/>
                  </a:cubicBezTo>
                  <a:cubicBezTo>
                    <a:pt x="7475" y="7601"/>
                    <a:pt x="7533" y="7601"/>
                    <a:pt x="7590" y="7601"/>
                  </a:cubicBezTo>
                  <a:cubicBezTo>
                    <a:pt x="10642" y="7601"/>
                    <a:pt x="12327" y="6023"/>
                    <a:pt x="13223" y="4621"/>
                  </a:cubicBezTo>
                  <a:lnTo>
                    <a:pt x="6596" y="2706"/>
                  </a:lnTo>
                  <a:lnTo>
                    <a:pt x="6931" y="396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 rot="257941">
              <a:off x="2067857" y="1481925"/>
              <a:ext cx="121217" cy="159532"/>
            </a:xfrm>
            <a:custGeom>
              <a:avLst/>
              <a:gdLst/>
              <a:ahLst/>
              <a:cxnLst/>
              <a:rect l="l" t="t" r="r" b="b"/>
              <a:pathLst>
                <a:path w="4135" h="5442" extrusionOk="0">
                  <a:moveTo>
                    <a:pt x="2048" y="0"/>
                  </a:moveTo>
                  <a:cubicBezTo>
                    <a:pt x="2034" y="0"/>
                    <a:pt x="2020" y="0"/>
                    <a:pt x="2007" y="1"/>
                  </a:cubicBezTo>
                  <a:cubicBezTo>
                    <a:pt x="912" y="31"/>
                    <a:pt x="1" y="1277"/>
                    <a:pt x="61" y="2767"/>
                  </a:cubicBezTo>
                  <a:cubicBezTo>
                    <a:pt x="91" y="4238"/>
                    <a:pt x="1011" y="5442"/>
                    <a:pt x="2117" y="5442"/>
                  </a:cubicBezTo>
                  <a:cubicBezTo>
                    <a:pt x="2131" y="5442"/>
                    <a:pt x="2145" y="5442"/>
                    <a:pt x="2159" y="5441"/>
                  </a:cubicBezTo>
                  <a:cubicBezTo>
                    <a:pt x="3253" y="5411"/>
                    <a:pt x="4134" y="4165"/>
                    <a:pt x="4104" y="2675"/>
                  </a:cubicBezTo>
                  <a:cubicBezTo>
                    <a:pt x="4074" y="1204"/>
                    <a:pt x="3154" y="0"/>
                    <a:pt x="2048" y="0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 rot="257941">
              <a:off x="2106737" y="1803858"/>
              <a:ext cx="164867" cy="99583"/>
            </a:xfrm>
            <a:custGeom>
              <a:avLst/>
              <a:gdLst/>
              <a:ahLst/>
              <a:cxnLst/>
              <a:rect l="l" t="t" r="r" b="b"/>
              <a:pathLst>
                <a:path w="5624" h="3397" extrusionOk="0">
                  <a:moveTo>
                    <a:pt x="1100" y="1"/>
                  </a:moveTo>
                  <a:cubicBezTo>
                    <a:pt x="615" y="1"/>
                    <a:pt x="193" y="234"/>
                    <a:pt x="122" y="874"/>
                  </a:cubicBezTo>
                  <a:cubicBezTo>
                    <a:pt x="61" y="1269"/>
                    <a:pt x="31" y="1694"/>
                    <a:pt x="0" y="2089"/>
                  </a:cubicBezTo>
                  <a:lnTo>
                    <a:pt x="4286" y="3396"/>
                  </a:lnTo>
                  <a:lnTo>
                    <a:pt x="5624" y="1208"/>
                  </a:lnTo>
                  <a:lnTo>
                    <a:pt x="1520" y="53"/>
                  </a:lnTo>
                  <a:cubicBezTo>
                    <a:pt x="1379" y="19"/>
                    <a:pt x="1237" y="1"/>
                    <a:pt x="1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 rot="257941">
              <a:off x="1700601" y="1620125"/>
              <a:ext cx="380479" cy="321585"/>
            </a:xfrm>
            <a:custGeom>
              <a:avLst/>
              <a:gdLst/>
              <a:ahLst/>
              <a:cxnLst/>
              <a:rect l="l" t="t" r="r" b="b"/>
              <a:pathLst>
                <a:path w="12979" h="10970" extrusionOk="0">
                  <a:moveTo>
                    <a:pt x="5999" y="0"/>
                  </a:moveTo>
                  <a:cubicBezTo>
                    <a:pt x="5640" y="0"/>
                    <a:pt x="5271" y="36"/>
                    <a:pt x="4894" y="110"/>
                  </a:cubicBezTo>
                  <a:cubicBezTo>
                    <a:pt x="1915" y="688"/>
                    <a:pt x="0" y="3575"/>
                    <a:pt x="547" y="6554"/>
                  </a:cubicBezTo>
                  <a:cubicBezTo>
                    <a:pt x="1103" y="9370"/>
                    <a:pt x="3512" y="10969"/>
                    <a:pt x="5956" y="10969"/>
                  </a:cubicBezTo>
                  <a:cubicBezTo>
                    <a:pt x="7652" y="10969"/>
                    <a:pt x="9366" y="10199"/>
                    <a:pt x="10487" y="8530"/>
                  </a:cubicBezTo>
                  <a:cubicBezTo>
                    <a:pt x="12978" y="4806"/>
                    <a:pt x="10184" y="0"/>
                    <a:pt x="5999" y="0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 rot="257941">
              <a:off x="2336154" y="1652128"/>
              <a:ext cx="144376" cy="122859"/>
            </a:xfrm>
            <a:custGeom>
              <a:avLst/>
              <a:gdLst/>
              <a:ahLst/>
              <a:cxnLst/>
              <a:rect l="l" t="t" r="r" b="b"/>
              <a:pathLst>
                <a:path w="4925" h="4191" extrusionOk="0">
                  <a:moveTo>
                    <a:pt x="3648" y="1"/>
                  </a:moveTo>
                  <a:cubicBezTo>
                    <a:pt x="3131" y="1"/>
                    <a:pt x="2645" y="213"/>
                    <a:pt x="2280" y="578"/>
                  </a:cubicBezTo>
                  <a:cubicBezTo>
                    <a:pt x="1581" y="1125"/>
                    <a:pt x="912" y="1672"/>
                    <a:pt x="0" y="1824"/>
                  </a:cubicBezTo>
                  <a:cubicBezTo>
                    <a:pt x="79" y="1832"/>
                    <a:pt x="158" y="1836"/>
                    <a:pt x="237" y="1836"/>
                  </a:cubicBezTo>
                  <a:cubicBezTo>
                    <a:pt x="1069" y="1836"/>
                    <a:pt x="1887" y="1415"/>
                    <a:pt x="2554" y="943"/>
                  </a:cubicBezTo>
                  <a:cubicBezTo>
                    <a:pt x="2827" y="700"/>
                    <a:pt x="3222" y="578"/>
                    <a:pt x="3587" y="578"/>
                  </a:cubicBezTo>
                  <a:cubicBezTo>
                    <a:pt x="3921" y="639"/>
                    <a:pt x="4165" y="882"/>
                    <a:pt x="4256" y="1217"/>
                  </a:cubicBezTo>
                  <a:cubicBezTo>
                    <a:pt x="4317" y="1581"/>
                    <a:pt x="4256" y="1976"/>
                    <a:pt x="4043" y="2280"/>
                  </a:cubicBezTo>
                  <a:cubicBezTo>
                    <a:pt x="3861" y="2645"/>
                    <a:pt x="3618" y="2979"/>
                    <a:pt x="3283" y="3223"/>
                  </a:cubicBezTo>
                  <a:cubicBezTo>
                    <a:pt x="2614" y="3800"/>
                    <a:pt x="1763" y="4104"/>
                    <a:pt x="912" y="4104"/>
                  </a:cubicBezTo>
                  <a:cubicBezTo>
                    <a:pt x="1160" y="4162"/>
                    <a:pt x="1413" y="4191"/>
                    <a:pt x="1665" y="4191"/>
                  </a:cubicBezTo>
                  <a:cubicBezTo>
                    <a:pt x="2338" y="4191"/>
                    <a:pt x="3004" y="3986"/>
                    <a:pt x="3557" y="3587"/>
                  </a:cubicBezTo>
                  <a:cubicBezTo>
                    <a:pt x="3952" y="3314"/>
                    <a:pt x="4286" y="2949"/>
                    <a:pt x="4529" y="2554"/>
                  </a:cubicBezTo>
                  <a:cubicBezTo>
                    <a:pt x="4803" y="2098"/>
                    <a:pt x="4925" y="1581"/>
                    <a:pt x="4803" y="1065"/>
                  </a:cubicBezTo>
                  <a:cubicBezTo>
                    <a:pt x="4742" y="791"/>
                    <a:pt x="4590" y="548"/>
                    <a:pt x="4408" y="365"/>
                  </a:cubicBezTo>
                  <a:cubicBezTo>
                    <a:pt x="4195" y="153"/>
                    <a:pt x="3921" y="31"/>
                    <a:pt x="3648" y="1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cubicBezTo>
                    <a:pt x="21552" y="10608"/>
                    <a:pt x="17175" y="14408"/>
                    <a:pt x="11278" y="14955"/>
                  </a:cubicBezTo>
                  <a:cubicBezTo>
                    <a:pt x="10852" y="15015"/>
                    <a:pt x="10427" y="15046"/>
                    <a:pt x="10001" y="15076"/>
                  </a:cubicBez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 rot="736448">
              <a:off x="2363854" y="2128954"/>
              <a:ext cx="729402" cy="578212"/>
            </a:xfrm>
            <a:custGeom>
              <a:avLst/>
              <a:gdLst/>
              <a:ahLst/>
              <a:cxnLst/>
              <a:rect l="l" t="t" r="r" b="b"/>
              <a:pathLst>
                <a:path w="43163" h="26606" extrusionOk="0">
                  <a:moveTo>
                    <a:pt x="34986" y="0"/>
                  </a:moveTo>
                  <a:lnTo>
                    <a:pt x="21491" y="608"/>
                  </a:lnTo>
                  <a:cubicBezTo>
                    <a:pt x="21552" y="1185"/>
                    <a:pt x="21552" y="1733"/>
                    <a:pt x="21552" y="2249"/>
                  </a:cubicBezTo>
                  <a:lnTo>
                    <a:pt x="32768" y="1520"/>
                  </a:lnTo>
                  <a:lnTo>
                    <a:pt x="32768" y="1520"/>
                  </a:lnTo>
                  <a:cubicBezTo>
                    <a:pt x="32768" y="1520"/>
                    <a:pt x="35351" y="12401"/>
                    <a:pt x="29910" y="17508"/>
                  </a:cubicBezTo>
                  <a:cubicBezTo>
                    <a:pt x="27555" y="19718"/>
                    <a:pt x="24437" y="20528"/>
                    <a:pt x="21369" y="20528"/>
                  </a:cubicBezTo>
                  <a:cubicBezTo>
                    <a:pt x="17349" y="20528"/>
                    <a:pt x="13416" y="19138"/>
                    <a:pt x="11399" y="17690"/>
                  </a:cubicBezTo>
                  <a:cubicBezTo>
                    <a:pt x="9819" y="16566"/>
                    <a:pt x="9667" y="15684"/>
                    <a:pt x="10001" y="15076"/>
                  </a:cubicBezTo>
                  <a:lnTo>
                    <a:pt x="10001" y="15076"/>
                  </a:lnTo>
                  <a:cubicBezTo>
                    <a:pt x="5963" y="15402"/>
                    <a:pt x="2591" y="15448"/>
                    <a:pt x="995" y="15448"/>
                  </a:cubicBezTo>
                  <a:cubicBezTo>
                    <a:pt x="356" y="15448"/>
                    <a:pt x="1" y="15441"/>
                    <a:pt x="1" y="15441"/>
                  </a:cubicBezTo>
                  <a:lnTo>
                    <a:pt x="1" y="15441"/>
                  </a:lnTo>
                  <a:cubicBezTo>
                    <a:pt x="1" y="15441"/>
                    <a:pt x="2667" y="26605"/>
                    <a:pt x="14724" y="26605"/>
                  </a:cubicBezTo>
                  <a:cubicBezTo>
                    <a:pt x="17232" y="26605"/>
                    <a:pt x="20146" y="26122"/>
                    <a:pt x="23527" y="24955"/>
                  </a:cubicBezTo>
                  <a:cubicBezTo>
                    <a:pt x="43163" y="18207"/>
                    <a:pt x="34986" y="0"/>
                    <a:pt x="34986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 rot="1381915">
              <a:off x="2901904" y="1752129"/>
              <a:ext cx="305426" cy="432706"/>
            </a:xfrm>
            <a:custGeom>
              <a:avLst/>
              <a:gdLst/>
              <a:ahLst/>
              <a:cxnLst/>
              <a:rect l="l" t="t" r="r" b="b"/>
              <a:pathLst>
                <a:path w="16110" h="19532" extrusionOk="0">
                  <a:moveTo>
                    <a:pt x="7734" y="1"/>
                  </a:moveTo>
                  <a:cubicBezTo>
                    <a:pt x="5704" y="1"/>
                    <a:pt x="6506" y="7122"/>
                    <a:pt x="6566" y="7542"/>
                  </a:cubicBezTo>
                  <a:cubicBezTo>
                    <a:pt x="6505" y="7147"/>
                    <a:pt x="5593" y="1220"/>
                    <a:pt x="3252" y="1129"/>
                  </a:cubicBezTo>
                  <a:lnTo>
                    <a:pt x="2979" y="1129"/>
                  </a:lnTo>
                  <a:cubicBezTo>
                    <a:pt x="335" y="1463"/>
                    <a:pt x="3496" y="10977"/>
                    <a:pt x="3496" y="10977"/>
                  </a:cubicBezTo>
                  <a:cubicBezTo>
                    <a:pt x="3496" y="10977"/>
                    <a:pt x="2544" y="10679"/>
                    <a:pt x="1634" y="10679"/>
                  </a:cubicBezTo>
                  <a:cubicBezTo>
                    <a:pt x="800" y="10679"/>
                    <a:pt x="0" y="10929"/>
                    <a:pt x="0" y="11889"/>
                  </a:cubicBezTo>
                  <a:cubicBezTo>
                    <a:pt x="0" y="13895"/>
                    <a:pt x="3739" y="15445"/>
                    <a:pt x="6809" y="16114"/>
                  </a:cubicBezTo>
                  <a:cubicBezTo>
                    <a:pt x="6809" y="16114"/>
                    <a:pt x="7721" y="18667"/>
                    <a:pt x="8085" y="19366"/>
                  </a:cubicBezTo>
                  <a:cubicBezTo>
                    <a:pt x="8085" y="19366"/>
                    <a:pt x="8775" y="19532"/>
                    <a:pt x="9772" y="19532"/>
                  </a:cubicBezTo>
                  <a:cubicBezTo>
                    <a:pt x="11191" y="19532"/>
                    <a:pt x="13232" y="19197"/>
                    <a:pt x="14803" y="17573"/>
                  </a:cubicBezTo>
                  <a:cubicBezTo>
                    <a:pt x="14803" y="17573"/>
                    <a:pt x="14651" y="17117"/>
                    <a:pt x="14529" y="16631"/>
                  </a:cubicBezTo>
                  <a:cubicBezTo>
                    <a:pt x="14408" y="16327"/>
                    <a:pt x="14317" y="16023"/>
                    <a:pt x="14256" y="15688"/>
                  </a:cubicBezTo>
                  <a:cubicBezTo>
                    <a:pt x="14256" y="15506"/>
                    <a:pt x="15715" y="14290"/>
                    <a:pt x="15593" y="12314"/>
                  </a:cubicBezTo>
                  <a:cubicBezTo>
                    <a:pt x="15563" y="11251"/>
                    <a:pt x="15228" y="10217"/>
                    <a:pt x="14620" y="9336"/>
                  </a:cubicBezTo>
                  <a:cubicBezTo>
                    <a:pt x="14620" y="9336"/>
                    <a:pt x="16110" y="3773"/>
                    <a:pt x="14529" y="3105"/>
                  </a:cubicBezTo>
                  <a:cubicBezTo>
                    <a:pt x="14428" y="3061"/>
                    <a:pt x="14332" y="3041"/>
                    <a:pt x="14240" y="3041"/>
                  </a:cubicBezTo>
                  <a:cubicBezTo>
                    <a:pt x="13034" y="3041"/>
                    <a:pt x="12606" y="6510"/>
                    <a:pt x="12493" y="7329"/>
                  </a:cubicBezTo>
                  <a:cubicBezTo>
                    <a:pt x="12613" y="6280"/>
                    <a:pt x="13029" y="822"/>
                    <a:pt x="11434" y="822"/>
                  </a:cubicBezTo>
                  <a:cubicBezTo>
                    <a:pt x="11413" y="822"/>
                    <a:pt x="11391" y="823"/>
                    <a:pt x="11368" y="825"/>
                  </a:cubicBezTo>
                  <a:cubicBezTo>
                    <a:pt x="10122" y="946"/>
                    <a:pt x="9970" y="3925"/>
                    <a:pt x="10000" y="5779"/>
                  </a:cubicBezTo>
                  <a:cubicBezTo>
                    <a:pt x="9848" y="3712"/>
                    <a:pt x="9362" y="126"/>
                    <a:pt x="7812" y="4"/>
                  </a:cubicBezTo>
                  <a:cubicBezTo>
                    <a:pt x="7786" y="2"/>
                    <a:pt x="7760" y="1"/>
                    <a:pt x="7734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 rot="736448">
              <a:off x="2842123" y="2072113"/>
              <a:ext cx="308724" cy="171860"/>
            </a:xfrm>
            <a:custGeom>
              <a:avLst/>
              <a:gdLst/>
              <a:ahLst/>
              <a:cxnLst/>
              <a:rect l="l" t="t" r="r" b="b"/>
              <a:pathLst>
                <a:path w="18269" h="7908" extrusionOk="0">
                  <a:moveTo>
                    <a:pt x="16988" y="0"/>
                  </a:moveTo>
                  <a:cubicBezTo>
                    <a:pt x="16969" y="0"/>
                    <a:pt x="16950" y="1"/>
                    <a:pt x="16931" y="2"/>
                  </a:cubicBezTo>
                  <a:lnTo>
                    <a:pt x="2736" y="1127"/>
                  </a:lnTo>
                  <a:lnTo>
                    <a:pt x="852" y="1279"/>
                  </a:lnTo>
                  <a:cubicBezTo>
                    <a:pt x="365" y="1309"/>
                    <a:pt x="0" y="1765"/>
                    <a:pt x="92" y="2252"/>
                  </a:cubicBezTo>
                  <a:lnTo>
                    <a:pt x="943" y="7236"/>
                  </a:lnTo>
                  <a:cubicBezTo>
                    <a:pt x="1030" y="7613"/>
                    <a:pt x="1366" y="7907"/>
                    <a:pt x="1766" y="7907"/>
                  </a:cubicBezTo>
                  <a:cubicBezTo>
                    <a:pt x="1785" y="7907"/>
                    <a:pt x="1805" y="7907"/>
                    <a:pt x="1824" y="7905"/>
                  </a:cubicBezTo>
                  <a:lnTo>
                    <a:pt x="17478" y="6689"/>
                  </a:lnTo>
                  <a:cubicBezTo>
                    <a:pt x="17934" y="6628"/>
                    <a:pt x="18268" y="6233"/>
                    <a:pt x="18238" y="5777"/>
                  </a:cubicBezTo>
                  <a:lnTo>
                    <a:pt x="18177" y="4987"/>
                  </a:lnTo>
                  <a:lnTo>
                    <a:pt x="17843" y="762"/>
                  </a:lnTo>
                  <a:cubicBezTo>
                    <a:pt x="17785" y="325"/>
                    <a:pt x="17420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 rot="736448">
              <a:off x="2835617" y="2094710"/>
              <a:ext cx="308724" cy="147389"/>
            </a:xfrm>
            <a:custGeom>
              <a:avLst/>
              <a:gdLst/>
              <a:ahLst/>
              <a:cxnLst/>
              <a:rect l="l" t="t" r="r" b="b"/>
              <a:pathLst>
                <a:path w="18269" h="6782" extrusionOk="0">
                  <a:moveTo>
                    <a:pt x="2736" y="1"/>
                  </a:moveTo>
                  <a:lnTo>
                    <a:pt x="852" y="153"/>
                  </a:lnTo>
                  <a:cubicBezTo>
                    <a:pt x="365" y="183"/>
                    <a:pt x="0" y="639"/>
                    <a:pt x="92" y="1126"/>
                  </a:cubicBezTo>
                  <a:lnTo>
                    <a:pt x="943" y="6110"/>
                  </a:lnTo>
                  <a:cubicBezTo>
                    <a:pt x="1030" y="6487"/>
                    <a:pt x="1366" y="6781"/>
                    <a:pt x="1766" y="6781"/>
                  </a:cubicBezTo>
                  <a:cubicBezTo>
                    <a:pt x="1785" y="6781"/>
                    <a:pt x="1805" y="6781"/>
                    <a:pt x="1824" y="6779"/>
                  </a:cubicBezTo>
                  <a:lnTo>
                    <a:pt x="17478" y="5563"/>
                  </a:lnTo>
                  <a:cubicBezTo>
                    <a:pt x="17934" y="5502"/>
                    <a:pt x="18268" y="5107"/>
                    <a:pt x="18238" y="4651"/>
                  </a:cubicBezTo>
                  <a:lnTo>
                    <a:pt x="18177" y="3861"/>
                  </a:lnTo>
                  <a:cubicBezTo>
                    <a:pt x="14079" y="4413"/>
                    <a:pt x="6417" y="5101"/>
                    <a:pt x="4157" y="5101"/>
                  </a:cubicBezTo>
                  <a:cubicBezTo>
                    <a:pt x="3802" y="5101"/>
                    <a:pt x="3580" y="5084"/>
                    <a:pt x="3526" y="5047"/>
                  </a:cubicBezTo>
                  <a:cubicBezTo>
                    <a:pt x="2979" y="4712"/>
                    <a:pt x="2979" y="3436"/>
                    <a:pt x="2706" y="1581"/>
                  </a:cubicBezTo>
                  <a:cubicBezTo>
                    <a:pt x="2614" y="1065"/>
                    <a:pt x="2645" y="518"/>
                    <a:pt x="2736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 rot="1232408">
              <a:off x="1324905" y="3289938"/>
              <a:ext cx="304314" cy="432417"/>
            </a:xfrm>
            <a:custGeom>
              <a:avLst/>
              <a:gdLst/>
              <a:ahLst/>
              <a:cxnLst/>
              <a:rect l="l" t="t" r="r" b="b"/>
              <a:pathLst>
                <a:path w="16050" h="19520" extrusionOk="0">
                  <a:moveTo>
                    <a:pt x="6263" y="0"/>
                  </a:moveTo>
                  <a:cubicBezTo>
                    <a:pt x="4837" y="0"/>
                    <a:pt x="2759" y="334"/>
                    <a:pt x="1186" y="1979"/>
                  </a:cubicBezTo>
                  <a:cubicBezTo>
                    <a:pt x="1186" y="1979"/>
                    <a:pt x="1733" y="3681"/>
                    <a:pt x="1733" y="3894"/>
                  </a:cubicBezTo>
                  <a:cubicBezTo>
                    <a:pt x="1764" y="4076"/>
                    <a:pt x="305" y="5292"/>
                    <a:pt x="426" y="7237"/>
                  </a:cubicBezTo>
                  <a:cubicBezTo>
                    <a:pt x="457" y="8331"/>
                    <a:pt x="821" y="9365"/>
                    <a:pt x="1429" y="10246"/>
                  </a:cubicBezTo>
                  <a:cubicBezTo>
                    <a:pt x="1429" y="10246"/>
                    <a:pt x="1" y="15809"/>
                    <a:pt x="1612" y="16477"/>
                  </a:cubicBezTo>
                  <a:cubicBezTo>
                    <a:pt x="1708" y="16517"/>
                    <a:pt x="1800" y="16536"/>
                    <a:pt x="1888" y="16536"/>
                  </a:cubicBezTo>
                  <a:cubicBezTo>
                    <a:pt x="3075" y="16536"/>
                    <a:pt x="3502" y="13130"/>
                    <a:pt x="3587" y="12252"/>
                  </a:cubicBezTo>
                  <a:lnTo>
                    <a:pt x="3587" y="12252"/>
                  </a:lnTo>
                  <a:cubicBezTo>
                    <a:pt x="3498" y="13389"/>
                    <a:pt x="3143" y="18731"/>
                    <a:pt x="4694" y="18731"/>
                  </a:cubicBezTo>
                  <a:cubicBezTo>
                    <a:pt x="4720" y="18731"/>
                    <a:pt x="4746" y="18730"/>
                    <a:pt x="4773" y="18727"/>
                  </a:cubicBezTo>
                  <a:cubicBezTo>
                    <a:pt x="4925" y="18696"/>
                    <a:pt x="5046" y="18666"/>
                    <a:pt x="5168" y="18575"/>
                  </a:cubicBezTo>
                  <a:cubicBezTo>
                    <a:pt x="6080" y="17936"/>
                    <a:pt x="6171" y="15414"/>
                    <a:pt x="6110" y="13742"/>
                  </a:cubicBezTo>
                  <a:lnTo>
                    <a:pt x="6110" y="13742"/>
                  </a:lnTo>
                  <a:cubicBezTo>
                    <a:pt x="6293" y="15839"/>
                    <a:pt x="6779" y="19395"/>
                    <a:pt x="8360" y="19517"/>
                  </a:cubicBezTo>
                  <a:cubicBezTo>
                    <a:pt x="8382" y="19519"/>
                    <a:pt x="8405" y="19519"/>
                    <a:pt x="8427" y="19519"/>
                  </a:cubicBezTo>
                  <a:cubicBezTo>
                    <a:pt x="10409" y="19519"/>
                    <a:pt x="9635" y="12851"/>
                    <a:pt x="9545" y="12040"/>
                  </a:cubicBezTo>
                  <a:lnTo>
                    <a:pt x="9545" y="12040"/>
                  </a:lnTo>
                  <a:cubicBezTo>
                    <a:pt x="9663" y="12775"/>
                    <a:pt x="10663" y="18350"/>
                    <a:pt x="12931" y="18350"/>
                  </a:cubicBezTo>
                  <a:cubicBezTo>
                    <a:pt x="13007" y="18350"/>
                    <a:pt x="13084" y="18344"/>
                    <a:pt x="13162" y="18332"/>
                  </a:cubicBezTo>
                  <a:cubicBezTo>
                    <a:pt x="15806" y="17936"/>
                    <a:pt x="12554" y="8484"/>
                    <a:pt x="12554" y="8483"/>
                  </a:cubicBezTo>
                  <a:lnTo>
                    <a:pt x="12554" y="8483"/>
                  </a:lnTo>
                  <a:cubicBezTo>
                    <a:pt x="12554" y="8483"/>
                    <a:pt x="13492" y="8777"/>
                    <a:pt x="14396" y="8777"/>
                  </a:cubicBezTo>
                  <a:cubicBezTo>
                    <a:pt x="15237" y="8777"/>
                    <a:pt x="16050" y="8523"/>
                    <a:pt x="16050" y="7541"/>
                  </a:cubicBezTo>
                  <a:cubicBezTo>
                    <a:pt x="16019" y="5535"/>
                    <a:pt x="12281" y="4046"/>
                    <a:pt x="9211" y="3377"/>
                  </a:cubicBezTo>
                  <a:cubicBezTo>
                    <a:pt x="9211" y="3377"/>
                    <a:pt x="8998" y="2830"/>
                    <a:pt x="8755" y="2191"/>
                  </a:cubicBezTo>
                  <a:cubicBezTo>
                    <a:pt x="8511" y="1492"/>
                    <a:pt x="8208" y="793"/>
                    <a:pt x="7904" y="155"/>
                  </a:cubicBezTo>
                  <a:cubicBezTo>
                    <a:pt x="7904" y="155"/>
                    <a:pt x="7235" y="0"/>
                    <a:pt x="6263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6141" y="41399"/>
                    <a:pt x="15260" y="35594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 rot="736448">
              <a:off x="1579461" y="2271016"/>
              <a:ext cx="307693" cy="1124977"/>
            </a:xfrm>
            <a:custGeom>
              <a:avLst/>
              <a:gdLst/>
              <a:ahLst/>
              <a:cxnLst/>
              <a:rect l="l" t="t" r="r" b="b"/>
              <a:pathLst>
                <a:path w="18208" h="51765" extrusionOk="0">
                  <a:moveTo>
                    <a:pt x="12220" y="0"/>
                  </a:moveTo>
                  <a:lnTo>
                    <a:pt x="12220" y="0"/>
                  </a:lnTo>
                  <a:cubicBezTo>
                    <a:pt x="12220" y="1"/>
                    <a:pt x="4986" y="3283"/>
                    <a:pt x="2493" y="16262"/>
                  </a:cubicBezTo>
                  <a:cubicBezTo>
                    <a:pt x="1" y="29211"/>
                    <a:pt x="123" y="38633"/>
                    <a:pt x="4317" y="51764"/>
                  </a:cubicBezTo>
                  <a:lnTo>
                    <a:pt x="17722" y="48208"/>
                  </a:lnTo>
                  <a:cubicBezTo>
                    <a:pt x="17722" y="48208"/>
                    <a:pt x="17326" y="46931"/>
                    <a:pt x="16901" y="44956"/>
                  </a:cubicBezTo>
                  <a:cubicBezTo>
                    <a:pt x="14550" y="45681"/>
                    <a:pt x="11213" y="46279"/>
                    <a:pt x="9120" y="46279"/>
                  </a:cubicBezTo>
                  <a:cubicBezTo>
                    <a:pt x="8318" y="46279"/>
                    <a:pt x="7699" y="46191"/>
                    <a:pt x="7387" y="45989"/>
                  </a:cubicBezTo>
                  <a:cubicBezTo>
                    <a:pt x="5898" y="45016"/>
                    <a:pt x="3314" y="25746"/>
                    <a:pt x="4834" y="21581"/>
                  </a:cubicBezTo>
                  <a:cubicBezTo>
                    <a:pt x="5611" y="19409"/>
                    <a:pt x="6346" y="17957"/>
                    <a:pt x="7226" y="17957"/>
                  </a:cubicBezTo>
                  <a:cubicBezTo>
                    <a:pt x="8033" y="17957"/>
                    <a:pt x="8961" y="19179"/>
                    <a:pt x="10153" y="22189"/>
                  </a:cubicBezTo>
                  <a:cubicBezTo>
                    <a:pt x="11430" y="25502"/>
                    <a:pt x="13557" y="28420"/>
                    <a:pt x="16323" y="30670"/>
                  </a:cubicBezTo>
                  <a:cubicBezTo>
                    <a:pt x="16627" y="28967"/>
                    <a:pt x="17266" y="27326"/>
                    <a:pt x="18208" y="25867"/>
                  </a:cubicBezTo>
                  <a:cubicBezTo>
                    <a:pt x="18208" y="25867"/>
                    <a:pt x="8421" y="12493"/>
                    <a:pt x="1222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 rot="736448">
              <a:off x="1323988" y="3182557"/>
              <a:ext cx="317967" cy="233949"/>
            </a:xfrm>
            <a:custGeom>
              <a:avLst/>
              <a:gdLst/>
              <a:ahLst/>
              <a:cxnLst/>
              <a:rect l="l" t="t" r="r" b="b"/>
              <a:pathLst>
                <a:path w="18816" h="10765" extrusionOk="0">
                  <a:moveTo>
                    <a:pt x="16497" y="0"/>
                  </a:moveTo>
                  <a:cubicBezTo>
                    <a:pt x="16420" y="0"/>
                    <a:pt x="16341" y="10"/>
                    <a:pt x="16262" y="31"/>
                  </a:cubicBezTo>
                  <a:lnTo>
                    <a:pt x="2584" y="3892"/>
                  </a:lnTo>
                  <a:lnTo>
                    <a:pt x="730" y="4439"/>
                  </a:lnTo>
                  <a:cubicBezTo>
                    <a:pt x="274" y="4560"/>
                    <a:pt x="0" y="5077"/>
                    <a:pt x="183" y="5533"/>
                  </a:cubicBezTo>
                  <a:lnTo>
                    <a:pt x="2006" y="10244"/>
                  </a:lnTo>
                  <a:cubicBezTo>
                    <a:pt x="2129" y="10564"/>
                    <a:pt x="2452" y="10765"/>
                    <a:pt x="2780" y="10765"/>
                  </a:cubicBezTo>
                  <a:cubicBezTo>
                    <a:pt x="2857" y="10765"/>
                    <a:pt x="2934" y="10754"/>
                    <a:pt x="3009" y="10731"/>
                  </a:cubicBezTo>
                  <a:lnTo>
                    <a:pt x="18116" y="6475"/>
                  </a:lnTo>
                  <a:cubicBezTo>
                    <a:pt x="18542" y="6354"/>
                    <a:pt x="18815" y="5898"/>
                    <a:pt x="18694" y="5442"/>
                  </a:cubicBezTo>
                  <a:lnTo>
                    <a:pt x="18542" y="4986"/>
                  </a:lnTo>
                  <a:lnTo>
                    <a:pt x="17295" y="609"/>
                  </a:lnTo>
                  <a:cubicBezTo>
                    <a:pt x="17195" y="232"/>
                    <a:pt x="16866" y="0"/>
                    <a:pt x="164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 rot="736448">
              <a:off x="1301507" y="3260646"/>
              <a:ext cx="317967" cy="149388"/>
            </a:xfrm>
            <a:custGeom>
              <a:avLst/>
              <a:gdLst/>
              <a:ahLst/>
              <a:cxnLst/>
              <a:rect l="l" t="t" r="r" b="b"/>
              <a:pathLst>
                <a:path w="18816" h="6874" extrusionOk="0">
                  <a:moveTo>
                    <a:pt x="2584" y="1"/>
                  </a:moveTo>
                  <a:lnTo>
                    <a:pt x="730" y="548"/>
                  </a:lnTo>
                  <a:cubicBezTo>
                    <a:pt x="274" y="669"/>
                    <a:pt x="0" y="1186"/>
                    <a:pt x="183" y="1642"/>
                  </a:cubicBezTo>
                  <a:lnTo>
                    <a:pt x="2006" y="6353"/>
                  </a:lnTo>
                  <a:cubicBezTo>
                    <a:pt x="2129" y="6673"/>
                    <a:pt x="2452" y="6874"/>
                    <a:pt x="2780" y="6874"/>
                  </a:cubicBezTo>
                  <a:cubicBezTo>
                    <a:pt x="2857" y="6874"/>
                    <a:pt x="2934" y="6863"/>
                    <a:pt x="3009" y="6840"/>
                  </a:cubicBezTo>
                  <a:lnTo>
                    <a:pt x="18116" y="2584"/>
                  </a:lnTo>
                  <a:cubicBezTo>
                    <a:pt x="18542" y="2463"/>
                    <a:pt x="18815" y="1976"/>
                    <a:pt x="18694" y="1551"/>
                  </a:cubicBezTo>
                  <a:lnTo>
                    <a:pt x="18542" y="1095"/>
                  </a:lnTo>
                  <a:cubicBezTo>
                    <a:pt x="14557" y="2242"/>
                    <a:pt x="5679" y="4740"/>
                    <a:pt x="4350" y="4740"/>
                  </a:cubicBezTo>
                  <a:cubicBezTo>
                    <a:pt x="4270" y="4740"/>
                    <a:pt x="4217" y="4731"/>
                    <a:pt x="4195" y="4712"/>
                  </a:cubicBezTo>
                  <a:cubicBezTo>
                    <a:pt x="3861" y="4438"/>
                    <a:pt x="3161" y="2007"/>
                    <a:pt x="2584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24" y="6711"/>
                  </a:cubicBezTo>
                  <a:cubicBezTo>
                    <a:pt x="67070" y="6711"/>
                    <a:pt x="67016" y="6714"/>
                    <a:pt x="66963" y="6719"/>
                  </a:cubicBezTo>
                  <a:cubicBezTo>
                    <a:pt x="66750" y="6749"/>
                    <a:pt x="66507" y="6780"/>
                    <a:pt x="66263" y="6840"/>
                  </a:cubicBezTo>
                  <a:cubicBezTo>
                    <a:pt x="65868" y="6932"/>
                    <a:pt x="65443" y="7053"/>
                    <a:pt x="65078" y="7205"/>
                  </a:cubicBezTo>
                  <a:cubicBezTo>
                    <a:pt x="62792" y="8172"/>
                    <a:pt x="60364" y="10101"/>
                    <a:pt x="47818" y="10101"/>
                  </a:cubicBezTo>
                  <a:cubicBezTo>
                    <a:pt x="47354" y="10101"/>
                    <a:pt x="46877" y="10098"/>
                    <a:pt x="46385" y="10093"/>
                  </a:cubicBezTo>
                  <a:cubicBezTo>
                    <a:pt x="31400" y="9941"/>
                    <a:pt x="28178" y="447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 rot="736448">
              <a:off x="1704324" y="2325743"/>
              <a:ext cx="1284392" cy="1115132"/>
            </a:xfrm>
            <a:custGeom>
              <a:avLst/>
              <a:gdLst/>
              <a:ahLst/>
              <a:cxnLst/>
              <a:rect l="l" t="t" r="r" b="b"/>
              <a:pathLst>
                <a:path w="76005" h="51312" extrusionOk="0">
                  <a:moveTo>
                    <a:pt x="16204" y="0"/>
                  </a:moveTo>
                  <a:cubicBezTo>
                    <a:pt x="10880" y="0"/>
                    <a:pt x="7030" y="1063"/>
                    <a:pt x="4621" y="3770"/>
                  </a:cubicBezTo>
                  <a:cubicBezTo>
                    <a:pt x="2432" y="6232"/>
                    <a:pt x="1" y="21795"/>
                    <a:pt x="14044" y="36355"/>
                  </a:cubicBezTo>
                  <a:cubicBezTo>
                    <a:pt x="25894" y="48608"/>
                    <a:pt x="44254" y="51312"/>
                    <a:pt x="55052" y="51312"/>
                  </a:cubicBezTo>
                  <a:cubicBezTo>
                    <a:pt x="56468" y="51312"/>
                    <a:pt x="57753" y="51265"/>
                    <a:pt x="58877" y="51188"/>
                  </a:cubicBezTo>
                  <a:cubicBezTo>
                    <a:pt x="59364" y="51157"/>
                    <a:pt x="59820" y="51127"/>
                    <a:pt x="60245" y="51096"/>
                  </a:cubicBezTo>
                  <a:cubicBezTo>
                    <a:pt x="60245" y="51096"/>
                    <a:pt x="69637" y="43649"/>
                    <a:pt x="72829" y="31218"/>
                  </a:cubicBezTo>
                  <a:cubicBezTo>
                    <a:pt x="76005" y="18964"/>
                    <a:pt x="70853" y="6711"/>
                    <a:pt x="67154" y="6711"/>
                  </a:cubicBezTo>
                  <a:cubicBezTo>
                    <a:pt x="67100" y="6711"/>
                    <a:pt x="67046" y="6714"/>
                    <a:pt x="66993" y="6719"/>
                  </a:cubicBezTo>
                  <a:cubicBezTo>
                    <a:pt x="66750" y="6749"/>
                    <a:pt x="66507" y="6780"/>
                    <a:pt x="66294" y="6840"/>
                  </a:cubicBezTo>
                  <a:cubicBezTo>
                    <a:pt x="65868" y="6932"/>
                    <a:pt x="65473" y="7053"/>
                    <a:pt x="65078" y="7205"/>
                  </a:cubicBezTo>
                  <a:cubicBezTo>
                    <a:pt x="64713" y="9546"/>
                    <a:pt x="65777" y="13102"/>
                    <a:pt x="66719" y="15503"/>
                  </a:cubicBezTo>
                  <a:cubicBezTo>
                    <a:pt x="68330" y="19485"/>
                    <a:pt x="68938" y="26932"/>
                    <a:pt x="66111" y="31917"/>
                  </a:cubicBezTo>
                  <a:cubicBezTo>
                    <a:pt x="63347" y="36739"/>
                    <a:pt x="60526" y="44009"/>
                    <a:pt x="49501" y="44009"/>
                  </a:cubicBezTo>
                  <a:cubicBezTo>
                    <a:pt x="49130" y="44009"/>
                    <a:pt x="48750" y="44001"/>
                    <a:pt x="48360" y="43984"/>
                  </a:cubicBezTo>
                  <a:cubicBezTo>
                    <a:pt x="36384" y="43497"/>
                    <a:pt x="15989" y="34136"/>
                    <a:pt x="11004" y="23680"/>
                  </a:cubicBezTo>
                  <a:cubicBezTo>
                    <a:pt x="6019" y="13193"/>
                    <a:pt x="10974" y="10457"/>
                    <a:pt x="13284" y="10123"/>
                  </a:cubicBezTo>
                  <a:cubicBezTo>
                    <a:pt x="15563" y="9789"/>
                    <a:pt x="15776" y="7236"/>
                    <a:pt x="15776" y="7236"/>
                  </a:cubicBezTo>
                  <a:cubicBezTo>
                    <a:pt x="15776" y="7236"/>
                    <a:pt x="16959" y="8382"/>
                    <a:pt x="18706" y="8382"/>
                  </a:cubicBezTo>
                  <a:cubicBezTo>
                    <a:pt x="19199" y="8382"/>
                    <a:pt x="19736" y="8290"/>
                    <a:pt x="20305" y="8056"/>
                  </a:cubicBezTo>
                  <a:cubicBezTo>
                    <a:pt x="22858" y="6992"/>
                    <a:pt x="21187" y="3527"/>
                    <a:pt x="21187" y="3527"/>
                  </a:cubicBezTo>
                  <a:lnTo>
                    <a:pt x="21187" y="3527"/>
                  </a:lnTo>
                  <a:cubicBezTo>
                    <a:pt x="21351" y="3542"/>
                    <a:pt x="21506" y="3548"/>
                    <a:pt x="21653" y="3548"/>
                  </a:cubicBezTo>
                  <a:cubicBezTo>
                    <a:pt x="23390" y="3548"/>
                    <a:pt x="23997" y="2600"/>
                    <a:pt x="24165" y="1704"/>
                  </a:cubicBezTo>
                  <a:cubicBezTo>
                    <a:pt x="22950" y="792"/>
                    <a:pt x="21521" y="275"/>
                    <a:pt x="20001" y="153"/>
                  </a:cubicBezTo>
                  <a:cubicBezTo>
                    <a:pt x="18661" y="53"/>
                    <a:pt x="17395" y="0"/>
                    <a:pt x="16204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 rot="736448">
              <a:off x="2623871" y="2559279"/>
              <a:ext cx="280469" cy="967721"/>
            </a:xfrm>
            <a:custGeom>
              <a:avLst/>
              <a:gdLst/>
              <a:ahLst/>
              <a:cxnLst/>
              <a:rect l="l" t="t" r="r" b="b"/>
              <a:pathLst>
                <a:path w="16597" h="44529" extrusionOk="0">
                  <a:moveTo>
                    <a:pt x="9697" y="0"/>
                  </a:moveTo>
                  <a:cubicBezTo>
                    <a:pt x="9454" y="31"/>
                    <a:pt x="9211" y="61"/>
                    <a:pt x="8967" y="122"/>
                  </a:cubicBezTo>
                  <a:cubicBezTo>
                    <a:pt x="8359" y="365"/>
                    <a:pt x="8208" y="1064"/>
                    <a:pt x="8359" y="2098"/>
                  </a:cubicBezTo>
                  <a:cubicBezTo>
                    <a:pt x="8755" y="5472"/>
                    <a:pt x="12098" y="12463"/>
                    <a:pt x="11338" y="19150"/>
                  </a:cubicBezTo>
                  <a:cubicBezTo>
                    <a:pt x="11186" y="20548"/>
                    <a:pt x="10822" y="21885"/>
                    <a:pt x="10305" y="23192"/>
                  </a:cubicBezTo>
                  <a:cubicBezTo>
                    <a:pt x="10244" y="23344"/>
                    <a:pt x="10183" y="23466"/>
                    <a:pt x="10122" y="23618"/>
                  </a:cubicBezTo>
                  <a:cubicBezTo>
                    <a:pt x="7235" y="29849"/>
                    <a:pt x="4013" y="34651"/>
                    <a:pt x="2037" y="37934"/>
                  </a:cubicBezTo>
                  <a:cubicBezTo>
                    <a:pt x="882" y="39788"/>
                    <a:pt x="153" y="41186"/>
                    <a:pt x="92" y="42068"/>
                  </a:cubicBezTo>
                  <a:cubicBezTo>
                    <a:pt x="1" y="43740"/>
                    <a:pt x="730" y="44348"/>
                    <a:pt x="1581" y="44500"/>
                  </a:cubicBezTo>
                  <a:cubicBezTo>
                    <a:pt x="1726" y="44519"/>
                    <a:pt x="1870" y="44529"/>
                    <a:pt x="2014" y="44529"/>
                  </a:cubicBezTo>
                  <a:cubicBezTo>
                    <a:pt x="2326" y="44529"/>
                    <a:pt x="2637" y="44482"/>
                    <a:pt x="2949" y="44378"/>
                  </a:cubicBezTo>
                  <a:cubicBezTo>
                    <a:pt x="8998" y="39150"/>
                    <a:pt x="13405" y="32220"/>
                    <a:pt x="15533" y="24499"/>
                  </a:cubicBezTo>
                  <a:cubicBezTo>
                    <a:pt x="15685" y="24013"/>
                    <a:pt x="15776" y="23527"/>
                    <a:pt x="15867" y="23071"/>
                  </a:cubicBezTo>
                  <a:cubicBezTo>
                    <a:pt x="16293" y="21034"/>
                    <a:pt x="16506" y="18967"/>
                    <a:pt x="16536" y="16900"/>
                  </a:cubicBezTo>
                  <a:cubicBezTo>
                    <a:pt x="16597" y="9332"/>
                    <a:pt x="14043" y="2827"/>
                    <a:pt x="11490" y="730"/>
                  </a:cubicBezTo>
                  <a:cubicBezTo>
                    <a:pt x="11004" y="244"/>
                    <a:pt x="10366" y="0"/>
                    <a:pt x="9697" y="0"/>
                  </a:cubicBezTo>
                  <a:close/>
                </a:path>
              </a:pathLst>
            </a:custGeom>
            <a:solidFill>
              <a:srgbClr val="D25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rot="736448">
              <a:off x="2251317" y="2544311"/>
              <a:ext cx="78613" cy="100425"/>
            </a:xfrm>
            <a:custGeom>
              <a:avLst/>
              <a:gdLst/>
              <a:ahLst/>
              <a:cxnLst/>
              <a:rect l="l" t="t" r="r" b="b"/>
              <a:pathLst>
                <a:path w="4652" h="4621" extrusionOk="0">
                  <a:moveTo>
                    <a:pt x="2341" y="0"/>
                  </a:moveTo>
                  <a:cubicBezTo>
                    <a:pt x="1034" y="0"/>
                    <a:pt x="1" y="1034"/>
                    <a:pt x="1" y="2310"/>
                  </a:cubicBezTo>
                  <a:cubicBezTo>
                    <a:pt x="1" y="3587"/>
                    <a:pt x="1034" y="4620"/>
                    <a:pt x="2341" y="4620"/>
                  </a:cubicBezTo>
                  <a:cubicBezTo>
                    <a:pt x="3618" y="4620"/>
                    <a:pt x="4651" y="3587"/>
                    <a:pt x="4651" y="2310"/>
                  </a:cubicBezTo>
                  <a:cubicBezTo>
                    <a:pt x="4651" y="1034"/>
                    <a:pt x="3618" y="0"/>
                    <a:pt x="2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 rot="736448">
              <a:off x="2341369" y="26916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0" y="1"/>
                  </a:moveTo>
                  <a:cubicBezTo>
                    <a:pt x="1034" y="1"/>
                    <a:pt x="0" y="1034"/>
                    <a:pt x="0" y="2311"/>
                  </a:cubicBezTo>
                  <a:cubicBezTo>
                    <a:pt x="0" y="3587"/>
                    <a:pt x="1034" y="4621"/>
                    <a:pt x="2310" y="4621"/>
                  </a:cubicBezTo>
                  <a:cubicBezTo>
                    <a:pt x="3587" y="4621"/>
                    <a:pt x="4620" y="3587"/>
                    <a:pt x="4620" y="2311"/>
                  </a:cubicBezTo>
                  <a:cubicBezTo>
                    <a:pt x="4620" y="1034"/>
                    <a:pt x="3587" y="1"/>
                    <a:pt x="2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 rot="736448">
              <a:off x="2543855" y="2778952"/>
              <a:ext cx="78089" cy="1004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2311" y="1"/>
                  </a:moveTo>
                  <a:cubicBezTo>
                    <a:pt x="1034" y="1"/>
                    <a:pt x="1" y="1034"/>
                    <a:pt x="1" y="2311"/>
                  </a:cubicBezTo>
                  <a:cubicBezTo>
                    <a:pt x="1" y="3587"/>
                    <a:pt x="1034" y="4621"/>
                    <a:pt x="2311" y="4621"/>
                  </a:cubicBezTo>
                  <a:cubicBezTo>
                    <a:pt x="3587" y="4621"/>
                    <a:pt x="4621" y="3587"/>
                    <a:pt x="4621" y="2311"/>
                  </a:cubicBezTo>
                  <a:cubicBezTo>
                    <a:pt x="4621" y="1034"/>
                    <a:pt x="3587" y="1"/>
                    <a:pt x="2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 rot="736532">
              <a:off x="1937938" y="2259996"/>
              <a:ext cx="506333" cy="272857"/>
            </a:xfrm>
            <a:custGeom>
              <a:avLst/>
              <a:gdLst/>
              <a:ahLst/>
              <a:cxnLst/>
              <a:rect l="l" t="t" r="r" b="b"/>
              <a:pathLst>
                <a:path w="21328" h="8937" extrusionOk="0">
                  <a:moveTo>
                    <a:pt x="18231" y="0"/>
                  </a:moveTo>
                  <a:cubicBezTo>
                    <a:pt x="17156" y="0"/>
                    <a:pt x="15903" y="233"/>
                    <a:pt x="14799" y="665"/>
                  </a:cubicBezTo>
                  <a:cubicBezTo>
                    <a:pt x="12253" y="1663"/>
                    <a:pt x="7303" y="1731"/>
                    <a:pt x="6001" y="1731"/>
                  </a:cubicBezTo>
                  <a:cubicBezTo>
                    <a:pt x="5795" y="1731"/>
                    <a:pt x="5680" y="1729"/>
                    <a:pt x="5680" y="1729"/>
                  </a:cubicBezTo>
                  <a:cubicBezTo>
                    <a:pt x="5680" y="1729"/>
                    <a:pt x="5268" y="1610"/>
                    <a:pt x="4672" y="1610"/>
                  </a:cubicBezTo>
                  <a:cubicBezTo>
                    <a:pt x="3731" y="1610"/>
                    <a:pt x="2331" y="1906"/>
                    <a:pt x="1364" y="3431"/>
                  </a:cubicBezTo>
                  <a:cubicBezTo>
                    <a:pt x="0" y="5516"/>
                    <a:pt x="1622" y="7121"/>
                    <a:pt x="3461" y="7121"/>
                  </a:cubicBezTo>
                  <a:cubicBezTo>
                    <a:pt x="3794" y="7121"/>
                    <a:pt x="4134" y="7069"/>
                    <a:pt x="4465" y="6957"/>
                  </a:cubicBezTo>
                  <a:cubicBezTo>
                    <a:pt x="5741" y="6531"/>
                    <a:pt x="6775" y="5589"/>
                    <a:pt x="7291" y="4373"/>
                  </a:cubicBezTo>
                  <a:lnTo>
                    <a:pt x="7291" y="4373"/>
                  </a:lnTo>
                  <a:cubicBezTo>
                    <a:pt x="7291" y="4374"/>
                    <a:pt x="6350" y="8936"/>
                    <a:pt x="9361" y="8936"/>
                  </a:cubicBezTo>
                  <a:cubicBezTo>
                    <a:pt x="9410" y="8936"/>
                    <a:pt x="9460" y="8935"/>
                    <a:pt x="9510" y="8933"/>
                  </a:cubicBezTo>
                  <a:cubicBezTo>
                    <a:pt x="12732" y="8750"/>
                    <a:pt x="12276" y="4647"/>
                    <a:pt x="12276" y="4647"/>
                  </a:cubicBezTo>
                  <a:lnTo>
                    <a:pt x="12276" y="4647"/>
                  </a:lnTo>
                  <a:cubicBezTo>
                    <a:pt x="12276" y="4647"/>
                    <a:pt x="13960" y="7815"/>
                    <a:pt x="16155" y="7815"/>
                  </a:cubicBezTo>
                  <a:cubicBezTo>
                    <a:pt x="16531" y="7815"/>
                    <a:pt x="16922" y="7722"/>
                    <a:pt x="17322" y="7504"/>
                  </a:cubicBezTo>
                  <a:cubicBezTo>
                    <a:pt x="20088" y="5984"/>
                    <a:pt x="15590" y="2611"/>
                    <a:pt x="15589" y="2610"/>
                  </a:cubicBezTo>
                  <a:lnTo>
                    <a:pt x="15589" y="2610"/>
                  </a:lnTo>
                  <a:cubicBezTo>
                    <a:pt x="15590" y="2610"/>
                    <a:pt x="17018" y="3274"/>
                    <a:pt x="18396" y="3274"/>
                  </a:cubicBezTo>
                  <a:cubicBezTo>
                    <a:pt x="19285" y="3274"/>
                    <a:pt x="20152" y="2999"/>
                    <a:pt x="20605" y="2094"/>
                  </a:cubicBezTo>
                  <a:cubicBezTo>
                    <a:pt x="21327" y="648"/>
                    <a:pt x="20028" y="0"/>
                    <a:pt x="18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 rot="1583001">
              <a:off x="3252969" y="3093591"/>
              <a:ext cx="216872" cy="183631"/>
            </a:xfrm>
            <a:custGeom>
              <a:avLst/>
              <a:gdLst/>
              <a:ahLst/>
              <a:cxnLst/>
              <a:rect l="l" t="t" r="r" b="b"/>
              <a:pathLst>
                <a:path w="10792" h="9940" extrusionOk="0">
                  <a:moveTo>
                    <a:pt x="5503" y="0"/>
                  </a:moveTo>
                  <a:lnTo>
                    <a:pt x="1" y="5380"/>
                  </a:lnTo>
                  <a:lnTo>
                    <a:pt x="7873" y="9940"/>
                  </a:lnTo>
                  <a:lnTo>
                    <a:pt x="10791" y="4104"/>
                  </a:lnTo>
                  <a:lnTo>
                    <a:pt x="9241" y="2918"/>
                  </a:lnTo>
                  <a:lnTo>
                    <a:pt x="7083" y="1247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 rot="446729">
              <a:off x="2572529" y="3582766"/>
              <a:ext cx="191484" cy="175789"/>
            </a:xfrm>
            <a:custGeom>
              <a:avLst/>
              <a:gdLst/>
              <a:ahLst/>
              <a:cxnLst/>
              <a:rect l="l" t="t" r="r" b="b"/>
              <a:pathLst>
                <a:path w="9089" h="10153" extrusionOk="0">
                  <a:moveTo>
                    <a:pt x="2554" y="0"/>
                  </a:moveTo>
                  <a:lnTo>
                    <a:pt x="0" y="8724"/>
                  </a:lnTo>
                  <a:lnTo>
                    <a:pt x="6323" y="10152"/>
                  </a:lnTo>
                  <a:lnTo>
                    <a:pt x="7174" y="8298"/>
                  </a:lnTo>
                  <a:lnTo>
                    <a:pt x="8511" y="5350"/>
                  </a:lnTo>
                  <a:lnTo>
                    <a:pt x="9089" y="4073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 rot="1381816">
              <a:off x="3084148" y="3566163"/>
              <a:ext cx="1141" cy="1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1" y="0"/>
                  </a:lnTo>
                  <a:cubicBezTo>
                    <a:pt x="61" y="0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A336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 rot="1382566">
              <a:off x="3327145" y="3161558"/>
              <a:ext cx="255462" cy="257005"/>
            </a:xfrm>
            <a:custGeom>
              <a:avLst/>
              <a:gdLst/>
              <a:ahLst/>
              <a:cxnLst/>
              <a:rect l="l" t="t" r="r" b="b"/>
              <a:pathLst>
                <a:path w="15563" h="13397" extrusionOk="0">
                  <a:moveTo>
                    <a:pt x="4408" y="0"/>
                  </a:moveTo>
                  <a:lnTo>
                    <a:pt x="1459" y="5563"/>
                  </a:lnTo>
                  <a:lnTo>
                    <a:pt x="0" y="8359"/>
                  </a:lnTo>
                  <a:lnTo>
                    <a:pt x="578" y="8754"/>
                  </a:lnTo>
                  <a:cubicBezTo>
                    <a:pt x="2371" y="9848"/>
                    <a:pt x="7630" y="13101"/>
                    <a:pt x="8967" y="13374"/>
                  </a:cubicBezTo>
                  <a:cubicBezTo>
                    <a:pt x="9043" y="13389"/>
                    <a:pt x="9111" y="13397"/>
                    <a:pt x="9165" y="13397"/>
                  </a:cubicBezTo>
                  <a:cubicBezTo>
                    <a:pt x="9218" y="13397"/>
                    <a:pt x="9256" y="13389"/>
                    <a:pt x="9271" y="13374"/>
                  </a:cubicBezTo>
                  <a:cubicBezTo>
                    <a:pt x="9544" y="12979"/>
                    <a:pt x="9788" y="12553"/>
                    <a:pt x="10031" y="12158"/>
                  </a:cubicBezTo>
                  <a:cubicBezTo>
                    <a:pt x="10244" y="11824"/>
                    <a:pt x="10456" y="11429"/>
                    <a:pt x="10730" y="11003"/>
                  </a:cubicBezTo>
                  <a:cubicBezTo>
                    <a:pt x="10851" y="10791"/>
                    <a:pt x="11003" y="10517"/>
                    <a:pt x="11155" y="10274"/>
                  </a:cubicBezTo>
                  <a:cubicBezTo>
                    <a:pt x="11520" y="9605"/>
                    <a:pt x="11946" y="8845"/>
                    <a:pt x="12371" y="8085"/>
                  </a:cubicBezTo>
                  <a:cubicBezTo>
                    <a:pt x="12736" y="7417"/>
                    <a:pt x="13101" y="6778"/>
                    <a:pt x="13435" y="6110"/>
                  </a:cubicBezTo>
                  <a:cubicBezTo>
                    <a:pt x="13800" y="5380"/>
                    <a:pt x="14165" y="4651"/>
                    <a:pt x="14499" y="3982"/>
                  </a:cubicBezTo>
                  <a:cubicBezTo>
                    <a:pt x="14803" y="3344"/>
                    <a:pt x="15107" y="2645"/>
                    <a:pt x="15350" y="1945"/>
                  </a:cubicBezTo>
                  <a:cubicBezTo>
                    <a:pt x="15502" y="1429"/>
                    <a:pt x="15563" y="1094"/>
                    <a:pt x="15502" y="942"/>
                  </a:cubicBezTo>
                  <a:cubicBezTo>
                    <a:pt x="15441" y="881"/>
                    <a:pt x="15365" y="853"/>
                    <a:pt x="15278" y="853"/>
                  </a:cubicBezTo>
                  <a:cubicBezTo>
                    <a:pt x="14328" y="853"/>
                    <a:pt x="12007" y="4195"/>
                    <a:pt x="12007" y="4195"/>
                  </a:cubicBezTo>
                  <a:lnTo>
                    <a:pt x="11307" y="3830"/>
                  </a:lnTo>
                  <a:lnTo>
                    <a:pt x="9058" y="2584"/>
                  </a:lnTo>
                  <a:lnTo>
                    <a:pt x="8116" y="2067"/>
                  </a:lnTo>
                  <a:lnTo>
                    <a:pt x="5867" y="821"/>
                  </a:lnTo>
                  <a:lnTo>
                    <a:pt x="4894" y="274"/>
                  </a:lnTo>
                  <a:lnTo>
                    <a:pt x="44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 rot="1382566">
              <a:off x="3451316" y="3214508"/>
              <a:ext cx="158172" cy="269686"/>
            </a:xfrm>
            <a:custGeom>
              <a:avLst/>
              <a:gdLst/>
              <a:ahLst/>
              <a:cxnLst/>
              <a:rect l="l" t="t" r="r" b="b"/>
              <a:pathLst>
                <a:path w="9636" h="14058" extrusionOk="0">
                  <a:moveTo>
                    <a:pt x="6536" y="0"/>
                  </a:moveTo>
                  <a:cubicBezTo>
                    <a:pt x="6444" y="274"/>
                    <a:pt x="6353" y="578"/>
                    <a:pt x="6232" y="912"/>
                  </a:cubicBezTo>
                  <a:cubicBezTo>
                    <a:pt x="5989" y="1520"/>
                    <a:pt x="5685" y="2249"/>
                    <a:pt x="5381" y="2949"/>
                  </a:cubicBezTo>
                  <a:cubicBezTo>
                    <a:pt x="5046" y="3648"/>
                    <a:pt x="4712" y="4347"/>
                    <a:pt x="4317" y="5076"/>
                  </a:cubicBezTo>
                  <a:cubicBezTo>
                    <a:pt x="3982" y="5715"/>
                    <a:pt x="3618" y="6383"/>
                    <a:pt x="3283" y="7022"/>
                  </a:cubicBezTo>
                  <a:cubicBezTo>
                    <a:pt x="2827" y="7781"/>
                    <a:pt x="2402" y="8511"/>
                    <a:pt x="2007" y="9180"/>
                  </a:cubicBezTo>
                  <a:cubicBezTo>
                    <a:pt x="1855" y="9453"/>
                    <a:pt x="1733" y="9696"/>
                    <a:pt x="1581" y="9909"/>
                  </a:cubicBezTo>
                  <a:cubicBezTo>
                    <a:pt x="1308" y="10335"/>
                    <a:pt x="1095" y="10699"/>
                    <a:pt x="882" y="11064"/>
                  </a:cubicBezTo>
                  <a:cubicBezTo>
                    <a:pt x="396" y="11824"/>
                    <a:pt x="61" y="12310"/>
                    <a:pt x="1" y="12402"/>
                  </a:cubicBezTo>
                  <a:cubicBezTo>
                    <a:pt x="578" y="12949"/>
                    <a:pt x="1186" y="13435"/>
                    <a:pt x="1855" y="13861"/>
                  </a:cubicBezTo>
                  <a:cubicBezTo>
                    <a:pt x="2082" y="13992"/>
                    <a:pt x="2337" y="14058"/>
                    <a:pt x="2592" y="14058"/>
                  </a:cubicBezTo>
                  <a:cubicBezTo>
                    <a:pt x="2987" y="14058"/>
                    <a:pt x="3383" y="13901"/>
                    <a:pt x="3678" y="13587"/>
                  </a:cubicBezTo>
                  <a:cubicBezTo>
                    <a:pt x="3830" y="13405"/>
                    <a:pt x="4013" y="13222"/>
                    <a:pt x="4165" y="13009"/>
                  </a:cubicBezTo>
                  <a:cubicBezTo>
                    <a:pt x="4408" y="12706"/>
                    <a:pt x="4681" y="12341"/>
                    <a:pt x="4925" y="12067"/>
                  </a:cubicBezTo>
                  <a:cubicBezTo>
                    <a:pt x="5137" y="11763"/>
                    <a:pt x="5350" y="11490"/>
                    <a:pt x="5563" y="11216"/>
                  </a:cubicBezTo>
                  <a:cubicBezTo>
                    <a:pt x="6019" y="10547"/>
                    <a:pt x="6444" y="9848"/>
                    <a:pt x="6840" y="9149"/>
                  </a:cubicBezTo>
                  <a:cubicBezTo>
                    <a:pt x="7265" y="8450"/>
                    <a:pt x="7599" y="7751"/>
                    <a:pt x="7903" y="7113"/>
                  </a:cubicBezTo>
                  <a:cubicBezTo>
                    <a:pt x="8268" y="6322"/>
                    <a:pt x="8603" y="5502"/>
                    <a:pt x="8876" y="4681"/>
                  </a:cubicBezTo>
                  <a:cubicBezTo>
                    <a:pt x="9180" y="3830"/>
                    <a:pt x="9393" y="3101"/>
                    <a:pt x="9545" y="2553"/>
                  </a:cubicBezTo>
                  <a:cubicBezTo>
                    <a:pt x="9545" y="2523"/>
                    <a:pt x="9545" y="2493"/>
                    <a:pt x="9545" y="2462"/>
                  </a:cubicBezTo>
                  <a:cubicBezTo>
                    <a:pt x="9636" y="1885"/>
                    <a:pt x="9393" y="1307"/>
                    <a:pt x="8876" y="1003"/>
                  </a:cubicBezTo>
                  <a:cubicBezTo>
                    <a:pt x="8147" y="547"/>
                    <a:pt x="7356" y="213"/>
                    <a:pt x="6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rot="1382566">
              <a:off x="3423067" y="3366162"/>
              <a:ext cx="76837" cy="73493"/>
            </a:xfrm>
            <a:custGeom>
              <a:avLst/>
              <a:gdLst/>
              <a:ahLst/>
              <a:cxnLst/>
              <a:rect l="l" t="t" r="r" b="b"/>
              <a:pathLst>
                <a:path w="4681" h="3831" extrusionOk="0">
                  <a:moveTo>
                    <a:pt x="1155" y="1"/>
                  </a:moveTo>
                  <a:cubicBezTo>
                    <a:pt x="1003" y="244"/>
                    <a:pt x="851" y="487"/>
                    <a:pt x="699" y="730"/>
                  </a:cubicBezTo>
                  <a:cubicBezTo>
                    <a:pt x="456" y="1125"/>
                    <a:pt x="213" y="1520"/>
                    <a:pt x="0" y="1855"/>
                  </a:cubicBezTo>
                  <a:lnTo>
                    <a:pt x="213" y="1976"/>
                  </a:lnTo>
                  <a:lnTo>
                    <a:pt x="3283" y="3830"/>
                  </a:lnTo>
                  <a:cubicBezTo>
                    <a:pt x="3526" y="3527"/>
                    <a:pt x="3799" y="3162"/>
                    <a:pt x="4043" y="2888"/>
                  </a:cubicBezTo>
                  <a:cubicBezTo>
                    <a:pt x="4255" y="2584"/>
                    <a:pt x="4468" y="2311"/>
                    <a:pt x="4681" y="2037"/>
                  </a:cubicBezTo>
                  <a:lnTo>
                    <a:pt x="1337" y="92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 rot="1382566">
              <a:off x="3502960" y="3315924"/>
              <a:ext cx="76361" cy="78749"/>
            </a:xfrm>
            <a:custGeom>
              <a:avLst/>
              <a:gdLst/>
              <a:ahLst/>
              <a:cxnLst/>
              <a:rect l="l" t="t" r="r" b="b"/>
              <a:pathLst>
                <a:path w="4652" h="4105" extrusionOk="0">
                  <a:moveTo>
                    <a:pt x="1065" y="1"/>
                  </a:moveTo>
                  <a:cubicBezTo>
                    <a:pt x="730" y="639"/>
                    <a:pt x="366" y="1308"/>
                    <a:pt x="1" y="1946"/>
                  </a:cubicBezTo>
                  <a:lnTo>
                    <a:pt x="3588" y="4104"/>
                  </a:lnTo>
                  <a:cubicBezTo>
                    <a:pt x="4013" y="3405"/>
                    <a:pt x="4347" y="2706"/>
                    <a:pt x="4651" y="2068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 rot="1382566">
              <a:off x="3583014" y="3263197"/>
              <a:ext cx="68367" cy="72918"/>
            </a:xfrm>
            <a:custGeom>
              <a:avLst/>
              <a:gdLst/>
              <a:ahLst/>
              <a:cxnLst/>
              <a:rect l="l" t="t" r="r" b="b"/>
              <a:pathLst>
                <a:path w="4165" h="3801" extrusionOk="0">
                  <a:moveTo>
                    <a:pt x="852" y="1"/>
                  </a:moveTo>
                  <a:cubicBezTo>
                    <a:pt x="609" y="609"/>
                    <a:pt x="335" y="1308"/>
                    <a:pt x="1" y="2037"/>
                  </a:cubicBezTo>
                  <a:lnTo>
                    <a:pt x="3496" y="3800"/>
                  </a:lnTo>
                  <a:cubicBezTo>
                    <a:pt x="3800" y="2949"/>
                    <a:pt x="4013" y="2220"/>
                    <a:pt x="4165" y="1672"/>
                  </a:cubicBezTo>
                  <a:cubicBezTo>
                    <a:pt x="4165" y="1642"/>
                    <a:pt x="4165" y="1612"/>
                    <a:pt x="4165" y="158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 rot="1382566">
              <a:off x="3343309" y="3110716"/>
              <a:ext cx="105300" cy="201295"/>
            </a:xfrm>
            <a:custGeom>
              <a:avLst/>
              <a:gdLst/>
              <a:ahLst/>
              <a:cxnLst/>
              <a:rect l="l" t="t" r="r" b="b"/>
              <a:pathLst>
                <a:path w="6415" h="10493" extrusionOk="0">
                  <a:moveTo>
                    <a:pt x="4930" y="1"/>
                  </a:moveTo>
                  <a:cubicBezTo>
                    <a:pt x="4820" y="1"/>
                    <a:pt x="4719" y="63"/>
                    <a:pt x="4652" y="176"/>
                  </a:cubicBezTo>
                  <a:lnTo>
                    <a:pt x="1673" y="6164"/>
                  </a:lnTo>
                  <a:lnTo>
                    <a:pt x="62" y="9386"/>
                  </a:lnTo>
                  <a:cubicBezTo>
                    <a:pt x="1" y="9508"/>
                    <a:pt x="62" y="9659"/>
                    <a:pt x="153" y="9751"/>
                  </a:cubicBezTo>
                  <a:lnTo>
                    <a:pt x="1186" y="10450"/>
                  </a:lnTo>
                  <a:cubicBezTo>
                    <a:pt x="1225" y="10479"/>
                    <a:pt x="1274" y="10493"/>
                    <a:pt x="1323" y="10493"/>
                  </a:cubicBezTo>
                  <a:cubicBezTo>
                    <a:pt x="1429" y="10493"/>
                    <a:pt x="1540" y="10431"/>
                    <a:pt x="1582" y="10328"/>
                  </a:cubicBezTo>
                  <a:lnTo>
                    <a:pt x="1794" y="9933"/>
                  </a:lnTo>
                  <a:lnTo>
                    <a:pt x="3253" y="7076"/>
                  </a:lnTo>
                  <a:lnTo>
                    <a:pt x="6111" y="1483"/>
                  </a:lnTo>
                  <a:lnTo>
                    <a:pt x="6354" y="1027"/>
                  </a:lnTo>
                  <a:cubicBezTo>
                    <a:pt x="6414" y="875"/>
                    <a:pt x="6354" y="693"/>
                    <a:pt x="6202" y="632"/>
                  </a:cubicBezTo>
                  <a:lnTo>
                    <a:pt x="5047" y="24"/>
                  </a:lnTo>
                  <a:cubicBezTo>
                    <a:pt x="5007" y="8"/>
                    <a:pt x="4968" y="1"/>
                    <a:pt x="49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 rot="1382566">
              <a:off x="3441587" y="3170318"/>
              <a:ext cx="68367" cy="99353"/>
            </a:xfrm>
            <a:custGeom>
              <a:avLst/>
              <a:gdLst/>
              <a:ahLst/>
              <a:cxnLst/>
              <a:rect l="l" t="t" r="r" b="b"/>
              <a:pathLst>
                <a:path w="4165" h="5179" extrusionOk="0">
                  <a:moveTo>
                    <a:pt x="2064" y="1"/>
                  </a:moveTo>
                  <a:cubicBezTo>
                    <a:pt x="1920" y="1"/>
                    <a:pt x="1778" y="86"/>
                    <a:pt x="1733" y="219"/>
                  </a:cubicBezTo>
                  <a:lnTo>
                    <a:pt x="92" y="3988"/>
                  </a:lnTo>
                  <a:cubicBezTo>
                    <a:pt x="1" y="4170"/>
                    <a:pt x="92" y="4414"/>
                    <a:pt x="274" y="4505"/>
                  </a:cubicBezTo>
                  <a:lnTo>
                    <a:pt x="1916" y="5143"/>
                  </a:lnTo>
                  <a:cubicBezTo>
                    <a:pt x="1964" y="5168"/>
                    <a:pt x="2015" y="5179"/>
                    <a:pt x="2066" y="5179"/>
                  </a:cubicBezTo>
                  <a:cubicBezTo>
                    <a:pt x="2203" y="5179"/>
                    <a:pt x="2335" y="5094"/>
                    <a:pt x="2402" y="4961"/>
                  </a:cubicBezTo>
                  <a:lnTo>
                    <a:pt x="4074" y="1253"/>
                  </a:lnTo>
                  <a:cubicBezTo>
                    <a:pt x="4165" y="1070"/>
                    <a:pt x="4074" y="827"/>
                    <a:pt x="3891" y="736"/>
                  </a:cubicBezTo>
                  <a:lnTo>
                    <a:pt x="2219" y="37"/>
                  </a:lnTo>
                  <a:cubicBezTo>
                    <a:pt x="2171" y="12"/>
                    <a:pt x="2117" y="1"/>
                    <a:pt x="2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 rot="1382566">
              <a:off x="3470349" y="3218591"/>
              <a:ext cx="68860" cy="99353"/>
            </a:xfrm>
            <a:custGeom>
              <a:avLst/>
              <a:gdLst/>
              <a:ahLst/>
              <a:cxnLst/>
              <a:rect l="l" t="t" r="r" b="b"/>
              <a:pathLst>
                <a:path w="4195" h="5179" extrusionOk="0">
                  <a:moveTo>
                    <a:pt x="2069" y="1"/>
                  </a:moveTo>
                  <a:cubicBezTo>
                    <a:pt x="1931" y="1"/>
                    <a:pt x="1799" y="85"/>
                    <a:pt x="1733" y="219"/>
                  </a:cubicBezTo>
                  <a:lnTo>
                    <a:pt x="91" y="3988"/>
                  </a:lnTo>
                  <a:cubicBezTo>
                    <a:pt x="0" y="4170"/>
                    <a:pt x="91" y="4414"/>
                    <a:pt x="304" y="4474"/>
                  </a:cubicBezTo>
                  <a:lnTo>
                    <a:pt x="1915" y="5143"/>
                  </a:lnTo>
                  <a:cubicBezTo>
                    <a:pt x="1964" y="5168"/>
                    <a:pt x="2015" y="5179"/>
                    <a:pt x="2065" y="5179"/>
                  </a:cubicBezTo>
                  <a:cubicBezTo>
                    <a:pt x="2203" y="5179"/>
                    <a:pt x="2335" y="5094"/>
                    <a:pt x="2401" y="4961"/>
                  </a:cubicBezTo>
                  <a:lnTo>
                    <a:pt x="4104" y="1252"/>
                  </a:lnTo>
                  <a:cubicBezTo>
                    <a:pt x="4195" y="1040"/>
                    <a:pt x="4104" y="827"/>
                    <a:pt x="3891" y="736"/>
                  </a:cubicBezTo>
                  <a:lnTo>
                    <a:pt x="2219" y="37"/>
                  </a:lnTo>
                  <a:cubicBezTo>
                    <a:pt x="2170" y="12"/>
                    <a:pt x="2119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 rot="1382566">
              <a:off x="3271787" y="3236647"/>
              <a:ext cx="247993" cy="192720"/>
            </a:xfrm>
            <a:custGeom>
              <a:avLst/>
              <a:gdLst/>
              <a:ahLst/>
              <a:cxnLst/>
              <a:rect l="l" t="t" r="r" b="b"/>
              <a:pathLst>
                <a:path w="15108" h="10046" extrusionOk="0">
                  <a:moveTo>
                    <a:pt x="1673" y="0"/>
                  </a:moveTo>
                  <a:lnTo>
                    <a:pt x="62" y="3222"/>
                  </a:lnTo>
                  <a:cubicBezTo>
                    <a:pt x="1" y="3344"/>
                    <a:pt x="62" y="3496"/>
                    <a:pt x="153" y="3587"/>
                  </a:cubicBezTo>
                  <a:lnTo>
                    <a:pt x="1186" y="4286"/>
                  </a:lnTo>
                  <a:cubicBezTo>
                    <a:pt x="1225" y="4315"/>
                    <a:pt x="1274" y="4329"/>
                    <a:pt x="1324" y="4329"/>
                  </a:cubicBezTo>
                  <a:cubicBezTo>
                    <a:pt x="1432" y="4329"/>
                    <a:pt x="1550" y="4268"/>
                    <a:pt x="1612" y="4165"/>
                  </a:cubicBezTo>
                  <a:lnTo>
                    <a:pt x="1794" y="3769"/>
                  </a:lnTo>
                  <a:cubicBezTo>
                    <a:pt x="3588" y="4864"/>
                    <a:pt x="8846" y="8116"/>
                    <a:pt x="10184" y="8390"/>
                  </a:cubicBezTo>
                  <a:cubicBezTo>
                    <a:pt x="10761" y="8937"/>
                    <a:pt x="11369" y="9423"/>
                    <a:pt x="12038" y="9849"/>
                  </a:cubicBezTo>
                  <a:cubicBezTo>
                    <a:pt x="12265" y="9980"/>
                    <a:pt x="12520" y="10046"/>
                    <a:pt x="12775" y="10046"/>
                  </a:cubicBezTo>
                  <a:cubicBezTo>
                    <a:pt x="13170" y="10046"/>
                    <a:pt x="13566" y="9889"/>
                    <a:pt x="13861" y="9575"/>
                  </a:cubicBezTo>
                  <a:cubicBezTo>
                    <a:pt x="14013" y="9393"/>
                    <a:pt x="14196" y="9210"/>
                    <a:pt x="14348" y="8997"/>
                  </a:cubicBezTo>
                  <a:cubicBezTo>
                    <a:pt x="14591" y="8694"/>
                    <a:pt x="14864" y="8359"/>
                    <a:pt x="15108" y="8055"/>
                  </a:cubicBezTo>
                  <a:cubicBezTo>
                    <a:pt x="13649" y="7508"/>
                    <a:pt x="12585" y="6475"/>
                    <a:pt x="12068" y="6080"/>
                  </a:cubicBezTo>
                  <a:lnTo>
                    <a:pt x="11946" y="6019"/>
                  </a:lnTo>
                  <a:cubicBezTo>
                    <a:pt x="11886" y="5988"/>
                    <a:pt x="11825" y="5928"/>
                    <a:pt x="11764" y="5897"/>
                  </a:cubicBezTo>
                  <a:cubicBezTo>
                    <a:pt x="10457" y="5046"/>
                    <a:pt x="6019" y="2493"/>
                    <a:pt x="3253" y="912"/>
                  </a:cubicBezTo>
                  <a:cubicBezTo>
                    <a:pt x="3071" y="791"/>
                    <a:pt x="2858" y="699"/>
                    <a:pt x="2676" y="578"/>
                  </a:cubicBezTo>
                  <a:lnTo>
                    <a:pt x="1673" y="0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 rot="1515169">
              <a:off x="2382509" y="3838089"/>
              <a:ext cx="316562" cy="118461"/>
            </a:xfrm>
            <a:custGeom>
              <a:avLst/>
              <a:gdLst/>
              <a:ahLst/>
              <a:cxnLst/>
              <a:rect l="l" t="t" r="r" b="b"/>
              <a:pathLst>
                <a:path w="14804" h="6901" extrusionOk="0">
                  <a:moveTo>
                    <a:pt x="1186" y="1"/>
                  </a:moveTo>
                  <a:cubicBezTo>
                    <a:pt x="791" y="700"/>
                    <a:pt x="457" y="1399"/>
                    <a:pt x="214" y="2159"/>
                  </a:cubicBezTo>
                  <a:cubicBezTo>
                    <a:pt x="1" y="2797"/>
                    <a:pt x="305" y="3496"/>
                    <a:pt x="913" y="3831"/>
                  </a:cubicBezTo>
                  <a:cubicBezTo>
                    <a:pt x="1125" y="3952"/>
                    <a:pt x="1338" y="4074"/>
                    <a:pt x="1581" y="4195"/>
                  </a:cubicBezTo>
                  <a:cubicBezTo>
                    <a:pt x="2250" y="4530"/>
                    <a:pt x="2949" y="4834"/>
                    <a:pt x="3679" y="5107"/>
                  </a:cubicBezTo>
                  <a:cubicBezTo>
                    <a:pt x="4469" y="5411"/>
                    <a:pt x="5198" y="5654"/>
                    <a:pt x="5989" y="5867"/>
                  </a:cubicBezTo>
                  <a:cubicBezTo>
                    <a:pt x="6749" y="6110"/>
                    <a:pt x="7509" y="6262"/>
                    <a:pt x="8208" y="6414"/>
                  </a:cubicBezTo>
                  <a:cubicBezTo>
                    <a:pt x="9150" y="6597"/>
                    <a:pt x="10031" y="6718"/>
                    <a:pt x="10791" y="6779"/>
                  </a:cubicBezTo>
                  <a:cubicBezTo>
                    <a:pt x="11703" y="6870"/>
                    <a:pt x="12463" y="6901"/>
                    <a:pt x="13010" y="6901"/>
                  </a:cubicBezTo>
                  <a:lnTo>
                    <a:pt x="13101" y="6901"/>
                  </a:lnTo>
                  <a:cubicBezTo>
                    <a:pt x="13709" y="6870"/>
                    <a:pt x="14226" y="6475"/>
                    <a:pt x="14408" y="5928"/>
                  </a:cubicBezTo>
                  <a:cubicBezTo>
                    <a:pt x="14652" y="5107"/>
                    <a:pt x="14804" y="4256"/>
                    <a:pt x="14804" y="3375"/>
                  </a:cubicBezTo>
                  <a:cubicBezTo>
                    <a:pt x="14530" y="3375"/>
                    <a:pt x="14196" y="3344"/>
                    <a:pt x="13861" y="3314"/>
                  </a:cubicBezTo>
                  <a:cubicBezTo>
                    <a:pt x="13193" y="3253"/>
                    <a:pt x="12433" y="3101"/>
                    <a:pt x="11673" y="2980"/>
                  </a:cubicBezTo>
                  <a:cubicBezTo>
                    <a:pt x="10943" y="2828"/>
                    <a:pt x="10153" y="2645"/>
                    <a:pt x="9363" y="2463"/>
                  </a:cubicBezTo>
                  <a:cubicBezTo>
                    <a:pt x="8633" y="2281"/>
                    <a:pt x="7934" y="2098"/>
                    <a:pt x="7235" y="1885"/>
                  </a:cubicBezTo>
                  <a:cubicBezTo>
                    <a:pt x="6384" y="1642"/>
                    <a:pt x="5624" y="1429"/>
                    <a:pt x="4803" y="1186"/>
                  </a:cubicBezTo>
                  <a:cubicBezTo>
                    <a:pt x="4013" y="943"/>
                    <a:pt x="3314" y="730"/>
                    <a:pt x="2706" y="518"/>
                  </a:cubicBezTo>
                  <a:cubicBezTo>
                    <a:pt x="1764" y="214"/>
                    <a:pt x="1186" y="1"/>
                    <a:pt x="1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 rot="1515169">
              <a:off x="2438678" y="3681940"/>
              <a:ext cx="313312" cy="230537"/>
            </a:xfrm>
            <a:custGeom>
              <a:avLst/>
              <a:gdLst/>
              <a:ahLst/>
              <a:cxnLst/>
              <a:rect l="l" t="t" r="r" b="b"/>
              <a:pathLst>
                <a:path w="14652" h="13430" extrusionOk="0">
                  <a:moveTo>
                    <a:pt x="3192" y="1"/>
                  </a:moveTo>
                  <a:cubicBezTo>
                    <a:pt x="3192" y="1"/>
                    <a:pt x="3101" y="244"/>
                    <a:pt x="2979" y="670"/>
                  </a:cubicBezTo>
                  <a:cubicBezTo>
                    <a:pt x="2250" y="2888"/>
                    <a:pt x="0" y="9910"/>
                    <a:pt x="547" y="10183"/>
                  </a:cubicBezTo>
                  <a:cubicBezTo>
                    <a:pt x="1003" y="10366"/>
                    <a:pt x="1459" y="10518"/>
                    <a:pt x="1915" y="10670"/>
                  </a:cubicBezTo>
                  <a:cubicBezTo>
                    <a:pt x="2189" y="10761"/>
                    <a:pt x="2523" y="10852"/>
                    <a:pt x="2888" y="10943"/>
                  </a:cubicBezTo>
                  <a:lnTo>
                    <a:pt x="4013" y="11278"/>
                  </a:lnTo>
                  <a:cubicBezTo>
                    <a:pt x="4772" y="11521"/>
                    <a:pt x="5593" y="11734"/>
                    <a:pt x="6444" y="11977"/>
                  </a:cubicBezTo>
                  <a:cubicBezTo>
                    <a:pt x="7143" y="12159"/>
                    <a:pt x="7873" y="12341"/>
                    <a:pt x="8602" y="12524"/>
                  </a:cubicBezTo>
                  <a:cubicBezTo>
                    <a:pt x="9393" y="12706"/>
                    <a:pt x="10183" y="12889"/>
                    <a:pt x="10912" y="13041"/>
                  </a:cubicBezTo>
                  <a:cubicBezTo>
                    <a:pt x="11642" y="13193"/>
                    <a:pt x="12371" y="13314"/>
                    <a:pt x="13101" y="13405"/>
                  </a:cubicBezTo>
                  <a:cubicBezTo>
                    <a:pt x="13247" y="13422"/>
                    <a:pt x="13381" y="13429"/>
                    <a:pt x="13499" y="13429"/>
                  </a:cubicBezTo>
                  <a:cubicBezTo>
                    <a:pt x="13822" y="13429"/>
                    <a:pt x="14029" y="13373"/>
                    <a:pt x="14074" y="13284"/>
                  </a:cubicBezTo>
                  <a:cubicBezTo>
                    <a:pt x="14651" y="12402"/>
                    <a:pt x="10092" y="10670"/>
                    <a:pt x="10092" y="10670"/>
                  </a:cubicBezTo>
                  <a:lnTo>
                    <a:pt x="10304" y="9910"/>
                  </a:lnTo>
                  <a:lnTo>
                    <a:pt x="10973" y="7417"/>
                  </a:lnTo>
                  <a:lnTo>
                    <a:pt x="11247" y="6384"/>
                  </a:lnTo>
                  <a:lnTo>
                    <a:pt x="11915" y="3892"/>
                  </a:lnTo>
                  <a:lnTo>
                    <a:pt x="12219" y="2828"/>
                  </a:lnTo>
                  <a:lnTo>
                    <a:pt x="12371" y="2281"/>
                  </a:lnTo>
                  <a:lnTo>
                    <a:pt x="5350" y="548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rot="1515169">
              <a:off x="2428940" y="3809329"/>
              <a:ext cx="68919" cy="78808"/>
            </a:xfrm>
            <a:custGeom>
              <a:avLst/>
              <a:gdLst/>
              <a:ahLst/>
              <a:cxnLst/>
              <a:rect l="l" t="t" r="r" b="b"/>
              <a:pathLst>
                <a:path w="3223" h="4591" extrusionOk="0">
                  <a:moveTo>
                    <a:pt x="1125" y="1"/>
                  </a:moveTo>
                  <a:lnTo>
                    <a:pt x="1064" y="244"/>
                  </a:lnTo>
                  <a:lnTo>
                    <a:pt x="0" y="3648"/>
                  </a:lnTo>
                  <a:cubicBezTo>
                    <a:pt x="396" y="3861"/>
                    <a:pt x="821" y="4074"/>
                    <a:pt x="1247" y="4226"/>
                  </a:cubicBezTo>
                  <a:cubicBezTo>
                    <a:pt x="1520" y="4378"/>
                    <a:pt x="1794" y="4499"/>
                    <a:pt x="2098" y="4590"/>
                  </a:cubicBezTo>
                  <a:lnTo>
                    <a:pt x="3162" y="852"/>
                  </a:lnTo>
                  <a:lnTo>
                    <a:pt x="3222" y="669"/>
                  </a:lnTo>
                  <a:cubicBezTo>
                    <a:pt x="2827" y="548"/>
                    <a:pt x="2432" y="426"/>
                    <a:pt x="2098" y="335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 rot="1515169">
              <a:off x="2505572" y="3872106"/>
              <a:ext cx="72169" cy="77761"/>
            </a:xfrm>
            <a:custGeom>
              <a:avLst/>
              <a:gdLst/>
              <a:ahLst/>
              <a:cxnLst/>
              <a:rect l="l" t="t" r="r" b="b"/>
              <a:pathLst>
                <a:path w="3375" h="4530" extrusionOk="0">
                  <a:moveTo>
                    <a:pt x="1247" y="0"/>
                  </a:moveTo>
                  <a:lnTo>
                    <a:pt x="1" y="4013"/>
                  </a:lnTo>
                  <a:cubicBezTo>
                    <a:pt x="761" y="4225"/>
                    <a:pt x="1521" y="4408"/>
                    <a:pt x="2220" y="4529"/>
                  </a:cubicBezTo>
                  <a:lnTo>
                    <a:pt x="3375" y="547"/>
                  </a:lnTo>
                  <a:cubicBezTo>
                    <a:pt x="2645" y="365"/>
                    <a:pt x="1946" y="183"/>
                    <a:pt x="1247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 rot="1515169">
              <a:off x="2593875" y="3931872"/>
              <a:ext cx="65669" cy="67839"/>
            </a:xfrm>
            <a:custGeom>
              <a:avLst/>
              <a:gdLst/>
              <a:ahLst/>
              <a:cxnLst/>
              <a:rect l="l" t="t" r="r" b="b"/>
              <a:pathLst>
                <a:path w="3071" h="3952" extrusionOk="0">
                  <a:moveTo>
                    <a:pt x="882" y="0"/>
                  </a:moveTo>
                  <a:lnTo>
                    <a:pt x="0" y="3830"/>
                  </a:lnTo>
                  <a:cubicBezTo>
                    <a:pt x="912" y="3921"/>
                    <a:pt x="1672" y="3952"/>
                    <a:pt x="2219" y="3952"/>
                  </a:cubicBezTo>
                  <a:lnTo>
                    <a:pt x="2310" y="3952"/>
                  </a:lnTo>
                  <a:lnTo>
                    <a:pt x="3070" y="365"/>
                  </a:lnTo>
                  <a:cubicBezTo>
                    <a:pt x="2402" y="274"/>
                    <a:pt x="1642" y="152"/>
                    <a:pt x="882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 rot="1515169">
              <a:off x="2522463" y="3673432"/>
              <a:ext cx="237913" cy="70672"/>
            </a:xfrm>
            <a:custGeom>
              <a:avLst/>
              <a:gdLst/>
              <a:ahLst/>
              <a:cxnLst/>
              <a:rect l="l" t="t" r="r" b="b"/>
              <a:pathLst>
                <a:path w="11126" h="4117" extrusionOk="0">
                  <a:moveTo>
                    <a:pt x="772" y="1"/>
                  </a:moveTo>
                  <a:cubicBezTo>
                    <a:pt x="661" y="1"/>
                    <a:pt x="540" y="84"/>
                    <a:pt x="487" y="189"/>
                  </a:cubicBezTo>
                  <a:lnTo>
                    <a:pt x="61" y="1344"/>
                  </a:lnTo>
                  <a:cubicBezTo>
                    <a:pt x="1" y="1496"/>
                    <a:pt x="92" y="1679"/>
                    <a:pt x="274" y="1709"/>
                  </a:cubicBezTo>
                  <a:lnTo>
                    <a:pt x="730" y="1831"/>
                  </a:lnTo>
                  <a:lnTo>
                    <a:pt x="2919" y="2347"/>
                  </a:lnTo>
                  <a:lnTo>
                    <a:pt x="9970" y="3989"/>
                  </a:lnTo>
                  <a:lnTo>
                    <a:pt x="10457" y="4110"/>
                  </a:lnTo>
                  <a:cubicBezTo>
                    <a:pt x="10476" y="4114"/>
                    <a:pt x="10496" y="4116"/>
                    <a:pt x="10515" y="4116"/>
                  </a:cubicBezTo>
                  <a:cubicBezTo>
                    <a:pt x="10646" y="4116"/>
                    <a:pt x="10765" y="4030"/>
                    <a:pt x="10791" y="3897"/>
                  </a:cubicBezTo>
                  <a:lnTo>
                    <a:pt x="11095" y="2621"/>
                  </a:lnTo>
                  <a:cubicBezTo>
                    <a:pt x="11125" y="2469"/>
                    <a:pt x="11034" y="2317"/>
                    <a:pt x="10882" y="2287"/>
                  </a:cubicBezTo>
                  <a:lnTo>
                    <a:pt x="3375" y="584"/>
                  </a:lnTo>
                  <a:lnTo>
                    <a:pt x="821" y="7"/>
                  </a:lnTo>
                  <a:cubicBezTo>
                    <a:pt x="805" y="3"/>
                    <a:pt x="789" y="1"/>
                    <a:pt x="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515169">
              <a:off x="2605745" y="3765291"/>
              <a:ext cx="109869" cy="55995"/>
            </a:xfrm>
            <a:custGeom>
              <a:avLst/>
              <a:gdLst/>
              <a:ahLst/>
              <a:cxnLst/>
              <a:rect l="l" t="t" r="r" b="b"/>
              <a:pathLst>
                <a:path w="5138" h="3262" extrusionOk="0">
                  <a:moveTo>
                    <a:pt x="676" y="0"/>
                  </a:moveTo>
                  <a:cubicBezTo>
                    <a:pt x="487" y="0"/>
                    <a:pt x="332" y="144"/>
                    <a:pt x="304" y="339"/>
                  </a:cubicBezTo>
                  <a:lnTo>
                    <a:pt x="31" y="2071"/>
                  </a:lnTo>
                  <a:cubicBezTo>
                    <a:pt x="0" y="2284"/>
                    <a:pt x="152" y="2466"/>
                    <a:pt x="335" y="2497"/>
                  </a:cubicBezTo>
                  <a:lnTo>
                    <a:pt x="4347" y="3257"/>
                  </a:lnTo>
                  <a:cubicBezTo>
                    <a:pt x="4369" y="3260"/>
                    <a:pt x="4390" y="3261"/>
                    <a:pt x="4412" y="3261"/>
                  </a:cubicBezTo>
                  <a:cubicBezTo>
                    <a:pt x="4601" y="3261"/>
                    <a:pt x="4776" y="3144"/>
                    <a:pt x="4803" y="2953"/>
                  </a:cubicBezTo>
                  <a:lnTo>
                    <a:pt x="5077" y="1159"/>
                  </a:lnTo>
                  <a:cubicBezTo>
                    <a:pt x="5137" y="946"/>
                    <a:pt x="4985" y="764"/>
                    <a:pt x="4773" y="734"/>
                  </a:cubicBezTo>
                  <a:lnTo>
                    <a:pt x="730" y="4"/>
                  </a:lnTo>
                  <a:cubicBezTo>
                    <a:pt x="712" y="2"/>
                    <a:pt x="694" y="0"/>
                    <a:pt x="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 rot="1515169">
              <a:off x="2565351" y="3812714"/>
              <a:ext cx="109206" cy="56132"/>
            </a:xfrm>
            <a:custGeom>
              <a:avLst/>
              <a:gdLst/>
              <a:ahLst/>
              <a:cxnLst/>
              <a:rect l="l" t="t" r="r" b="b"/>
              <a:pathLst>
                <a:path w="5107" h="3270" extrusionOk="0">
                  <a:moveTo>
                    <a:pt x="665" y="0"/>
                  </a:moveTo>
                  <a:cubicBezTo>
                    <a:pt x="464" y="0"/>
                    <a:pt x="304" y="162"/>
                    <a:pt x="304" y="346"/>
                  </a:cubicBezTo>
                  <a:lnTo>
                    <a:pt x="31" y="2079"/>
                  </a:lnTo>
                  <a:cubicBezTo>
                    <a:pt x="0" y="2292"/>
                    <a:pt x="122" y="2474"/>
                    <a:pt x="335" y="2505"/>
                  </a:cubicBezTo>
                  <a:lnTo>
                    <a:pt x="4347" y="3264"/>
                  </a:lnTo>
                  <a:cubicBezTo>
                    <a:pt x="4368" y="3268"/>
                    <a:pt x="4390" y="3269"/>
                    <a:pt x="4411" y="3269"/>
                  </a:cubicBezTo>
                  <a:cubicBezTo>
                    <a:pt x="4595" y="3269"/>
                    <a:pt x="4748" y="3152"/>
                    <a:pt x="4803" y="2960"/>
                  </a:cubicBezTo>
                  <a:lnTo>
                    <a:pt x="5076" y="1167"/>
                  </a:lnTo>
                  <a:cubicBezTo>
                    <a:pt x="5107" y="954"/>
                    <a:pt x="4985" y="772"/>
                    <a:pt x="4772" y="742"/>
                  </a:cubicBezTo>
                  <a:lnTo>
                    <a:pt x="760" y="12"/>
                  </a:lnTo>
                  <a:cubicBezTo>
                    <a:pt x="728" y="4"/>
                    <a:pt x="696" y="0"/>
                    <a:pt x="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 rot="1515169">
              <a:off x="2447617" y="3621276"/>
              <a:ext cx="120261" cy="270945"/>
            </a:xfrm>
            <a:custGeom>
              <a:avLst/>
              <a:gdLst/>
              <a:ahLst/>
              <a:cxnLst/>
              <a:rect l="l" t="t" r="r" b="b"/>
              <a:pathLst>
                <a:path w="5624" h="15784" extrusionOk="0">
                  <a:moveTo>
                    <a:pt x="3008" y="1"/>
                  </a:moveTo>
                  <a:cubicBezTo>
                    <a:pt x="2901" y="1"/>
                    <a:pt x="2787" y="64"/>
                    <a:pt x="2736" y="191"/>
                  </a:cubicBezTo>
                  <a:lnTo>
                    <a:pt x="2310" y="1315"/>
                  </a:lnTo>
                  <a:cubicBezTo>
                    <a:pt x="2250" y="1498"/>
                    <a:pt x="2341" y="1680"/>
                    <a:pt x="2523" y="1710"/>
                  </a:cubicBezTo>
                  <a:lnTo>
                    <a:pt x="2979" y="1802"/>
                  </a:lnTo>
                  <a:cubicBezTo>
                    <a:pt x="2250" y="4020"/>
                    <a:pt x="0" y="11042"/>
                    <a:pt x="547" y="11346"/>
                  </a:cubicBezTo>
                  <a:cubicBezTo>
                    <a:pt x="1003" y="11528"/>
                    <a:pt x="1459" y="11680"/>
                    <a:pt x="1915" y="11802"/>
                  </a:cubicBezTo>
                  <a:lnTo>
                    <a:pt x="851" y="15206"/>
                  </a:lnTo>
                  <a:cubicBezTo>
                    <a:pt x="1247" y="15419"/>
                    <a:pt x="1672" y="15632"/>
                    <a:pt x="2098" y="15784"/>
                  </a:cubicBezTo>
                  <a:cubicBezTo>
                    <a:pt x="2158" y="14537"/>
                    <a:pt x="2402" y="13261"/>
                    <a:pt x="2888" y="12075"/>
                  </a:cubicBezTo>
                  <a:cubicBezTo>
                    <a:pt x="2888" y="12015"/>
                    <a:pt x="2949" y="11923"/>
                    <a:pt x="2949" y="11863"/>
                  </a:cubicBezTo>
                  <a:cubicBezTo>
                    <a:pt x="2949" y="11802"/>
                    <a:pt x="2949" y="11771"/>
                    <a:pt x="2949" y="11711"/>
                  </a:cubicBezTo>
                  <a:cubicBezTo>
                    <a:pt x="3009" y="11194"/>
                    <a:pt x="4286" y="5935"/>
                    <a:pt x="5168" y="2318"/>
                  </a:cubicBezTo>
                  <a:cubicBezTo>
                    <a:pt x="5228" y="2106"/>
                    <a:pt x="5289" y="1893"/>
                    <a:pt x="5350" y="1680"/>
                  </a:cubicBezTo>
                  <a:cubicBezTo>
                    <a:pt x="5441" y="1254"/>
                    <a:pt x="5532" y="890"/>
                    <a:pt x="5624" y="555"/>
                  </a:cubicBezTo>
                  <a:lnTo>
                    <a:pt x="3070" y="8"/>
                  </a:lnTo>
                  <a:cubicBezTo>
                    <a:pt x="3050" y="3"/>
                    <a:pt x="3029" y="1"/>
                    <a:pt x="3008" y="1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381816">
              <a:off x="2859018" y="2802492"/>
              <a:ext cx="628502" cy="374905"/>
            </a:xfrm>
            <a:custGeom>
              <a:avLst/>
              <a:gdLst/>
              <a:ahLst/>
              <a:cxnLst/>
              <a:rect l="l" t="t" r="r" b="b"/>
              <a:pathLst>
                <a:path w="50671" h="25869" extrusionOk="0">
                  <a:moveTo>
                    <a:pt x="23793" y="0"/>
                  </a:moveTo>
                  <a:cubicBezTo>
                    <a:pt x="14526" y="0"/>
                    <a:pt x="7561" y="1913"/>
                    <a:pt x="3131" y="3649"/>
                  </a:cubicBezTo>
                  <a:lnTo>
                    <a:pt x="3070" y="3680"/>
                  </a:lnTo>
                  <a:cubicBezTo>
                    <a:pt x="1855" y="4166"/>
                    <a:pt x="821" y="4622"/>
                    <a:pt x="0" y="5048"/>
                  </a:cubicBezTo>
                  <a:cubicBezTo>
                    <a:pt x="396" y="8421"/>
                    <a:pt x="3709" y="15412"/>
                    <a:pt x="2949" y="22099"/>
                  </a:cubicBezTo>
                  <a:cubicBezTo>
                    <a:pt x="4651" y="21188"/>
                    <a:pt x="6384" y="20428"/>
                    <a:pt x="8147" y="19820"/>
                  </a:cubicBezTo>
                  <a:cubicBezTo>
                    <a:pt x="12524" y="18300"/>
                    <a:pt x="17113" y="17510"/>
                    <a:pt x="21733" y="17479"/>
                  </a:cubicBezTo>
                  <a:cubicBezTo>
                    <a:pt x="21859" y="17478"/>
                    <a:pt x="21983" y="17477"/>
                    <a:pt x="22108" y="17477"/>
                  </a:cubicBezTo>
                  <a:cubicBezTo>
                    <a:pt x="36072" y="17477"/>
                    <a:pt x="44105" y="25868"/>
                    <a:pt x="44105" y="25868"/>
                  </a:cubicBezTo>
                  <a:cubicBezTo>
                    <a:pt x="44834" y="24987"/>
                    <a:pt x="45472" y="24075"/>
                    <a:pt x="46080" y="23133"/>
                  </a:cubicBezTo>
                  <a:cubicBezTo>
                    <a:pt x="47995" y="20093"/>
                    <a:pt x="49545" y="16811"/>
                    <a:pt x="50670" y="13406"/>
                  </a:cubicBezTo>
                  <a:cubicBezTo>
                    <a:pt x="50670" y="13406"/>
                    <a:pt x="41612" y="63"/>
                    <a:pt x="24226" y="2"/>
                  </a:cubicBezTo>
                  <a:cubicBezTo>
                    <a:pt x="24081" y="1"/>
                    <a:pt x="23937" y="0"/>
                    <a:pt x="2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 rot="1381816">
              <a:off x="2846213" y="2839478"/>
              <a:ext cx="571570" cy="321587"/>
            </a:xfrm>
            <a:custGeom>
              <a:avLst/>
              <a:gdLst/>
              <a:ahLst/>
              <a:cxnLst/>
              <a:rect l="l" t="t" r="r" b="b"/>
              <a:pathLst>
                <a:path w="46081" h="22190" extrusionOk="0">
                  <a:moveTo>
                    <a:pt x="3070" y="0"/>
                  </a:moveTo>
                  <a:lnTo>
                    <a:pt x="3070" y="0"/>
                  </a:lnTo>
                  <a:cubicBezTo>
                    <a:pt x="1855" y="487"/>
                    <a:pt x="821" y="973"/>
                    <a:pt x="0" y="1368"/>
                  </a:cubicBezTo>
                  <a:cubicBezTo>
                    <a:pt x="396" y="4742"/>
                    <a:pt x="3709" y="11733"/>
                    <a:pt x="2949" y="18420"/>
                  </a:cubicBezTo>
                  <a:cubicBezTo>
                    <a:pt x="4651" y="17539"/>
                    <a:pt x="6384" y="16779"/>
                    <a:pt x="8147" y="16140"/>
                  </a:cubicBezTo>
                  <a:cubicBezTo>
                    <a:pt x="12524" y="14651"/>
                    <a:pt x="17113" y="13861"/>
                    <a:pt x="21733" y="13830"/>
                  </a:cubicBezTo>
                  <a:cubicBezTo>
                    <a:pt x="21883" y="13828"/>
                    <a:pt x="22033" y="13827"/>
                    <a:pt x="22181" y="13827"/>
                  </a:cubicBezTo>
                  <a:cubicBezTo>
                    <a:pt x="36100" y="13827"/>
                    <a:pt x="44105" y="22189"/>
                    <a:pt x="44105" y="22189"/>
                  </a:cubicBezTo>
                  <a:cubicBezTo>
                    <a:pt x="44834" y="21338"/>
                    <a:pt x="45472" y="20426"/>
                    <a:pt x="46080" y="19484"/>
                  </a:cubicBezTo>
                  <a:cubicBezTo>
                    <a:pt x="44804" y="18268"/>
                    <a:pt x="43345" y="17022"/>
                    <a:pt x="42342" y="16505"/>
                  </a:cubicBezTo>
                  <a:cubicBezTo>
                    <a:pt x="40058" y="15273"/>
                    <a:pt x="32903" y="10150"/>
                    <a:pt x="21788" y="10150"/>
                  </a:cubicBezTo>
                  <a:cubicBezTo>
                    <a:pt x="21659" y="10150"/>
                    <a:pt x="21529" y="10151"/>
                    <a:pt x="21399" y="10152"/>
                  </a:cubicBezTo>
                  <a:cubicBezTo>
                    <a:pt x="11470" y="10285"/>
                    <a:pt x="7501" y="12852"/>
                    <a:pt x="6310" y="12852"/>
                  </a:cubicBezTo>
                  <a:cubicBezTo>
                    <a:pt x="6138" y="12852"/>
                    <a:pt x="6023" y="12798"/>
                    <a:pt x="5958" y="12675"/>
                  </a:cubicBezTo>
                  <a:cubicBezTo>
                    <a:pt x="5411" y="11703"/>
                    <a:pt x="5867" y="9848"/>
                    <a:pt x="3982" y="5046"/>
                  </a:cubicBezTo>
                  <a:cubicBezTo>
                    <a:pt x="3314" y="3465"/>
                    <a:pt x="3010" y="1733"/>
                    <a:pt x="307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 rot="1051534">
              <a:off x="2461164" y="3153329"/>
              <a:ext cx="524049" cy="546217"/>
            </a:xfrm>
            <a:custGeom>
              <a:avLst/>
              <a:gdLst/>
              <a:ahLst/>
              <a:cxnLst/>
              <a:rect l="l" t="t" r="r" b="b"/>
              <a:pathLst>
                <a:path w="42251" h="37691" extrusionOk="0">
                  <a:moveTo>
                    <a:pt x="12280" y="0"/>
                  </a:moveTo>
                  <a:cubicBezTo>
                    <a:pt x="10791" y="0"/>
                    <a:pt x="9453" y="61"/>
                    <a:pt x="826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08" y="15046"/>
                    <a:pt x="14469" y="16232"/>
                    <a:pt x="17782" y="19180"/>
                  </a:cubicBezTo>
                  <a:cubicBezTo>
                    <a:pt x="24682" y="25350"/>
                    <a:pt x="19909" y="34682"/>
                    <a:pt x="19909" y="34682"/>
                  </a:cubicBezTo>
                  <a:cubicBezTo>
                    <a:pt x="21581" y="35502"/>
                    <a:pt x="23374" y="36080"/>
                    <a:pt x="25229" y="36445"/>
                  </a:cubicBezTo>
                  <a:cubicBezTo>
                    <a:pt x="28268" y="37083"/>
                    <a:pt x="31338" y="37508"/>
                    <a:pt x="34439" y="37691"/>
                  </a:cubicBezTo>
                  <a:cubicBezTo>
                    <a:pt x="34439" y="37691"/>
                    <a:pt x="42250" y="17994"/>
                    <a:pt x="32493" y="7326"/>
                  </a:cubicBezTo>
                  <a:cubicBezTo>
                    <a:pt x="27448" y="1824"/>
                    <a:pt x="19909" y="274"/>
                    <a:pt x="13830" y="31"/>
                  </a:cubicBezTo>
                  <a:cubicBezTo>
                    <a:pt x="13314" y="0"/>
                    <a:pt x="12766" y="0"/>
                    <a:pt x="122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 rot="1051534">
              <a:off x="2469787" y="3127485"/>
              <a:ext cx="344586" cy="528160"/>
            </a:xfrm>
            <a:custGeom>
              <a:avLst/>
              <a:gdLst/>
              <a:ahLst/>
              <a:cxnLst/>
              <a:rect l="l" t="t" r="r" b="b"/>
              <a:pathLst>
                <a:path w="27782" h="36445" extrusionOk="0">
                  <a:moveTo>
                    <a:pt x="12280" y="0"/>
                  </a:moveTo>
                  <a:cubicBezTo>
                    <a:pt x="10821" y="0"/>
                    <a:pt x="9453" y="61"/>
                    <a:pt x="8298" y="152"/>
                  </a:cubicBezTo>
                  <a:cubicBezTo>
                    <a:pt x="8207" y="304"/>
                    <a:pt x="8146" y="456"/>
                    <a:pt x="8085" y="608"/>
                  </a:cubicBezTo>
                  <a:cubicBezTo>
                    <a:pt x="5198" y="6839"/>
                    <a:pt x="1976" y="11611"/>
                    <a:pt x="0" y="14925"/>
                  </a:cubicBezTo>
                  <a:cubicBezTo>
                    <a:pt x="1490" y="14654"/>
                    <a:pt x="3004" y="14518"/>
                    <a:pt x="4519" y="14518"/>
                  </a:cubicBezTo>
                  <a:cubicBezTo>
                    <a:pt x="5384" y="14518"/>
                    <a:pt x="6251" y="14563"/>
                    <a:pt x="7113" y="14651"/>
                  </a:cubicBezTo>
                  <a:cubicBezTo>
                    <a:pt x="10639" y="15016"/>
                    <a:pt x="14499" y="16232"/>
                    <a:pt x="17782" y="19180"/>
                  </a:cubicBezTo>
                  <a:cubicBezTo>
                    <a:pt x="24712" y="25350"/>
                    <a:pt x="19909" y="34682"/>
                    <a:pt x="19909" y="34682"/>
                  </a:cubicBezTo>
                  <a:cubicBezTo>
                    <a:pt x="21612" y="35502"/>
                    <a:pt x="23374" y="36080"/>
                    <a:pt x="25229" y="36445"/>
                  </a:cubicBezTo>
                  <a:cubicBezTo>
                    <a:pt x="27782" y="29058"/>
                    <a:pt x="27204" y="17782"/>
                    <a:pt x="20061" y="13648"/>
                  </a:cubicBezTo>
                  <a:cubicBezTo>
                    <a:pt x="11794" y="8845"/>
                    <a:pt x="8359" y="9636"/>
                    <a:pt x="9788" y="6627"/>
                  </a:cubicBezTo>
                  <a:cubicBezTo>
                    <a:pt x="10730" y="4468"/>
                    <a:pt x="11581" y="2250"/>
                    <a:pt x="1228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2582;p65">
            <a:extLst>
              <a:ext uri="{FF2B5EF4-FFF2-40B4-BE49-F238E27FC236}">
                <a16:creationId xmlns:a16="http://schemas.microsoft.com/office/drawing/2014/main" id="{5D2A5B8D-5ED6-49E9-A36E-95F6D11654F0}"/>
              </a:ext>
            </a:extLst>
          </p:cNvPr>
          <p:cNvGrpSpPr/>
          <p:nvPr/>
        </p:nvGrpSpPr>
        <p:grpSpPr>
          <a:xfrm rot="20887623">
            <a:off x="7012301" y="2824186"/>
            <a:ext cx="2216966" cy="1731169"/>
            <a:chOff x="1529144" y="1403352"/>
            <a:chExt cx="1541229" cy="1273199"/>
          </a:xfrm>
        </p:grpSpPr>
        <p:sp>
          <p:nvSpPr>
            <p:cNvPr id="69" name="Google Shape;2583;p65">
              <a:extLst>
                <a:ext uri="{FF2B5EF4-FFF2-40B4-BE49-F238E27FC236}">
                  <a16:creationId xmlns:a16="http://schemas.microsoft.com/office/drawing/2014/main" id="{08079B0F-23ED-46E1-8967-FF45D5AF7585}"/>
                </a:ext>
              </a:extLst>
            </p:cNvPr>
            <p:cNvSpPr/>
            <p:nvPr/>
          </p:nvSpPr>
          <p:spPr>
            <a:xfrm>
              <a:off x="1529144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3823" y="1"/>
                  </a:moveTo>
                  <a:cubicBezTo>
                    <a:pt x="22181" y="1"/>
                    <a:pt x="20581" y="365"/>
                    <a:pt x="19147" y="1235"/>
                  </a:cubicBezTo>
                  <a:cubicBezTo>
                    <a:pt x="18414" y="1602"/>
                    <a:pt x="17880" y="2203"/>
                    <a:pt x="17580" y="2970"/>
                  </a:cubicBezTo>
                  <a:cubicBezTo>
                    <a:pt x="17346" y="3737"/>
                    <a:pt x="17713" y="4705"/>
                    <a:pt x="18480" y="4905"/>
                  </a:cubicBezTo>
                  <a:cubicBezTo>
                    <a:pt x="18142" y="4866"/>
                    <a:pt x="17804" y="4847"/>
                    <a:pt x="17466" y="4847"/>
                  </a:cubicBezTo>
                  <a:cubicBezTo>
                    <a:pt x="14306" y="4847"/>
                    <a:pt x="11210" y="6490"/>
                    <a:pt x="9040" y="8841"/>
                  </a:cubicBezTo>
                  <a:cubicBezTo>
                    <a:pt x="6672" y="11443"/>
                    <a:pt x="5271" y="14812"/>
                    <a:pt x="4404" y="18248"/>
                  </a:cubicBezTo>
                  <a:cubicBezTo>
                    <a:pt x="4037" y="19715"/>
                    <a:pt x="3736" y="21250"/>
                    <a:pt x="4037" y="22718"/>
                  </a:cubicBezTo>
                  <a:cubicBezTo>
                    <a:pt x="4337" y="24219"/>
                    <a:pt x="5371" y="25653"/>
                    <a:pt x="6805" y="26020"/>
                  </a:cubicBezTo>
                  <a:cubicBezTo>
                    <a:pt x="0" y="34593"/>
                    <a:pt x="2202" y="47202"/>
                    <a:pt x="11475" y="52973"/>
                  </a:cubicBezTo>
                  <a:cubicBezTo>
                    <a:pt x="13477" y="54173"/>
                    <a:pt x="15612" y="55074"/>
                    <a:pt x="17847" y="55708"/>
                  </a:cubicBezTo>
                  <a:cubicBezTo>
                    <a:pt x="20838" y="56589"/>
                    <a:pt x="23979" y="57193"/>
                    <a:pt x="27133" y="57193"/>
                  </a:cubicBezTo>
                  <a:cubicBezTo>
                    <a:pt x="27918" y="57193"/>
                    <a:pt x="28704" y="57155"/>
                    <a:pt x="29488" y="57075"/>
                  </a:cubicBezTo>
                  <a:cubicBezTo>
                    <a:pt x="33391" y="56675"/>
                    <a:pt x="37260" y="55174"/>
                    <a:pt x="40096" y="52472"/>
                  </a:cubicBezTo>
                  <a:cubicBezTo>
                    <a:pt x="42964" y="49770"/>
                    <a:pt x="44632" y="46034"/>
                    <a:pt x="45333" y="42198"/>
                  </a:cubicBezTo>
                  <a:cubicBezTo>
                    <a:pt x="46033" y="38362"/>
                    <a:pt x="45833" y="34426"/>
                    <a:pt x="45333" y="30523"/>
                  </a:cubicBezTo>
                  <a:cubicBezTo>
                    <a:pt x="44099" y="20816"/>
                    <a:pt x="40796" y="7407"/>
                    <a:pt x="31523" y="2236"/>
                  </a:cubicBezTo>
                  <a:cubicBezTo>
                    <a:pt x="29200" y="941"/>
                    <a:pt x="26459" y="1"/>
                    <a:pt x="23823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84;p65">
              <a:extLst>
                <a:ext uri="{FF2B5EF4-FFF2-40B4-BE49-F238E27FC236}">
                  <a16:creationId xmlns:a16="http://schemas.microsoft.com/office/drawing/2014/main" id="{F8CA7B64-C02C-4AFE-BFDA-D43DC0946D65}"/>
                </a:ext>
              </a:extLst>
            </p:cNvPr>
            <p:cNvSpPr/>
            <p:nvPr/>
          </p:nvSpPr>
          <p:spPr>
            <a:xfrm>
              <a:off x="2402995" y="1483495"/>
              <a:ext cx="667378" cy="829156"/>
            </a:xfrm>
            <a:custGeom>
              <a:avLst/>
              <a:gdLst/>
              <a:ahLst/>
              <a:cxnLst/>
              <a:rect l="l" t="t" r="r" b="b"/>
              <a:pathLst>
                <a:path w="46034" h="57193" extrusionOk="0">
                  <a:moveTo>
                    <a:pt x="22235" y="1"/>
                  </a:moveTo>
                  <a:cubicBezTo>
                    <a:pt x="19604" y="1"/>
                    <a:pt x="16855" y="941"/>
                    <a:pt x="14511" y="2236"/>
                  </a:cubicBezTo>
                  <a:cubicBezTo>
                    <a:pt x="5238" y="7407"/>
                    <a:pt x="1936" y="20816"/>
                    <a:pt x="701" y="30523"/>
                  </a:cubicBezTo>
                  <a:cubicBezTo>
                    <a:pt x="201" y="34393"/>
                    <a:pt x="1" y="38362"/>
                    <a:pt x="701" y="42198"/>
                  </a:cubicBezTo>
                  <a:cubicBezTo>
                    <a:pt x="1402" y="46034"/>
                    <a:pt x="3070" y="49770"/>
                    <a:pt x="5938" y="52472"/>
                  </a:cubicBezTo>
                  <a:cubicBezTo>
                    <a:pt x="8774" y="55174"/>
                    <a:pt x="12643" y="56675"/>
                    <a:pt x="16546" y="57075"/>
                  </a:cubicBezTo>
                  <a:cubicBezTo>
                    <a:pt x="17330" y="57155"/>
                    <a:pt x="18116" y="57193"/>
                    <a:pt x="18901" y="57193"/>
                  </a:cubicBezTo>
                  <a:cubicBezTo>
                    <a:pt x="22055" y="57193"/>
                    <a:pt x="25196" y="56589"/>
                    <a:pt x="28188" y="55708"/>
                  </a:cubicBezTo>
                  <a:cubicBezTo>
                    <a:pt x="30423" y="55074"/>
                    <a:pt x="32557" y="54173"/>
                    <a:pt x="34559" y="52973"/>
                  </a:cubicBezTo>
                  <a:cubicBezTo>
                    <a:pt x="43865" y="47202"/>
                    <a:pt x="46034" y="34593"/>
                    <a:pt x="39229" y="26020"/>
                  </a:cubicBezTo>
                  <a:cubicBezTo>
                    <a:pt x="40697" y="25653"/>
                    <a:pt x="41697" y="24219"/>
                    <a:pt x="41997" y="22718"/>
                  </a:cubicBezTo>
                  <a:cubicBezTo>
                    <a:pt x="42298" y="21250"/>
                    <a:pt x="41997" y="19715"/>
                    <a:pt x="41631" y="18248"/>
                  </a:cubicBezTo>
                  <a:cubicBezTo>
                    <a:pt x="40763" y="14812"/>
                    <a:pt x="39362" y="11443"/>
                    <a:pt x="36994" y="8841"/>
                  </a:cubicBezTo>
                  <a:cubicBezTo>
                    <a:pt x="34824" y="6490"/>
                    <a:pt x="31756" y="4847"/>
                    <a:pt x="28576" y="4847"/>
                  </a:cubicBezTo>
                  <a:cubicBezTo>
                    <a:pt x="28236" y="4847"/>
                    <a:pt x="27895" y="4866"/>
                    <a:pt x="27554" y="4905"/>
                  </a:cubicBezTo>
                  <a:cubicBezTo>
                    <a:pt x="28321" y="4705"/>
                    <a:pt x="28688" y="3737"/>
                    <a:pt x="28454" y="2970"/>
                  </a:cubicBezTo>
                  <a:cubicBezTo>
                    <a:pt x="28154" y="2203"/>
                    <a:pt x="27621" y="1602"/>
                    <a:pt x="26887" y="1235"/>
                  </a:cubicBezTo>
                  <a:cubicBezTo>
                    <a:pt x="25466" y="365"/>
                    <a:pt x="23873" y="1"/>
                    <a:pt x="22235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85;p65">
              <a:extLst>
                <a:ext uri="{FF2B5EF4-FFF2-40B4-BE49-F238E27FC236}">
                  <a16:creationId xmlns:a16="http://schemas.microsoft.com/office/drawing/2014/main" id="{743340B0-7759-4652-A570-8BC78B1B858D}"/>
                </a:ext>
              </a:extLst>
            </p:cNvPr>
            <p:cNvSpPr/>
            <p:nvPr/>
          </p:nvSpPr>
          <p:spPr>
            <a:xfrm>
              <a:off x="1678091" y="1768501"/>
              <a:ext cx="458078" cy="390012"/>
            </a:xfrm>
            <a:custGeom>
              <a:avLst/>
              <a:gdLst/>
              <a:ahLst/>
              <a:cxnLst/>
              <a:rect l="l" t="t" r="r" b="b"/>
              <a:pathLst>
                <a:path w="31597" h="26902" extrusionOk="0">
                  <a:moveTo>
                    <a:pt x="9491" y="0"/>
                  </a:moveTo>
                  <a:cubicBezTo>
                    <a:pt x="7426" y="0"/>
                    <a:pt x="7573" y="3892"/>
                    <a:pt x="7573" y="3892"/>
                  </a:cubicBezTo>
                  <a:cubicBezTo>
                    <a:pt x="7573" y="3892"/>
                    <a:pt x="6111" y="147"/>
                    <a:pt x="4469" y="147"/>
                  </a:cubicBezTo>
                  <a:cubicBezTo>
                    <a:pt x="4271" y="147"/>
                    <a:pt x="4071" y="201"/>
                    <a:pt x="3870" y="323"/>
                  </a:cubicBezTo>
                  <a:cubicBezTo>
                    <a:pt x="1802" y="1557"/>
                    <a:pt x="5971" y="5060"/>
                    <a:pt x="5971" y="5060"/>
                  </a:cubicBezTo>
                  <a:cubicBezTo>
                    <a:pt x="5971" y="5060"/>
                    <a:pt x="3642" y="3132"/>
                    <a:pt x="2060" y="3132"/>
                  </a:cubicBezTo>
                  <a:cubicBezTo>
                    <a:pt x="1551" y="3132"/>
                    <a:pt x="1119" y="3331"/>
                    <a:pt x="868" y="3859"/>
                  </a:cubicBezTo>
                  <a:cubicBezTo>
                    <a:pt x="0" y="5660"/>
                    <a:pt x="3837" y="6261"/>
                    <a:pt x="3837" y="6261"/>
                  </a:cubicBezTo>
                  <a:cubicBezTo>
                    <a:pt x="3837" y="6261"/>
                    <a:pt x="167" y="6294"/>
                    <a:pt x="467" y="7795"/>
                  </a:cubicBezTo>
                  <a:cubicBezTo>
                    <a:pt x="610" y="8439"/>
                    <a:pt x="1286" y="8622"/>
                    <a:pt x="2012" y="8622"/>
                  </a:cubicBezTo>
                  <a:cubicBezTo>
                    <a:pt x="2980" y="8622"/>
                    <a:pt x="4036" y="8296"/>
                    <a:pt x="4037" y="8296"/>
                  </a:cubicBezTo>
                  <a:lnTo>
                    <a:pt x="4037" y="8296"/>
                  </a:lnTo>
                  <a:cubicBezTo>
                    <a:pt x="4036" y="8296"/>
                    <a:pt x="1235" y="9830"/>
                    <a:pt x="2469" y="11131"/>
                  </a:cubicBezTo>
                  <a:cubicBezTo>
                    <a:pt x="2625" y="11292"/>
                    <a:pt x="2820" y="11359"/>
                    <a:pt x="3037" y="11359"/>
                  </a:cubicBezTo>
                  <a:cubicBezTo>
                    <a:pt x="4075" y="11359"/>
                    <a:pt x="5604" y="9830"/>
                    <a:pt x="5604" y="9830"/>
                  </a:cubicBezTo>
                  <a:cubicBezTo>
                    <a:pt x="5604" y="9830"/>
                    <a:pt x="18881" y="24841"/>
                    <a:pt x="26453" y="26876"/>
                  </a:cubicBezTo>
                  <a:cubicBezTo>
                    <a:pt x="26518" y="26893"/>
                    <a:pt x="26586" y="26901"/>
                    <a:pt x="26655" y="26901"/>
                  </a:cubicBezTo>
                  <a:cubicBezTo>
                    <a:pt x="28467" y="26901"/>
                    <a:pt x="31596" y="21237"/>
                    <a:pt x="30022" y="20338"/>
                  </a:cubicBezTo>
                  <a:cubicBezTo>
                    <a:pt x="20348" y="14800"/>
                    <a:pt x="9874" y="4660"/>
                    <a:pt x="9874" y="4660"/>
                  </a:cubicBezTo>
                  <a:cubicBezTo>
                    <a:pt x="9874" y="4660"/>
                    <a:pt x="11042" y="323"/>
                    <a:pt x="9941" y="56"/>
                  </a:cubicBezTo>
                  <a:cubicBezTo>
                    <a:pt x="9780" y="18"/>
                    <a:pt x="9630" y="0"/>
                    <a:pt x="9491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586;p65">
              <a:extLst>
                <a:ext uri="{FF2B5EF4-FFF2-40B4-BE49-F238E27FC236}">
                  <a16:creationId xmlns:a16="http://schemas.microsoft.com/office/drawing/2014/main" id="{0E0DE327-93C3-4F0F-AD15-3AD579932E51}"/>
                </a:ext>
              </a:extLst>
            </p:cNvPr>
            <p:cNvSpPr/>
            <p:nvPr/>
          </p:nvSpPr>
          <p:spPr>
            <a:xfrm>
              <a:off x="2474468" y="1781157"/>
              <a:ext cx="461470" cy="386054"/>
            </a:xfrm>
            <a:custGeom>
              <a:avLst/>
              <a:gdLst/>
              <a:ahLst/>
              <a:cxnLst/>
              <a:rect l="l" t="t" r="r" b="b"/>
              <a:pathLst>
                <a:path w="31831" h="26629" extrusionOk="0">
                  <a:moveTo>
                    <a:pt x="22354" y="0"/>
                  </a:moveTo>
                  <a:cubicBezTo>
                    <a:pt x="22220" y="0"/>
                    <a:pt x="22077" y="16"/>
                    <a:pt x="21923" y="51"/>
                  </a:cubicBezTo>
                  <a:cubicBezTo>
                    <a:pt x="20856" y="318"/>
                    <a:pt x="21923" y="4654"/>
                    <a:pt x="21923" y="4654"/>
                  </a:cubicBezTo>
                  <a:cubicBezTo>
                    <a:pt x="21923" y="4654"/>
                    <a:pt x="11349" y="14628"/>
                    <a:pt x="1575" y="20032"/>
                  </a:cubicBezTo>
                  <a:cubicBezTo>
                    <a:pt x="1" y="20899"/>
                    <a:pt x="3039" y="26628"/>
                    <a:pt x="4845" y="26628"/>
                  </a:cubicBezTo>
                  <a:cubicBezTo>
                    <a:pt x="4913" y="26628"/>
                    <a:pt x="4980" y="26620"/>
                    <a:pt x="5045" y="26603"/>
                  </a:cubicBezTo>
                  <a:cubicBezTo>
                    <a:pt x="12617" y="24702"/>
                    <a:pt x="26160" y="9891"/>
                    <a:pt x="26160" y="9891"/>
                  </a:cubicBezTo>
                  <a:cubicBezTo>
                    <a:pt x="26160" y="9891"/>
                    <a:pt x="27674" y="11451"/>
                    <a:pt x="28704" y="11451"/>
                  </a:cubicBezTo>
                  <a:cubicBezTo>
                    <a:pt x="28916" y="11451"/>
                    <a:pt x="29108" y="11385"/>
                    <a:pt x="29262" y="11225"/>
                  </a:cubicBezTo>
                  <a:cubicBezTo>
                    <a:pt x="30496" y="9924"/>
                    <a:pt x="27694" y="8357"/>
                    <a:pt x="27694" y="8357"/>
                  </a:cubicBezTo>
                  <a:lnTo>
                    <a:pt x="27694" y="8357"/>
                  </a:lnTo>
                  <a:cubicBezTo>
                    <a:pt x="27694" y="8357"/>
                    <a:pt x="28801" y="8710"/>
                    <a:pt x="29794" y="8710"/>
                  </a:cubicBezTo>
                  <a:cubicBezTo>
                    <a:pt x="30498" y="8710"/>
                    <a:pt x="31144" y="8532"/>
                    <a:pt x="31297" y="7923"/>
                  </a:cubicBezTo>
                  <a:cubicBezTo>
                    <a:pt x="31630" y="6422"/>
                    <a:pt x="27961" y="6322"/>
                    <a:pt x="27961" y="6322"/>
                  </a:cubicBezTo>
                  <a:cubicBezTo>
                    <a:pt x="27961" y="6322"/>
                    <a:pt x="31830" y="5788"/>
                    <a:pt x="30996" y="3987"/>
                  </a:cubicBezTo>
                  <a:cubicBezTo>
                    <a:pt x="30738" y="3436"/>
                    <a:pt x="30288" y="3230"/>
                    <a:pt x="29758" y="3230"/>
                  </a:cubicBezTo>
                  <a:cubicBezTo>
                    <a:pt x="28167" y="3230"/>
                    <a:pt x="25859" y="5088"/>
                    <a:pt x="25859" y="5088"/>
                  </a:cubicBezTo>
                  <a:cubicBezTo>
                    <a:pt x="25859" y="5088"/>
                    <a:pt x="30096" y="1652"/>
                    <a:pt x="27994" y="384"/>
                  </a:cubicBezTo>
                  <a:cubicBezTo>
                    <a:pt x="27794" y="261"/>
                    <a:pt x="27594" y="206"/>
                    <a:pt x="27395" y="206"/>
                  </a:cubicBezTo>
                  <a:cubicBezTo>
                    <a:pt x="25768" y="206"/>
                    <a:pt x="24258" y="3887"/>
                    <a:pt x="24258" y="3887"/>
                  </a:cubicBezTo>
                  <a:cubicBezTo>
                    <a:pt x="24258" y="3887"/>
                    <a:pt x="24435" y="0"/>
                    <a:pt x="22354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587;p65">
              <a:extLst>
                <a:ext uri="{FF2B5EF4-FFF2-40B4-BE49-F238E27FC236}">
                  <a16:creationId xmlns:a16="http://schemas.microsoft.com/office/drawing/2014/main" id="{72FBEE9B-73CA-40EE-8089-C5BB7AC6F792}"/>
                </a:ext>
              </a:extLst>
            </p:cNvPr>
            <p:cNvSpPr/>
            <p:nvPr/>
          </p:nvSpPr>
          <p:spPr>
            <a:xfrm>
              <a:off x="1969215" y="2009174"/>
              <a:ext cx="190062" cy="187656"/>
            </a:xfrm>
            <a:custGeom>
              <a:avLst/>
              <a:gdLst/>
              <a:ahLst/>
              <a:cxnLst/>
              <a:rect l="l" t="t" r="r" b="b"/>
              <a:pathLst>
                <a:path w="13110" h="12944" extrusionOk="0">
                  <a:moveTo>
                    <a:pt x="5738" y="1"/>
                  </a:moveTo>
                  <a:cubicBezTo>
                    <a:pt x="5738" y="1"/>
                    <a:pt x="0" y="3069"/>
                    <a:pt x="868" y="9474"/>
                  </a:cubicBezTo>
                  <a:lnTo>
                    <a:pt x="10074" y="12943"/>
                  </a:lnTo>
                  <a:lnTo>
                    <a:pt x="13110" y="5771"/>
                  </a:lnTo>
                  <a:lnTo>
                    <a:pt x="57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588;p65">
              <a:extLst>
                <a:ext uri="{FF2B5EF4-FFF2-40B4-BE49-F238E27FC236}">
                  <a16:creationId xmlns:a16="http://schemas.microsoft.com/office/drawing/2014/main" id="{E7B0D126-014E-4847-BF01-0F6FB20313C7}"/>
                </a:ext>
              </a:extLst>
            </p:cNvPr>
            <p:cNvSpPr/>
            <p:nvPr/>
          </p:nvSpPr>
          <p:spPr>
            <a:xfrm>
              <a:off x="2447488" y="2023193"/>
              <a:ext cx="192976" cy="181364"/>
            </a:xfrm>
            <a:custGeom>
              <a:avLst/>
              <a:gdLst/>
              <a:ahLst/>
              <a:cxnLst/>
              <a:rect l="l" t="t" r="r" b="b"/>
              <a:pathLst>
                <a:path w="13311" h="12510" extrusionOk="0">
                  <a:moveTo>
                    <a:pt x="7840" y="1"/>
                  </a:moveTo>
                  <a:lnTo>
                    <a:pt x="1" y="5105"/>
                  </a:lnTo>
                  <a:lnTo>
                    <a:pt x="2369" y="12510"/>
                  </a:lnTo>
                  <a:lnTo>
                    <a:pt x="11876" y="9875"/>
                  </a:lnTo>
                  <a:cubicBezTo>
                    <a:pt x="13310" y="3570"/>
                    <a:pt x="7840" y="1"/>
                    <a:pt x="7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589;p65">
              <a:extLst>
                <a:ext uri="{FF2B5EF4-FFF2-40B4-BE49-F238E27FC236}">
                  <a16:creationId xmlns:a16="http://schemas.microsoft.com/office/drawing/2014/main" id="{E5858E90-F2BD-4E6E-A75C-220D3062279B}"/>
                </a:ext>
              </a:extLst>
            </p:cNvPr>
            <p:cNvSpPr/>
            <p:nvPr/>
          </p:nvSpPr>
          <p:spPr>
            <a:xfrm>
              <a:off x="1925694" y="2030456"/>
              <a:ext cx="646096" cy="646096"/>
            </a:xfrm>
            <a:custGeom>
              <a:avLst/>
              <a:gdLst/>
              <a:ahLst/>
              <a:cxnLst/>
              <a:rect l="l" t="t" r="r" b="b"/>
              <a:pathLst>
                <a:path w="44566" h="44566" extrusionOk="0">
                  <a:moveTo>
                    <a:pt x="36727" y="0"/>
                  </a:moveTo>
                  <a:lnTo>
                    <a:pt x="15211" y="968"/>
                  </a:lnTo>
                  <a:lnTo>
                    <a:pt x="0" y="44566"/>
                  </a:lnTo>
                  <a:lnTo>
                    <a:pt x="44565" y="34158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590;p65">
              <a:extLst>
                <a:ext uri="{FF2B5EF4-FFF2-40B4-BE49-F238E27FC236}">
                  <a16:creationId xmlns:a16="http://schemas.microsoft.com/office/drawing/2014/main" id="{8A532C3A-6489-4078-A5D4-46F8BE3BD57B}"/>
                </a:ext>
              </a:extLst>
            </p:cNvPr>
            <p:cNvSpPr/>
            <p:nvPr/>
          </p:nvSpPr>
          <p:spPr>
            <a:xfrm>
              <a:off x="2584837" y="1771081"/>
              <a:ext cx="151861" cy="172404"/>
            </a:xfrm>
            <a:custGeom>
              <a:avLst/>
              <a:gdLst/>
              <a:ahLst/>
              <a:cxnLst/>
              <a:rect l="l" t="t" r="r" b="b"/>
              <a:pathLst>
                <a:path w="10475" h="11892" extrusionOk="0">
                  <a:moveTo>
                    <a:pt x="5487" y="0"/>
                  </a:moveTo>
                  <a:cubicBezTo>
                    <a:pt x="3101" y="0"/>
                    <a:pt x="899" y="2225"/>
                    <a:pt x="467" y="5249"/>
                  </a:cubicBezTo>
                  <a:cubicBezTo>
                    <a:pt x="0" y="8518"/>
                    <a:pt x="1735" y="11487"/>
                    <a:pt x="4370" y="11854"/>
                  </a:cubicBezTo>
                  <a:cubicBezTo>
                    <a:pt x="4553" y="11879"/>
                    <a:pt x="4735" y="11892"/>
                    <a:pt x="4917" y="11892"/>
                  </a:cubicBezTo>
                  <a:cubicBezTo>
                    <a:pt x="7343" y="11892"/>
                    <a:pt x="9539" y="9658"/>
                    <a:pt x="9974" y="6617"/>
                  </a:cubicBezTo>
                  <a:cubicBezTo>
                    <a:pt x="10474" y="3381"/>
                    <a:pt x="8706" y="412"/>
                    <a:pt x="6071" y="45"/>
                  </a:cubicBezTo>
                  <a:cubicBezTo>
                    <a:pt x="5876" y="15"/>
                    <a:pt x="5681" y="0"/>
                    <a:pt x="5487" y="0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591;p65">
              <a:extLst>
                <a:ext uri="{FF2B5EF4-FFF2-40B4-BE49-F238E27FC236}">
                  <a16:creationId xmlns:a16="http://schemas.microsoft.com/office/drawing/2014/main" id="{1868E23F-FE85-428B-A948-4ACA68694A60}"/>
                </a:ext>
              </a:extLst>
            </p:cNvPr>
            <p:cNvSpPr/>
            <p:nvPr/>
          </p:nvSpPr>
          <p:spPr>
            <a:xfrm>
              <a:off x="1901034" y="1774561"/>
              <a:ext cx="151861" cy="172796"/>
            </a:xfrm>
            <a:custGeom>
              <a:avLst/>
              <a:gdLst/>
              <a:ahLst/>
              <a:cxnLst/>
              <a:rect l="l" t="t" r="r" b="b"/>
              <a:pathLst>
                <a:path w="10475" h="11919" extrusionOk="0">
                  <a:moveTo>
                    <a:pt x="4950" y="1"/>
                  </a:moveTo>
                  <a:cubicBezTo>
                    <a:pt x="4769" y="1"/>
                    <a:pt x="4586" y="13"/>
                    <a:pt x="4403" y="39"/>
                  </a:cubicBezTo>
                  <a:cubicBezTo>
                    <a:pt x="1768" y="406"/>
                    <a:pt x="0" y="3374"/>
                    <a:pt x="467" y="6643"/>
                  </a:cubicBezTo>
                  <a:cubicBezTo>
                    <a:pt x="902" y="9685"/>
                    <a:pt x="3098" y="11918"/>
                    <a:pt x="5524" y="11918"/>
                  </a:cubicBezTo>
                  <a:cubicBezTo>
                    <a:pt x="5706" y="11918"/>
                    <a:pt x="5888" y="11906"/>
                    <a:pt x="6071" y="11880"/>
                  </a:cubicBezTo>
                  <a:cubicBezTo>
                    <a:pt x="8706" y="11514"/>
                    <a:pt x="10474" y="8545"/>
                    <a:pt x="10007" y="5276"/>
                  </a:cubicBezTo>
                  <a:cubicBezTo>
                    <a:pt x="9573" y="2234"/>
                    <a:pt x="7376" y="1"/>
                    <a:pt x="4950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592;p65">
              <a:extLst>
                <a:ext uri="{FF2B5EF4-FFF2-40B4-BE49-F238E27FC236}">
                  <a16:creationId xmlns:a16="http://schemas.microsoft.com/office/drawing/2014/main" id="{C5651B9C-CC35-41BB-B0D1-38FB35D7BC9C}"/>
                </a:ext>
              </a:extLst>
            </p:cNvPr>
            <p:cNvSpPr/>
            <p:nvPr/>
          </p:nvSpPr>
          <p:spPr>
            <a:xfrm>
              <a:off x="2236158" y="2024164"/>
              <a:ext cx="133971" cy="164445"/>
            </a:xfrm>
            <a:custGeom>
              <a:avLst/>
              <a:gdLst/>
              <a:ahLst/>
              <a:cxnLst/>
              <a:rect l="l" t="t" r="r" b="b"/>
              <a:pathLst>
                <a:path w="9241" h="11343" extrusionOk="0">
                  <a:moveTo>
                    <a:pt x="4604" y="1"/>
                  </a:moveTo>
                  <a:cubicBezTo>
                    <a:pt x="2102" y="1"/>
                    <a:pt x="1" y="2436"/>
                    <a:pt x="1" y="5438"/>
                  </a:cubicBezTo>
                  <a:cubicBezTo>
                    <a:pt x="1" y="8440"/>
                    <a:pt x="1135" y="11342"/>
                    <a:pt x="4604" y="11342"/>
                  </a:cubicBezTo>
                  <a:cubicBezTo>
                    <a:pt x="8240" y="11342"/>
                    <a:pt x="9241" y="8440"/>
                    <a:pt x="9241" y="5438"/>
                  </a:cubicBezTo>
                  <a:cubicBezTo>
                    <a:pt x="9241" y="2436"/>
                    <a:pt x="7139" y="1"/>
                    <a:pt x="4604" y="1"/>
                  </a:cubicBezTo>
                  <a:close/>
                </a:path>
              </a:pathLst>
            </a:custGeom>
            <a:solidFill>
              <a:srgbClr val="EDB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593;p65">
              <a:extLst>
                <a:ext uri="{FF2B5EF4-FFF2-40B4-BE49-F238E27FC236}">
                  <a16:creationId xmlns:a16="http://schemas.microsoft.com/office/drawing/2014/main" id="{3F9E3BA0-79C5-4120-A0AF-C1C7DB08A57A}"/>
                </a:ext>
              </a:extLst>
            </p:cNvPr>
            <p:cNvSpPr/>
            <p:nvPr/>
          </p:nvSpPr>
          <p:spPr>
            <a:xfrm>
              <a:off x="1963895" y="1528147"/>
              <a:ext cx="671249" cy="592266"/>
            </a:xfrm>
            <a:custGeom>
              <a:avLst/>
              <a:gdLst/>
              <a:ahLst/>
              <a:cxnLst/>
              <a:rect l="l" t="t" r="r" b="b"/>
              <a:pathLst>
                <a:path w="46301" h="40853" extrusionOk="0">
                  <a:moveTo>
                    <a:pt x="23618" y="1"/>
                  </a:moveTo>
                  <a:cubicBezTo>
                    <a:pt x="22234" y="1"/>
                    <a:pt x="20768" y="52"/>
                    <a:pt x="19214" y="157"/>
                  </a:cubicBezTo>
                  <a:cubicBezTo>
                    <a:pt x="11909" y="691"/>
                    <a:pt x="6005" y="4860"/>
                    <a:pt x="3770" y="11532"/>
                  </a:cubicBezTo>
                  <a:cubicBezTo>
                    <a:pt x="3703" y="11699"/>
                    <a:pt x="1" y="20972"/>
                    <a:pt x="4204" y="29945"/>
                  </a:cubicBezTo>
                  <a:cubicBezTo>
                    <a:pt x="7139" y="36283"/>
                    <a:pt x="13043" y="40853"/>
                    <a:pt x="24251" y="40853"/>
                  </a:cubicBezTo>
                  <a:cubicBezTo>
                    <a:pt x="37694" y="40853"/>
                    <a:pt x="46300" y="32113"/>
                    <a:pt x="46300" y="20805"/>
                  </a:cubicBezTo>
                  <a:cubicBezTo>
                    <a:pt x="46300" y="10272"/>
                    <a:pt x="43272" y="1"/>
                    <a:pt x="23618" y="1"/>
                  </a:cubicBezTo>
                  <a:close/>
                </a:path>
              </a:pathLst>
            </a:custGeom>
            <a:solidFill>
              <a:srgbClr val="FF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594;p65">
              <a:extLst>
                <a:ext uri="{FF2B5EF4-FFF2-40B4-BE49-F238E27FC236}">
                  <a16:creationId xmlns:a16="http://schemas.microsoft.com/office/drawing/2014/main" id="{1C59BCA8-29D4-42D0-98C5-96A6BE95514E}"/>
                </a:ext>
              </a:extLst>
            </p:cNvPr>
            <p:cNvSpPr/>
            <p:nvPr/>
          </p:nvSpPr>
          <p:spPr>
            <a:xfrm>
              <a:off x="1957125" y="1403352"/>
              <a:ext cx="710899" cy="270291"/>
            </a:xfrm>
            <a:custGeom>
              <a:avLst/>
              <a:gdLst/>
              <a:ahLst/>
              <a:cxnLst/>
              <a:rect l="l" t="t" r="r" b="b"/>
              <a:pathLst>
                <a:path w="49036" h="18644" extrusionOk="0">
                  <a:moveTo>
                    <a:pt x="24154" y="0"/>
                  </a:moveTo>
                  <a:cubicBezTo>
                    <a:pt x="18822" y="0"/>
                    <a:pt x="13531" y="1196"/>
                    <a:pt x="8874" y="3761"/>
                  </a:cubicBezTo>
                  <a:cubicBezTo>
                    <a:pt x="5138" y="5863"/>
                    <a:pt x="1735" y="8965"/>
                    <a:pt x="534" y="13068"/>
                  </a:cubicBezTo>
                  <a:cubicBezTo>
                    <a:pt x="1" y="14903"/>
                    <a:pt x="167" y="17304"/>
                    <a:pt x="1835" y="18205"/>
                  </a:cubicBezTo>
                  <a:cubicBezTo>
                    <a:pt x="2436" y="18506"/>
                    <a:pt x="3119" y="18644"/>
                    <a:pt x="3809" y="18644"/>
                  </a:cubicBezTo>
                  <a:cubicBezTo>
                    <a:pt x="3885" y="18644"/>
                    <a:pt x="3961" y="18642"/>
                    <a:pt x="4037" y="18639"/>
                  </a:cubicBezTo>
                  <a:cubicBezTo>
                    <a:pt x="4100" y="18639"/>
                    <a:pt x="4163" y="18639"/>
                    <a:pt x="4226" y="18639"/>
                  </a:cubicBezTo>
                  <a:cubicBezTo>
                    <a:pt x="12058" y="18639"/>
                    <a:pt x="19268" y="14536"/>
                    <a:pt x="25986" y="10466"/>
                  </a:cubicBezTo>
                  <a:lnTo>
                    <a:pt x="25986" y="10466"/>
                  </a:lnTo>
                  <a:cubicBezTo>
                    <a:pt x="25352" y="11100"/>
                    <a:pt x="24818" y="11867"/>
                    <a:pt x="24451" y="12701"/>
                  </a:cubicBezTo>
                  <a:cubicBezTo>
                    <a:pt x="24084" y="13535"/>
                    <a:pt x="24118" y="14502"/>
                    <a:pt x="24585" y="15303"/>
                  </a:cubicBezTo>
                  <a:cubicBezTo>
                    <a:pt x="25158" y="16148"/>
                    <a:pt x="26250" y="16447"/>
                    <a:pt x="27293" y="16447"/>
                  </a:cubicBezTo>
                  <a:cubicBezTo>
                    <a:pt x="27403" y="16447"/>
                    <a:pt x="27512" y="16443"/>
                    <a:pt x="27620" y="16437"/>
                  </a:cubicBezTo>
                  <a:cubicBezTo>
                    <a:pt x="30722" y="16237"/>
                    <a:pt x="33358" y="14169"/>
                    <a:pt x="35526" y="12001"/>
                  </a:cubicBezTo>
                  <a:cubicBezTo>
                    <a:pt x="35759" y="14235"/>
                    <a:pt x="37861" y="15737"/>
                    <a:pt x="39829" y="16904"/>
                  </a:cubicBezTo>
                  <a:cubicBezTo>
                    <a:pt x="40863" y="17571"/>
                    <a:pt x="42031" y="18072"/>
                    <a:pt x="43265" y="18372"/>
                  </a:cubicBezTo>
                  <a:cubicBezTo>
                    <a:pt x="43561" y="18428"/>
                    <a:pt x="43864" y="18457"/>
                    <a:pt x="44167" y="18457"/>
                  </a:cubicBezTo>
                  <a:cubicBezTo>
                    <a:pt x="45128" y="18457"/>
                    <a:pt x="46083" y="18164"/>
                    <a:pt x="46767" y="17504"/>
                  </a:cubicBezTo>
                  <a:cubicBezTo>
                    <a:pt x="49036" y="15270"/>
                    <a:pt x="47601" y="10833"/>
                    <a:pt x="45933" y="8665"/>
                  </a:cubicBezTo>
                  <a:cubicBezTo>
                    <a:pt x="43698" y="5763"/>
                    <a:pt x="40696" y="3595"/>
                    <a:pt x="37227" y="2394"/>
                  </a:cubicBezTo>
                  <a:cubicBezTo>
                    <a:pt x="33072" y="832"/>
                    <a:pt x="28599" y="0"/>
                    <a:pt x="2415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595;p65">
              <a:extLst>
                <a:ext uri="{FF2B5EF4-FFF2-40B4-BE49-F238E27FC236}">
                  <a16:creationId xmlns:a16="http://schemas.microsoft.com/office/drawing/2014/main" id="{778643FC-A265-4B65-BB31-E9B4AA403C76}"/>
                </a:ext>
              </a:extLst>
            </p:cNvPr>
            <p:cNvSpPr/>
            <p:nvPr/>
          </p:nvSpPr>
          <p:spPr>
            <a:xfrm>
              <a:off x="2273880" y="2213255"/>
              <a:ext cx="51278" cy="44043"/>
            </a:xfrm>
            <a:custGeom>
              <a:avLst/>
              <a:gdLst/>
              <a:ahLst/>
              <a:cxnLst/>
              <a:rect l="l" t="t" r="r" b="b"/>
              <a:pathLst>
                <a:path w="3537" h="3038" extrusionOk="0">
                  <a:moveTo>
                    <a:pt x="2002" y="0"/>
                  </a:moveTo>
                  <a:cubicBezTo>
                    <a:pt x="668" y="0"/>
                    <a:pt x="0" y="1635"/>
                    <a:pt x="934" y="2602"/>
                  </a:cubicBezTo>
                  <a:cubicBezTo>
                    <a:pt x="1246" y="2903"/>
                    <a:pt x="1626" y="3038"/>
                    <a:pt x="1999" y="3038"/>
                  </a:cubicBezTo>
                  <a:cubicBezTo>
                    <a:pt x="2785" y="3038"/>
                    <a:pt x="3536" y="2440"/>
                    <a:pt x="3536" y="1535"/>
                  </a:cubicBezTo>
                  <a:cubicBezTo>
                    <a:pt x="3536" y="701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596;p65">
              <a:extLst>
                <a:ext uri="{FF2B5EF4-FFF2-40B4-BE49-F238E27FC236}">
                  <a16:creationId xmlns:a16="http://schemas.microsoft.com/office/drawing/2014/main" id="{98B318CA-49FE-4AC4-B7EB-36E3E9106701}"/>
                </a:ext>
              </a:extLst>
            </p:cNvPr>
            <p:cNvSpPr/>
            <p:nvPr/>
          </p:nvSpPr>
          <p:spPr>
            <a:xfrm>
              <a:off x="2273880" y="2290628"/>
              <a:ext cx="51278" cy="43884"/>
            </a:xfrm>
            <a:custGeom>
              <a:avLst/>
              <a:gdLst/>
              <a:ahLst/>
              <a:cxnLst/>
              <a:rect l="l" t="t" r="r" b="b"/>
              <a:pathLst>
                <a:path w="3537" h="3027" extrusionOk="0">
                  <a:moveTo>
                    <a:pt x="2002" y="0"/>
                  </a:moveTo>
                  <a:cubicBezTo>
                    <a:pt x="668" y="0"/>
                    <a:pt x="0" y="1635"/>
                    <a:pt x="934" y="2569"/>
                  </a:cubicBezTo>
                  <a:cubicBezTo>
                    <a:pt x="1250" y="2885"/>
                    <a:pt x="1637" y="3026"/>
                    <a:pt x="2015" y="3026"/>
                  </a:cubicBezTo>
                  <a:cubicBezTo>
                    <a:pt x="2795" y="3026"/>
                    <a:pt x="3536" y="2423"/>
                    <a:pt x="3536" y="1502"/>
                  </a:cubicBezTo>
                  <a:cubicBezTo>
                    <a:pt x="3536" y="668"/>
                    <a:pt x="2836" y="0"/>
                    <a:pt x="2002" y="0"/>
                  </a:cubicBezTo>
                  <a:close/>
                </a:path>
              </a:pathLst>
            </a:custGeom>
            <a:solidFill>
              <a:srgbClr val="FF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597;p65">
              <a:extLst>
                <a:ext uri="{FF2B5EF4-FFF2-40B4-BE49-F238E27FC236}">
                  <a16:creationId xmlns:a16="http://schemas.microsoft.com/office/drawing/2014/main" id="{ED9D1516-B5E4-4759-830D-A059C56A5A08}"/>
                </a:ext>
              </a:extLst>
            </p:cNvPr>
            <p:cNvSpPr/>
            <p:nvPr/>
          </p:nvSpPr>
          <p:spPr>
            <a:xfrm>
              <a:off x="2318373" y="1919231"/>
              <a:ext cx="81737" cy="91885"/>
            </a:xfrm>
            <a:custGeom>
              <a:avLst/>
              <a:gdLst/>
              <a:ahLst/>
              <a:cxnLst/>
              <a:rect l="l" t="t" r="r" b="b"/>
              <a:pathLst>
                <a:path w="5638" h="6338" extrusionOk="0">
                  <a:moveTo>
                    <a:pt x="4937" y="0"/>
                  </a:moveTo>
                  <a:cubicBezTo>
                    <a:pt x="0" y="2235"/>
                    <a:pt x="501" y="6338"/>
                    <a:pt x="501" y="6338"/>
                  </a:cubicBezTo>
                  <a:cubicBezTo>
                    <a:pt x="1268" y="6271"/>
                    <a:pt x="2035" y="6071"/>
                    <a:pt x="2736" y="5738"/>
                  </a:cubicBezTo>
                  <a:cubicBezTo>
                    <a:pt x="5638" y="4503"/>
                    <a:pt x="5337" y="1568"/>
                    <a:pt x="4937" y="0"/>
                  </a:cubicBezTo>
                  <a:close/>
                </a:path>
              </a:pathLst>
            </a:custGeom>
            <a:solidFill>
              <a:srgbClr val="D065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598;p65">
              <a:extLst>
                <a:ext uri="{FF2B5EF4-FFF2-40B4-BE49-F238E27FC236}">
                  <a16:creationId xmlns:a16="http://schemas.microsoft.com/office/drawing/2014/main" id="{DAE6971D-2FA8-425B-B521-FCA306C4B041}"/>
                </a:ext>
              </a:extLst>
            </p:cNvPr>
            <p:cNvSpPr/>
            <p:nvPr/>
          </p:nvSpPr>
          <p:spPr>
            <a:xfrm>
              <a:off x="2427800" y="1767109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2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65" y="920"/>
                    <a:pt x="6496" y="86"/>
                  </a:cubicBezTo>
                  <a:cubicBezTo>
                    <a:pt x="6187" y="29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599;p65">
              <a:extLst>
                <a:ext uri="{FF2B5EF4-FFF2-40B4-BE49-F238E27FC236}">
                  <a16:creationId xmlns:a16="http://schemas.microsoft.com/office/drawing/2014/main" id="{F4A5E8FC-799A-41F0-A955-DB29F8AF4664}"/>
                </a:ext>
              </a:extLst>
            </p:cNvPr>
            <p:cNvSpPr/>
            <p:nvPr/>
          </p:nvSpPr>
          <p:spPr>
            <a:xfrm>
              <a:off x="2372043" y="1715585"/>
              <a:ext cx="56120" cy="72154"/>
            </a:xfrm>
            <a:custGeom>
              <a:avLst/>
              <a:gdLst/>
              <a:ahLst/>
              <a:cxnLst/>
              <a:rect l="l" t="t" r="r" b="b"/>
              <a:pathLst>
                <a:path w="3871" h="4977" extrusionOk="0">
                  <a:moveTo>
                    <a:pt x="1891" y="1"/>
                  </a:moveTo>
                  <a:cubicBezTo>
                    <a:pt x="1862" y="1"/>
                    <a:pt x="1832" y="2"/>
                    <a:pt x="1802" y="4"/>
                  </a:cubicBezTo>
                  <a:cubicBezTo>
                    <a:pt x="768" y="104"/>
                    <a:pt x="1" y="1238"/>
                    <a:pt x="101" y="2606"/>
                  </a:cubicBezTo>
                  <a:cubicBezTo>
                    <a:pt x="198" y="3933"/>
                    <a:pt x="1018" y="4977"/>
                    <a:pt x="2011" y="4977"/>
                  </a:cubicBezTo>
                  <a:cubicBezTo>
                    <a:pt x="2041" y="4977"/>
                    <a:pt x="2072" y="4976"/>
                    <a:pt x="2102" y="4974"/>
                  </a:cubicBezTo>
                  <a:cubicBezTo>
                    <a:pt x="3103" y="4907"/>
                    <a:pt x="3870" y="3740"/>
                    <a:pt x="3804" y="2372"/>
                  </a:cubicBezTo>
                  <a:cubicBezTo>
                    <a:pt x="3707" y="1045"/>
                    <a:pt x="2856" y="1"/>
                    <a:pt x="1891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00;p65">
              <a:extLst>
                <a:ext uri="{FF2B5EF4-FFF2-40B4-BE49-F238E27FC236}">
                  <a16:creationId xmlns:a16="http://schemas.microsoft.com/office/drawing/2014/main" id="{3CFCCE92-F2E3-445C-8BD3-958054D127F5}"/>
                </a:ext>
              </a:extLst>
            </p:cNvPr>
            <p:cNvSpPr/>
            <p:nvPr/>
          </p:nvSpPr>
          <p:spPr>
            <a:xfrm>
              <a:off x="2222081" y="1899370"/>
              <a:ext cx="167881" cy="112820"/>
            </a:xfrm>
            <a:custGeom>
              <a:avLst/>
              <a:gdLst/>
              <a:ahLst/>
              <a:cxnLst/>
              <a:rect l="l" t="t" r="r" b="b"/>
              <a:pathLst>
                <a:path w="11580" h="7782" extrusionOk="0">
                  <a:moveTo>
                    <a:pt x="10230" y="1"/>
                  </a:moveTo>
                  <a:cubicBezTo>
                    <a:pt x="9328" y="1"/>
                    <a:pt x="9384" y="841"/>
                    <a:pt x="9144" y="1170"/>
                  </a:cubicBezTo>
                  <a:cubicBezTo>
                    <a:pt x="6876" y="4005"/>
                    <a:pt x="2139" y="3005"/>
                    <a:pt x="1305" y="3939"/>
                  </a:cubicBezTo>
                  <a:cubicBezTo>
                    <a:pt x="0" y="5368"/>
                    <a:pt x="2719" y="7782"/>
                    <a:pt x="6333" y="7782"/>
                  </a:cubicBezTo>
                  <a:cubicBezTo>
                    <a:pt x="6599" y="7782"/>
                    <a:pt x="6869" y="7769"/>
                    <a:pt x="7143" y="7741"/>
                  </a:cubicBezTo>
                  <a:cubicBezTo>
                    <a:pt x="7143" y="7741"/>
                    <a:pt x="6642" y="3638"/>
                    <a:pt x="11579" y="1403"/>
                  </a:cubicBezTo>
                  <a:cubicBezTo>
                    <a:pt x="11412" y="803"/>
                    <a:pt x="11112" y="136"/>
                    <a:pt x="10578" y="36"/>
                  </a:cubicBezTo>
                  <a:cubicBezTo>
                    <a:pt x="10448" y="12"/>
                    <a:pt x="10333" y="1"/>
                    <a:pt x="10230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01;p65">
              <a:extLst>
                <a:ext uri="{FF2B5EF4-FFF2-40B4-BE49-F238E27FC236}">
                  <a16:creationId xmlns:a16="http://schemas.microsoft.com/office/drawing/2014/main" id="{EE6E83DE-F1F2-43FB-99A1-9240D7B4DE77}"/>
                </a:ext>
              </a:extLst>
            </p:cNvPr>
            <p:cNvSpPr/>
            <p:nvPr/>
          </p:nvSpPr>
          <p:spPr>
            <a:xfrm>
              <a:off x="2241478" y="1906169"/>
              <a:ext cx="117531" cy="62354"/>
            </a:xfrm>
            <a:custGeom>
              <a:avLst/>
              <a:gdLst/>
              <a:ahLst/>
              <a:cxnLst/>
              <a:rect l="l" t="t" r="r" b="b"/>
              <a:pathLst>
                <a:path w="8107" h="4301" extrusionOk="0">
                  <a:moveTo>
                    <a:pt x="8106" y="0"/>
                  </a:moveTo>
                  <a:lnTo>
                    <a:pt x="8106" y="0"/>
                  </a:lnTo>
                  <a:cubicBezTo>
                    <a:pt x="8106" y="1"/>
                    <a:pt x="5371" y="1802"/>
                    <a:pt x="4370" y="2169"/>
                  </a:cubicBezTo>
                  <a:cubicBezTo>
                    <a:pt x="1535" y="3103"/>
                    <a:pt x="1" y="3003"/>
                    <a:pt x="201" y="3303"/>
                  </a:cubicBezTo>
                  <a:cubicBezTo>
                    <a:pt x="582" y="3967"/>
                    <a:pt x="1467" y="4300"/>
                    <a:pt x="2515" y="4300"/>
                  </a:cubicBezTo>
                  <a:cubicBezTo>
                    <a:pt x="4681" y="4300"/>
                    <a:pt x="7544" y="2877"/>
                    <a:pt x="8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02;p65">
              <a:extLst>
                <a:ext uri="{FF2B5EF4-FFF2-40B4-BE49-F238E27FC236}">
                  <a16:creationId xmlns:a16="http://schemas.microsoft.com/office/drawing/2014/main" id="{FC3BC5EA-893C-408B-BB0D-6BFE99526CB4}"/>
                </a:ext>
              </a:extLst>
            </p:cNvPr>
            <p:cNvSpPr/>
            <p:nvPr/>
          </p:nvSpPr>
          <p:spPr>
            <a:xfrm>
              <a:off x="2216818" y="1806064"/>
              <a:ext cx="62876" cy="53844"/>
            </a:xfrm>
            <a:custGeom>
              <a:avLst/>
              <a:gdLst/>
              <a:ahLst/>
              <a:cxnLst/>
              <a:rect l="l" t="t" r="r" b="b"/>
              <a:pathLst>
                <a:path w="4337" h="3714" extrusionOk="0">
                  <a:moveTo>
                    <a:pt x="1168" y="1"/>
                  </a:moveTo>
                  <a:cubicBezTo>
                    <a:pt x="901" y="1"/>
                    <a:pt x="667" y="101"/>
                    <a:pt x="501" y="301"/>
                  </a:cubicBezTo>
                  <a:cubicBezTo>
                    <a:pt x="301" y="468"/>
                    <a:pt x="167" y="668"/>
                    <a:pt x="100" y="901"/>
                  </a:cubicBezTo>
                  <a:cubicBezTo>
                    <a:pt x="0" y="1368"/>
                    <a:pt x="100" y="1835"/>
                    <a:pt x="334" y="2235"/>
                  </a:cubicBezTo>
                  <a:cubicBezTo>
                    <a:pt x="534" y="2602"/>
                    <a:pt x="801" y="2903"/>
                    <a:pt x="1168" y="3169"/>
                  </a:cubicBezTo>
                  <a:cubicBezTo>
                    <a:pt x="1661" y="3514"/>
                    <a:pt x="2244" y="3714"/>
                    <a:pt x="2838" y="3714"/>
                  </a:cubicBezTo>
                  <a:cubicBezTo>
                    <a:pt x="3049" y="3714"/>
                    <a:pt x="3260" y="3689"/>
                    <a:pt x="3469" y="3636"/>
                  </a:cubicBezTo>
                  <a:cubicBezTo>
                    <a:pt x="2736" y="3603"/>
                    <a:pt x="2002" y="3336"/>
                    <a:pt x="1435" y="2836"/>
                  </a:cubicBezTo>
                  <a:cubicBezTo>
                    <a:pt x="1168" y="2602"/>
                    <a:pt x="934" y="2302"/>
                    <a:pt x="768" y="2002"/>
                  </a:cubicBezTo>
                  <a:cubicBezTo>
                    <a:pt x="601" y="1702"/>
                    <a:pt x="534" y="1368"/>
                    <a:pt x="634" y="1035"/>
                  </a:cubicBezTo>
                  <a:cubicBezTo>
                    <a:pt x="667" y="768"/>
                    <a:pt x="901" y="534"/>
                    <a:pt x="1201" y="501"/>
                  </a:cubicBezTo>
                  <a:cubicBezTo>
                    <a:pt x="1535" y="501"/>
                    <a:pt x="1868" y="634"/>
                    <a:pt x="2135" y="834"/>
                  </a:cubicBezTo>
                  <a:cubicBezTo>
                    <a:pt x="2725" y="1269"/>
                    <a:pt x="3431" y="1675"/>
                    <a:pt x="4172" y="1675"/>
                  </a:cubicBezTo>
                  <a:cubicBezTo>
                    <a:pt x="4227" y="1675"/>
                    <a:pt x="4282" y="1673"/>
                    <a:pt x="4337" y="1668"/>
                  </a:cubicBezTo>
                  <a:cubicBezTo>
                    <a:pt x="3570" y="1502"/>
                    <a:pt x="2969" y="1001"/>
                    <a:pt x="2369" y="534"/>
                  </a:cubicBezTo>
                  <a:cubicBezTo>
                    <a:pt x="2035" y="201"/>
                    <a:pt x="1601" y="1"/>
                    <a:pt x="1168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03;p65">
              <a:extLst>
                <a:ext uri="{FF2B5EF4-FFF2-40B4-BE49-F238E27FC236}">
                  <a16:creationId xmlns:a16="http://schemas.microsoft.com/office/drawing/2014/main" id="{BDE26F6A-9919-432B-BCC5-1701E326380B}"/>
                </a:ext>
              </a:extLst>
            </p:cNvPr>
            <p:cNvSpPr/>
            <p:nvPr/>
          </p:nvSpPr>
          <p:spPr>
            <a:xfrm>
              <a:off x="2160235" y="1702769"/>
              <a:ext cx="59976" cy="71183"/>
            </a:xfrm>
            <a:custGeom>
              <a:avLst/>
              <a:gdLst/>
              <a:ahLst/>
              <a:cxnLst/>
              <a:rect l="l" t="t" r="r" b="b"/>
              <a:pathLst>
                <a:path w="4137" h="4910" extrusionOk="0">
                  <a:moveTo>
                    <a:pt x="2295" y="1"/>
                  </a:moveTo>
                  <a:cubicBezTo>
                    <a:pt x="1375" y="1"/>
                    <a:pt x="482" y="861"/>
                    <a:pt x="267" y="2089"/>
                  </a:cubicBezTo>
                  <a:cubicBezTo>
                    <a:pt x="1" y="3456"/>
                    <a:pt x="601" y="4690"/>
                    <a:pt x="1602" y="4891"/>
                  </a:cubicBezTo>
                  <a:cubicBezTo>
                    <a:pt x="1679" y="4904"/>
                    <a:pt x="1757" y="4910"/>
                    <a:pt x="1835" y="4910"/>
                  </a:cubicBezTo>
                  <a:cubicBezTo>
                    <a:pt x="2758" y="4910"/>
                    <a:pt x="3655" y="4020"/>
                    <a:pt x="3870" y="2789"/>
                  </a:cubicBezTo>
                  <a:cubicBezTo>
                    <a:pt x="4137" y="1455"/>
                    <a:pt x="3536" y="187"/>
                    <a:pt x="2536" y="20"/>
                  </a:cubicBezTo>
                  <a:cubicBezTo>
                    <a:pt x="2456" y="7"/>
                    <a:pt x="2375" y="1"/>
                    <a:pt x="2295" y="1"/>
                  </a:cubicBezTo>
                  <a:close/>
                </a:path>
              </a:pathLst>
            </a:custGeom>
            <a:solidFill>
              <a:srgbClr val="281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04;p65">
              <a:extLst>
                <a:ext uri="{FF2B5EF4-FFF2-40B4-BE49-F238E27FC236}">
                  <a16:creationId xmlns:a16="http://schemas.microsoft.com/office/drawing/2014/main" id="{ED19CA28-959C-4C33-8CBE-2A78F6B385E9}"/>
                </a:ext>
              </a:extLst>
            </p:cNvPr>
            <p:cNvSpPr/>
            <p:nvPr/>
          </p:nvSpPr>
          <p:spPr>
            <a:xfrm>
              <a:off x="2014810" y="1770980"/>
              <a:ext cx="174941" cy="145453"/>
            </a:xfrm>
            <a:custGeom>
              <a:avLst/>
              <a:gdLst/>
              <a:ahLst/>
              <a:cxnLst/>
              <a:rect l="l" t="t" r="r" b="b"/>
              <a:pathLst>
                <a:path w="12067" h="10033" extrusionOk="0">
                  <a:moveTo>
                    <a:pt x="5577" y="1"/>
                  </a:moveTo>
                  <a:cubicBezTo>
                    <a:pt x="3227" y="1"/>
                    <a:pt x="1131" y="1661"/>
                    <a:pt x="658" y="4055"/>
                  </a:cubicBezTo>
                  <a:cubicBezTo>
                    <a:pt x="0" y="7370"/>
                    <a:pt x="2644" y="10032"/>
                    <a:pt x="5575" y="10032"/>
                  </a:cubicBezTo>
                  <a:cubicBezTo>
                    <a:pt x="6508" y="10032"/>
                    <a:pt x="7470" y="9763"/>
                    <a:pt x="8364" y="9159"/>
                  </a:cubicBezTo>
                  <a:cubicBezTo>
                    <a:pt x="12066" y="6657"/>
                    <a:pt x="10899" y="919"/>
                    <a:pt x="6496" y="86"/>
                  </a:cubicBezTo>
                  <a:cubicBezTo>
                    <a:pt x="6187" y="28"/>
                    <a:pt x="5880" y="1"/>
                    <a:pt x="5577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1735;p51">
            <a:extLst>
              <a:ext uri="{FF2B5EF4-FFF2-40B4-BE49-F238E27FC236}">
                <a16:creationId xmlns:a16="http://schemas.microsoft.com/office/drawing/2014/main" id="{396E37AE-304D-444A-BF4C-DA332FF35AB3}"/>
              </a:ext>
            </a:extLst>
          </p:cNvPr>
          <p:cNvGrpSpPr/>
          <p:nvPr/>
        </p:nvGrpSpPr>
        <p:grpSpPr>
          <a:xfrm>
            <a:off x="3181982" y="2339589"/>
            <a:ext cx="1376366" cy="2735519"/>
            <a:chOff x="6504825" y="1627500"/>
            <a:chExt cx="1499275" cy="3032250"/>
          </a:xfrm>
        </p:grpSpPr>
        <p:sp>
          <p:nvSpPr>
            <p:cNvPr id="96" name="Google Shape;1736;p51">
              <a:extLst>
                <a:ext uri="{FF2B5EF4-FFF2-40B4-BE49-F238E27FC236}">
                  <a16:creationId xmlns:a16="http://schemas.microsoft.com/office/drawing/2014/main" id="{0E6715AC-E5AF-462F-B61E-C995FB8D5A23}"/>
                </a:ext>
              </a:extLst>
            </p:cNvPr>
            <p:cNvSpPr/>
            <p:nvPr/>
          </p:nvSpPr>
          <p:spPr>
            <a:xfrm>
              <a:off x="6615376" y="4500489"/>
              <a:ext cx="1321825" cy="159261"/>
            </a:xfrm>
            <a:custGeom>
              <a:avLst/>
              <a:gdLst/>
              <a:ahLst/>
              <a:cxnLst/>
              <a:rect l="l" t="t" r="r" b="b"/>
              <a:pathLst>
                <a:path w="14898" h="1795" extrusionOk="0">
                  <a:moveTo>
                    <a:pt x="7449" y="0"/>
                  </a:moveTo>
                  <a:cubicBezTo>
                    <a:pt x="3339" y="0"/>
                    <a:pt x="1" y="400"/>
                    <a:pt x="1" y="902"/>
                  </a:cubicBezTo>
                  <a:cubicBezTo>
                    <a:pt x="1" y="1395"/>
                    <a:pt x="3339" y="1795"/>
                    <a:pt x="7449" y="1795"/>
                  </a:cubicBezTo>
                  <a:cubicBezTo>
                    <a:pt x="11560" y="1795"/>
                    <a:pt x="14898" y="1395"/>
                    <a:pt x="14898" y="902"/>
                  </a:cubicBezTo>
                  <a:cubicBezTo>
                    <a:pt x="14898" y="400"/>
                    <a:pt x="11560" y="0"/>
                    <a:pt x="7449" y="0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37;p51">
              <a:extLst>
                <a:ext uri="{FF2B5EF4-FFF2-40B4-BE49-F238E27FC236}">
                  <a16:creationId xmlns:a16="http://schemas.microsoft.com/office/drawing/2014/main" id="{4EC4510A-39D4-4EB9-9618-3255AE033352}"/>
                </a:ext>
              </a:extLst>
            </p:cNvPr>
            <p:cNvSpPr/>
            <p:nvPr/>
          </p:nvSpPr>
          <p:spPr>
            <a:xfrm>
              <a:off x="7115342" y="2941067"/>
              <a:ext cx="812011" cy="830111"/>
            </a:xfrm>
            <a:custGeom>
              <a:avLst/>
              <a:gdLst/>
              <a:ahLst/>
              <a:cxnLst/>
              <a:rect l="l" t="t" r="r" b="b"/>
              <a:pathLst>
                <a:path w="9152" h="9356" extrusionOk="0">
                  <a:moveTo>
                    <a:pt x="4995" y="0"/>
                  </a:moveTo>
                  <a:cubicBezTo>
                    <a:pt x="4744" y="10"/>
                    <a:pt x="4502" y="38"/>
                    <a:pt x="4260" y="75"/>
                  </a:cubicBezTo>
                  <a:cubicBezTo>
                    <a:pt x="3776" y="168"/>
                    <a:pt x="3321" y="335"/>
                    <a:pt x="2884" y="558"/>
                  </a:cubicBezTo>
                  <a:cubicBezTo>
                    <a:pt x="2447" y="791"/>
                    <a:pt x="2037" y="1079"/>
                    <a:pt x="1675" y="1414"/>
                  </a:cubicBezTo>
                  <a:cubicBezTo>
                    <a:pt x="1303" y="1749"/>
                    <a:pt x="987" y="2130"/>
                    <a:pt x="726" y="2558"/>
                  </a:cubicBezTo>
                  <a:cubicBezTo>
                    <a:pt x="466" y="2967"/>
                    <a:pt x="271" y="3413"/>
                    <a:pt x="150" y="3878"/>
                  </a:cubicBezTo>
                  <a:cubicBezTo>
                    <a:pt x="29" y="4353"/>
                    <a:pt x="1" y="4836"/>
                    <a:pt x="66" y="5310"/>
                  </a:cubicBezTo>
                  <a:cubicBezTo>
                    <a:pt x="94" y="5561"/>
                    <a:pt x="159" y="5803"/>
                    <a:pt x="243" y="6045"/>
                  </a:cubicBezTo>
                  <a:cubicBezTo>
                    <a:pt x="326" y="6287"/>
                    <a:pt x="438" y="6529"/>
                    <a:pt x="568" y="6761"/>
                  </a:cubicBezTo>
                  <a:cubicBezTo>
                    <a:pt x="708" y="6993"/>
                    <a:pt x="866" y="7226"/>
                    <a:pt x="1042" y="7431"/>
                  </a:cubicBezTo>
                  <a:cubicBezTo>
                    <a:pt x="1228" y="7644"/>
                    <a:pt x="1414" y="7849"/>
                    <a:pt x="1628" y="8035"/>
                  </a:cubicBezTo>
                  <a:cubicBezTo>
                    <a:pt x="2047" y="8407"/>
                    <a:pt x="2521" y="8705"/>
                    <a:pt x="3032" y="8937"/>
                  </a:cubicBezTo>
                  <a:cubicBezTo>
                    <a:pt x="3274" y="9049"/>
                    <a:pt x="3535" y="9142"/>
                    <a:pt x="3804" y="9216"/>
                  </a:cubicBezTo>
                  <a:cubicBezTo>
                    <a:pt x="4074" y="9281"/>
                    <a:pt x="4353" y="9328"/>
                    <a:pt x="4632" y="9346"/>
                  </a:cubicBezTo>
                  <a:cubicBezTo>
                    <a:pt x="4734" y="9356"/>
                    <a:pt x="4837" y="9356"/>
                    <a:pt x="4939" y="9356"/>
                  </a:cubicBezTo>
                  <a:cubicBezTo>
                    <a:pt x="5125" y="9356"/>
                    <a:pt x="5311" y="9346"/>
                    <a:pt x="5497" y="9328"/>
                  </a:cubicBezTo>
                  <a:cubicBezTo>
                    <a:pt x="6083" y="9263"/>
                    <a:pt x="6650" y="9104"/>
                    <a:pt x="7180" y="8863"/>
                  </a:cubicBezTo>
                  <a:cubicBezTo>
                    <a:pt x="7431" y="8751"/>
                    <a:pt x="7673" y="8612"/>
                    <a:pt x="7896" y="8453"/>
                  </a:cubicBezTo>
                  <a:cubicBezTo>
                    <a:pt x="8073" y="8333"/>
                    <a:pt x="8231" y="8184"/>
                    <a:pt x="8380" y="8026"/>
                  </a:cubicBezTo>
                  <a:cubicBezTo>
                    <a:pt x="8510" y="7868"/>
                    <a:pt x="8631" y="7691"/>
                    <a:pt x="8724" y="7505"/>
                  </a:cubicBezTo>
                  <a:cubicBezTo>
                    <a:pt x="8919" y="7124"/>
                    <a:pt x="9040" y="6715"/>
                    <a:pt x="9096" y="6296"/>
                  </a:cubicBezTo>
                  <a:cubicBezTo>
                    <a:pt x="9151" y="5850"/>
                    <a:pt x="9151" y="5403"/>
                    <a:pt x="9114" y="4957"/>
                  </a:cubicBezTo>
                  <a:cubicBezTo>
                    <a:pt x="9068" y="4501"/>
                    <a:pt x="9003" y="4046"/>
                    <a:pt x="8900" y="3599"/>
                  </a:cubicBezTo>
                  <a:cubicBezTo>
                    <a:pt x="8807" y="3209"/>
                    <a:pt x="8696" y="2800"/>
                    <a:pt x="8556" y="2353"/>
                  </a:cubicBezTo>
                  <a:cubicBezTo>
                    <a:pt x="8519" y="2214"/>
                    <a:pt x="8473" y="2074"/>
                    <a:pt x="8417" y="1925"/>
                  </a:cubicBezTo>
                  <a:cubicBezTo>
                    <a:pt x="8407" y="1888"/>
                    <a:pt x="8380" y="1860"/>
                    <a:pt x="8342" y="1860"/>
                  </a:cubicBezTo>
                  <a:lnTo>
                    <a:pt x="8333" y="1860"/>
                  </a:lnTo>
                  <a:cubicBezTo>
                    <a:pt x="8296" y="1786"/>
                    <a:pt x="8259" y="1702"/>
                    <a:pt x="8221" y="1628"/>
                  </a:cubicBezTo>
                  <a:cubicBezTo>
                    <a:pt x="8128" y="1433"/>
                    <a:pt x="8008" y="1256"/>
                    <a:pt x="7877" y="1079"/>
                  </a:cubicBezTo>
                  <a:cubicBezTo>
                    <a:pt x="7626" y="763"/>
                    <a:pt x="7310" y="512"/>
                    <a:pt x="6947" y="335"/>
                  </a:cubicBezTo>
                  <a:cubicBezTo>
                    <a:pt x="6557" y="159"/>
                    <a:pt x="6138" y="56"/>
                    <a:pt x="5711" y="19"/>
                  </a:cubicBezTo>
                  <a:cubicBezTo>
                    <a:pt x="5571" y="10"/>
                    <a:pt x="5413" y="10"/>
                    <a:pt x="5255" y="10"/>
                  </a:cubicBezTo>
                  <a:lnTo>
                    <a:pt x="52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38;p51">
              <a:extLst>
                <a:ext uri="{FF2B5EF4-FFF2-40B4-BE49-F238E27FC236}">
                  <a16:creationId xmlns:a16="http://schemas.microsoft.com/office/drawing/2014/main" id="{30E59060-C3B4-45EF-9D90-710E90BCDE70}"/>
                </a:ext>
              </a:extLst>
            </p:cNvPr>
            <p:cNvSpPr/>
            <p:nvPr/>
          </p:nvSpPr>
          <p:spPr>
            <a:xfrm>
              <a:off x="7115342" y="2941067"/>
              <a:ext cx="731183" cy="830910"/>
            </a:xfrm>
            <a:custGeom>
              <a:avLst/>
              <a:gdLst/>
              <a:ahLst/>
              <a:cxnLst/>
              <a:rect l="l" t="t" r="r" b="b"/>
              <a:pathLst>
                <a:path w="8241" h="9365" extrusionOk="0">
                  <a:moveTo>
                    <a:pt x="4995" y="0"/>
                  </a:moveTo>
                  <a:cubicBezTo>
                    <a:pt x="4251" y="19"/>
                    <a:pt x="3535" y="214"/>
                    <a:pt x="2884" y="568"/>
                  </a:cubicBezTo>
                  <a:cubicBezTo>
                    <a:pt x="2447" y="791"/>
                    <a:pt x="2037" y="1079"/>
                    <a:pt x="1675" y="1423"/>
                  </a:cubicBezTo>
                  <a:cubicBezTo>
                    <a:pt x="1303" y="1749"/>
                    <a:pt x="987" y="2139"/>
                    <a:pt x="726" y="2558"/>
                  </a:cubicBezTo>
                  <a:cubicBezTo>
                    <a:pt x="466" y="2967"/>
                    <a:pt x="271" y="3413"/>
                    <a:pt x="150" y="3888"/>
                  </a:cubicBezTo>
                  <a:cubicBezTo>
                    <a:pt x="29" y="4353"/>
                    <a:pt x="1" y="4836"/>
                    <a:pt x="66" y="5310"/>
                  </a:cubicBezTo>
                  <a:cubicBezTo>
                    <a:pt x="94" y="5561"/>
                    <a:pt x="159" y="5803"/>
                    <a:pt x="243" y="6045"/>
                  </a:cubicBezTo>
                  <a:cubicBezTo>
                    <a:pt x="326" y="6287"/>
                    <a:pt x="438" y="6529"/>
                    <a:pt x="568" y="6761"/>
                  </a:cubicBezTo>
                  <a:cubicBezTo>
                    <a:pt x="708" y="6993"/>
                    <a:pt x="866" y="7226"/>
                    <a:pt x="1042" y="7440"/>
                  </a:cubicBezTo>
                  <a:cubicBezTo>
                    <a:pt x="1219" y="7654"/>
                    <a:pt x="1414" y="7849"/>
                    <a:pt x="1619" y="8035"/>
                  </a:cubicBezTo>
                  <a:cubicBezTo>
                    <a:pt x="2037" y="8407"/>
                    <a:pt x="2512" y="8714"/>
                    <a:pt x="3032" y="8946"/>
                  </a:cubicBezTo>
                  <a:cubicBezTo>
                    <a:pt x="3284" y="9058"/>
                    <a:pt x="3535" y="9151"/>
                    <a:pt x="3804" y="9225"/>
                  </a:cubicBezTo>
                  <a:cubicBezTo>
                    <a:pt x="4074" y="9290"/>
                    <a:pt x="4353" y="9337"/>
                    <a:pt x="4641" y="9356"/>
                  </a:cubicBezTo>
                  <a:cubicBezTo>
                    <a:pt x="4744" y="9356"/>
                    <a:pt x="4846" y="9365"/>
                    <a:pt x="4939" y="9365"/>
                  </a:cubicBezTo>
                  <a:cubicBezTo>
                    <a:pt x="5125" y="9365"/>
                    <a:pt x="5320" y="9346"/>
                    <a:pt x="5506" y="9328"/>
                  </a:cubicBezTo>
                  <a:cubicBezTo>
                    <a:pt x="5794" y="9300"/>
                    <a:pt x="6083" y="9244"/>
                    <a:pt x="6362" y="9170"/>
                  </a:cubicBezTo>
                  <a:cubicBezTo>
                    <a:pt x="6641" y="9086"/>
                    <a:pt x="6920" y="8993"/>
                    <a:pt x="7180" y="8872"/>
                  </a:cubicBezTo>
                  <a:cubicBezTo>
                    <a:pt x="7431" y="8760"/>
                    <a:pt x="7663" y="8630"/>
                    <a:pt x="7896" y="8472"/>
                  </a:cubicBezTo>
                  <a:cubicBezTo>
                    <a:pt x="8017" y="8379"/>
                    <a:pt x="8128" y="8286"/>
                    <a:pt x="8240" y="8175"/>
                  </a:cubicBezTo>
                  <a:cubicBezTo>
                    <a:pt x="8184" y="8165"/>
                    <a:pt x="8119" y="8147"/>
                    <a:pt x="8063" y="8137"/>
                  </a:cubicBezTo>
                  <a:cubicBezTo>
                    <a:pt x="7961" y="8100"/>
                    <a:pt x="7859" y="8054"/>
                    <a:pt x="7756" y="8007"/>
                  </a:cubicBezTo>
                  <a:cubicBezTo>
                    <a:pt x="7524" y="7877"/>
                    <a:pt x="7319" y="7710"/>
                    <a:pt x="7152" y="7514"/>
                  </a:cubicBezTo>
                  <a:cubicBezTo>
                    <a:pt x="6957" y="7282"/>
                    <a:pt x="6780" y="7031"/>
                    <a:pt x="6641" y="6770"/>
                  </a:cubicBezTo>
                  <a:cubicBezTo>
                    <a:pt x="6482" y="6463"/>
                    <a:pt x="6343" y="6147"/>
                    <a:pt x="6222" y="5831"/>
                  </a:cubicBezTo>
                  <a:cubicBezTo>
                    <a:pt x="6092" y="5468"/>
                    <a:pt x="5980" y="5106"/>
                    <a:pt x="5887" y="4734"/>
                  </a:cubicBezTo>
                  <a:cubicBezTo>
                    <a:pt x="5785" y="4334"/>
                    <a:pt x="5701" y="3934"/>
                    <a:pt x="5627" y="3534"/>
                  </a:cubicBezTo>
                  <a:cubicBezTo>
                    <a:pt x="5553" y="3134"/>
                    <a:pt x="5487" y="2707"/>
                    <a:pt x="5441" y="2288"/>
                  </a:cubicBezTo>
                  <a:cubicBezTo>
                    <a:pt x="5394" y="1870"/>
                    <a:pt x="5348" y="1451"/>
                    <a:pt x="5329" y="1033"/>
                  </a:cubicBezTo>
                  <a:cubicBezTo>
                    <a:pt x="5301" y="689"/>
                    <a:pt x="5283" y="345"/>
                    <a:pt x="5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39;p51">
              <a:extLst>
                <a:ext uri="{FF2B5EF4-FFF2-40B4-BE49-F238E27FC236}">
                  <a16:creationId xmlns:a16="http://schemas.microsoft.com/office/drawing/2014/main" id="{739CC84A-91E0-4295-AD93-53ABA184E0DB}"/>
                </a:ext>
              </a:extLst>
            </p:cNvPr>
            <p:cNvSpPr/>
            <p:nvPr/>
          </p:nvSpPr>
          <p:spPr>
            <a:xfrm>
              <a:off x="6838963" y="2616690"/>
              <a:ext cx="1061950" cy="595877"/>
            </a:xfrm>
            <a:custGeom>
              <a:avLst/>
              <a:gdLst/>
              <a:ahLst/>
              <a:cxnLst/>
              <a:rect l="l" t="t" r="r" b="b"/>
              <a:pathLst>
                <a:path w="11969" h="6716" extrusionOk="0">
                  <a:moveTo>
                    <a:pt x="6708" y="1"/>
                  </a:moveTo>
                  <a:cubicBezTo>
                    <a:pt x="6670" y="1"/>
                    <a:pt x="6632" y="1"/>
                    <a:pt x="6594" y="2"/>
                  </a:cubicBezTo>
                  <a:lnTo>
                    <a:pt x="6585" y="11"/>
                  </a:lnTo>
                  <a:cubicBezTo>
                    <a:pt x="6464" y="11"/>
                    <a:pt x="6333" y="11"/>
                    <a:pt x="6203" y="20"/>
                  </a:cubicBezTo>
                  <a:cubicBezTo>
                    <a:pt x="5589" y="58"/>
                    <a:pt x="4985" y="123"/>
                    <a:pt x="4381" y="234"/>
                  </a:cubicBezTo>
                  <a:cubicBezTo>
                    <a:pt x="3804" y="327"/>
                    <a:pt x="3320" y="411"/>
                    <a:pt x="2837" y="541"/>
                  </a:cubicBezTo>
                  <a:cubicBezTo>
                    <a:pt x="2363" y="653"/>
                    <a:pt x="1898" y="829"/>
                    <a:pt x="1470" y="1062"/>
                  </a:cubicBezTo>
                  <a:cubicBezTo>
                    <a:pt x="1265" y="1164"/>
                    <a:pt x="1079" y="1294"/>
                    <a:pt x="912" y="1443"/>
                  </a:cubicBezTo>
                  <a:cubicBezTo>
                    <a:pt x="745" y="1592"/>
                    <a:pt x="596" y="1759"/>
                    <a:pt x="466" y="1936"/>
                  </a:cubicBezTo>
                  <a:cubicBezTo>
                    <a:pt x="335" y="2131"/>
                    <a:pt x="233" y="2345"/>
                    <a:pt x="159" y="2568"/>
                  </a:cubicBezTo>
                  <a:cubicBezTo>
                    <a:pt x="75" y="2810"/>
                    <a:pt x="29" y="3071"/>
                    <a:pt x="10" y="3331"/>
                  </a:cubicBezTo>
                  <a:cubicBezTo>
                    <a:pt x="1" y="3480"/>
                    <a:pt x="1" y="3629"/>
                    <a:pt x="1" y="3777"/>
                  </a:cubicBezTo>
                  <a:cubicBezTo>
                    <a:pt x="1" y="3824"/>
                    <a:pt x="38" y="3852"/>
                    <a:pt x="84" y="3852"/>
                  </a:cubicBezTo>
                  <a:cubicBezTo>
                    <a:pt x="103" y="3852"/>
                    <a:pt x="122" y="3842"/>
                    <a:pt x="140" y="3833"/>
                  </a:cubicBezTo>
                  <a:cubicBezTo>
                    <a:pt x="149" y="3815"/>
                    <a:pt x="159" y="3796"/>
                    <a:pt x="159" y="3777"/>
                  </a:cubicBezTo>
                  <a:lnTo>
                    <a:pt x="159" y="3424"/>
                  </a:lnTo>
                  <a:cubicBezTo>
                    <a:pt x="177" y="3452"/>
                    <a:pt x="196" y="3461"/>
                    <a:pt x="224" y="3461"/>
                  </a:cubicBezTo>
                  <a:cubicBezTo>
                    <a:pt x="233" y="3461"/>
                    <a:pt x="252" y="3461"/>
                    <a:pt x="261" y="3452"/>
                  </a:cubicBezTo>
                  <a:cubicBezTo>
                    <a:pt x="289" y="3443"/>
                    <a:pt x="308" y="3424"/>
                    <a:pt x="335" y="3415"/>
                  </a:cubicBezTo>
                  <a:cubicBezTo>
                    <a:pt x="438" y="3377"/>
                    <a:pt x="540" y="3350"/>
                    <a:pt x="642" y="3340"/>
                  </a:cubicBezTo>
                  <a:cubicBezTo>
                    <a:pt x="726" y="3331"/>
                    <a:pt x="810" y="3322"/>
                    <a:pt x="884" y="3322"/>
                  </a:cubicBezTo>
                  <a:cubicBezTo>
                    <a:pt x="1070" y="3322"/>
                    <a:pt x="1256" y="3340"/>
                    <a:pt x="1433" y="3368"/>
                  </a:cubicBezTo>
                  <a:lnTo>
                    <a:pt x="1749" y="3396"/>
                  </a:lnTo>
                  <a:cubicBezTo>
                    <a:pt x="1926" y="3424"/>
                    <a:pt x="2102" y="3443"/>
                    <a:pt x="2279" y="3461"/>
                  </a:cubicBezTo>
                  <a:cubicBezTo>
                    <a:pt x="3004" y="3563"/>
                    <a:pt x="3730" y="3703"/>
                    <a:pt x="4436" y="3889"/>
                  </a:cubicBezTo>
                  <a:cubicBezTo>
                    <a:pt x="4790" y="3982"/>
                    <a:pt x="5143" y="4084"/>
                    <a:pt x="5496" y="4205"/>
                  </a:cubicBezTo>
                  <a:cubicBezTo>
                    <a:pt x="5850" y="4326"/>
                    <a:pt x="6213" y="4456"/>
                    <a:pt x="6529" y="4586"/>
                  </a:cubicBezTo>
                  <a:lnTo>
                    <a:pt x="6547" y="4586"/>
                  </a:lnTo>
                  <a:cubicBezTo>
                    <a:pt x="7161" y="4865"/>
                    <a:pt x="7756" y="5172"/>
                    <a:pt x="8333" y="5516"/>
                  </a:cubicBezTo>
                  <a:lnTo>
                    <a:pt x="8454" y="5581"/>
                  </a:lnTo>
                  <a:cubicBezTo>
                    <a:pt x="9067" y="5953"/>
                    <a:pt x="9718" y="6279"/>
                    <a:pt x="10379" y="6549"/>
                  </a:cubicBezTo>
                  <a:cubicBezTo>
                    <a:pt x="10611" y="6651"/>
                    <a:pt x="10853" y="6707"/>
                    <a:pt x="11104" y="6716"/>
                  </a:cubicBezTo>
                  <a:lnTo>
                    <a:pt x="11132" y="6716"/>
                  </a:lnTo>
                  <a:cubicBezTo>
                    <a:pt x="11188" y="6707"/>
                    <a:pt x="11243" y="6707"/>
                    <a:pt x="11299" y="6688"/>
                  </a:cubicBezTo>
                  <a:cubicBezTo>
                    <a:pt x="11364" y="6679"/>
                    <a:pt x="11420" y="6660"/>
                    <a:pt x="11476" y="6632"/>
                  </a:cubicBezTo>
                  <a:cubicBezTo>
                    <a:pt x="11578" y="6576"/>
                    <a:pt x="11671" y="6502"/>
                    <a:pt x="11746" y="6400"/>
                  </a:cubicBezTo>
                  <a:cubicBezTo>
                    <a:pt x="11783" y="6344"/>
                    <a:pt x="11811" y="6288"/>
                    <a:pt x="11839" y="6223"/>
                  </a:cubicBezTo>
                  <a:cubicBezTo>
                    <a:pt x="11866" y="6167"/>
                    <a:pt x="11885" y="6102"/>
                    <a:pt x="11904" y="6037"/>
                  </a:cubicBezTo>
                  <a:cubicBezTo>
                    <a:pt x="11932" y="5935"/>
                    <a:pt x="11950" y="5823"/>
                    <a:pt x="11950" y="5712"/>
                  </a:cubicBezTo>
                  <a:cubicBezTo>
                    <a:pt x="11969" y="5479"/>
                    <a:pt x="11950" y="5237"/>
                    <a:pt x="11904" y="4996"/>
                  </a:cubicBezTo>
                  <a:cubicBezTo>
                    <a:pt x="11857" y="4735"/>
                    <a:pt x="11783" y="4475"/>
                    <a:pt x="11690" y="4224"/>
                  </a:cubicBezTo>
                  <a:cubicBezTo>
                    <a:pt x="11597" y="3954"/>
                    <a:pt x="11485" y="3694"/>
                    <a:pt x="11364" y="3443"/>
                  </a:cubicBezTo>
                  <a:cubicBezTo>
                    <a:pt x="11123" y="2959"/>
                    <a:pt x="10862" y="2494"/>
                    <a:pt x="10555" y="2048"/>
                  </a:cubicBezTo>
                  <a:cubicBezTo>
                    <a:pt x="10425" y="1852"/>
                    <a:pt x="10295" y="1676"/>
                    <a:pt x="10165" y="1518"/>
                  </a:cubicBezTo>
                  <a:cubicBezTo>
                    <a:pt x="9969" y="1276"/>
                    <a:pt x="9746" y="1053"/>
                    <a:pt x="9495" y="857"/>
                  </a:cubicBezTo>
                  <a:cubicBezTo>
                    <a:pt x="9272" y="690"/>
                    <a:pt x="9021" y="532"/>
                    <a:pt x="8751" y="411"/>
                  </a:cubicBezTo>
                  <a:cubicBezTo>
                    <a:pt x="8491" y="299"/>
                    <a:pt x="8221" y="206"/>
                    <a:pt x="7952" y="141"/>
                  </a:cubicBezTo>
                  <a:cubicBezTo>
                    <a:pt x="7542" y="48"/>
                    <a:pt x="7125" y="1"/>
                    <a:pt x="67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40;p51">
              <a:extLst>
                <a:ext uri="{FF2B5EF4-FFF2-40B4-BE49-F238E27FC236}">
                  <a16:creationId xmlns:a16="http://schemas.microsoft.com/office/drawing/2014/main" id="{A7E0328A-B8BB-48C5-A530-F557BC79A791}"/>
                </a:ext>
              </a:extLst>
            </p:cNvPr>
            <p:cNvSpPr/>
            <p:nvPr/>
          </p:nvSpPr>
          <p:spPr>
            <a:xfrm>
              <a:off x="6838165" y="2662206"/>
              <a:ext cx="1059465" cy="551248"/>
            </a:xfrm>
            <a:custGeom>
              <a:avLst/>
              <a:gdLst/>
              <a:ahLst/>
              <a:cxnLst/>
              <a:rect l="l" t="t" r="r" b="b"/>
              <a:pathLst>
                <a:path w="11941" h="6213" extrusionOk="0">
                  <a:moveTo>
                    <a:pt x="4929" y="0"/>
                  </a:moveTo>
                  <a:cubicBezTo>
                    <a:pt x="4789" y="0"/>
                    <a:pt x="4650" y="10"/>
                    <a:pt x="4501" y="19"/>
                  </a:cubicBezTo>
                  <a:cubicBezTo>
                    <a:pt x="4362" y="28"/>
                    <a:pt x="4222" y="47"/>
                    <a:pt x="4083" y="65"/>
                  </a:cubicBezTo>
                  <a:cubicBezTo>
                    <a:pt x="3962" y="75"/>
                    <a:pt x="3850" y="93"/>
                    <a:pt x="3729" y="121"/>
                  </a:cubicBezTo>
                  <a:lnTo>
                    <a:pt x="3469" y="158"/>
                  </a:lnTo>
                  <a:cubicBezTo>
                    <a:pt x="3264" y="196"/>
                    <a:pt x="3060" y="242"/>
                    <a:pt x="2855" y="279"/>
                  </a:cubicBezTo>
                  <a:cubicBezTo>
                    <a:pt x="2418" y="372"/>
                    <a:pt x="1990" y="502"/>
                    <a:pt x="1572" y="670"/>
                  </a:cubicBezTo>
                  <a:cubicBezTo>
                    <a:pt x="1284" y="791"/>
                    <a:pt x="1014" y="940"/>
                    <a:pt x="763" y="1125"/>
                  </a:cubicBezTo>
                  <a:cubicBezTo>
                    <a:pt x="688" y="1181"/>
                    <a:pt x="623" y="1237"/>
                    <a:pt x="558" y="1302"/>
                  </a:cubicBezTo>
                  <a:lnTo>
                    <a:pt x="540" y="1330"/>
                  </a:lnTo>
                  <a:cubicBezTo>
                    <a:pt x="512" y="1358"/>
                    <a:pt x="484" y="1395"/>
                    <a:pt x="465" y="1423"/>
                  </a:cubicBezTo>
                  <a:cubicBezTo>
                    <a:pt x="335" y="1618"/>
                    <a:pt x="233" y="1832"/>
                    <a:pt x="158" y="2055"/>
                  </a:cubicBezTo>
                  <a:cubicBezTo>
                    <a:pt x="75" y="2297"/>
                    <a:pt x="28" y="2558"/>
                    <a:pt x="10" y="2818"/>
                  </a:cubicBezTo>
                  <a:cubicBezTo>
                    <a:pt x="0" y="2967"/>
                    <a:pt x="0" y="3116"/>
                    <a:pt x="0" y="3264"/>
                  </a:cubicBezTo>
                  <a:cubicBezTo>
                    <a:pt x="0" y="3311"/>
                    <a:pt x="38" y="3348"/>
                    <a:pt x="84" y="3348"/>
                  </a:cubicBezTo>
                  <a:cubicBezTo>
                    <a:pt x="103" y="3348"/>
                    <a:pt x="121" y="3339"/>
                    <a:pt x="140" y="3320"/>
                  </a:cubicBezTo>
                  <a:cubicBezTo>
                    <a:pt x="158" y="3302"/>
                    <a:pt x="158" y="3283"/>
                    <a:pt x="158" y="3264"/>
                  </a:cubicBezTo>
                  <a:cubicBezTo>
                    <a:pt x="158" y="3143"/>
                    <a:pt x="158" y="3032"/>
                    <a:pt x="158" y="2920"/>
                  </a:cubicBezTo>
                  <a:cubicBezTo>
                    <a:pt x="174" y="2935"/>
                    <a:pt x="189" y="2951"/>
                    <a:pt x="209" y="2951"/>
                  </a:cubicBezTo>
                  <a:cubicBezTo>
                    <a:pt x="214" y="2951"/>
                    <a:pt x="218" y="2950"/>
                    <a:pt x="224" y="2948"/>
                  </a:cubicBezTo>
                  <a:cubicBezTo>
                    <a:pt x="242" y="2948"/>
                    <a:pt x="251" y="2948"/>
                    <a:pt x="261" y="2939"/>
                  </a:cubicBezTo>
                  <a:lnTo>
                    <a:pt x="335" y="2902"/>
                  </a:lnTo>
                  <a:cubicBezTo>
                    <a:pt x="437" y="2864"/>
                    <a:pt x="540" y="2846"/>
                    <a:pt x="642" y="2827"/>
                  </a:cubicBezTo>
                  <a:cubicBezTo>
                    <a:pt x="701" y="2821"/>
                    <a:pt x="760" y="2814"/>
                    <a:pt x="820" y="2814"/>
                  </a:cubicBezTo>
                  <a:cubicBezTo>
                    <a:pt x="844" y="2814"/>
                    <a:pt x="869" y="2815"/>
                    <a:pt x="893" y="2818"/>
                  </a:cubicBezTo>
                  <a:cubicBezTo>
                    <a:pt x="1070" y="2818"/>
                    <a:pt x="1256" y="2827"/>
                    <a:pt x="1432" y="2855"/>
                  </a:cubicBezTo>
                  <a:lnTo>
                    <a:pt x="1665" y="2883"/>
                  </a:lnTo>
                  <a:lnTo>
                    <a:pt x="1749" y="2892"/>
                  </a:lnTo>
                  <a:cubicBezTo>
                    <a:pt x="1925" y="2911"/>
                    <a:pt x="2102" y="2930"/>
                    <a:pt x="2279" y="2957"/>
                  </a:cubicBezTo>
                  <a:cubicBezTo>
                    <a:pt x="3004" y="3050"/>
                    <a:pt x="3729" y="3190"/>
                    <a:pt x="4436" y="3376"/>
                  </a:cubicBezTo>
                  <a:cubicBezTo>
                    <a:pt x="4789" y="3469"/>
                    <a:pt x="5143" y="3581"/>
                    <a:pt x="5496" y="3692"/>
                  </a:cubicBezTo>
                  <a:cubicBezTo>
                    <a:pt x="5850" y="3813"/>
                    <a:pt x="6212" y="3943"/>
                    <a:pt x="6528" y="4083"/>
                  </a:cubicBezTo>
                  <a:lnTo>
                    <a:pt x="6538" y="4083"/>
                  </a:lnTo>
                  <a:cubicBezTo>
                    <a:pt x="7161" y="4352"/>
                    <a:pt x="7756" y="4669"/>
                    <a:pt x="8332" y="5013"/>
                  </a:cubicBezTo>
                  <a:lnTo>
                    <a:pt x="8453" y="5078"/>
                  </a:lnTo>
                  <a:cubicBezTo>
                    <a:pt x="9067" y="5450"/>
                    <a:pt x="9718" y="5775"/>
                    <a:pt x="10388" y="6045"/>
                  </a:cubicBezTo>
                  <a:cubicBezTo>
                    <a:pt x="10611" y="6147"/>
                    <a:pt x="10853" y="6203"/>
                    <a:pt x="11104" y="6212"/>
                  </a:cubicBezTo>
                  <a:lnTo>
                    <a:pt x="11132" y="6212"/>
                  </a:lnTo>
                  <a:cubicBezTo>
                    <a:pt x="11197" y="6212"/>
                    <a:pt x="11252" y="6203"/>
                    <a:pt x="11308" y="6194"/>
                  </a:cubicBezTo>
                  <a:cubicBezTo>
                    <a:pt x="11364" y="6175"/>
                    <a:pt x="11420" y="6156"/>
                    <a:pt x="11476" y="6129"/>
                  </a:cubicBezTo>
                  <a:cubicBezTo>
                    <a:pt x="11578" y="6073"/>
                    <a:pt x="11671" y="5998"/>
                    <a:pt x="11745" y="5896"/>
                  </a:cubicBezTo>
                  <a:cubicBezTo>
                    <a:pt x="11783" y="5840"/>
                    <a:pt x="11810" y="5784"/>
                    <a:pt x="11838" y="5719"/>
                  </a:cubicBezTo>
                  <a:cubicBezTo>
                    <a:pt x="11866" y="5664"/>
                    <a:pt x="11885" y="5598"/>
                    <a:pt x="11903" y="5533"/>
                  </a:cubicBezTo>
                  <a:cubicBezTo>
                    <a:pt x="11922" y="5468"/>
                    <a:pt x="11931" y="5403"/>
                    <a:pt x="11941" y="5329"/>
                  </a:cubicBezTo>
                  <a:lnTo>
                    <a:pt x="11941" y="5329"/>
                  </a:lnTo>
                  <a:lnTo>
                    <a:pt x="11913" y="5357"/>
                  </a:lnTo>
                  <a:cubicBezTo>
                    <a:pt x="11885" y="5375"/>
                    <a:pt x="11857" y="5394"/>
                    <a:pt x="11829" y="5412"/>
                  </a:cubicBezTo>
                  <a:cubicBezTo>
                    <a:pt x="11773" y="5450"/>
                    <a:pt x="11708" y="5487"/>
                    <a:pt x="11634" y="5505"/>
                  </a:cubicBezTo>
                  <a:lnTo>
                    <a:pt x="11587" y="5515"/>
                  </a:lnTo>
                  <a:lnTo>
                    <a:pt x="11541" y="5524"/>
                  </a:lnTo>
                  <a:cubicBezTo>
                    <a:pt x="11504" y="5533"/>
                    <a:pt x="11466" y="5533"/>
                    <a:pt x="11429" y="5533"/>
                  </a:cubicBezTo>
                  <a:lnTo>
                    <a:pt x="11345" y="5533"/>
                  </a:lnTo>
                  <a:cubicBezTo>
                    <a:pt x="11299" y="5524"/>
                    <a:pt x="11252" y="5515"/>
                    <a:pt x="11206" y="5505"/>
                  </a:cubicBezTo>
                  <a:cubicBezTo>
                    <a:pt x="11113" y="5478"/>
                    <a:pt x="11029" y="5431"/>
                    <a:pt x="10946" y="5375"/>
                  </a:cubicBezTo>
                  <a:cubicBezTo>
                    <a:pt x="10871" y="5319"/>
                    <a:pt x="10797" y="5245"/>
                    <a:pt x="10732" y="5171"/>
                  </a:cubicBezTo>
                  <a:cubicBezTo>
                    <a:pt x="10592" y="5003"/>
                    <a:pt x="10471" y="4808"/>
                    <a:pt x="10378" y="4603"/>
                  </a:cubicBezTo>
                  <a:cubicBezTo>
                    <a:pt x="10285" y="4390"/>
                    <a:pt x="10202" y="4176"/>
                    <a:pt x="10118" y="3952"/>
                  </a:cubicBezTo>
                  <a:lnTo>
                    <a:pt x="10016" y="3655"/>
                  </a:lnTo>
                  <a:cubicBezTo>
                    <a:pt x="9978" y="3571"/>
                    <a:pt x="9951" y="3478"/>
                    <a:pt x="9913" y="3395"/>
                  </a:cubicBezTo>
                  <a:lnTo>
                    <a:pt x="9830" y="3199"/>
                  </a:lnTo>
                  <a:cubicBezTo>
                    <a:pt x="9792" y="3134"/>
                    <a:pt x="9765" y="3060"/>
                    <a:pt x="9727" y="2985"/>
                  </a:cubicBezTo>
                  <a:cubicBezTo>
                    <a:pt x="9662" y="2855"/>
                    <a:pt x="9597" y="2725"/>
                    <a:pt x="9523" y="2585"/>
                  </a:cubicBezTo>
                  <a:cubicBezTo>
                    <a:pt x="9448" y="2455"/>
                    <a:pt x="9383" y="2334"/>
                    <a:pt x="9300" y="2204"/>
                  </a:cubicBezTo>
                  <a:cubicBezTo>
                    <a:pt x="9216" y="2083"/>
                    <a:pt x="9142" y="1972"/>
                    <a:pt x="9049" y="1851"/>
                  </a:cubicBezTo>
                  <a:cubicBezTo>
                    <a:pt x="8937" y="1702"/>
                    <a:pt x="8816" y="1563"/>
                    <a:pt x="8686" y="1432"/>
                  </a:cubicBezTo>
                  <a:cubicBezTo>
                    <a:pt x="8621" y="1367"/>
                    <a:pt x="8556" y="1302"/>
                    <a:pt x="8481" y="1246"/>
                  </a:cubicBezTo>
                  <a:cubicBezTo>
                    <a:pt x="8416" y="1181"/>
                    <a:pt x="8342" y="1125"/>
                    <a:pt x="8267" y="1060"/>
                  </a:cubicBezTo>
                  <a:cubicBezTo>
                    <a:pt x="8091" y="930"/>
                    <a:pt x="7905" y="800"/>
                    <a:pt x="7709" y="698"/>
                  </a:cubicBezTo>
                  <a:cubicBezTo>
                    <a:pt x="7616" y="642"/>
                    <a:pt x="7523" y="586"/>
                    <a:pt x="7430" y="540"/>
                  </a:cubicBezTo>
                  <a:cubicBezTo>
                    <a:pt x="7337" y="493"/>
                    <a:pt x="7244" y="456"/>
                    <a:pt x="7151" y="419"/>
                  </a:cubicBezTo>
                  <a:cubicBezTo>
                    <a:pt x="6938" y="326"/>
                    <a:pt x="6705" y="242"/>
                    <a:pt x="6473" y="186"/>
                  </a:cubicBezTo>
                  <a:cubicBezTo>
                    <a:pt x="6361" y="149"/>
                    <a:pt x="6240" y="121"/>
                    <a:pt x="6129" y="103"/>
                  </a:cubicBezTo>
                  <a:cubicBezTo>
                    <a:pt x="6008" y="75"/>
                    <a:pt x="5905" y="65"/>
                    <a:pt x="5794" y="47"/>
                  </a:cubicBezTo>
                  <a:cubicBezTo>
                    <a:pt x="5524" y="10"/>
                    <a:pt x="5254" y="0"/>
                    <a:pt x="49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41;p51">
              <a:extLst>
                <a:ext uri="{FF2B5EF4-FFF2-40B4-BE49-F238E27FC236}">
                  <a16:creationId xmlns:a16="http://schemas.microsoft.com/office/drawing/2014/main" id="{70CB790F-3443-4C62-BA48-CD8DD0B168CC}"/>
                </a:ext>
              </a:extLst>
            </p:cNvPr>
            <p:cNvSpPr/>
            <p:nvPr/>
          </p:nvSpPr>
          <p:spPr>
            <a:xfrm>
              <a:off x="7200340" y="266717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15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42;p51">
              <a:extLst>
                <a:ext uri="{FF2B5EF4-FFF2-40B4-BE49-F238E27FC236}">
                  <a16:creationId xmlns:a16="http://schemas.microsoft.com/office/drawing/2014/main" id="{4894521C-AC77-4AC6-AE31-EE1DD96DCB6F}"/>
                </a:ext>
              </a:extLst>
            </p:cNvPr>
            <p:cNvSpPr/>
            <p:nvPr/>
          </p:nvSpPr>
          <p:spPr>
            <a:xfrm>
              <a:off x="6504825" y="1627500"/>
              <a:ext cx="1150231" cy="976241"/>
            </a:xfrm>
            <a:custGeom>
              <a:avLst/>
              <a:gdLst/>
              <a:ahLst/>
              <a:cxnLst/>
              <a:rect l="l" t="t" r="r" b="b"/>
              <a:pathLst>
                <a:path w="12964" h="11003" extrusionOk="0">
                  <a:moveTo>
                    <a:pt x="4659" y="1"/>
                  </a:moveTo>
                  <a:lnTo>
                    <a:pt x="4669" y="10"/>
                  </a:lnTo>
                  <a:cubicBezTo>
                    <a:pt x="4464" y="10"/>
                    <a:pt x="4259" y="66"/>
                    <a:pt x="4083" y="168"/>
                  </a:cubicBezTo>
                  <a:cubicBezTo>
                    <a:pt x="3934" y="252"/>
                    <a:pt x="3795" y="373"/>
                    <a:pt x="3683" y="503"/>
                  </a:cubicBezTo>
                  <a:cubicBezTo>
                    <a:pt x="3562" y="643"/>
                    <a:pt x="3478" y="810"/>
                    <a:pt x="3432" y="987"/>
                  </a:cubicBezTo>
                  <a:cubicBezTo>
                    <a:pt x="3404" y="1108"/>
                    <a:pt x="3404" y="1228"/>
                    <a:pt x="3432" y="1349"/>
                  </a:cubicBezTo>
                  <a:lnTo>
                    <a:pt x="3423" y="1349"/>
                  </a:lnTo>
                  <a:cubicBezTo>
                    <a:pt x="3274" y="1303"/>
                    <a:pt x="3134" y="1228"/>
                    <a:pt x="3004" y="1145"/>
                  </a:cubicBezTo>
                  <a:lnTo>
                    <a:pt x="2790" y="1005"/>
                  </a:lnTo>
                  <a:cubicBezTo>
                    <a:pt x="2688" y="940"/>
                    <a:pt x="2586" y="866"/>
                    <a:pt x="2483" y="810"/>
                  </a:cubicBezTo>
                  <a:cubicBezTo>
                    <a:pt x="2325" y="708"/>
                    <a:pt x="2149" y="643"/>
                    <a:pt x="1963" y="596"/>
                  </a:cubicBezTo>
                  <a:cubicBezTo>
                    <a:pt x="1853" y="571"/>
                    <a:pt x="1740" y="559"/>
                    <a:pt x="1628" y="559"/>
                  </a:cubicBezTo>
                  <a:cubicBezTo>
                    <a:pt x="1409" y="559"/>
                    <a:pt x="1189" y="606"/>
                    <a:pt x="986" y="698"/>
                  </a:cubicBezTo>
                  <a:cubicBezTo>
                    <a:pt x="837" y="773"/>
                    <a:pt x="698" y="866"/>
                    <a:pt x="577" y="977"/>
                  </a:cubicBezTo>
                  <a:cubicBezTo>
                    <a:pt x="512" y="1043"/>
                    <a:pt x="456" y="1108"/>
                    <a:pt x="400" y="1173"/>
                  </a:cubicBezTo>
                  <a:cubicBezTo>
                    <a:pt x="354" y="1238"/>
                    <a:pt x="298" y="1312"/>
                    <a:pt x="261" y="1387"/>
                  </a:cubicBezTo>
                  <a:cubicBezTo>
                    <a:pt x="168" y="1545"/>
                    <a:pt x="103" y="1712"/>
                    <a:pt x="56" y="1889"/>
                  </a:cubicBezTo>
                  <a:cubicBezTo>
                    <a:pt x="19" y="2056"/>
                    <a:pt x="0" y="2233"/>
                    <a:pt x="0" y="2400"/>
                  </a:cubicBezTo>
                  <a:cubicBezTo>
                    <a:pt x="0" y="2568"/>
                    <a:pt x="19" y="2735"/>
                    <a:pt x="47" y="2893"/>
                  </a:cubicBezTo>
                  <a:cubicBezTo>
                    <a:pt x="84" y="3070"/>
                    <a:pt x="131" y="3237"/>
                    <a:pt x="196" y="3405"/>
                  </a:cubicBezTo>
                  <a:cubicBezTo>
                    <a:pt x="252" y="3572"/>
                    <a:pt x="335" y="3739"/>
                    <a:pt x="428" y="3888"/>
                  </a:cubicBezTo>
                  <a:cubicBezTo>
                    <a:pt x="512" y="4037"/>
                    <a:pt x="605" y="4186"/>
                    <a:pt x="726" y="4307"/>
                  </a:cubicBezTo>
                  <a:cubicBezTo>
                    <a:pt x="865" y="4474"/>
                    <a:pt x="1042" y="4623"/>
                    <a:pt x="1237" y="4725"/>
                  </a:cubicBezTo>
                  <a:cubicBezTo>
                    <a:pt x="1126" y="4818"/>
                    <a:pt x="1033" y="4930"/>
                    <a:pt x="958" y="5050"/>
                  </a:cubicBezTo>
                  <a:cubicBezTo>
                    <a:pt x="865" y="5199"/>
                    <a:pt x="800" y="5357"/>
                    <a:pt x="754" y="5525"/>
                  </a:cubicBezTo>
                  <a:cubicBezTo>
                    <a:pt x="670" y="5878"/>
                    <a:pt x="661" y="6241"/>
                    <a:pt x="726" y="6603"/>
                  </a:cubicBezTo>
                  <a:cubicBezTo>
                    <a:pt x="754" y="6780"/>
                    <a:pt x="800" y="6948"/>
                    <a:pt x="856" y="7124"/>
                  </a:cubicBezTo>
                  <a:cubicBezTo>
                    <a:pt x="912" y="7282"/>
                    <a:pt x="977" y="7440"/>
                    <a:pt x="1061" y="7589"/>
                  </a:cubicBezTo>
                  <a:cubicBezTo>
                    <a:pt x="1144" y="7738"/>
                    <a:pt x="1247" y="7887"/>
                    <a:pt x="1358" y="8026"/>
                  </a:cubicBezTo>
                  <a:cubicBezTo>
                    <a:pt x="1479" y="8175"/>
                    <a:pt x="1619" y="8324"/>
                    <a:pt x="1758" y="8454"/>
                  </a:cubicBezTo>
                  <a:cubicBezTo>
                    <a:pt x="2269" y="8928"/>
                    <a:pt x="2939" y="9319"/>
                    <a:pt x="3795" y="9635"/>
                  </a:cubicBezTo>
                  <a:cubicBezTo>
                    <a:pt x="4548" y="9895"/>
                    <a:pt x="5320" y="10109"/>
                    <a:pt x="6101" y="10267"/>
                  </a:cubicBezTo>
                  <a:lnTo>
                    <a:pt x="6259" y="10305"/>
                  </a:lnTo>
                  <a:lnTo>
                    <a:pt x="6603" y="10379"/>
                  </a:lnTo>
                  <a:lnTo>
                    <a:pt x="6845" y="10435"/>
                  </a:lnTo>
                  <a:lnTo>
                    <a:pt x="6947" y="10463"/>
                  </a:lnTo>
                  <a:lnTo>
                    <a:pt x="7086" y="10491"/>
                  </a:lnTo>
                  <a:cubicBezTo>
                    <a:pt x="7254" y="10528"/>
                    <a:pt x="7421" y="10556"/>
                    <a:pt x="7598" y="10574"/>
                  </a:cubicBezTo>
                  <a:lnTo>
                    <a:pt x="7635" y="10574"/>
                  </a:lnTo>
                  <a:cubicBezTo>
                    <a:pt x="7803" y="10593"/>
                    <a:pt x="7961" y="10611"/>
                    <a:pt x="8128" y="10639"/>
                  </a:cubicBezTo>
                  <a:cubicBezTo>
                    <a:pt x="8314" y="10677"/>
                    <a:pt x="8491" y="10732"/>
                    <a:pt x="8667" y="10807"/>
                  </a:cubicBezTo>
                  <a:cubicBezTo>
                    <a:pt x="8751" y="10844"/>
                    <a:pt x="8816" y="10890"/>
                    <a:pt x="8891" y="10946"/>
                  </a:cubicBezTo>
                  <a:lnTo>
                    <a:pt x="8900" y="10956"/>
                  </a:lnTo>
                  <a:lnTo>
                    <a:pt x="8909" y="10965"/>
                  </a:lnTo>
                  <a:cubicBezTo>
                    <a:pt x="8918" y="10974"/>
                    <a:pt x="8937" y="10983"/>
                    <a:pt x="8965" y="10983"/>
                  </a:cubicBezTo>
                  <a:lnTo>
                    <a:pt x="8984" y="10983"/>
                  </a:lnTo>
                  <a:cubicBezTo>
                    <a:pt x="8993" y="10993"/>
                    <a:pt x="9011" y="11002"/>
                    <a:pt x="9021" y="11002"/>
                  </a:cubicBezTo>
                  <a:lnTo>
                    <a:pt x="9114" y="11002"/>
                  </a:lnTo>
                  <a:cubicBezTo>
                    <a:pt x="9430" y="10993"/>
                    <a:pt x="9727" y="10909"/>
                    <a:pt x="9997" y="10760"/>
                  </a:cubicBezTo>
                  <a:cubicBezTo>
                    <a:pt x="10304" y="10593"/>
                    <a:pt x="10546" y="10342"/>
                    <a:pt x="10704" y="10035"/>
                  </a:cubicBezTo>
                  <a:cubicBezTo>
                    <a:pt x="10750" y="9951"/>
                    <a:pt x="10778" y="9858"/>
                    <a:pt x="10806" y="9765"/>
                  </a:cubicBezTo>
                  <a:cubicBezTo>
                    <a:pt x="10815" y="9700"/>
                    <a:pt x="10825" y="9626"/>
                    <a:pt x="10834" y="9561"/>
                  </a:cubicBezTo>
                  <a:cubicBezTo>
                    <a:pt x="11104" y="9458"/>
                    <a:pt x="11355" y="9319"/>
                    <a:pt x="11587" y="9133"/>
                  </a:cubicBezTo>
                  <a:cubicBezTo>
                    <a:pt x="11857" y="8919"/>
                    <a:pt x="12080" y="8640"/>
                    <a:pt x="12229" y="8324"/>
                  </a:cubicBezTo>
                  <a:cubicBezTo>
                    <a:pt x="12368" y="8026"/>
                    <a:pt x="12434" y="7701"/>
                    <a:pt x="12415" y="7366"/>
                  </a:cubicBezTo>
                  <a:cubicBezTo>
                    <a:pt x="12396" y="7189"/>
                    <a:pt x="12368" y="7022"/>
                    <a:pt x="12313" y="6855"/>
                  </a:cubicBezTo>
                  <a:cubicBezTo>
                    <a:pt x="12248" y="6687"/>
                    <a:pt x="12173" y="6520"/>
                    <a:pt x="12080" y="6371"/>
                  </a:cubicBezTo>
                  <a:cubicBezTo>
                    <a:pt x="12285" y="6213"/>
                    <a:pt x="12443" y="5999"/>
                    <a:pt x="12545" y="5757"/>
                  </a:cubicBezTo>
                  <a:cubicBezTo>
                    <a:pt x="12592" y="5627"/>
                    <a:pt x="12638" y="5488"/>
                    <a:pt x="12666" y="5348"/>
                  </a:cubicBezTo>
                  <a:cubicBezTo>
                    <a:pt x="12694" y="5218"/>
                    <a:pt x="12703" y="5078"/>
                    <a:pt x="12703" y="4939"/>
                  </a:cubicBezTo>
                  <a:cubicBezTo>
                    <a:pt x="12703" y="4669"/>
                    <a:pt x="12638" y="4390"/>
                    <a:pt x="12508" y="4148"/>
                  </a:cubicBezTo>
                  <a:cubicBezTo>
                    <a:pt x="12443" y="4037"/>
                    <a:pt x="12359" y="3925"/>
                    <a:pt x="12266" y="3842"/>
                  </a:cubicBezTo>
                  <a:cubicBezTo>
                    <a:pt x="12210" y="3786"/>
                    <a:pt x="12155" y="3749"/>
                    <a:pt x="12099" y="3711"/>
                  </a:cubicBezTo>
                  <a:cubicBezTo>
                    <a:pt x="12034" y="3665"/>
                    <a:pt x="11978" y="3637"/>
                    <a:pt x="11903" y="3609"/>
                  </a:cubicBezTo>
                  <a:lnTo>
                    <a:pt x="11876" y="3600"/>
                  </a:lnTo>
                  <a:lnTo>
                    <a:pt x="12024" y="3535"/>
                  </a:lnTo>
                  <a:lnTo>
                    <a:pt x="12117" y="3498"/>
                  </a:lnTo>
                  <a:cubicBezTo>
                    <a:pt x="12248" y="3442"/>
                    <a:pt x="12368" y="3377"/>
                    <a:pt x="12499" y="3312"/>
                  </a:cubicBezTo>
                  <a:cubicBezTo>
                    <a:pt x="12815" y="3126"/>
                    <a:pt x="12964" y="2930"/>
                    <a:pt x="12917" y="2716"/>
                  </a:cubicBezTo>
                  <a:cubicBezTo>
                    <a:pt x="12899" y="2642"/>
                    <a:pt x="12871" y="2577"/>
                    <a:pt x="12824" y="2521"/>
                  </a:cubicBezTo>
                  <a:cubicBezTo>
                    <a:pt x="12787" y="2465"/>
                    <a:pt x="12740" y="2419"/>
                    <a:pt x="12685" y="2382"/>
                  </a:cubicBezTo>
                  <a:cubicBezTo>
                    <a:pt x="12620" y="2344"/>
                    <a:pt x="12554" y="2326"/>
                    <a:pt x="12489" y="2317"/>
                  </a:cubicBezTo>
                  <a:lnTo>
                    <a:pt x="12396" y="2317"/>
                  </a:lnTo>
                  <a:cubicBezTo>
                    <a:pt x="12359" y="2317"/>
                    <a:pt x="12322" y="2317"/>
                    <a:pt x="12285" y="2326"/>
                  </a:cubicBezTo>
                  <a:cubicBezTo>
                    <a:pt x="12210" y="2335"/>
                    <a:pt x="12145" y="2354"/>
                    <a:pt x="12080" y="2372"/>
                  </a:cubicBezTo>
                  <a:cubicBezTo>
                    <a:pt x="12006" y="2400"/>
                    <a:pt x="11931" y="2428"/>
                    <a:pt x="11866" y="2456"/>
                  </a:cubicBezTo>
                  <a:cubicBezTo>
                    <a:pt x="11727" y="2521"/>
                    <a:pt x="11606" y="2586"/>
                    <a:pt x="11476" y="2670"/>
                  </a:cubicBezTo>
                  <a:cubicBezTo>
                    <a:pt x="11429" y="2698"/>
                    <a:pt x="11392" y="2726"/>
                    <a:pt x="11346" y="2754"/>
                  </a:cubicBezTo>
                  <a:lnTo>
                    <a:pt x="11355" y="2688"/>
                  </a:lnTo>
                  <a:cubicBezTo>
                    <a:pt x="11364" y="2661"/>
                    <a:pt x="11364" y="2623"/>
                    <a:pt x="11373" y="2586"/>
                  </a:cubicBezTo>
                  <a:cubicBezTo>
                    <a:pt x="11392" y="2437"/>
                    <a:pt x="11411" y="2289"/>
                    <a:pt x="11411" y="2140"/>
                  </a:cubicBezTo>
                  <a:cubicBezTo>
                    <a:pt x="11411" y="2065"/>
                    <a:pt x="11401" y="1991"/>
                    <a:pt x="11383" y="1926"/>
                  </a:cubicBezTo>
                  <a:cubicBezTo>
                    <a:pt x="11373" y="1861"/>
                    <a:pt x="11355" y="1796"/>
                    <a:pt x="11318" y="1749"/>
                  </a:cubicBezTo>
                  <a:cubicBezTo>
                    <a:pt x="11290" y="1693"/>
                    <a:pt x="11243" y="1647"/>
                    <a:pt x="11187" y="1619"/>
                  </a:cubicBezTo>
                  <a:cubicBezTo>
                    <a:pt x="11132" y="1591"/>
                    <a:pt x="11076" y="1573"/>
                    <a:pt x="11011" y="1573"/>
                  </a:cubicBezTo>
                  <a:cubicBezTo>
                    <a:pt x="10815" y="1573"/>
                    <a:pt x="10676" y="1740"/>
                    <a:pt x="10592" y="2065"/>
                  </a:cubicBezTo>
                  <a:cubicBezTo>
                    <a:pt x="10564" y="2177"/>
                    <a:pt x="10546" y="2298"/>
                    <a:pt x="10527" y="2419"/>
                  </a:cubicBezTo>
                  <a:cubicBezTo>
                    <a:pt x="10509" y="2391"/>
                    <a:pt x="10490" y="2363"/>
                    <a:pt x="10471" y="2335"/>
                  </a:cubicBezTo>
                  <a:cubicBezTo>
                    <a:pt x="10378" y="2233"/>
                    <a:pt x="10276" y="2149"/>
                    <a:pt x="10155" y="2084"/>
                  </a:cubicBezTo>
                  <a:cubicBezTo>
                    <a:pt x="10044" y="2019"/>
                    <a:pt x="9913" y="1963"/>
                    <a:pt x="9783" y="1926"/>
                  </a:cubicBezTo>
                  <a:cubicBezTo>
                    <a:pt x="9634" y="1879"/>
                    <a:pt x="9495" y="1852"/>
                    <a:pt x="9346" y="1824"/>
                  </a:cubicBezTo>
                  <a:cubicBezTo>
                    <a:pt x="9142" y="1786"/>
                    <a:pt x="8928" y="1759"/>
                    <a:pt x="8723" y="1740"/>
                  </a:cubicBezTo>
                  <a:lnTo>
                    <a:pt x="8584" y="1721"/>
                  </a:lnTo>
                  <a:lnTo>
                    <a:pt x="8574" y="1721"/>
                  </a:lnTo>
                  <a:cubicBezTo>
                    <a:pt x="8360" y="1703"/>
                    <a:pt x="8156" y="1666"/>
                    <a:pt x="7951" y="1610"/>
                  </a:cubicBezTo>
                  <a:lnTo>
                    <a:pt x="7961" y="1610"/>
                  </a:lnTo>
                  <a:cubicBezTo>
                    <a:pt x="7644" y="1498"/>
                    <a:pt x="7347" y="1349"/>
                    <a:pt x="7068" y="1173"/>
                  </a:cubicBezTo>
                  <a:cubicBezTo>
                    <a:pt x="6919" y="1080"/>
                    <a:pt x="6770" y="987"/>
                    <a:pt x="6631" y="884"/>
                  </a:cubicBezTo>
                  <a:cubicBezTo>
                    <a:pt x="6417" y="754"/>
                    <a:pt x="6203" y="605"/>
                    <a:pt x="5989" y="475"/>
                  </a:cubicBezTo>
                  <a:cubicBezTo>
                    <a:pt x="5896" y="429"/>
                    <a:pt x="5794" y="373"/>
                    <a:pt x="5682" y="317"/>
                  </a:cubicBezTo>
                  <a:cubicBezTo>
                    <a:pt x="5571" y="261"/>
                    <a:pt x="5468" y="206"/>
                    <a:pt x="5366" y="168"/>
                  </a:cubicBezTo>
                  <a:cubicBezTo>
                    <a:pt x="5255" y="122"/>
                    <a:pt x="5143" y="75"/>
                    <a:pt x="5031" y="47"/>
                  </a:cubicBezTo>
                  <a:cubicBezTo>
                    <a:pt x="4920" y="20"/>
                    <a:pt x="4808" y="10"/>
                    <a:pt x="4687" y="1"/>
                  </a:cubicBezTo>
                  <a:close/>
                </a:path>
              </a:pathLst>
            </a:custGeom>
            <a:solidFill>
              <a:srgbClr val="592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43;p51">
              <a:extLst>
                <a:ext uri="{FF2B5EF4-FFF2-40B4-BE49-F238E27FC236}">
                  <a16:creationId xmlns:a16="http://schemas.microsoft.com/office/drawing/2014/main" id="{19489400-5153-4C2D-9E9C-6E5C2FED40ED}"/>
                </a:ext>
              </a:extLst>
            </p:cNvPr>
            <p:cNvSpPr/>
            <p:nvPr/>
          </p:nvSpPr>
          <p:spPr>
            <a:xfrm>
              <a:off x="7259786" y="1835471"/>
              <a:ext cx="394471" cy="769867"/>
            </a:xfrm>
            <a:custGeom>
              <a:avLst/>
              <a:gdLst/>
              <a:ahLst/>
              <a:cxnLst/>
              <a:rect l="l" t="t" r="r" b="b"/>
              <a:pathLst>
                <a:path w="4446" h="8677" extrusionOk="0">
                  <a:moveTo>
                    <a:pt x="4027" y="0"/>
                  </a:moveTo>
                  <a:cubicBezTo>
                    <a:pt x="4027" y="26"/>
                    <a:pt x="4027" y="51"/>
                    <a:pt x="4027" y="84"/>
                  </a:cubicBezTo>
                  <a:cubicBezTo>
                    <a:pt x="4027" y="121"/>
                    <a:pt x="4018" y="158"/>
                    <a:pt x="4008" y="196"/>
                  </a:cubicBezTo>
                  <a:cubicBezTo>
                    <a:pt x="3990" y="233"/>
                    <a:pt x="3971" y="270"/>
                    <a:pt x="3952" y="307"/>
                  </a:cubicBezTo>
                  <a:cubicBezTo>
                    <a:pt x="3934" y="344"/>
                    <a:pt x="3915" y="372"/>
                    <a:pt x="3887" y="410"/>
                  </a:cubicBezTo>
                  <a:cubicBezTo>
                    <a:pt x="3832" y="475"/>
                    <a:pt x="3766" y="549"/>
                    <a:pt x="3692" y="605"/>
                  </a:cubicBezTo>
                  <a:cubicBezTo>
                    <a:pt x="3618" y="670"/>
                    <a:pt x="3543" y="726"/>
                    <a:pt x="3460" y="782"/>
                  </a:cubicBezTo>
                  <a:cubicBezTo>
                    <a:pt x="3292" y="893"/>
                    <a:pt x="3116" y="995"/>
                    <a:pt x="2939" y="1088"/>
                  </a:cubicBezTo>
                  <a:lnTo>
                    <a:pt x="2706" y="1209"/>
                  </a:lnTo>
                  <a:cubicBezTo>
                    <a:pt x="2651" y="1237"/>
                    <a:pt x="2604" y="1265"/>
                    <a:pt x="2548" y="1293"/>
                  </a:cubicBezTo>
                  <a:cubicBezTo>
                    <a:pt x="2567" y="1302"/>
                    <a:pt x="2585" y="1312"/>
                    <a:pt x="2604" y="1330"/>
                  </a:cubicBezTo>
                  <a:cubicBezTo>
                    <a:pt x="2706" y="1395"/>
                    <a:pt x="2799" y="1470"/>
                    <a:pt x="2874" y="1563"/>
                  </a:cubicBezTo>
                  <a:cubicBezTo>
                    <a:pt x="2948" y="1637"/>
                    <a:pt x="3004" y="1730"/>
                    <a:pt x="3050" y="1823"/>
                  </a:cubicBezTo>
                  <a:cubicBezTo>
                    <a:pt x="3097" y="1916"/>
                    <a:pt x="3125" y="2009"/>
                    <a:pt x="3143" y="2111"/>
                  </a:cubicBezTo>
                  <a:cubicBezTo>
                    <a:pt x="3153" y="2158"/>
                    <a:pt x="3153" y="2214"/>
                    <a:pt x="3162" y="2269"/>
                  </a:cubicBezTo>
                  <a:cubicBezTo>
                    <a:pt x="3162" y="2316"/>
                    <a:pt x="3153" y="2362"/>
                    <a:pt x="3153" y="2418"/>
                  </a:cubicBezTo>
                  <a:cubicBezTo>
                    <a:pt x="3143" y="2521"/>
                    <a:pt x="3116" y="2623"/>
                    <a:pt x="3088" y="2716"/>
                  </a:cubicBezTo>
                  <a:cubicBezTo>
                    <a:pt x="3041" y="2818"/>
                    <a:pt x="2995" y="2920"/>
                    <a:pt x="2939" y="3013"/>
                  </a:cubicBezTo>
                  <a:cubicBezTo>
                    <a:pt x="2883" y="3106"/>
                    <a:pt x="2809" y="3199"/>
                    <a:pt x="2725" y="3283"/>
                  </a:cubicBezTo>
                  <a:cubicBezTo>
                    <a:pt x="2688" y="3330"/>
                    <a:pt x="2641" y="3376"/>
                    <a:pt x="2585" y="3413"/>
                  </a:cubicBezTo>
                  <a:cubicBezTo>
                    <a:pt x="2539" y="3460"/>
                    <a:pt x="2511" y="3478"/>
                    <a:pt x="2474" y="3506"/>
                  </a:cubicBezTo>
                  <a:cubicBezTo>
                    <a:pt x="2539" y="3553"/>
                    <a:pt x="2595" y="3599"/>
                    <a:pt x="2651" y="3664"/>
                  </a:cubicBezTo>
                  <a:cubicBezTo>
                    <a:pt x="2706" y="3729"/>
                    <a:pt x="2762" y="3795"/>
                    <a:pt x="2809" y="3869"/>
                  </a:cubicBezTo>
                  <a:cubicBezTo>
                    <a:pt x="2930" y="4073"/>
                    <a:pt x="3013" y="4306"/>
                    <a:pt x="3041" y="4548"/>
                  </a:cubicBezTo>
                  <a:cubicBezTo>
                    <a:pt x="3050" y="4669"/>
                    <a:pt x="3050" y="4790"/>
                    <a:pt x="3041" y="4910"/>
                  </a:cubicBezTo>
                  <a:cubicBezTo>
                    <a:pt x="3032" y="5031"/>
                    <a:pt x="3004" y="5152"/>
                    <a:pt x="2967" y="5264"/>
                  </a:cubicBezTo>
                  <a:cubicBezTo>
                    <a:pt x="2939" y="5320"/>
                    <a:pt x="2920" y="5375"/>
                    <a:pt x="2892" y="5431"/>
                  </a:cubicBezTo>
                  <a:cubicBezTo>
                    <a:pt x="2864" y="5478"/>
                    <a:pt x="2837" y="5533"/>
                    <a:pt x="2809" y="5580"/>
                  </a:cubicBezTo>
                  <a:cubicBezTo>
                    <a:pt x="2744" y="5692"/>
                    <a:pt x="2678" y="5785"/>
                    <a:pt x="2604" y="5887"/>
                  </a:cubicBezTo>
                  <a:cubicBezTo>
                    <a:pt x="2437" y="6091"/>
                    <a:pt x="2260" y="6287"/>
                    <a:pt x="2055" y="6463"/>
                  </a:cubicBezTo>
                  <a:cubicBezTo>
                    <a:pt x="1860" y="6640"/>
                    <a:pt x="1646" y="6817"/>
                    <a:pt x="1432" y="6993"/>
                  </a:cubicBezTo>
                  <a:cubicBezTo>
                    <a:pt x="1228" y="7161"/>
                    <a:pt x="1023" y="7319"/>
                    <a:pt x="828" y="7496"/>
                  </a:cubicBezTo>
                  <a:cubicBezTo>
                    <a:pt x="744" y="7579"/>
                    <a:pt x="651" y="7663"/>
                    <a:pt x="568" y="7747"/>
                  </a:cubicBezTo>
                  <a:cubicBezTo>
                    <a:pt x="512" y="7802"/>
                    <a:pt x="456" y="7868"/>
                    <a:pt x="400" y="7923"/>
                  </a:cubicBezTo>
                  <a:cubicBezTo>
                    <a:pt x="270" y="8072"/>
                    <a:pt x="140" y="8230"/>
                    <a:pt x="19" y="8388"/>
                  </a:cubicBezTo>
                  <a:lnTo>
                    <a:pt x="0" y="8416"/>
                  </a:lnTo>
                  <a:cubicBezTo>
                    <a:pt x="47" y="8435"/>
                    <a:pt x="103" y="8453"/>
                    <a:pt x="149" y="8472"/>
                  </a:cubicBezTo>
                  <a:cubicBezTo>
                    <a:pt x="233" y="8509"/>
                    <a:pt x="298" y="8556"/>
                    <a:pt x="372" y="8612"/>
                  </a:cubicBezTo>
                  <a:lnTo>
                    <a:pt x="382" y="8621"/>
                  </a:lnTo>
                  <a:lnTo>
                    <a:pt x="391" y="8630"/>
                  </a:lnTo>
                  <a:cubicBezTo>
                    <a:pt x="400" y="8649"/>
                    <a:pt x="419" y="8658"/>
                    <a:pt x="447" y="8658"/>
                  </a:cubicBezTo>
                  <a:lnTo>
                    <a:pt x="465" y="8658"/>
                  </a:lnTo>
                  <a:cubicBezTo>
                    <a:pt x="475" y="8667"/>
                    <a:pt x="493" y="8667"/>
                    <a:pt x="502" y="8677"/>
                  </a:cubicBezTo>
                  <a:lnTo>
                    <a:pt x="605" y="8677"/>
                  </a:lnTo>
                  <a:cubicBezTo>
                    <a:pt x="912" y="8667"/>
                    <a:pt x="1209" y="8584"/>
                    <a:pt x="1479" y="8426"/>
                  </a:cubicBezTo>
                  <a:cubicBezTo>
                    <a:pt x="1786" y="8267"/>
                    <a:pt x="2037" y="8007"/>
                    <a:pt x="2195" y="7700"/>
                  </a:cubicBezTo>
                  <a:cubicBezTo>
                    <a:pt x="2232" y="7617"/>
                    <a:pt x="2260" y="7533"/>
                    <a:pt x="2288" y="7440"/>
                  </a:cubicBezTo>
                  <a:cubicBezTo>
                    <a:pt x="2306" y="7365"/>
                    <a:pt x="2316" y="7300"/>
                    <a:pt x="2316" y="7226"/>
                  </a:cubicBezTo>
                  <a:cubicBezTo>
                    <a:pt x="2585" y="7133"/>
                    <a:pt x="2846" y="6984"/>
                    <a:pt x="3069" y="6807"/>
                  </a:cubicBezTo>
                  <a:cubicBezTo>
                    <a:pt x="3339" y="6584"/>
                    <a:pt x="3562" y="6305"/>
                    <a:pt x="3711" y="5989"/>
                  </a:cubicBezTo>
                  <a:cubicBezTo>
                    <a:pt x="3850" y="5692"/>
                    <a:pt x="3915" y="5366"/>
                    <a:pt x="3897" y="5041"/>
                  </a:cubicBezTo>
                  <a:cubicBezTo>
                    <a:pt x="3887" y="4864"/>
                    <a:pt x="3850" y="4687"/>
                    <a:pt x="3794" y="4520"/>
                  </a:cubicBezTo>
                  <a:cubicBezTo>
                    <a:pt x="3729" y="4352"/>
                    <a:pt x="3655" y="4194"/>
                    <a:pt x="3562" y="4046"/>
                  </a:cubicBezTo>
                  <a:cubicBezTo>
                    <a:pt x="3766" y="3878"/>
                    <a:pt x="3925" y="3664"/>
                    <a:pt x="4027" y="3423"/>
                  </a:cubicBezTo>
                  <a:cubicBezTo>
                    <a:pt x="4083" y="3292"/>
                    <a:pt x="4120" y="3162"/>
                    <a:pt x="4148" y="3023"/>
                  </a:cubicBezTo>
                  <a:cubicBezTo>
                    <a:pt x="4176" y="2883"/>
                    <a:pt x="4185" y="2753"/>
                    <a:pt x="4185" y="2614"/>
                  </a:cubicBezTo>
                  <a:cubicBezTo>
                    <a:pt x="4185" y="2335"/>
                    <a:pt x="4120" y="2065"/>
                    <a:pt x="3990" y="1823"/>
                  </a:cubicBezTo>
                  <a:cubicBezTo>
                    <a:pt x="3925" y="1702"/>
                    <a:pt x="3841" y="1600"/>
                    <a:pt x="3748" y="1507"/>
                  </a:cubicBezTo>
                  <a:cubicBezTo>
                    <a:pt x="3692" y="1460"/>
                    <a:pt x="3636" y="1414"/>
                    <a:pt x="3580" y="1377"/>
                  </a:cubicBezTo>
                  <a:cubicBezTo>
                    <a:pt x="3525" y="1339"/>
                    <a:pt x="3460" y="1302"/>
                    <a:pt x="3394" y="1274"/>
                  </a:cubicBezTo>
                  <a:lnTo>
                    <a:pt x="3367" y="1265"/>
                  </a:lnTo>
                  <a:cubicBezTo>
                    <a:pt x="3394" y="1256"/>
                    <a:pt x="3413" y="1247"/>
                    <a:pt x="3441" y="1237"/>
                  </a:cubicBezTo>
                  <a:lnTo>
                    <a:pt x="3478" y="1219"/>
                  </a:lnTo>
                  <a:lnTo>
                    <a:pt x="3515" y="1209"/>
                  </a:lnTo>
                  <a:lnTo>
                    <a:pt x="3599" y="1172"/>
                  </a:lnTo>
                  <a:cubicBezTo>
                    <a:pt x="3729" y="1116"/>
                    <a:pt x="3859" y="1051"/>
                    <a:pt x="3980" y="977"/>
                  </a:cubicBezTo>
                  <a:cubicBezTo>
                    <a:pt x="4297" y="791"/>
                    <a:pt x="4445" y="596"/>
                    <a:pt x="4399" y="382"/>
                  </a:cubicBezTo>
                  <a:cubicBezTo>
                    <a:pt x="4390" y="317"/>
                    <a:pt x="4352" y="242"/>
                    <a:pt x="4315" y="186"/>
                  </a:cubicBezTo>
                  <a:cubicBezTo>
                    <a:pt x="4269" y="131"/>
                    <a:pt x="4222" y="84"/>
                    <a:pt x="4166" y="56"/>
                  </a:cubicBezTo>
                  <a:cubicBezTo>
                    <a:pt x="4120" y="28"/>
                    <a:pt x="4073" y="10"/>
                    <a:pt x="4027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44;p51">
              <a:extLst>
                <a:ext uri="{FF2B5EF4-FFF2-40B4-BE49-F238E27FC236}">
                  <a16:creationId xmlns:a16="http://schemas.microsoft.com/office/drawing/2014/main" id="{D158A251-8A4E-4378-853E-EE0BABECE834}"/>
                </a:ext>
              </a:extLst>
            </p:cNvPr>
            <p:cNvSpPr/>
            <p:nvPr/>
          </p:nvSpPr>
          <p:spPr>
            <a:xfrm>
              <a:off x="6614578" y="1947885"/>
              <a:ext cx="259964" cy="522945"/>
            </a:xfrm>
            <a:custGeom>
              <a:avLst/>
              <a:gdLst/>
              <a:ahLst/>
              <a:cxnLst/>
              <a:rect l="l" t="t" r="r" b="b"/>
              <a:pathLst>
                <a:path w="2930" h="5894" extrusionOk="0">
                  <a:moveTo>
                    <a:pt x="1814" y="0"/>
                  </a:moveTo>
                  <a:cubicBezTo>
                    <a:pt x="1797" y="0"/>
                    <a:pt x="1781" y="3"/>
                    <a:pt x="1767" y="7"/>
                  </a:cubicBezTo>
                  <a:lnTo>
                    <a:pt x="1776" y="7"/>
                  </a:lnTo>
                  <a:cubicBezTo>
                    <a:pt x="1739" y="7"/>
                    <a:pt x="1702" y="17"/>
                    <a:pt x="1665" y="17"/>
                  </a:cubicBezTo>
                  <a:cubicBezTo>
                    <a:pt x="1618" y="26"/>
                    <a:pt x="1581" y="35"/>
                    <a:pt x="1535" y="45"/>
                  </a:cubicBezTo>
                  <a:cubicBezTo>
                    <a:pt x="1488" y="63"/>
                    <a:pt x="1442" y="72"/>
                    <a:pt x="1395" y="100"/>
                  </a:cubicBezTo>
                  <a:cubicBezTo>
                    <a:pt x="1274" y="147"/>
                    <a:pt x="1163" y="221"/>
                    <a:pt x="1051" y="305"/>
                  </a:cubicBezTo>
                  <a:cubicBezTo>
                    <a:pt x="902" y="417"/>
                    <a:pt x="772" y="556"/>
                    <a:pt x="660" y="705"/>
                  </a:cubicBezTo>
                  <a:cubicBezTo>
                    <a:pt x="595" y="789"/>
                    <a:pt x="530" y="872"/>
                    <a:pt x="484" y="965"/>
                  </a:cubicBezTo>
                  <a:cubicBezTo>
                    <a:pt x="409" y="1095"/>
                    <a:pt x="335" y="1226"/>
                    <a:pt x="279" y="1365"/>
                  </a:cubicBezTo>
                  <a:cubicBezTo>
                    <a:pt x="223" y="1514"/>
                    <a:pt x="168" y="1663"/>
                    <a:pt x="130" y="1821"/>
                  </a:cubicBezTo>
                  <a:cubicBezTo>
                    <a:pt x="84" y="1970"/>
                    <a:pt x="56" y="2118"/>
                    <a:pt x="37" y="2276"/>
                  </a:cubicBezTo>
                  <a:cubicBezTo>
                    <a:pt x="10" y="2453"/>
                    <a:pt x="0" y="2639"/>
                    <a:pt x="0" y="2825"/>
                  </a:cubicBezTo>
                  <a:cubicBezTo>
                    <a:pt x="10" y="3002"/>
                    <a:pt x="19" y="3178"/>
                    <a:pt x="47" y="3355"/>
                  </a:cubicBezTo>
                  <a:cubicBezTo>
                    <a:pt x="75" y="3616"/>
                    <a:pt x="130" y="3876"/>
                    <a:pt x="214" y="4127"/>
                  </a:cubicBezTo>
                  <a:cubicBezTo>
                    <a:pt x="279" y="4359"/>
                    <a:pt x="354" y="4583"/>
                    <a:pt x="447" y="4797"/>
                  </a:cubicBezTo>
                  <a:lnTo>
                    <a:pt x="502" y="4852"/>
                  </a:lnTo>
                  <a:cubicBezTo>
                    <a:pt x="995" y="5299"/>
                    <a:pt x="1563" y="5652"/>
                    <a:pt x="2176" y="5894"/>
                  </a:cubicBezTo>
                  <a:lnTo>
                    <a:pt x="2186" y="5838"/>
                  </a:lnTo>
                  <a:cubicBezTo>
                    <a:pt x="2465" y="4964"/>
                    <a:pt x="2725" y="4080"/>
                    <a:pt x="2846" y="3160"/>
                  </a:cubicBezTo>
                  <a:lnTo>
                    <a:pt x="2846" y="3169"/>
                  </a:lnTo>
                  <a:cubicBezTo>
                    <a:pt x="2920" y="2658"/>
                    <a:pt x="2929" y="2146"/>
                    <a:pt x="2874" y="1635"/>
                  </a:cubicBezTo>
                  <a:cubicBezTo>
                    <a:pt x="2855" y="1486"/>
                    <a:pt x="2827" y="1337"/>
                    <a:pt x="2790" y="1198"/>
                  </a:cubicBezTo>
                  <a:cubicBezTo>
                    <a:pt x="2753" y="1058"/>
                    <a:pt x="2706" y="919"/>
                    <a:pt x="2651" y="779"/>
                  </a:cubicBezTo>
                  <a:cubicBezTo>
                    <a:pt x="2613" y="705"/>
                    <a:pt x="2576" y="621"/>
                    <a:pt x="2539" y="547"/>
                  </a:cubicBezTo>
                  <a:cubicBezTo>
                    <a:pt x="2502" y="482"/>
                    <a:pt x="2455" y="407"/>
                    <a:pt x="2409" y="342"/>
                  </a:cubicBezTo>
                  <a:cubicBezTo>
                    <a:pt x="2381" y="305"/>
                    <a:pt x="2353" y="277"/>
                    <a:pt x="2316" y="240"/>
                  </a:cubicBezTo>
                  <a:cubicBezTo>
                    <a:pt x="2288" y="212"/>
                    <a:pt x="2251" y="184"/>
                    <a:pt x="2223" y="156"/>
                  </a:cubicBezTo>
                  <a:cubicBezTo>
                    <a:pt x="2195" y="138"/>
                    <a:pt x="2167" y="119"/>
                    <a:pt x="2130" y="100"/>
                  </a:cubicBezTo>
                  <a:cubicBezTo>
                    <a:pt x="2111" y="82"/>
                    <a:pt x="2074" y="72"/>
                    <a:pt x="2055" y="54"/>
                  </a:cubicBezTo>
                  <a:cubicBezTo>
                    <a:pt x="2018" y="45"/>
                    <a:pt x="1990" y="35"/>
                    <a:pt x="1962" y="26"/>
                  </a:cubicBezTo>
                  <a:cubicBezTo>
                    <a:pt x="1925" y="17"/>
                    <a:pt x="1897" y="7"/>
                    <a:pt x="1860" y="7"/>
                  </a:cubicBezTo>
                  <a:cubicBezTo>
                    <a:pt x="1846" y="3"/>
                    <a:pt x="1830" y="0"/>
                    <a:pt x="1814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45;p51">
              <a:extLst>
                <a:ext uri="{FF2B5EF4-FFF2-40B4-BE49-F238E27FC236}">
                  <a16:creationId xmlns:a16="http://schemas.microsoft.com/office/drawing/2014/main" id="{488B5E18-CFAB-4114-A49D-ACA193D31B17}"/>
                </a:ext>
              </a:extLst>
            </p:cNvPr>
            <p:cNvSpPr/>
            <p:nvPr/>
          </p:nvSpPr>
          <p:spPr>
            <a:xfrm>
              <a:off x="6708626" y="1974058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46;p51">
              <a:extLst>
                <a:ext uri="{FF2B5EF4-FFF2-40B4-BE49-F238E27FC236}">
                  <a16:creationId xmlns:a16="http://schemas.microsoft.com/office/drawing/2014/main" id="{DF2F6765-30F1-4ECC-ABB9-A731FE786528}"/>
                </a:ext>
              </a:extLst>
            </p:cNvPr>
            <p:cNvSpPr/>
            <p:nvPr/>
          </p:nvSpPr>
          <p:spPr>
            <a:xfrm>
              <a:off x="6673136" y="201034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47;p51">
              <a:extLst>
                <a:ext uri="{FF2B5EF4-FFF2-40B4-BE49-F238E27FC236}">
                  <a16:creationId xmlns:a16="http://schemas.microsoft.com/office/drawing/2014/main" id="{0652E778-7CEA-49F8-94DE-BDA6D9228252}"/>
                </a:ext>
              </a:extLst>
            </p:cNvPr>
            <p:cNvSpPr/>
            <p:nvPr/>
          </p:nvSpPr>
          <p:spPr>
            <a:xfrm>
              <a:off x="7019696" y="2625030"/>
              <a:ext cx="207971" cy="264933"/>
            </a:xfrm>
            <a:custGeom>
              <a:avLst/>
              <a:gdLst/>
              <a:ahLst/>
              <a:cxnLst/>
              <a:rect l="l" t="t" r="r" b="b"/>
              <a:pathLst>
                <a:path w="2344" h="2986" extrusionOk="0">
                  <a:moveTo>
                    <a:pt x="1358" y="1"/>
                  </a:moveTo>
                  <a:cubicBezTo>
                    <a:pt x="1237" y="1"/>
                    <a:pt x="1125" y="19"/>
                    <a:pt x="1014" y="57"/>
                  </a:cubicBezTo>
                  <a:cubicBezTo>
                    <a:pt x="921" y="85"/>
                    <a:pt x="837" y="122"/>
                    <a:pt x="763" y="168"/>
                  </a:cubicBezTo>
                  <a:cubicBezTo>
                    <a:pt x="605" y="270"/>
                    <a:pt x="474" y="410"/>
                    <a:pt x="381" y="568"/>
                  </a:cubicBezTo>
                  <a:cubicBezTo>
                    <a:pt x="326" y="652"/>
                    <a:pt x="279" y="745"/>
                    <a:pt x="242" y="838"/>
                  </a:cubicBezTo>
                  <a:cubicBezTo>
                    <a:pt x="233" y="819"/>
                    <a:pt x="205" y="801"/>
                    <a:pt x="177" y="801"/>
                  </a:cubicBezTo>
                  <a:lnTo>
                    <a:pt x="158" y="801"/>
                  </a:lnTo>
                  <a:cubicBezTo>
                    <a:pt x="112" y="810"/>
                    <a:pt x="84" y="856"/>
                    <a:pt x="102" y="894"/>
                  </a:cubicBezTo>
                  <a:cubicBezTo>
                    <a:pt x="121" y="996"/>
                    <a:pt x="149" y="1089"/>
                    <a:pt x="158" y="1191"/>
                  </a:cubicBezTo>
                  <a:cubicBezTo>
                    <a:pt x="186" y="1377"/>
                    <a:pt x="186" y="1572"/>
                    <a:pt x="158" y="1768"/>
                  </a:cubicBezTo>
                  <a:cubicBezTo>
                    <a:pt x="140" y="1944"/>
                    <a:pt x="84" y="2121"/>
                    <a:pt x="19" y="2288"/>
                  </a:cubicBezTo>
                  <a:lnTo>
                    <a:pt x="19" y="2298"/>
                  </a:lnTo>
                  <a:lnTo>
                    <a:pt x="19" y="2307"/>
                  </a:lnTo>
                  <a:cubicBezTo>
                    <a:pt x="9" y="2326"/>
                    <a:pt x="0" y="2344"/>
                    <a:pt x="9" y="2372"/>
                  </a:cubicBezTo>
                  <a:cubicBezTo>
                    <a:pt x="19" y="2391"/>
                    <a:pt x="28" y="2400"/>
                    <a:pt x="47" y="2419"/>
                  </a:cubicBezTo>
                  <a:cubicBezTo>
                    <a:pt x="47" y="2419"/>
                    <a:pt x="47" y="2428"/>
                    <a:pt x="47" y="2437"/>
                  </a:cubicBezTo>
                  <a:cubicBezTo>
                    <a:pt x="56" y="2502"/>
                    <a:pt x="75" y="2558"/>
                    <a:pt x="102" y="2623"/>
                  </a:cubicBezTo>
                  <a:cubicBezTo>
                    <a:pt x="121" y="2670"/>
                    <a:pt x="158" y="2726"/>
                    <a:pt x="195" y="2763"/>
                  </a:cubicBezTo>
                  <a:cubicBezTo>
                    <a:pt x="261" y="2846"/>
                    <a:pt x="363" y="2911"/>
                    <a:pt x="465" y="2939"/>
                  </a:cubicBezTo>
                  <a:cubicBezTo>
                    <a:pt x="521" y="2958"/>
                    <a:pt x="577" y="2967"/>
                    <a:pt x="633" y="2977"/>
                  </a:cubicBezTo>
                  <a:cubicBezTo>
                    <a:pt x="670" y="2986"/>
                    <a:pt x="707" y="2986"/>
                    <a:pt x="744" y="2986"/>
                  </a:cubicBezTo>
                  <a:lnTo>
                    <a:pt x="800" y="2986"/>
                  </a:lnTo>
                  <a:cubicBezTo>
                    <a:pt x="930" y="2977"/>
                    <a:pt x="1051" y="2958"/>
                    <a:pt x="1172" y="2921"/>
                  </a:cubicBezTo>
                  <a:cubicBezTo>
                    <a:pt x="1302" y="2884"/>
                    <a:pt x="1432" y="2828"/>
                    <a:pt x="1553" y="2772"/>
                  </a:cubicBezTo>
                  <a:cubicBezTo>
                    <a:pt x="1674" y="2707"/>
                    <a:pt x="1786" y="2642"/>
                    <a:pt x="1888" y="2558"/>
                  </a:cubicBezTo>
                  <a:cubicBezTo>
                    <a:pt x="1981" y="2484"/>
                    <a:pt x="2074" y="2400"/>
                    <a:pt x="2158" y="2307"/>
                  </a:cubicBezTo>
                  <a:cubicBezTo>
                    <a:pt x="2232" y="2223"/>
                    <a:pt x="2288" y="2130"/>
                    <a:pt x="2325" y="2028"/>
                  </a:cubicBezTo>
                  <a:lnTo>
                    <a:pt x="2325" y="2000"/>
                  </a:lnTo>
                  <a:cubicBezTo>
                    <a:pt x="2344" y="1963"/>
                    <a:pt x="2316" y="1916"/>
                    <a:pt x="2278" y="1907"/>
                  </a:cubicBezTo>
                  <a:lnTo>
                    <a:pt x="2251" y="1907"/>
                  </a:lnTo>
                  <a:cubicBezTo>
                    <a:pt x="2195" y="1740"/>
                    <a:pt x="2148" y="1563"/>
                    <a:pt x="2130" y="1386"/>
                  </a:cubicBezTo>
                  <a:lnTo>
                    <a:pt x="2130" y="1405"/>
                  </a:lnTo>
                  <a:cubicBezTo>
                    <a:pt x="2102" y="1182"/>
                    <a:pt x="2102" y="968"/>
                    <a:pt x="2120" y="745"/>
                  </a:cubicBezTo>
                  <a:cubicBezTo>
                    <a:pt x="2120" y="735"/>
                    <a:pt x="2120" y="726"/>
                    <a:pt x="2120" y="717"/>
                  </a:cubicBezTo>
                  <a:lnTo>
                    <a:pt x="2120" y="689"/>
                  </a:lnTo>
                  <a:cubicBezTo>
                    <a:pt x="2130" y="642"/>
                    <a:pt x="2139" y="596"/>
                    <a:pt x="2148" y="559"/>
                  </a:cubicBezTo>
                  <a:cubicBezTo>
                    <a:pt x="2148" y="531"/>
                    <a:pt x="2148" y="512"/>
                    <a:pt x="2139" y="494"/>
                  </a:cubicBezTo>
                  <a:cubicBezTo>
                    <a:pt x="2130" y="475"/>
                    <a:pt x="2111" y="466"/>
                    <a:pt x="2093" y="456"/>
                  </a:cubicBezTo>
                  <a:cubicBezTo>
                    <a:pt x="2083" y="401"/>
                    <a:pt x="2046" y="336"/>
                    <a:pt x="2009" y="289"/>
                  </a:cubicBezTo>
                  <a:cubicBezTo>
                    <a:pt x="1972" y="224"/>
                    <a:pt x="1916" y="178"/>
                    <a:pt x="1851" y="140"/>
                  </a:cubicBezTo>
                  <a:cubicBezTo>
                    <a:pt x="1795" y="94"/>
                    <a:pt x="1730" y="66"/>
                    <a:pt x="1665" y="47"/>
                  </a:cubicBezTo>
                  <a:cubicBezTo>
                    <a:pt x="1590" y="19"/>
                    <a:pt x="1516" y="10"/>
                    <a:pt x="1442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48;p51">
              <a:extLst>
                <a:ext uri="{FF2B5EF4-FFF2-40B4-BE49-F238E27FC236}">
                  <a16:creationId xmlns:a16="http://schemas.microsoft.com/office/drawing/2014/main" id="{DE66B0B1-E018-4321-9378-4DCEBB50BD38}"/>
                </a:ext>
              </a:extLst>
            </p:cNvPr>
            <p:cNvSpPr/>
            <p:nvPr/>
          </p:nvSpPr>
          <p:spPr>
            <a:xfrm>
              <a:off x="7027060" y="2624232"/>
              <a:ext cx="184104" cy="146751"/>
            </a:xfrm>
            <a:custGeom>
              <a:avLst/>
              <a:gdLst/>
              <a:ahLst/>
              <a:cxnLst/>
              <a:rect l="l" t="t" r="r" b="b"/>
              <a:pathLst>
                <a:path w="2075" h="1654" extrusionOk="0">
                  <a:moveTo>
                    <a:pt x="1275" y="1"/>
                  </a:moveTo>
                  <a:cubicBezTo>
                    <a:pt x="1228" y="1"/>
                    <a:pt x="1191" y="10"/>
                    <a:pt x="1145" y="10"/>
                  </a:cubicBezTo>
                  <a:lnTo>
                    <a:pt x="1154" y="10"/>
                  </a:lnTo>
                  <a:cubicBezTo>
                    <a:pt x="1080" y="19"/>
                    <a:pt x="1005" y="38"/>
                    <a:pt x="931" y="56"/>
                  </a:cubicBezTo>
                  <a:cubicBezTo>
                    <a:pt x="838" y="84"/>
                    <a:pt x="754" y="131"/>
                    <a:pt x="680" y="177"/>
                  </a:cubicBezTo>
                  <a:cubicBezTo>
                    <a:pt x="522" y="279"/>
                    <a:pt x="391" y="410"/>
                    <a:pt x="298" y="577"/>
                  </a:cubicBezTo>
                  <a:cubicBezTo>
                    <a:pt x="243" y="661"/>
                    <a:pt x="196" y="754"/>
                    <a:pt x="159" y="847"/>
                  </a:cubicBezTo>
                  <a:cubicBezTo>
                    <a:pt x="150" y="819"/>
                    <a:pt x="122" y="810"/>
                    <a:pt x="94" y="810"/>
                  </a:cubicBezTo>
                  <a:lnTo>
                    <a:pt x="75" y="810"/>
                  </a:lnTo>
                  <a:cubicBezTo>
                    <a:pt x="29" y="819"/>
                    <a:pt x="1" y="865"/>
                    <a:pt x="19" y="903"/>
                  </a:cubicBezTo>
                  <a:cubicBezTo>
                    <a:pt x="38" y="1005"/>
                    <a:pt x="66" y="1098"/>
                    <a:pt x="75" y="1200"/>
                  </a:cubicBezTo>
                  <a:cubicBezTo>
                    <a:pt x="94" y="1349"/>
                    <a:pt x="103" y="1498"/>
                    <a:pt x="85" y="1646"/>
                  </a:cubicBezTo>
                  <a:lnTo>
                    <a:pt x="112" y="1646"/>
                  </a:lnTo>
                  <a:cubicBezTo>
                    <a:pt x="173" y="1651"/>
                    <a:pt x="233" y="1654"/>
                    <a:pt x="293" y="1654"/>
                  </a:cubicBezTo>
                  <a:cubicBezTo>
                    <a:pt x="465" y="1654"/>
                    <a:pt x="637" y="1634"/>
                    <a:pt x="810" y="1600"/>
                  </a:cubicBezTo>
                  <a:cubicBezTo>
                    <a:pt x="921" y="1581"/>
                    <a:pt x="1024" y="1553"/>
                    <a:pt x="1126" y="1516"/>
                  </a:cubicBezTo>
                  <a:lnTo>
                    <a:pt x="1117" y="1516"/>
                  </a:lnTo>
                  <a:cubicBezTo>
                    <a:pt x="1321" y="1451"/>
                    <a:pt x="1517" y="1349"/>
                    <a:pt x="1703" y="1228"/>
                  </a:cubicBezTo>
                  <a:cubicBezTo>
                    <a:pt x="1786" y="1172"/>
                    <a:pt x="1870" y="1107"/>
                    <a:pt x="1944" y="1042"/>
                  </a:cubicBezTo>
                  <a:cubicBezTo>
                    <a:pt x="1972" y="1014"/>
                    <a:pt x="2010" y="986"/>
                    <a:pt x="2037" y="958"/>
                  </a:cubicBezTo>
                  <a:cubicBezTo>
                    <a:pt x="2037" y="884"/>
                    <a:pt x="2037" y="819"/>
                    <a:pt x="2047" y="744"/>
                  </a:cubicBezTo>
                  <a:cubicBezTo>
                    <a:pt x="2047" y="744"/>
                    <a:pt x="2047" y="735"/>
                    <a:pt x="2047" y="726"/>
                  </a:cubicBezTo>
                  <a:lnTo>
                    <a:pt x="2047" y="698"/>
                  </a:lnTo>
                  <a:cubicBezTo>
                    <a:pt x="2056" y="651"/>
                    <a:pt x="2065" y="605"/>
                    <a:pt x="2075" y="558"/>
                  </a:cubicBezTo>
                  <a:cubicBezTo>
                    <a:pt x="2075" y="540"/>
                    <a:pt x="2075" y="512"/>
                    <a:pt x="2065" y="493"/>
                  </a:cubicBezTo>
                  <a:cubicBezTo>
                    <a:pt x="2056" y="484"/>
                    <a:pt x="2037" y="465"/>
                    <a:pt x="2019" y="465"/>
                  </a:cubicBezTo>
                  <a:cubicBezTo>
                    <a:pt x="2000" y="400"/>
                    <a:pt x="1972" y="345"/>
                    <a:pt x="1935" y="289"/>
                  </a:cubicBezTo>
                  <a:cubicBezTo>
                    <a:pt x="1889" y="233"/>
                    <a:pt x="1842" y="177"/>
                    <a:pt x="1777" y="140"/>
                  </a:cubicBezTo>
                  <a:cubicBezTo>
                    <a:pt x="1721" y="103"/>
                    <a:pt x="1656" y="66"/>
                    <a:pt x="1582" y="47"/>
                  </a:cubicBezTo>
                  <a:cubicBezTo>
                    <a:pt x="1517" y="28"/>
                    <a:pt x="1442" y="10"/>
                    <a:pt x="1368" y="1"/>
                  </a:cubicBez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49;p51">
              <a:extLst>
                <a:ext uri="{FF2B5EF4-FFF2-40B4-BE49-F238E27FC236}">
                  <a16:creationId xmlns:a16="http://schemas.microsoft.com/office/drawing/2014/main" id="{6FA07631-F5E7-41B6-927E-20045F51DA08}"/>
                </a:ext>
              </a:extLst>
            </p:cNvPr>
            <p:cNvSpPr/>
            <p:nvPr/>
          </p:nvSpPr>
          <p:spPr>
            <a:xfrm>
              <a:off x="6572433" y="2252919"/>
              <a:ext cx="150300" cy="235299"/>
            </a:xfrm>
            <a:custGeom>
              <a:avLst/>
              <a:gdLst/>
              <a:ahLst/>
              <a:cxnLst/>
              <a:rect l="l" t="t" r="r" b="b"/>
              <a:pathLst>
                <a:path w="1694" h="2652" extrusionOk="0">
                  <a:moveTo>
                    <a:pt x="829" y="1"/>
                  </a:moveTo>
                  <a:lnTo>
                    <a:pt x="819" y="10"/>
                  </a:lnTo>
                  <a:cubicBezTo>
                    <a:pt x="810" y="5"/>
                    <a:pt x="798" y="3"/>
                    <a:pt x="787" y="3"/>
                  </a:cubicBezTo>
                  <a:cubicBezTo>
                    <a:pt x="775" y="3"/>
                    <a:pt x="764" y="5"/>
                    <a:pt x="754" y="10"/>
                  </a:cubicBezTo>
                  <a:cubicBezTo>
                    <a:pt x="661" y="10"/>
                    <a:pt x="568" y="38"/>
                    <a:pt x="494" y="85"/>
                  </a:cubicBezTo>
                  <a:cubicBezTo>
                    <a:pt x="345" y="168"/>
                    <a:pt x="224" y="298"/>
                    <a:pt x="150" y="457"/>
                  </a:cubicBezTo>
                  <a:cubicBezTo>
                    <a:pt x="66" y="642"/>
                    <a:pt x="20" y="838"/>
                    <a:pt x="10" y="1033"/>
                  </a:cubicBezTo>
                  <a:cubicBezTo>
                    <a:pt x="1" y="1238"/>
                    <a:pt x="20" y="1452"/>
                    <a:pt x="75" y="1656"/>
                  </a:cubicBezTo>
                  <a:cubicBezTo>
                    <a:pt x="131" y="1861"/>
                    <a:pt x="224" y="2047"/>
                    <a:pt x="354" y="2214"/>
                  </a:cubicBezTo>
                  <a:cubicBezTo>
                    <a:pt x="410" y="2298"/>
                    <a:pt x="485" y="2372"/>
                    <a:pt x="568" y="2437"/>
                  </a:cubicBezTo>
                  <a:cubicBezTo>
                    <a:pt x="726" y="2558"/>
                    <a:pt x="922" y="2633"/>
                    <a:pt x="1126" y="2651"/>
                  </a:cubicBezTo>
                  <a:lnTo>
                    <a:pt x="1228" y="2651"/>
                  </a:lnTo>
                  <a:cubicBezTo>
                    <a:pt x="1312" y="2651"/>
                    <a:pt x="1387" y="2642"/>
                    <a:pt x="1461" y="2633"/>
                  </a:cubicBezTo>
                  <a:cubicBezTo>
                    <a:pt x="1489" y="2623"/>
                    <a:pt x="1498" y="2614"/>
                    <a:pt x="1517" y="2595"/>
                  </a:cubicBezTo>
                  <a:cubicBezTo>
                    <a:pt x="1526" y="2577"/>
                    <a:pt x="1526" y="2549"/>
                    <a:pt x="1517" y="2530"/>
                  </a:cubicBezTo>
                  <a:cubicBezTo>
                    <a:pt x="1517" y="2512"/>
                    <a:pt x="1498" y="2493"/>
                    <a:pt x="1489" y="2484"/>
                  </a:cubicBezTo>
                  <a:cubicBezTo>
                    <a:pt x="1470" y="2474"/>
                    <a:pt x="1461" y="2474"/>
                    <a:pt x="1442" y="2474"/>
                  </a:cubicBezTo>
                  <a:lnTo>
                    <a:pt x="1405" y="2474"/>
                  </a:lnTo>
                  <a:cubicBezTo>
                    <a:pt x="1349" y="2484"/>
                    <a:pt x="1294" y="2484"/>
                    <a:pt x="1247" y="2484"/>
                  </a:cubicBezTo>
                  <a:cubicBezTo>
                    <a:pt x="1396" y="2363"/>
                    <a:pt x="1507" y="2195"/>
                    <a:pt x="1573" y="2009"/>
                  </a:cubicBezTo>
                  <a:cubicBezTo>
                    <a:pt x="1619" y="1879"/>
                    <a:pt x="1647" y="1740"/>
                    <a:pt x="1666" y="1600"/>
                  </a:cubicBezTo>
                  <a:cubicBezTo>
                    <a:pt x="1693" y="1210"/>
                    <a:pt x="1610" y="810"/>
                    <a:pt x="1424" y="466"/>
                  </a:cubicBezTo>
                  <a:cubicBezTo>
                    <a:pt x="1340" y="326"/>
                    <a:pt x="1238" y="196"/>
                    <a:pt x="1108" y="103"/>
                  </a:cubicBezTo>
                  <a:cubicBezTo>
                    <a:pt x="1108" y="66"/>
                    <a:pt x="1080" y="29"/>
                    <a:pt x="1042" y="19"/>
                  </a:cubicBezTo>
                  <a:cubicBezTo>
                    <a:pt x="1005" y="10"/>
                    <a:pt x="968" y="1"/>
                    <a:pt x="931" y="1"/>
                  </a:cubicBez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50;p51">
              <a:extLst>
                <a:ext uri="{FF2B5EF4-FFF2-40B4-BE49-F238E27FC236}">
                  <a16:creationId xmlns:a16="http://schemas.microsoft.com/office/drawing/2014/main" id="{3EA05B03-A65A-4B0C-9E9C-0350102E98FD}"/>
                </a:ext>
              </a:extLst>
            </p:cNvPr>
            <p:cNvSpPr/>
            <p:nvPr/>
          </p:nvSpPr>
          <p:spPr>
            <a:xfrm>
              <a:off x="6604108" y="2287611"/>
              <a:ext cx="96355" cy="78255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44" y="0"/>
                  </a:moveTo>
                  <a:cubicBezTo>
                    <a:pt x="0" y="9"/>
                    <a:pt x="6" y="66"/>
                    <a:pt x="44" y="66"/>
                  </a:cubicBezTo>
                  <a:cubicBezTo>
                    <a:pt x="47" y="66"/>
                    <a:pt x="50" y="66"/>
                    <a:pt x="53" y="66"/>
                  </a:cubicBezTo>
                  <a:lnTo>
                    <a:pt x="100" y="66"/>
                  </a:lnTo>
                  <a:cubicBezTo>
                    <a:pt x="146" y="66"/>
                    <a:pt x="183" y="75"/>
                    <a:pt x="221" y="84"/>
                  </a:cubicBezTo>
                  <a:cubicBezTo>
                    <a:pt x="267" y="93"/>
                    <a:pt x="304" y="112"/>
                    <a:pt x="351" y="131"/>
                  </a:cubicBezTo>
                  <a:cubicBezTo>
                    <a:pt x="407" y="168"/>
                    <a:pt x="462" y="205"/>
                    <a:pt x="518" y="251"/>
                  </a:cubicBezTo>
                  <a:cubicBezTo>
                    <a:pt x="630" y="363"/>
                    <a:pt x="732" y="493"/>
                    <a:pt x="816" y="633"/>
                  </a:cubicBezTo>
                  <a:lnTo>
                    <a:pt x="806" y="614"/>
                  </a:lnTo>
                  <a:lnTo>
                    <a:pt x="806" y="614"/>
                  </a:lnTo>
                  <a:cubicBezTo>
                    <a:pt x="853" y="679"/>
                    <a:pt x="890" y="754"/>
                    <a:pt x="918" y="837"/>
                  </a:cubicBezTo>
                  <a:cubicBezTo>
                    <a:pt x="932" y="865"/>
                    <a:pt x="965" y="882"/>
                    <a:pt x="997" y="882"/>
                  </a:cubicBezTo>
                  <a:cubicBezTo>
                    <a:pt x="1008" y="882"/>
                    <a:pt x="1020" y="880"/>
                    <a:pt x="1030" y="875"/>
                  </a:cubicBezTo>
                  <a:cubicBezTo>
                    <a:pt x="1067" y="856"/>
                    <a:pt x="1085" y="809"/>
                    <a:pt x="1067" y="772"/>
                  </a:cubicBezTo>
                  <a:cubicBezTo>
                    <a:pt x="1020" y="670"/>
                    <a:pt x="974" y="568"/>
                    <a:pt x="909" y="484"/>
                  </a:cubicBezTo>
                  <a:cubicBezTo>
                    <a:pt x="871" y="437"/>
                    <a:pt x="834" y="391"/>
                    <a:pt x="797" y="344"/>
                  </a:cubicBezTo>
                  <a:cubicBezTo>
                    <a:pt x="751" y="298"/>
                    <a:pt x="704" y="251"/>
                    <a:pt x="658" y="214"/>
                  </a:cubicBezTo>
                  <a:cubicBezTo>
                    <a:pt x="574" y="140"/>
                    <a:pt x="472" y="84"/>
                    <a:pt x="369" y="47"/>
                  </a:cubicBezTo>
                  <a:cubicBezTo>
                    <a:pt x="314" y="19"/>
                    <a:pt x="258" y="10"/>
                    <a:pt x="211" y="0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51;p51">
              <a:extLst>
                <a:ext uri="{FF2B5EF4-FFF2-40B4-BE49-F238E27FC236}">
                  <a16:creationId xmlns:a16="http://schemas.microsoft.com/office/drawing/2014/main" id="{F1DD0C54-A69A-4B40-BF32-3DDD561CEB9E}"/>
                </a:ext>
              </a:extLst>
            </p:cNvPr>
            <p:cNvSpPr/>
            <p:nvPr/>
          </p:nvSpPr>
          <p:spPr>
            <a:xfrm>
              <a:off x="6638445" y="1869097"/>
              <a:ext cx="924248" cy="864181"/>
            </a:xfrm>
            <a:custGeom>
              <a:avLst/>
              <a:gdLst/>
              <a:ahLst/>
              <a:cxnLst/>
              <a:rect l="l" t="t" r="r" b="b"/>
              <a:pathLst>
                <a:path w="10417" h="9740" extrusionOk="0">
                  <a:moveTo>
                    <a:pt x="5675" y="0"/>
                  </a:moveTo>
                  <a:cubicBezTo>
                    <a:pt x="5637" y="0"/>
                    <a:pt x="5600" y="1"/>
                    <a:pt x="5562" y="3"/>
                  </a:cubicBezTo>
                  <a:lnTo>
                    <a:pt x="5571" y="12"/>
                  </a:lnTo>
                  <a:cubicBezTo>
                    <a:pt x="5171" y="21"/>
                    <a:pt x="4781" y="49"/>
                    <a:pt x="4399" y="105"/>
                  </a:cubicBezTo>
                  <a:cubicBezTo>
                    <a:pt x="4083" y="151"/>
                    <a:pt x="3776" y="207"/>
                    <a:pt x="3470" y="254"/>
                  </a:cubicBezTo>
                  <a:lnTo>
                    <a:pt x="3414" y="254"/>
                  </a:lnTo>
                  <a:cubicBezTo>
                    <a:pt x="3144" y="300"/>
                    <a:pt x="2874" y="347"/>
                    <a:pt x="2605" y="384"/>
                  </a:cubicBezTo>
                  <a:lnTo>
                    <a:pt x="2549" y="393"/>
                  </a:lnTo>
                  <a:lnTo>
                    <a:pt x="2493" y="403"/>
                  </a:lnTo>
                  <a:lnTo>
                    <a:pt x="2512" y="403"/>
                  </a:lnTo>
                  <a:cubicBezTo>
                    <a:pt x="2214" y="440"/>
                    <a:pt x="1982" y="458"/>
                    <a:pt x="1777" y="458"/>
                  </a:cubicBezTo>
                  <a:cubicBezTo>
                    <a:pt x="1758" y="458"/>
                    <a:pt x="1740" y="468"/>
                    <a:pt x="1721" y="486"/>
                  </a:cubicBezTo>
                  <a:cubicBezTo>
                    <a:pt x="1712" y="477"/>
                    <a:pt x="1703" y="477"/>
                    <a:pt x="1693" y="477"/>
                  </a:cubicBezTo>
                  <a:cubicBezTo>
                    <a:pt x="1675" y="477"/>
                    <a:pt x="1665" y="477"/>
                    <a:pt x="1656" y="486"/>
                  </a:cubicBezTo>
                  <a:cubicBezTo>
                    <a:pt x="1452" y="598"/>
                    <a:pt x="1256" y="737"/>
                    <a:pt x="1089" y="895"/>
                  </a:cubicBezTo>
                  <a:cubicBezTo>
                    <a:pt x="931" y="1053"/>
                    <a:pt x="782" y="1221"/>
                    <a:pt x="661" y="1407"/>
                  </a:cubicBezTo>
                  <a:cubicBezTo>
                    <a:pt x="419" y="1788"/>
                    <a:pt x="252" y="2207"/>
                    <a:pt x="168" y="2644"/>
                  </a:cubicBezTo>
                  <a:cubicBezTo>
                    <a:pt x="113" y="2858"/>
                    <a:pt x="85" y="3090"/>
                    <a:pt x="66" y="3313"/>
                  </a:cubicBezTo>
                  <a:cubicBezTo>
                    <a:pt x="47" y="3583"/>
                    <a:pt x="38" y="3853"/>
                    <a:pt x="47" y="4113"/>
                  </a:cubicBezTo>
                  <a:cubicBezTo>
                    <a:pt x="57" y="4290"/>
                    <a:pt x="66" y="4466"/>
                    <a:pt x="75" y="4634"/>
                  </a:cubicBezTo>
                  <a:lnTo>
                    <a:pt x="75" y="4662"/>
                  </a:lnTo>
                  <a:lnTo>
                    <a:pt x="75" y="4699"/>
                  </a:lnTo>
                  <a:cubicBezTo>
                    <a:pt x="85" y="4810"/>
                    <a:pt x="85" y="4922"/>
                    <a:pt x="94" y="5034"/>
                  </a:cubicBezTo>
                  <a:cubicBezTo>
                    <a:pt x="103" y="5201"/>
                    <a:pt x="103" y="5350"/>
                    <a:pt x="103" y="5489"/>
                  </a:cubicBezTo>
                  <a:cubicBezTo>
                    <a:pt x="103" y="5619"/>
                    <a:pt x="103" y="5759"/>
                    <a:pt x="94" y="5917"/>
                  </a:cubicBezTo>
                  <a:lnTo>
                    <a:pt x="75" y="6149"/>
                  </a:lnTo>
                  <a:cubicBezTo>
                    <a:pt x="38" y="6605"/>
                    <a:pt x="1" y="7079"/>
                    <a:pt x="150" y="7526"/>
                  </a:cubicBezTo>
                  <a:cubicBezTo>
                    <a:pt x="215" y="7740"/>
                    <a:pt x="326" y="7944"/>
                    <a:pt x="457" y="8130"/>
                  </a:cubicBezTo>
                  <a:cubicBezTo>
                    <a:pt x="577" y="8288"/>
                    <a:pt x="708" y="8446"/>
                    <a:pt x="847" y="8586"/>
                  </a:cubicBezTo>
                  <a:cubicBezTo>
                    <a:pt x="1145" y="8856"/>
                    <a:pt x="1479" y="9088"/>
                    <a:pt x="1851" y="9255"/>
                  </a:cubicBezTo>
                  <a:cubicBezTo>
                    <a:pt x="2223" y="9432"/>
                    <a:pt x="2614" y="9553"/>
                    <a:pt x="3023" y="9637"/>
                  </a:cubicBezTo>
                  <a:cubicBezTo>
                    <a:pt x="3395" y="9702"/>
                    <a:pt x="3776" y="9739"/>
                    <a:pt x="4158" y="9739"/>
                  </a:cubicBezTo>
                  <a:lnTo>
                    <a:pt x="4251" y="9739"/>
                  </a:lnTo>
                  <a:cubicBezTo>
                    <a:pt x="4651" y="9730"/>
                    <a:pt x="5050" y="9683"/>
                    <a:pt x="5441" y="9590"/>
                  </a:cubicBezTo>
                  <a:cubicBezTo>
                    <a:pt x="5878" y="9497"/>
                    <a:pt x="6297" y="9348"/>
                    <a:pt x="6706" y="9153"/>
                  </a:cubicBezTo>
                  <a:cubicBezTo>
                    <a:pt x="7115" y="8967"/>
                    <a:pt x="7496" y="8716"/>
                    <a:pt x="7840" y="8419"/>
                  </a:cubicBezTo>
                  <a:cubicBezTo>
                    <a:pt x="8147" y="8149"/>
                    <a:pt x="8398" y="7814"/>
                    <a:pt x="8575" y="7442"/>
                  </a:cubicBezTo>
                  <a:cubicBezTo>
                    <a:pt x="8631" y="7451"/>
                    <a:pt x="8677" y="7451"/>
                    <a:pt x="8724" y="7451"/>
                  </a:cubicBezTo>
                  <a:cubicBezTo>
                    <a:pt x="9021" y="7451"/>
                    <a:pt x="9309" y="7386"/>
                    <a:pt x="9570" y="7256"/>
                  </a:cubicBezTo>
                  <a:cubicBezTo>
                    <a:pt x="9728" y="7182"/>
                    <a:pt x="9877" y="7079"/>
                    <a:pt x="9998" y="6959"/>
                  </a:cubicBezTo>
                  <a:cubicBezTo>
                    <a:pt x="10128" y="6828"/>
                    <a:pt x="10230" y="6680"/>
                    <a:pt x="10304" y="6512"/>
                  </a:cubicBezTo>
                  <a:cubicBezTo>
                    <a:pt x="10342" y="6428"/>
                    <a:pt x="10370" y="6345"/>
                    <a:pt x="10388" y="6252"/>
                  </a:cubicBezTo>
                  <a:cubicBezTo>
                    <a:pt x="10407" y="6168"/>
                    <a:pt x="10416" y="6075"/>
                    <a:pt x="10416" y="5991"/>
                  </a:cubicBezTo>
                  <a:cubicBezTo>
                    <a:pt x="10416" y="5824"/>
                    <a:pt x="10388" y="5657"/>
                    <a:pt x="10323" y="5499"/>
                  </a:cubicBezTo>
                  <a:cubicBezTo>
                    <a:pt x="10193" y="5182"/>
                    <a:pt x="9942" y="4931"/>
                    <a:pt x="9626" y="4810"/>
                  </a:cubicBezTo>
                  <a:cubicBezTo>
                    <a:pt x="9561" y="4792"/>
                    <a:pt x="9505" y="4773"/>
                    <a:pt x="9440" y="4764"/>
                  </a:cubicBezTo>
                  <a:cubicBezTo>
                    <a:pt x="9365" y="4755"/>
                    <a:pt x="9300" y="4745"/>
                    <a:pt x="9226" y="4745"/>
                  </a:cubicBezTo>
                  <a:cubicBezTo>
                    <a:pt x="9077" y="4745"/>
                    <a:pt x="8928" y="4773"/>
                    <a:pt x="8779" y="4829"/>
                  </a:cubicBezTo>
                  <a:cubicBezTo>
                    <a:pt x="8640" y="4875"/>
                    <a:pt x="8510" y="4950"/>
                    <a:pt x="8380" y="5043"/>
                  </a:cubicBezTo>
                  <a:cubicBezTo>
                    <a:pt x="8333" y="5071"/>
                    <a:pt x="8277" y="5117"/>
                    <a:pt x="8231" y="5154"/>
                  </a:cubicBezTo>
                  <a:cubicBezTo>
                    <a:pt x="8240" y="5117"/>
                    <a:pt x="8249" y="5080"/>
                    <a:pt x="8259" y="5052"/>
                  </a:cubicBezTo>
                  <a:cubicBezTo>
                    <a:pt x="8277" y="4950"/>
                    <a:pt x="8305" y="4848"/>
                    <a:pt x="8333" y="4727"/>
                  </a:cubicBezTo>
                  <a:cubicBezTo>
                    <a:pt x="8370" y="4513"/>
                    <a:pt x="8407" y="4280"/>
                    <a:pt x="8435" y="4057"/>
                  </a:cubicBezTo>
                  <a:cubicBezTo>
                    <a:pt x="8491" y="3611"/>
                    <a:pt x="8500" y="3155"/>
                    <a:pt x="8463" y="2709"/>
                  </a:cubicBezTo>
                  <a:cubicBezTo>
                    <a:pt x="8417" y="2272"/>
                    <a:pt x="8314" y="1853"/>
                    <a:pt x="8147" y="1453"/>
                  </a:cubicBezTo>
                  <a:cubicBezTo>
                    <a:pt x="8026" y="1174"/>
                    <a:pt x="7859" y="923"/>
                    <a:pt x="7645" y="700"/>
                  </a:cubicBezTo>
                  <a:cubicBezTo>
                    <a:pt x="7459" y="514"/>
                    <a:pt x="7236" y="356"/>
                    <a:pt x="6985" y="254"/>
                  </a:cubicBezTo>
                  <a:cubicBezTo>
                    <a:pt x="6724" y="142"/>
                    <a:pt x="6455" y="68"/>
                    <a:pt x="6176" y="40"/>
                  </a:cubicBezTo>
                  <a:cubicBezTo>
                    <a:pt x="6015" y="17"/>
                    <a:pt x="5848" y="0"/>
                    <a:pt x="5675" y="0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52;p51">
              <a:extLst>
                <a:ext uri="{FF2B5EF4-FFF2-40B4-BE49-F238E27FC236}">
                  <a16:creationId xmlns:a16="http://schemas.microsoft.com/office/drawing/2014/main" id="{9EBC450E-32AE-4849-9995-EBF1E40D8EC2}"/>
                </a:ext>
              </a:extLst>
            </p:cNvPr>
            <p:cNvSpPr/>
            <p:nvPr/>
          </p:nvSpPr>
          <p:spPr>
            <a:xfrm>
              <a:off x="7336533" y="2339603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53;p51">
              <a:extLst>
                <a:ext uri="{FF2B5EF4-FFF2-40B4-BE49-F238E27FC236}">
                  <a16:creationId xmlns:a16="http://schemas.microsoft.com/office/drawing/2014/main" id="{22D5E3CC-EF4E-47B4-A435-3E21EAB1156E}"/>
                </a:ext>
              </a:extLst>
            </p:cNvPr>
            <p:cNvSpPr/>
            <p:nvPr/>
          </p:nvSpPr>
          <p:spPr>
            <a:xfrm>
              <a:off x="7362086" y="2315648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0" y="1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54;p51">
              <a:extLst>
                <a:ext uri="{FF2B5EF4-FFF2-40B4-BE49-F238E27FC236}">
                  <a16:creationId xmlns:a16="http://schemas.microsoft.com/office/drawing/2014/main" id="{0D4E67B5-C5F9-45D6-91D6-9C431F242E4A}"/>
                </a:ext>
              </a:extLst>
            </p:cNvPr>
            <p:cNvSpPr/>
            <p:nvPr/>
          </p:nvSpPr>
          <p:spPr>
            <a:xfrm>
              <a:off x="6853869" y="2052491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55;p51">
              <a:extLst>
                <a:ext uri="{FF2B5EF4-FFF2-40B4-BE49-F238E27FC236}">
                  <a16:creationId xmlns:a16="http://schemas.microsoft.com/office/drawing/2014/main" id="{D3FF189B-6E50-427A-BE44-A102CCE28D3F}"/>
                </a:ext>
              </a:extLst>
            </p:cNvPr>
            <p:cNvSpPr/>
            <p:nvPr/>
          </p:nvSpPr>
          <p:spPr>
            <a:xfrm>
              <a:off x="7414877" y="2332949"/>
              <a:ext cx="44629" cy="158285"/>
            </a:xfrm>
            <a:custGeom>
              <a:avLst/>
              <a:gdLst/>
              <a:ahLst/>
              <a:cxnLst/>
              <a:rect l="l" t="t" r="r" b="b"/>
              <a:pathLst>
                <a:path w="503" h="1784" extrusionOk="0">
                  <a:moveTo>
                    <a:pt x="103" y="1"/>
                  </a:moveTo>
                  <a:cubicBezTo>
                    <a:pt x="84" y="1"/>
                    <a:pt x="66" y="10"/>
                    <a:pt x="47" y="29"/>
                  </a:cubicBezTo>
                  <a:cubicBezTo>
                    <a:pt x="10" y="57"/>
                    <a:pt x="10" y="112"/>
                    <a:pt x="47" y="140"/>
                  </a:cubicBezTo>
                  <a:cubicBezTo>
                    <a:pt x="84" y="178"/>
                    <a:pt x="121" y="215"/>
                    <a:pt x="159" y="261"/>
                  </a:cubicBezTo>
                  <a:cubicBezTo>
                    <a:pt x="205" y="317"/>
                    <a:pt x="242" y="382"/>
                    <a:pt x="279" y="447"/>
                  </a:cubicBezTo>
                  <a:cubicBezTo>
                    <a:pt x="307" y="531"/>
                    <a:pt x="335" y="624"/>
                    <a:pt x="345" y="708"/>
                  </a:cubicBezTo>
                  <a:cubicBezTo>
                    <a:pt x="354" y="819"/>
                    <a:pt x="354" y="931"/>
                    <a:pt x="345" y="1042"/>
                  </a:cubicBezTo>
                  <a:lnTo>
                    <a:pt x="345" y="1024"/>
                  </a:lnTo>
                  <a:cubicBezTo>
                    <a:pt x="326" y="1145"/>
                    <a:pt x="298" y="1256"/>
                    <a:pt x="252" y="1368"/>
                  </a:cubicBezTo>
                  <a:cubicBezTo>
                    <a:pt x="214" y="1452"/>
                    <a:pt x="168" y="1526"/>
                    <a:pt x="112" y="1600"/>
                  </a:cubicBezTo>
                  <a:cubicBezTo>
                    <a:pt x="84" y="1638"/>
                    <a:pt x="56" y="1675"/>
                    <a:pt x="19" y="1712"/>
                  </a:cubicBezTo>
                  <a:cubicBezTo>
                    <a:pt x="1" y="1721"/>
                    <a:pt x="1" y="1758"/>
                    <a:pt x="19" y="1777"/>
                  </a:cubicBezTo>
                  <a:cubicBezTo>
                    <a:pt x="28" y="1782"/>
                    <a:pt x="40" y="1784"/>
                    <a:pt x="52" y="1784"/>
                  </a:cubicBezTo>
                  <a:cubicBezTo>
                    <a:pt x="63" y="1784"/>
                    <a:pt x="75" y="1782"/>
                    <a:pt x="84" y="1777"/>
                  </a:cubicBezTo>
                  <a:cubicBezTo>
                    <a:pt x="196" y="1665"/>
                    <a:pt x="289" y="1535"/>
                    <a:pt x="354" y="1396"/>
                  </a:cubicBezTo>
                  <a:cubicBezTo>
                    <a:pt x="428" y="1247"/>
                    <a:pt x="475" y="1080"/>
                    <a:pt x="493" y="912"/>
                  </a:cubicBezTo>
                  <a:cubicBezTo>
                    <a:pt x="503" y="838"/>
                    <a:pt x="503" y="754"/>
                    <a:pt x="493" y="670"/>
                  </a:cubicBezTo>
                  <a:cubicBezTo>
                    <a:pt x="484" y="587"/>
                    <a:pt x="465" y="512"/>
                    <a:pt x="447" y="429"/>
                  </a:cubicBezTo>
                  <a:cubicBezTo>
                    <a:pt x="419" y="354"/>
                    <a:pt x="382" y="280"/>
                    <a:pt x="335" y="215"/>
                  </a:cubicBezTo>
                  <a:cubicBezTo>
                    <a:pt x="317" y="178"/>
                    <a:pt x="289" y="150"/>
                    <a:pt x="261" y="112"/>
                  </a:cubicBezTo>
                  <a:cubicBezTo>
                    <a:pt x="233" y="85"/>
                    <a:pt x="196" y="47"/>
                    <a:pt x="159" y="29"/>
                  </a:cubicBezTo>
                  <a:lnTo>
                    <a:pt x="149" y="10"/>
                  </a:lnTo>
                  <a:cubicBezTo>
                    <a:pt x="131" y="10"/>
                    <a:pt x="121" y="1"/>
                    <a:pt x="103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56;p51">
              <a:extLst>
                <a:ext uri="{FF2B5EF4-FFF2-40B4-BE49-F238E27FC236}">
                  <a16:creationId xmlns:a16="http://schemas.microsoft.com/office/drawing/2014/main" id="{8B6DB456-AFB2-4390-9ED2-3F14CBF7109F}"/>
                </a:ext>
              </a:extLst>
            </p:cNvPr>
            <p:cNvSpPr/>
            <p:nvPr/>
          </p:nvSpPr>
          <p:spPr>
            <a:xfrm>
              <a:off x="7414877" y="2317333"/>
              <a:ext cx="109043" cy="25464"/>
            </a:xfrm>
            <a:custGeom>
              <a:avLst/>
              <a:gdLst/>
              <a:ahLst/>
              <a:cxnLst/>
              <a:rect l="l" t="t" r="r" b="b"/>
              <a:pathLst>
                <a:path w="1229" h="287" extrusionOk="0">
                  <a:moveTo>
                    <a:pt x="465" y="0"/>
                  </a:moveTo>
                  <a:cubicBezTo>
                    <a:pt x="410" y="0"/>
                    <a:pt x="354" y="9"/>
                    <a:pt x="289" y="19"/>
                  </a:cubicBezTo>
                  <a:cubicBezTo>
                    <a:pt x="242" y="28"/>
                    <a:pt x="187" y="47"/>
                    <a:pt x="149" y="75"/>
                  </a:cubicBezTo>
                  <a:cubicBezTo>
                    <a:pt x="121" y="84"/>
                    <a:pt x="103" y="102"/>
                    <a:pt x="84" y="121"/>
                  </a:cubicBezTo>
                  <a:cubicBezTo>
                    <a:pt x="66" y="140"/>
                    <a:pt x="47" y="158"/>
                    <a:pt x="28" y="177"/>
                  </a:cubicBezTo>
                  <a:cubicBezTo>
                    <a:pt x="0" y="227"/>
                    <a:pt x="37" y="276"/>
                    <a:pt x="80" y="276"/>
                  </a:cubicBezTo>
                  <a:cubicBezTo>
                    <a:pt x="94" y="276"/>
                    <a:pt x="108" y="272"/>
                    <a:pt x="121" y="261"/>
                  </a:cubicBezTo>
                  <a:cubicBezTo>
                    <a:pt x="140" y="251"/>
                    <a:pt x="159" y="233"/>
                    <a:pt x="187" y="214"/>
                  </a:cubicBezTo>
                  <a:cubicBezTo>
                    <a:pt x="205" y="205"/>
                    <a:pt x="224" y="186"/>
                    <a:pt x="252" y="177"/>
                  </a:cubicBezTo>
                  <a:cubicBezTo>
                    <a:pt x="298" y="149"/>
                    <a:pt x="345" y="140"/>
                    <a:pt x="400" y="121"/>
                  </a:cubicBezTo>
                  <a:cubicBezTo>
                    <a:pt x="460" y="114"/>
                    <a:pt x="523" y="108"/>
                    <a:pt x="585" y="108"/>
                  </a:cubicBezTo>
                  <a:cubicBezTo>
                    <a:pt x="611" y="108"/>
                    <a:pt x="636" y="109"/>
                    <a:pt x="661" y="112"/>
                  </a:cubicBezTo>
                  <a:cubicBezTo>
                    <a:pt x="772" y="112"/>
                    <a:pt x="875" y="140"/>
                    <a:pt x="977" y="168"/>
                  </a:cubicBezTo>
                  <a:cubicBezTo>
                    <a:pt x="1033" y="186"/>
                    <a:pt x="1089" y="214"/>
                    <a:pt x="1144" y="251"/>
                  </a:cubicBezTo>
                  <a:lnTo>
                    <a:pt x="1191" y="279"/>
                  </a:lnTo>
                  <a:cubicBezTo>
                    <a:pt x="1195" y="284"/>
                    <a:pt x="1200" y="286"/>
                    <a:pt x="1205" y="286"/>
                  </a:cubicBezTo>
                  <a:cubicBezTo>
                    <a:pt x="1209" y="286"/>
                    <a:pt x="1214" y="284"/>
                    <a:pt x="1219" y="279"/>
                  </a:cubicBezTo>
                  <a:cubicBezTo>
                    <a:pt x="1228" y="270"/>
                    <a:pt x="1228" y="261"/>
                    <a:pt x="1219" y="251"/>
                  </a:cubicBezTo>
                  <a:cubicBezTo>
                    <a:pt x="1144" y="195"/>
                    <a:pt x="1051" y="140"/>
                    <a:pt x="968" y="102"/>
                  </a:cubicBezTo>
                  <a:cubicBezTo>
                    <a:pt x="856" y="56"/>
                    <a:pt x="754" y="28"/>
                    <a:pt x="633" y="9"/>
                  </a:cubicBezTo>
                  <a:cubicBezTo>
                    <a:pt x="586" y="0"/>
                    <a:pt x="531" y="0"/>
                    <a:pt x="475" y="0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757;p51">
              <a:extLst>
                <a:ext uri="{FF2B5EF4-FFF2-40B4-BE49-F238E27FC236}">
                  <a16:creationId xmlns:a16="http://schemas.microsoft.com/office/drawing/2014/main" id="{B94F3225-6D7B-4459-B881-9E54DF03C179}"/>
                </a:ext>
              </a:extLst>
            </p:cNvPr>
            <p:cNvSpPr/>
            <p:nvPr/>
          </p:nvSpPr>
          <p:spPr>
            <a:xfrm>
              <a:off x="6757336" y="3778538"/>
              <a:ext cx="365547" cy="724440"/>
            </a:xfrm>
            <a:custGeom>
              <a:avLst/>
              <a:gdLst/>
              <a:ahLst/>
              <a:cxnLst/>
              <a:rect l="l" t="t" r="r" b="b"/>
              <a:pathLst>
                <a:path w="4120" h="8165" extrusionOk="0">
                  <a:moveTo>
                    <a:pt x="1218" y="0"/>
                  </a:moveTo>
                  <a:cubicBezTo>
                    <a:pt x="1219" y="0"/>
                    <a:pt x="1219" y="0"/>
                    <a:pt x="1220" y="0"/>
                  </a:cubicBezTo>
                  <a:lnTo>
                    <a:pt x="1220" y="0"/>
                  </a:lnTo>
                  <a:cubicBezTo>
                    <a:pt x="1222" y="0"/>
                    <a:pt x="1225" y="0"/>
                    <a:pt x="1228" y="0"/>
                  </a:cubicBezTo>
                  <a:close/>
                  <a:moveTo>
                    <a:pt x="1755" y="7657"/>
                  </a:moveTo>
                  <a:cubicBezTo>
                    <a:pt x="1672" y="7777"/>
                    <a:pt x="1589" y="7897"/>
                    <a:pt x="1506" y="8016"/>
                  </a:cubicBezTo>
                  <a:lnTo>
                    <a:pt x="1506" y="8007"/>
                  </a:lnTo>
                  <a:cubicBezTo>
                    <a:pt x="1589" y="7896"/>
                    <a:pt x="1672" y="7777"/>
                    <a:pt x="1755" y="7657"/>
                  </a:cubicBezTo>
                  <a:close/>
                  <a:moveTo>
                    <a:pt x="1220" y="0"/>
                  </a:moveTo>
                  <a:cubicBezTo>
                    <a:pt x="1196" y="0"/>
                    <a:pt x="1180" y="2"/>
                    <a:pt x="1172" y="19"/>
                  </a:cubicBezTo>
                  <a:cubicBezTo>
                    <a:pt x="1153" y="37"/>
                    <a:pt x="1144" y="56"/>
                    <a:pt x="1144" y="75"/>
                  </a:cubicBezTo>
                  <a:cubicBezTo>
                    <a:pt x="1162" y="921"/>
                    <a:pt x="1135" y="1776"/>
                    <a:pt x="1051" y="2623"/>
                  </a:cubicBezTo>
                  <a:cubicBezTo>
                    <a:pt x="1014" y="3041"/>
                    <a:pt x="967" y="3460"/>
                    <a:pt x="902" y="3859"/>
                  </a:cubicBezTo>
                  <a:cubicBezTo>
                    <a:pt x="772" y="4715"/>
                    <a:pt x="567" y="5552"/>
                    <a:pt x="298" y="6370"/>
                  </a:cubicBezTo>
                  <a:cubicBezTo>
                    <a:pt x="205" y="6631"/>
                    <a:pt x="112" y="6872"/>
                    <a:pt x="9" y="7114"/>
                  </a:cubicBezTo>
                  <a:cubicBezTo>
                    <a:pt x="0" y="7133"/>
                    <a:pt x="0" y="7151"/>
                    <a:pt x="19" y="7170"/>
                  </a:cubicBezTo>
                  <a:cubicBezTo>
                    <a:pt x="28" y="7189"/>
                    <a:pt x="47" y="7207"/>
                    <a:pt x="65" y="7207"/>
                  </a:cubicBezTo>
                  <a:cubicBezTo>
                    <a:pt x="205" y="7458"/>
                    <a:pt x="400" y="7663"/>
                    <a:pt x="632" y="7830"/>
                  </a:cubicBezTo>
                  <a:cubicBezTo>
                    <a:pt x="883" y="8016"/>
                    <a:pt x="1181" y="8128"/>
                    <a:pt x="1488" y="8165"/>
                  </a:cubicBezTo>
                  <a:lnTo>
                    <a:pt x="1562" y="8165"/>
                  </a:lnTo>
                  <a:cubicBezTo>
                    <a:pt x="1581" y="8156"/>
                    <a:pt x="1599" y="8146"/>
                    <a:pt x="1609" y="8128"/>
                  </a:cubicBezTo>
                  <a:cubicBezTo>
                    <a:pt x="2083" y="7495"/>
                    <a:pt x="2474" y="6807"/>
                    <a:pt x="2780" y="6082"/>
                  </a:cubicBezTo>
                  <a:cubicBezTo>
                    <a:pt x="3115" y="5310"/>
                    <a:pt x="3385" y="4529"/>
                    <a:pt x="3599" y="3729"/>
                  </a:cubicBezTo>
                  <a:cubicBezTo>
                    <a:pt x="3794" y="2995"/>
                    <a:pt x="3961" y="2213"/>
                    <a:pt x="4101" y="1414"/>
                  </a:cubicBezTo>
                  <a:cubicBezTo>
                    <a:pt x="4110" y="1377"/>
                    <a:pt x="4110" y="1330"/>
                    <a:pt x="4120" y="1293"/>
                  </a:cubicBezTo>
                  <a:lnTo>
                    <a:pt x="4120" y="1274"/>
                  </a:lnTo>
                  <a:cubicBezTo>
                    <a:pt x="4120" y="1256"/>
                    <a:pt x="4120" y="1237"/>
                    <a:pt x="4110" y="1218"/>
                  </a:cubicBezTo>
                  <a:cubicBezTo>
                    <a:pt x="4101" y="1200"/>
                    <a:pt x="4082" y="1181"/>
                    <a:pt x="4064" y="1181"/>
                  </a:cubicBezTo>
                  <a:cubicBezTo>
                    <a:pt x="4059" y="1177"/>
                    <a:pt x="4057" y="1174"/>
                    <a:pt x="4054" y="1174"/>
                  </a:cubicBezTo>
                  <a:cubicBezTo>
                    <a:pt x="4052" y="1174"/>
                    <a:pt x="4050" y="1177"/>
                    <a:pt x="4045" y="1181"/>
                  </a:cubicBezTo>
                  <a:cubicBezTo>
                    <a:pt x="4027" y="1181"/>
                    <a:pt x="4017" y="1181"/>
                    <a:pt x="4008" y="1191"/>
                  </a:cubicBezTo>
                  <a:cubicBezTo>
                    <a:pt x="3989" y="1200"/>
                    <a:pt x="3971" y="1209"/>
                    <a:pt x="3971" y="1237"/>
                  </a:cubicBezTo>
                  <a:cubicBezTo>
                    <a:pt x="3952" y="1311"/>
                    <a:pt x="3943" y="1395"/>
                    <a:pt x="3934" y="1469"/>
                  </a:cubicBezTo>
                  <a:cubicBezTo>
                    <a:pt x="3906" y="1442"/>
                    <a:pt x="3878" y="1404"/>
                    <a:pt x="3850" y="1377"/>
                  </a:cubicBezTo>
                  <a:cubicBezTo>
                    <a:pt x="3766" y="1293"/>
                    <a:pt x="3673" y="1209"/>
                    <a:pt x="3580" y="1144"/>
                  </a:cubicBezTo>
                  <a:cubicBezTo>
                    <a:pt x="3366" y="977"/>
                    <a:pt x="3125" y="846"/>
                    <a:pt x="2873" y="735"/>
                  </a:cubicBezTo>
                  <a:cubicBezTo>
                    <a:pt x="2632" y="623"/>
                    <a:pt x="2371" y="530"/>
                    <a:pt x="2111" y="484"/>
                  </a:cubicBezTo>
                  <a:cubicBezTo>
                    <a:pt x="1990" y="456"/>
                    <a:pt x="1878" y="437"/>
                    <a:pt x="1758" y="437"/>
                  </a:cubicBezTo>
                  <a:lnTo>
                    <a:pt x="1748" y="437"/>
                  </a:lnTo>
                  <a:cubicBezTo>
                    <a:pt x="1646" y="437"/>
                    <a:pt x="1553" y="447"/>
                    <a:pt x="1460" y="474"/>
                  </a:cubicBezTo>
                  <a:cubicBezTo>
                    <a:pt x="1423" y="493"/>
                    <a:pt x="1376" y="512"/>
                    <a:pt x="1339" y="540"/>
                  </a:cubicBezTo>
                  <a:lnTo>
                    <a:pt x="1302" y="567"/>
                  </a:lnTo>
                  <a:lnTo>
                    <a:pt x="1302" y="84"/>
                  </a:lnTo>
                  <a:cubicBezTo>
                    <a:pt x="1302" y="38"/>
                    <a:pt x="1266" y="1"/>
                    <a:pt x="1220" y="0"/>
                  </a:cubicBezTo>
                  <a:close/>
                </a:path>
              </a:pathLst>
            </a:custGeom>
            <a:solidFill>
              <a:srgbClr val="DE9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758;p51">
              <a:extLst>
                <a:ext uri="{FF2B5EF4-FFF2-40B4-BE49-F238E27FC236}">
                  <a16:creationId xmlns:a16="http://schemas.microsoft.com/office/drawing/2014/main" id="{BD0934B0-9A9C-4066-A72B-7741D0D0525F}"/>
                </a:ext>
              </a:extLst>
            </p:cNvPr>
            <p:cNvSpPr/>
            <p:nvPr/>
          </p:nvSpPr>
          <p:spPr>
            <a:xfrm>
              <a:off x="6792738" y="3597007"/>
              <a:ext cx="394471" cy="298737"/>
            </a:xfrm>
            <a:custGeom>
              <a:avLst/>
              <a:gdLst/>
              <a:ahLst/>
              <a:cxnLst/>
              <a:rect l="l" t="t" r="r" b="b"/>
              <a:pathLst>
                <a:path w="4446" h="3367" extrusionOk="0">
                  <a:moveTo>
                    <a:pt x="550" y="0"/>
                  </a:moveTo>
                  <a:lnTo>
                    <a:pt x="540" y="10"/>
                  </a:lnTo>
                  <a:lnTo>
                    <a:pt x="522" y="10"/>
                  </a:lnTo>
                  <a:cubicBezTo>
                    <a:pt x="503" y="10"/>
                    <a:pt x="484" y="28"/>
                    <a:pt x="475" y="47"/>
                  </a:cubicBezTo>
                  <a:cubicBezTo>
                    <a:pt x="336" y="372"/>
                    <a:pt x="224" y="707"/>
                    <a:pt x="140" y="1051"/>
                  </a:cubicBezTo>
                  <a:cubicBezTo>
                    <a:pt x="47" y="1405"/>
                    <a:pt x="10" y="1758"/>
                    <a:pt x="1" y="2111"/>
                  </a:cubicBezTo>
                  <a:cubicBezTo>
                    <a:pt x="10" y="2149"/>
                    <a:pt x="29" y="2176"/>
                    <a:pt x="57" y="2186"/>
                  </a:cubicBezTo>
                  <a:cubicBezTo>
                    <a:pt x="66" y="2214"/>
                    <a:pt x="75" y="2232"/>
                    <a:pt x="94" y="2241"/>
                  </a:cubicBezTo>
                  <a:cubicBezTo>
                    <a:pt x="484" y="2483"/>
                    <a:pt x="894" y="2697"/>
                    <a:pt x="1321" y="2883"/>
                  </a:cubicBezTo>
                  <a:cubicBezTo>
                    <a:pt x="1526" y="2967"/>
                    <a:pt x="1740" y="3051"/>
                    <a:pt x="1963" y="3116"/>
                  </a:cubicBezTo>
                  <a:cubicBezTo>
                    <a:pt x="2140" y="3162"/>
                    <a:pt x="2335" y="3209"/>
                    <a:pt x="2567" y="3264"/>
                  </a:cubicBezTo>
                  <a:cubicBezTo>
                    <a:pt x="2781" y="3302"/>
                    <a:pt x="2967" y="3330"/>
                    <a:pt x="3153" y="3348"/>
                  </a:cubicBezTo>
                  <a:cubicBezTo>
                    <a:pt x="3256" y="3357"/>
                    <a:pt x="3358" y="3367"/>
                    <a:pt x="3460" y="3367"/>
                  </a:cubicBezTo>
                  <a:cubicBezTo>
                    <a:pt x="3553" y="3367"/>
                    <a:pt x="3646" y="3357"/>
                    <a:pt x="3748" y="3348"/>
                  </a:cubicBezTo>
                  <a:cubicBezTo>
                    <a:pt x="3832" y="3339"/>
                    <a:pt x="3916" y="3320"/>
                    <a:pt x="4000" y="3292"/>
                  </a:cubicBezTo>
                  <a:cubicBezTo>
                    <a:pt x="4037" y="3274"/>
                    <a:pt x="4074" y="3264"/>
                    <a:pt x="4111" y="3246"/>
                  </a:cubicBezTo>
                  <a:cubicBezTo>
                    <a:pt x="4148" y="3227"/>
                    <a:pt x="4176" y="3199"/>
                    <a:pt x="4204" y="3181"/>
                  </a:cubicBezTo>
                  <a:cubicBezTo>
                    <a:pt x="4260" y="3134"/>
                    <a:pt x="4297" y="3078"/>
                    <a:pt x="4334" y="3023"/>
                  </a:cubicBezTo>
                  <a:cubicBezTo>
                    <a:pt x="4362" y="2958"/>
                    <a:pt x="4390" y="2892"/>
                    <a:pt x="4399" y="2827"/>
                  </a:cubicBezTo>
                  <a:cubicBezTo>
                    <a:pt x="4437" y="2679"/>
                    <a:pt x="4446" y="2520"/>
                    <a:pt x="4427" y="2372"/>
                  </a:cubicBezTo>
                  <a:cubicBezTo>
                    <a:pt x="4418" y="2223"/>
                    <a:pt x="4399" y="2065"/>
                    <a:pt x="4362" y="1916"/>
                  </a:cubicBezTo>
                  <a:cubicBezTo>
                    <a:pt x="4353" y="1851"/>
                    <a:pt x="4344" y="1786"/>
                    <a:pt x="4325" y="1721"/>
                  </a:cubicBezTo>
                  <a:lnTo>
                    <a:pt x="4316" y="1665"/>
                  </a:lnTo>
                  <a:cubicBezTo>
                    <a:pt x="4306" y="1618"/>
                    <a:pt x="4297" y="1572"/>
                    <a:pt x="4288" y="1516"/>
                  </a:cubicBezTo>
                  <a:cubicBezTo>
                    <a:pt x="4241" y="1349"/>
                    <a:pt x="4167" y="1191"/>
                    <a:pt x="4055" y="1051"/>
                  </a:cubicBezTo>
                  <a:cubicBezTo>
                    <a:pt x="3953" y="930"/>
                    <a:pt x="3823" y="819"/>
                    <a:pt x="3674" y="744"/>
                  </a:cubicBezTo>
                  <a:cubicBezTo>
                    <a:pt x="3525" y="651"/>
                    <a:pt x="3367" y="586"/>
                    <a:pt x="3209" y="530"/>
                  </a:cubicBezTo>
                  <a:cubicBezTo>
                    <a:pt x="3060" y="484"/>
                    <a:pt x="2902" y="447"/>
                    <a:pt x="2707" y="400"/>
                  </a:cubicBezTo>
                  <a:lnTo>
                    <a:pt x="2344" y="317"/>
                  </a:lnTo>
                  <a:lnTo>
                    <a:pt x="2010" y="242"/>
                  </a:lnTo>
                  <a:cubicBezTo>
                    <a:pt x="1638" y="149"/>
                    <a:pt x="1256" y="103"/>
                    <a:pt x="884" y="93"/>
                  </a:cubicBezTo>
                  <a:cubicBezTo>
                    <a:pt x="791" y="93"/>
                    <a:pt x="708" y="93"/>
                    <a:pt x="624" y="103"/>
                  </a:cubicBezTo>
                  <a:cubicBezTo>
                    <a:pt x="624" y="93"/>
                    <a:pt x="624" y="75"/>
                    <a:pt x="624" y="56"/>
                  </a:cubicBezTo>
                  <a:cubicBezTo>
                    <a:pt x="615" y="38"/>
                    <a:pt x="605" y="19"/>
                    <a:pt x="587" y="10"/>
                  </a:cubicBezTo>
                  <a:cubicBezTo>
                    <a:pt x="577" y="0"/>
                    <a:pt x="559" y="0"/>
                    <a:pt x="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759;p51">
              <a:extLst>
                <a:ext uri="{FF2B5EF4-FFF2-40B4-BE49-F238E27FC236}">
                  <a16:creationId xmlns:a16="http://schemas.microsoft.com/office/drawing/2014/main" id="{E5822536-58DB-422B-8EE9-F2EB270610E6}"/>
                </a:ext>
              </a:extLst>
            </p:cNvPr>
            <p:cNvSpPr/>
            <p:nvPr/>
          </p:nvSpPr>
          <p:spPr>
            <a:xfrm>
              <a:off x="6983230" y="3654767"/>
              <a:ext cx="44806" cy="227136"/>
            </a:xfrm>
            <a:custGeom>
              <a:avLst/>
              <a:gdLst/>
              <a:ahLst/>
              <a:cxnLst/>
              <a:rect l="l" t="t" r="r" b="b"/>
              <a:pathLst>
                <a:path w="505" h="2560" extrusionOk="0">
                  <a:moveTo>
                    <a:pt x="420" y="0"/>
                  </a:moveTo>
                  <a:cubicBezTo>
                    <a:pt x="402" y="0"/>
                    <a:pt x="383" y="10"/>
                    <a:pt x="374" y="28"/>
                  </a:cubicBezTo>
                  <a:cubicBezTo>
                    <a:pt x="355" y="47"/>
                    <a:pt x="355" y="65"/>
                    <a:pt x="355" y="84"/>
                  </a:cubicBezTo>
                  <a:cubicBezTo>
                    <a:pt x="355" y="140"/>
                    <a:pt x="346" y="196"/>
                    <a:pt x="337" y="251"/>
                  </a:cubicBezTo>
                  <a:cubicBezTo>
                    <a:pt x="281" y="995"/>
                    <a:pt x="169" y="1739"/>
                    <a:pt x="11" y="2474"/>
                  </a:cubicBezTo>
                  <a:cubicBezTo>
                    <a:pt x="1" y="2527"/>
                    <a:pt x="42" y="2559"/>
                    <a:pt x="84" y="2559"/>
                  </a:cubicBezTo>
                  <a:cubicBezTo>
                    <a:pt x="116" y="2559"/>
                    <a:pt x="148" y="2541"/>
                    <a:pt x="160" y="2502"/>
                  </a:cubicBezTo>
                  <a:cubicBezTo>
                    <a:pt x="337" y="1702"/>
                    <a:pt x="448" y="893"/>
                    <a:pt x="504" y="75"/>
                  </a:cubicBezTo>
                  <a:cubicBezTo>
                    <a:pt x="504" y="56"/>
                    <a:pt x="495" y="38"/>
                    <a:pt x="486" y="19"/>
                  </a:cubicBezTo>
                  <a:cubicBezTo>
                    <a:pt x="467" y="10"/>
                    <a:pt x="448" y="0"/>
                    <a:pt x="4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760;p51">
              <a:extLst>
                <a:ext uri="{FF2B5EF4-FFF2-40B4-BE49-F238E27FC236}">
                  <a16:creationId xmlns:a16="http://schemas.microsoft.com/office/drawing/2014/main" id="{A2243E5A-2FE5-467F-8360-EA8CA849D4C7}"/>
                </a:ext>
              </a:extLst>
            </p:cNvPr>
            <p:cNvSpPr/>
            <p:nvPr/>
          </p:nvSpPr>
          <p:spPr>
            <a:xfrm>
              <a:off x="6780405" y="3761148"/>
              <a:ext cx="406804" cy="170884"/>
            </a:xfrm>
            <a:custGeom>
              <a:avLst/>
              <a:gdLst/>
              <a:ahLst/>
              <a:cxnLst/>
              <a:rect l="l" t="t" r="r" b="b"/>
              <a:pathLst>
                <a:path w="4585" h="1926" extrusionOk="0">
                  <a:moveTo>
                    <a:pt x="131" y="1"/>
                  </a:moveTo>
                  <a:cubicBezTo>
                    <a:pt x="103" y="57"/>
                    <a:pt x="84" y="113"/>
                    <a:pt x="65" y="168"/>
                  </a:cubicBezTo>
                  <a:lnTo>
                    <a:pt x="65" y="159"/>
                  </a:lnTo>
                  <a:cubicBezTo>
                    <a:pt x="38" y="224"/>
                    <a:pt x="28" y="289"/>
                    <a:pt x="19" y="364"/>
                  </a:cubicBezTo>
                  <a:cubicBezTo>
                    <a:pt x="10" y="401"/>
                    <a:pt x="10" y="447"/>
                    <a:pt x="10" y="494"/>
                  </a:cubicBezTo>
                  <a:cubicBezTo>
                    <a:pt x="0" y="540"/>
                    <a:pt x="10" y="587"/>
                    <a:pt x="10" y="624"/>
                  </a:cubicBezTo>
                  <a:cubicBezTo>
                    <a:pt x="10" y="633"/>
                    <a:pt x="10" y="652"/>
                    <a:pt x="10" y="661"/>
                  </a:cubicBezTo>
                  <a:cubicBezTo>
                    <a:pt x="344" y="912"/>
                    <a:pt x="707" y="1117"/>
                    <a:pt x="1088" y="1284"/>
                  </a:cubicBezTo>
                  <a:cubicBezTo>
                    <a:pt x="1516" y="1480"/>
                    <a:pt x="1963" y="1628"/>
                    <a:pt x="2418" y="1731"/>
                  </a:cubicBezTo>
                  <a:cubicBezTo>
                    <a:pt x="2716" y="1805"/>
                    <a:pt x="3023" y="1861"/>
                    <a:pt x="3320" y="1889"/>
                  </a:cubicBezTo>
                  <a:cubicBezTo>
                    <a:pt x="3543" y="1917"/>
                    <a:pt x="3767" y="1926"/>
                    <a:pt x="3990" y="1926"/>
                  </a:cubicBezTo>
                  <a:lnTo>
                    <a:pt x="4213" y="1926"/>
                  </a:lnTo>
                  <a:cubicBezTo>
                    <a:pt x="4278" y="1926"/>
                    <a:pt x="4343" y="1917"/>
                    <a:pt x="4408" y="1917"/>
                  </a:cubicBezTo>
                  <a:lnTo>
                    <a:pt x="4464" y="1917"/>
                  </a:lnTo>
                  <a:cubicBezTo>
                    <a:pt x="4483" y="1907"/>
                    <a:pt x="4511" y="1898"/>
                    <a:pt x="4520" y="1879"/>
                  </a:cubicBezTo>
                  <a:cubicBezTo>
                    <a:pt x="4538" y="1870"/>
                    <a:pt x="4548" y="1851"/>
                    <a:pt x="4557" y="1833"/>
                  </a:cubicBezTo>
                  <a:cubicBezTo>
                    <a:pt x="4566" y="1796"/>
                    <a:pt x="4576" y="1758"/>
                    <a:pt x="4576" y="1721"/>
                  </a:cubicBezTo>
                  <a:cubicBezTo>
                    <a:pt x="4585" y="1684"/>
                    <a:pt x="4585" y="1647"/>
                    <a:pt x="4576" y="1610"/>
                  </a:cubicBezTo>
                  <a:cubicBezTo>
                    <a:pt x="4576" y="1573"/>
                    <a:pt x="4566" y="1545"/>
                    <a:pt x="4548" y="1507"/>
                  </a:cubicBezTo>
                  <a:cubicBezTo>
                    <a:pt x="4538" y="1480"/>
                    <a:pt x="4520" y="1452"/>
                    <a:pt x="4501" y="1424"/>
                  </a:cubicBezTo>
                  <a:cubicBezTo>
                    <a:pt x="4483" y="1396"/>
                    <a:pt x="4455" y="1368"/>
                    <a:pt x="4427" y="1340"/>
                  </a:cubicBezTo>
                  <a:cubicBezTo>
                    <a:pt x="4427" y="1303"/>
                    <a:pt x="4390" y="1275"/>
                    <a:pt x="4352" y="1275"/>
                  </a:cubicBezTo>
                  <a:lnTo>
                    <a:pt x="4287" y="1275"/>
                  </a:lnTo>
                  <a:cubicBezTo>
                    <a:pt x="4250" y="1266"/>
                    <a:pt x="4213" y="1256"/>
                    <a:pt x="4166" y="1256"/>
                  </a:cubicBezTo>
                  <a:lnTo>
                    <a:pt x="4139" y="1256"/>
                  </a:lnTo>
                  <a:cubicBezTo>
                    <a:pt x="4120" y="1256"/>
                    <a:pt x="4101" y="1266"/>
                    <a:pt x="4083" y="1275"/>
                  </a:cubicBezTo>
                  <a:lnTo>
                    <a:pt x="4018" y="1275"/>
                  </a:lnTo>
                  <a:cubicBezTo>
                    <a:pt x="3841" y="1275"/>
                    <a:pt x="3664" y="1266"/>
                    <a:pt x="3478" y="1247"/>
                  </a:cubicBezTo>
                  <a:cubicBezTo>
                    <a:pt x="3088" y="1210"/>
                    <a:pt x="2697" y="1135"/>
                    <a:pt x="2325" y="1033"/>
                  </a:cubicBezTo>
                  <a:lnTo>
                    <a:pt x="2223" y="1005"/>
                  </a:lnTo>
                  <a:lnTo>
                    <a:pt x="2214" y="1005"/>
                  </a:lnTo>
                  <a:lnTo>
                    <a:pt x="2037" y="959"/>
                  </a:lnTo>
                  <a:cubicBezTo>
                    <a:pt x="1888" y="912"/>
                    <a:pt x="1749" y="856"/>
                    <a:pt x="1609" y="810"/>
                  </a:cubicBezTo>
                  <a:cubicBezTo>
                    <a:pt x="1488" y="763"/>
                    <a:pt x="1377" y="717"/>
                    <a:pt x="1265" y="661"/>
                  </a:cubicBezTo>
                  <a:cubicBezTo>
                    <a:pt x="949" y="531"/>
                    <a:pt x="642" y="364"/>
                    <a:pt x="354" y="168"/>
                  </a:cubicBezTo>
                  <a:cubicBezTo>
                    <a:pt x="317" y="140"/>
                    <a:pt x="279" y="113"/>
                    <a:pt x="242" y="94"/>
                  </a:cubicBezTo>
                  <a:cubicBezTo>
                    <a:pt x="214" y="66"/>
                    <a:pt x="177" y="38"/>
                    <a:pt x="140" y="10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761;p51">
              <a:extLst>
                <a:ext uri="{FF2B5EF4-FFF2-40B4-BE49-F238E27FC236}">
                  <a16:creationId xmlns:a16="http://schemas.microsoft.com/office/drawing/2014/main" id="{18EB6FF8-EB7F-47DB-8A46-A0DEC52AA0D5}"/>
                </a:ext>
              </a:extLst>
            </p:cNvPr>
            <p:cNvSpPr/>
            <p:nvPr/>
          </p:nvSpPr>
          <p:spPr>
            <a:xfrm>
              <a:off x="7206995" y="3788386"/>
              <a:ext cx="691434" cy="419226"/>
            </a:xfrm>
            <a:custGeom>
              <a:avLst/>
              <a:gdLst/>
              <a:ahLst/>
              <a:cxnLst/>
              <a:rect l="l" t="t" r="r" b="b"/>
              <a:pathLst>
                <a:path w="7793" h="4725" extrusionOk="0">
                  <a:moveTo>
                    <a:pt x="2213" y="1"/>
                  </a:moveTo>
                  <a:cubicBezTo>
                    <a:pt x="2148" y="10"/>
                    <a:pt x="2092" y="19"/>
                    <a:pt x="2027" y="38"/>
                  </a:cubicBezTo>
                  <a:cubicBezTo>
                    <a:pt x="1916" y="75"/>
                    <a:pt x="1804" y="131"/>
                    <a:pt x="1702" y="187"/>
                  </a:cubicBezTo>
                  <a:cubicBezTo>
                    <a:pt x="1469" y="326"/>
                    <a:pt x="1246" y="494"/>
                    <a:pt x="1051" y="680"/>
                  </a:cubicBezTo>
                  <a:cubicBezTo>
                    <a:pt x="846" y="856"/>
                    <a:pt x="660" y="1042"/>
                    <a:pt x="493" y="1247"/>
                  </a:cubicBezTo>
                  <a:cubicBezTo>
                    <a:pt x="409" y="1340"/>
                    <a:pt x="344" y="1424"/>
                    <a:pt x="279" y="1507"/>
                  </a:cubicBezTo>
                  <a:cubicBezTo>
                    <a:pt x="242" y="1554"/>
                    <a:pt x="214" y="1591"/>
                    <a:pt x="186" y="1637"/>
                  </a:cubicBezTo>
                  <a:lnTo>
                    <a:pt x="158" y="1600"/>
                  </a:lnTo>
                  <a:lnTo>
                    <a:pt x="149" y="1572"/>
                  </a:lnTo>
                  <a:cubicBezTo>
                    <a:pt x="130" y="1554"/>
                    <a:pt x="102" y="1544"/>
                    <a:pt x="74" y="1544"/>
                  </a:cubicBezTo>
                  <a:cubicBezTo>
                    <a:pt x="37" y="1544"/>
                    <a:pt x="9" y="1582"/>
                    <a:pt x="9" y="1619"/>
                  </a:cubicBezTo>
                  <a:cubicBezTo>
                    <a:pt x="0" y="1637"/>
                    <a:pt x="9" y="1656"/>
                    <a:pt x="19" y="1675"/>
                  </a:cubicBezTo>
                  <a:cubicBezTo>
                    <a:pt x="102" y="1796"/>
                    <a:pt x="186" y="1926"/>
                    <a:pt x="270" y="2047"/>
                  </a:cubicBezTo>
                  <a:cubicBezTo>
                    <a:pt x="549" y="2484"/>
                    <a:pt x="846" y="2911"/>
                    <a:pt x="1163" y="3311"/>
                  </a:cubicBezTo>
                  <a:cubicBezTo>
                    <a:pt x="1655" y="3925"/>
                    <a:pt x="2158" y="4325"/>
                    <a:pt x="2688" y="4539"/>
                  </a:cubicBezTo>
                  <a:cubicBezTo>
                    <a:pt x="3004" y="4660"/>
                    <a:pt x="3348" y="4725"/>
                    <a:pt x="3692" y="4725"/>
                  </a:cubicBezTo>
                  <a:cubicBezTo>
                    <a:pt x="3804" y="4725"/>
                    <a:pt x="3915" y="4725"/>
                    <a:pt x="4036" y="4716"/>
                  </a:cubicBezTo>
                  <a:cubicBezTo>
                    <a:pt x="4166" y="4706"/>
                    <a:pt x="4278" y="4706"/>
                    <a:pt x="4399" y="4697"/>
                  </a:cubicBezTo>
                  <a:cubicBezTo>
                    <a:pt x="4575" y="4678"/>
                    <a:pt x="4752" y="4660"/>
                    <a:pt x="4938" y="4641"/>
                  </a:cubicBezTo>
                  <a:lnTo>
                    <a:pt x="5115" y="4613"/>
                  </a:lnTo>
                  <a:cubicBezTo>
                    <a:pt x="5924" y="4511"/>
                    <a:pt x="6714" y="4334"/>
                    <a:pt x="7495" y="4102"/>
                  </a:cubicBezTo>
                  <a:cubicBezTo>
                    <a:pt x="7514" y="4092"/>
                    <a:pt x="7533" y="4083"/>
                    <a:pt x="7542" y="4065"/>
                  </a:cubicBezTo>
                  <a:cubicBezTo>
                    <a:pt x="7551" y="4046"/>
                    <a:pt x="7560" y="4027"/>
                    <a:pt x="7551" y="4009"/>
                  </a:cubicBezTo>
                  <a:cubicBezTo>
                    <a:pt x="7551" y="3999"/>
                    <a:pt x="7551" y="3981"/>
                    <a:pt x="7542" y="3972"/>
                  </a:cubicBezTo>
                  <a:cubicBezTo>
                    <a:pt x="7663" y="3767"/>
                    <a:pt x="7746" y="3535"/>
                    <a:pt x="7774" y="3293"/>
                  </a:cubicBezTo>
                  <a:cubicBezTo>
                    <a:pt x="7793" y="3163"/>
                    <a:pt x="7793" y="3032"/>
                    <a:pt x="7774" y="2911"/>
                  </a:cubicBezTo>
                  <a:cubicBezTo>
                    <a:pt x="7756" y="2800"/>
                    <a:pt x="7718" y="2688"/>
                    <a:pt x="7672" y="2586"/>
                  </a:cubicBezTo>
                  <a:cubicBezTo>
                    <a:pt x="7681" y="2567"/>
                    <a:pt x="7681" y="2549"/>
                    <a:pt x="7681" y="2540"/>
                  </a:cubicBezTo>
                  <a:cubicBezTo>
                    <a:pt x="7672" y="2521"/>
                    <a:pt x="7663" y="2502"/>
                    <a:pt x="7644" y="2484"/>
                  </a:cubicBezTo>
                  <a:cubicBezTo>
                    <a:pt x="7626" y="2474"/>
                    <a:pt x="7607" y="2474"/>
                    <a:pt x="7588" y="2474"/>
                  </a:cubicBezTo>
                  <a:cubicBezTo>
                    <a:pt x="7309" y="2493"/>
                    <a:pt x="7077" y="2502"/>
                    <a:pt x="6863" y="2512"/>
                  </a:cubicBezTo>
                  <a:cubicBezTo>
                    <a:pt x="6666" y="2518"/>
                    <a:pt x="6487" y="2525"/>
                    <a:pt x="6317" y="2525"/>
                  </a:cubicBezTo>
                  <a:cubicBezTo>
                    <a:pt x="6247" y="2525"/>
                    <a:pt x="6178" y="2524"/>
                    <a:pt x="6110" y="2521"/>
                  </a:cubicBezTo>
                  <a:lnTo>
                    <a:pt x="5552" y="2521"/>
                  </a:lnTo>
                  <a:cubicBezTo>
                    <a:pt x="5507" y="2522"/>
                    <a:pt x="5463" y="2523"/>
                    <a:pt x="5418" y="2523"/>
                  </a:cubicBezTo>
                  <a:cubicBezTo>
                    <a:pt x="5117" y="2523"/>
                    <a:pt x="4810" y="2496"/>
                    <a:pt x="4510" y="2456"/>
                  </a:cubicBezTo>
                  <a:cubicBezTo>
                    <a:pt x="4473" y="2447"/>
                    <a:pt x="4427" y="2437"/>
                    <a:pt x="4389" y="2428"/>
                  </a:cubicBezTo>
                  <a:cubicBezTo>
                    <a:pt x="4241" y="2391"/>
                    <a:pt x="4092" y="2335"/>
                    <a:pt x="3943" y="2270"/>
                  </a:cubicBezTo>
                  <a:cubicBezTo>
                    <a:pt x="3850" y="2214"/>
                    <a:pt x="3766" y="2149"/>
                    <a:pt x="3683" y="2075"/>
                  </a:cubicBezTo>
                  <a:cubicBezTo>
                    <a:pt x="3590" y="1982"/>
                    <a:pt x="3506" y="1879"/>
                    <a:pt x="3441" y="1768"/>
                  </a:cubicBezTo>
                  <a:cubicBezTo>
                    <a:pt x="3283" y="1479"/>
                    <a:pt x="3143" y="1182"/>
                    <a:pt x="3032" y="875"/>
                  </a:cubicBezTo>
                  <a:cubicBezTo>
                    <a:pt x="2976" y="717"/>
                    <a:pt x="2911" y="549"/>
                    <a:pt x="2836" y="391"/>
                  </a:cubicBezTo>
                  <a:cubicBezTo>
                    <a:pt x="2846" y="363"/>
                    <a:pt x="2836" y="345"/>
                    <a:pt x="2827" y="336"/>
                  </a:cubicBezTo>
                  <a:cubicBezTo>
                    <a:pt x="2808" y="298"/>
                    <a:pt x="2790" y="270"/>
                    <a:pt x="2771" y="243"/>
                  </a:cubicBezTo>
                  <a:lnTo>
                    <a:pt x="2753" y="205"/>
                  </a:lnTo>
                  <a:cubicBezTo>
                    <a:pt x="2743" y="187"/>
                    <a:pt x="2725" y="168"/>
                    <a:pt x="2706" y="159"/>
                  </a:cubicBezTo>
                  <a:cubicBezTo>
                    <a:pt x="2678" y="140"/>
                    <a:pt x="2650" y="112"/>
                    <a:pt x="2613" y="84"/>
                  </a:cubicBezTo>
                  <a:cubicBezTo>
                    <a:pt x="2530" y="38"/>
                    <a:pt x="2437" y="10"/>
                    <a:pt x="2334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762;p51">
              <a:extLst>
                <a:ext uri="{FF2B5EF4-FFF2-40B4-BE49-F238E27FC236}">
                  <a16:creationId xmlns:a16="http://schemas.microsoft.com/office/drawing/2014/main" id="{5A48A3D4-5493-426A-BBFA-5CB9F56006E6}"/>
                </a:ext>
              </a:extLst>
            </p:cNvPr>
            <p:cNvSpPr/>
            <p:nvPr/>
          </p:nvSpPr>
          <p:spPr>
            <a:xfrm>
              <a:off x="7380186" y="3841177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763;p51">
              <a:extLst>
                <a:ext uri="{FF2B5EF4-FFF2-40B4-BE49-F238E27FC236}">
                  <a16:creationId xmlns:a16="http://schemas.microsoft.com/office/drawing/2014/main" id="{36B43D0F-B82F-4CC7-B3BB-31EE97BD1041}"/>
                </a:ext>
              </a:extLst>
            </p:cNvPr>
            <p:cNvSpPr/>
            <p:nvPr/>
          </p:nvSpPr>
          <p:spPr>
            <a:xfrm>
              <a:off x="7424814" y="3931942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49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764;p51">
              <a:extLst>
                <a:ext uri="{FF2B5EF4-FFF2-40B4-BE49-F238E27FC236}">
                  <a16:creationId xmlns:a16="http://schemas.microsoft.com/office/drawing/2014/main" id="{FBD1E155-1112-4459-BCB8-6E3749C19345}"/>
                </a:ext>
              </a:extLst>
            </p:cNvPr>
            <p:cNvSpPr/>
            <p:nvPr/>
          </p:nvSpPr>
          <p:spPr>
            <a:xfrm>
              <a:off x="7039482" y="3598604"/>
              <a:ext cx="465451" cy="305391"/>
            </a:xfrm>
            <a:custGeom>
              <a:avLst/>
              <a:gdLst/>
              <a:ahLst/>
              <a:cxnLst/>
              <a:rect l="l" t="t" r="r" b="b"/>
              <a:pathLst>
                <a:path w="5246" h="3442" extrusionOk="0">
                  <a:moveTo>
                    <a:pt x="3060" y="1"/>
                  </a:moveTo>
                  <a:lnTo>
                    <a:pt x="3060" y="10"/>
                  </a:lnTo>
                  <a:lnTo>
                    <a:pt x="2902" y="10"/>
                  </a:lnTo>
                  <a:cubicBezTo>
                    <a:pt x="2520" y="10"/>
                    <a:pt x="2148" y="57"/>
                    <a:pt x="1786" y="122"/>
                  </a:cubicBezTo>
                  <a:cubicBezTo>
                    <a:pt x="1470" y="178"/>
                    <a:pt x="1163" y="271"/>
                    <a:pt x="865" y="382"/>
                  </a:cubicBezTo>
                  <a:cubicBezTo>
                    <a:pt x="623" y="485"/>
                    <a:pt x="391" y="615"/>
                    <a:pt x="177" y="773"/>
                  </a:cubicBezTo>
                  <a:cubicBezTo>
                    <a:pt x="168" y="754"/>
                    <a:pt x="168" y="736"/>
                    <a:pt x="158" y="726"/>
                  </a:cubicBezTo>
                  <a:cubicBezTo>
                    <a:pt x="149" y="698"/>
                    <a:pt x="140" y="680"/>
                    <a:pt x="121" y="671"/>
                  </a:cubicBezTo>
                  <a:cubicBezTo>
                    <a:pt x="112" y="661"/>
                    <a:pt x="93" y="661"/>
                    <a:pt x="84" y="661"/>
                  </a:cubicBezTo>
                  <a:lnTo>
                    <a:pt x="65" y="661"/>
                  </a:lnTo>
                  <a:cubicBezTo>
                    <a:pt x="47" y="671"/>
                    <a:pt x="28" y="680"/>
                    <a:pt x="10" y="698"/>
                  </a:cubicBezTo>
                  <a:cubicBezTo>
                    <a:pt x="0" y="717"/>
                    <a:pt x="0" y="736"/>
                    <a:pt x="10" y="754"/>
                  </a:cubicBezTo>
                  <a:cubicBezTo>
                    <a:pt x="344" y="1666"/>
                    <a:pt x="754" y="2549"/>
                    <a:pt x="1237" y="3395"/>
                  </a:cubicBezTo>
                  <a:cubicBezTo>
                    <a:pt x="1246" y="3414"/>
                    <a:pt x="1274" y="3432"/>
                    <a:pt x="1293" y="3432"/>
                  </a:cubicBezTo>
                  <a:cubicBezTo>
                    <a:pt x="1312" y="3442"/>
                    <a:pt x="1321" y="3442"/>
                    <a:pt x="1339" y="3442"/>
                  </a:cubicBezTo>
                  <a:lnTo>
                    <a:pt x="1349" y="3442"/>
                  </a:lnTo>
                  <a:cubicBezTo>
                    <a:pt x="2028" y="3312"/>
                    <a:pt x="2902" y="3107"/>
                    <a:pt x="3720" y="2726"/>
                  </a:cubicBezTo>
                  <a:cubicBezTo>
                    <a:pt x="4278" y="2475"/>
                    <a:pt x="4780" y="2112"/>
                    <a:pt x="5208" y="1666"/>
                  </a:cubicBezTo>
                  <a:cubicBezTo>
                    <a:pt x="5227" y="1647"/>
                    <a:pt x="5236" y="1628"/>
                    <a:pt x="5227" y="1600"/>
                  </a:cubicBezTo>
                  <a:cubicBezTo>
                    <a:pt x="5245" y="1573"/>
                    <a:pt x="5236" y="1535"/>
                    <a:pt x="5217" y="1517"/>
                  </a:cubicBezTo>
                  <a:cubicBezTo>
                    <a:pt x="5003" y="1266"/>
                    <a:pt x="4724" y="931"/>
                    <a:pt x="4473" y="587"/>
                  </a:cubicBezTo>
                  <a:lnTo>
                    <a:pt x="4473" y="596"/>
                  </a:lnTo>
                  <a:cubicBezTo>
                    <a:pt x="4352" y="438"/>
                    <a:pt x="4250" y="289"/>
                    <a:pt x="4157" y="131"/>
                  </a:cubicBezTo>
                  <a:cubicBezTo>
                    <a:pt x="4148" y="113"/>
                    <a:pt x="4129" y="103"/>
                    <a:pt x="4111" y="94"/>
                  </a:cubicBezTo>
                  <a:lnTo>
                    <a:pt x="4092" y="94"/>
                  </a:lnTo>
                  <a:cubicBezTo>
                    <a:pt x="4073" y="94"/>
                    <a:pt x="4064" y="94"/>
                    <a:pt x="4055" y="103"/>
                  </a:cubicBezTo>
                  <a:cubicBezTo>
                    <a:pt x="4036" y="113"/>
                    <a:pt x="4018" y="131"/>
                    <a:pt x="4008" y="159"/>
                  </a:cubicBezTo>
                  <a:cubicBezTo>
                    <a:pt x="3943" y="140"/>
                    <a:pt x="3869" y="113"/>
                    <a:pt x="3794" y="94"/>
                  </a:cubicBezTo>
                  <a:cubicBezTo>
                    <a:pt x="3683" y="66"/>
                    <a:pt x="3562" y="38"/>
                    <a:pt x="3441" y="29"/>
                  </a:cubicBezTo>
                  <a:cubicBezTo>
                    <a:pt x="3348" y="10"/>
                    <a:pt x="3246" y="1"/>
                    <a:pt x="3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765;p51">
              <a:extLst>
                <a:ext uri="{FF2B5EF4-FFF2-40B4-BE49-F238E27FC236}">
                  <a16:creationId xmlns:a16="http://schemas.microsoft.com/office/drawing/2014/main" id="{CEE0445A-553D-4164-985B-45B9512226B3}"/>
                </a:ext>
              </a:extLst>
            </p:cNvPr>
            <p:cNvSpPr/>
            <p:nvPr/>
          </p:nvSpPr>
          <p:spPr>
            <a:xfrm>
              <a:off x="7208592" y="3598604"/>
              <a:ext cx="135394" cy="260053"/>
            </a:xfrm>
            <a:custGeom>
              <a:avLst/>
              <a:gdLst/>
              <a:ahLst/>
              <a:cxnLst/>
              <a:rect l="l" t="t" r="r" b="b"/>
              <a:pathLst>
                <a:path w="1526" h="2931" extrusionOk="0">
                  <a:moveTo>
                    <a:pt x="94" y="1"/>
                  </a:moveTo>
                  <a:cubicBezTo>
                    <a:pt x="84" y="1"/>
                    <a:pt x="66" y="1"/>
                    <a:pt x="56" y="10"/>
                  </a:cubicBezTo>
                  <a:lnTo>
                    <a:pt x="47" y="10"/>
                  </a:lnTo>
                  <a:cubicBezTo>
                    <a:pt x="10" y="29"/>
                    <a:pt x="1" y="75"/>
                    <a:pt x="19" y="113"/>
                  </a:cubicBezTo>
                  <a:cubicBezTo>
                    <a:pt x="456" y="875"/>
                    <a:pt x="856" y="1666"/>
                    <a:pt x="1210" y="2465"/>
                  </a:cubicBezTo>
                  <a:cubicBezTo>
                    <a:pt x="1265" y="2605"/>
                    <a:pt x="1321" y="2735"/>
                    <a:pt x="1377" y="2874"/>
                  </a:cubicBezTo>
                  <a:cubicBezTo>
                    <a:pt x="1377" y="2893"/>
                    <a:pt x="1396" y="2912"/>
                    <a:pt x="1405" y="2921"/>
                  </a:cubicBezTo>
                  <a:cubicBezTo>
                    <a:pt x="1423" y="2930"/>
                    <a:pt x="1451" y="2930"/>
                    <a:pt x="1470" y="2930"/>
                  </a:cubicBezTo>
                  <a:cubicBezTo>
                    <a:pt x="1489" y="2921"/>
                    <a:pt x="1507" y="2912"/>
                    <a:pt x="1516" y="2893"/>
                  </a:cubicBezTo>
                  <a:cubicBezTo>
                    <a:pt x="1526" y="2874"/>
                    <a:pt x="1526" y="2856"/>
                    <a:pt x="1526" y="2837"/>
                  </a:cubicBezTo>
                  <a:cubicBezTo>
                    <a:pt x="1154" y="1917"/>
                    <a:pt x="726" y="1024"/>
                    <a:pt x="233" y="168"/>
                  </a:cubicBezTo>
                  <a:cubicBezTo>
                    <a:pt x="215" y="122"/>
                    <a:pt x="187" y="75"/>
                    <a:pt x="159" y="38"/>
                  </a:cubicBezTo>
                  <a:cubicBezTo>
                    <a:pt x="149" y="10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766;p51">
              <a:extLst>
                <a:ext uri="{FF2B5EF4-FFF2-40B4-BE49-F238E27FC236}">
                  <a16:creationId xmlns:a16="http://schemas.microsoft.com/office/drawing/2014/main" id="{9AD8C0C5-60FA-4127-84D2-923C9679326C}"/>
                </a:ext>
              </a:extLst>
            </p:cNvPr>
            <p:cNvSpPr/>
            <p:nvPr/>
          </p:nvSpPr>
          <p:spPr>
            <a:xfrm>
              <a:off x="7131046" y="3718294"/>
              <a:ext cx="405207" cy="227757"/>
            </a:xfrm>
            <a:custGeom>
              <a:avLst/>
              <a:gdLst/>
              <a:ahLst/>
              <a:cxnLst/>
              <a:rect l="l" t="t" r="r" b="b"/>
              <a:pathLst>
                <a:path w="4567" h="2567" extrusionOk="0">
                  <a:moveTo>
                    <a:pt x="4157" y="0"/>
                  </a:moveTo>
                  <a:lnTo>
                    <a:pt x="4148" y="19"/>
                  </a:lnTo>
                  <a:lnTo>
                    <a:pt x="4036" y="131"/>
                  </a:lnTo>
                  <a:lnTo>
                    <a:pt x="4009" y="158"/>
                  </a:lnTo>
                  <a:lnTo>
                    <a:pt x="3999" y="168"/>
                  </a:lnTo>
                  <a:lnTo>
                    <a:pt x="3971" y="186"/>
                  </a:lnTo>
                  <a:lnTo>
                    <a:pt x="3860" y="298"/>
                  </a:lnTo>
                  <a:lnTo>
                    <a:pt x="3785" y="354"/>
                  </a:lnTo>
                  <a:cubicBezTo>
                    <a:pt x="3720" y="419"/>
                    <a:pt x="3646" y="465"/>
                    <a:pt x="3590" y="512"/>
                  </a:cubicBezTo>
                  <a:cubicBezTo>
                    <a:pt x="3562" y="540"/>
                    <a:pt x="3534" y="558"/>
                    <a:pt x="3506" y="577"/>
                  </a:cubicBezTo>
                  <a:lnTo>
                    <a:pt x="3488" y="586"/>
                  </a:lnTo>
                  <a:lnTo>
                    <a:pt x="3469" y="596"/>
                  </a:lnTo>
                  <a:lnTo>
                    <a:pt x="3460" y="596"/>
                  </a:lnTo>
                  <a:cubicBezTo>
                    <a:pt x="2976" y="949"/>
                    <a:pt x="2437" y="1246"/>
                    <a:pt x="1879" y="1470"/>
                  </a:cubicBezTo>
                  <a:cubicBezTo>
                    <a:pt x="1349" y="1674"/>
                    <a:pt x="800" y="1814"/>
                    <a:pt x="233" y="1879"/>
                  </a:cubicBezTo>
                  <a:lnTo>
                    <a:pt x="224" y="1879"/>
                  </a:lnTo>
                  <a:lnTo>
                    <a:pt x="112" y="1888"/>
                  </a:lnTo>
                  <a:cubicBezTo>
                    <a:pt x="94" y="1888"/>
                    <a:pt x="75" y="1897"/>
                    <a:pt x="56" y="1907"/>
                  </a:cubicBezTo>
                  <a:cubicBezTo>
                    <a:pt x="56" y="1916"/>
                    <a:pt x="47" y="1916"/>
                    <a:pt x="47" y="1925"/>
                  </a:cubicBezTo>
                  <a:cubicBezTo>
                    <a:pt x="28" y="1935"/>
                    <a:pt x="19" y="1953"/>
                    <a:pt x="19" y="1972"/>
                  </a:cubicBezTo>
                  <a:cubicBezTo>
                    <a:pt x="1" y="2167"/>
                    <a:pt x="56" y="2353"/>
                    <a:pt x="168" y="2511"/>
                  </a:cubicBezTo>
                  <a:cubicBezTo>
                    <a:pt x="168" y="2520"/>
                    <a:pt x="177" y="2530"/>
                    <a:pt x="187" y="2530"/>
                  </a:cubicBezTo>
                  <a:cubicBezTo>
                    <a:pt x="196" y="2548"/>
                    <a:pt x="214" y="2558"/>
                    <a:pt x="242" y="2567"/>
                  </a:cubicBezTo>
                  <a:cubicBezTo>
                    <a:pt x="689" y="2530"/>
                    <a:pt x="1126" y="2446"/>
                    <a:pt x="1563" y="2316"/>
                  </a:cubicBezTo>
                  <a:cubicBezTo>
                    <a:pt x="2009" y="2186"/>
                    <a:pt x="2446" y="2009"/>
                    <a:pt x="2865" y="1795"/>
                  </a:cubicBezTo>
                  <a:cubicBezTo>
                    <a:pt x="3302" y="1572"/>
                    <a:pt x="3720" y="1293"/>
                    <a:pt x="4092" y="977"/>
                  </a:cubicBezTo>
                  <a:cubicBezTo>
                    <a:pt x="4157" y="930"/>
                    <a:pt x="4213" y="874"/>
                    <a:pt x="4269" y="828"/>
                  </a:cubicBezTo>
                  <a:lnTo>
                    <a:pt x="4288" y="809"/>
                  </a:lnTo>
                  <a:lnTo>
                    <a:pt x="4315" y="782"/>
                  </a:lnTo>
                  <a:lnTo>
                    <a:pt x="4325" y="772"/>
                  </a:lnTo>
                  <a:cubicBezTo>
                    <a:pt x="4371" y="726"/>
                    <a:pt x="4408" y="689"/>
                    <a:pt x="4455" y="642"/>
                  </a:cubicBezTo>
                  <a:lnTo>
                    <a:pt x="4464" y="633"/>
                  </a:lnTo>
                  <a:lnTo>
                    <a:pt x="4474" y="623"/>
                  </a:lnTo>
                  <a:lnTo>
                    <a:pt x="4474" y="614"/>
                  </a:lnTo>
                  <a:lnTo>
                    <a:pt x="4483" y="605"/>
                  </a:lnTo>
                  <a:lnTo>
                    <a:pt x="4501" y="586"/>
                  </a:lnTo>
                  <a:lnTo>
                    <a:pt x="4567" y="521"/>
                  </a:lnTo>
                  <a:cubicBezTo>
                    <a:pt x="4539" y="456"/>
                    <a:pt x="4511" y="391"/>
                    <a:pt x="4474" y="335"/>
                  </a:cubicBezTo>
                  <a:cubicBezTo>
                    <a:pt x="4455" y="298"/>
                    <a:pt x="4427" y="251"/>
                    <a:pt x="4399" y="214"/>
                  </a:cubicBezTo>
                  <a:cubicBezTo>
                    <a:pt x="4381" y="186"/>
                    <a:pt x="4353" y="149"/>
                    <a:pt x="4325" y="121"/>
                  </a:cubicBezTo>
                  <a:cubicBezTo>
                    <a:pt x="4297" y="103"/>
                    <a:pt x="4278" y="75"/>
                    <a:pt x="4250" y="56"/>
                  </a:cubicBezTo>
                  <a:cubicBezTo>
                    <a:pt x="4222" y="38"/>
                    <a:pt x="4204" y="19"/>
                    <a:pt x="4176" y="10"/>
                  </a:cubicBezTo>
                  <a:lnTo>
                    <a:pt x="4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767;p51">
              <a:extLst>
                <a:ext uri="{FF2B5EF4-FFF2-40B4-BE49-F238E27FC236}">
                  <a16:creationId xmlns:a16="http://schemas.microsoft.com/office/drawing/2014/main" id="{AD157306-A6CA-4C3A-9CF9-3E36ABA90C9D}"/>
                </a:ext>
              </a:extLst>
            </p:cNvPr>
            <p:cNvSpPr/>
            <p:nvPr/>
          </p:nvSpPr>
          <p:spPr>
            <a:xfrm>
              <a:off x="6662401" y="2818095"/>
              <a:ext cx="354013" cy="561807"/>
            </a:xfrm>
            <a:custGeom>
              <a:avLst/>
              <a:gdLst/>
              <a:ahLst/>
              <a:cxnLst/>
              <a:rect l="l" t="t" r="r" b="b"/>
              <a:pathLst>
                <a:path w="3990" h="6332" extrusionOk="0">
                  <a:moveTo>
                    <a:pt x="3888" y="1"/>
                  </a:moveTo>
                  <a:cubicBezTo>
                    <a:pt x="3711" y="38"/>
                    <a:pt x="3534" y="112"/>
                    <a:pt x="3376" y="205"/>
                  </a:cubicBezTo>
                  <a:cubicBezTo>
                    <a:pt x="3209" y="317"/>
                    <a:pt x="3051" y="447"/>
                    <a:pt x="2911" y="587"/>
                  </a:cubicBezTo>
                  <a:cubicBezTo>
                    <a:pt x="2772" y="726"/>
                    <a:pt x="2642" y="884"/>
                    <a:pt x="2530" y="1052"/>
                  </a:cubicBezTo>
                  <a:cubicBezTo>
                    <a:pt x="2418" y="1200"/>
                    <a:pt x="2316" y="1368"/>
                    <a:pt x="2232" y="1535"/>
                  </a:cubicBezTo>
                  <a:cubicBezTo>
                    <a:pt x="2028" y="1954"/>
                    <a:pt x="1888" y="2391"/>
                    <a:pt x="1805" y="2846"/>
                  </a:cubicBezTo>
                  <a:cubicBezTo>
                    <a:pt x="1786" y="2949"/>
                    <a:pt x="1767" y="3060"/>
                    <a:pt x="1758" y="3153"/>
                  </a:cubicBezTo>
                  <a:lnTo>
                    <a:pt x="1749" y="3209"/>
                  </a:lnTo>
                  <a:cubicBezTo>
                    <a:pt x="1740" y="3256"/>
                    <a:pt x="1730" y="3311"/>
                    <a:pt x="1730" y="3367"/>
                  </a:cubicBezTo>
                  <a:cubicBezTo>
                    <a:pt x="1702" y="3525"/>
                    <a:pt x="1693" y="3693"/>
                    <a:pt x="1693" y="3869"/>
                  </a:cubicBezTo>
                  <a:cubicBezTo>
                    <a:pt x="1581" y="3786"/>
                    <a:pt x="1451" y="3721"/>
                    <a:pt x="1321" y="3674"/>
                  </a:cubicBezTo>
                  <a:cubicBezTo>
                    <a:pt x="1191" y="3618"/>
                    <a:pt x="1051" y="3600"/>
                    <a:pt x="912" y="3590"/>
                  </a:cubicBezTo>
                  <a:lnTo>
                    <a:pt x="884" y="3590"/>
                  </a:lnTo>
                  <a:cubicBezTo>
                    <a:pt x="735" y="3600"/>
                    <a:pt x="596" y="3637"/>
                    <a:pt x="466" y="3711"/>
                  </a:cubicBezTo>
                  <a:cubicBezTo>
                    <a:pt x="363" y="3767"/>
                    <a:pt x="270" y="3832"/>
                    <a:pt x="196" y="3907"/>
                  </a:cubicBezTo>
                  <a:lnTo>
                    <a:pt x="196" y="3897"/>
                  </a:lnTo>
                  <a:cubicBezTo>
                    <a:pt x="196" y="3851"/>
                    <a:pt x="205" y="3814"/>
                    <a:pt x="214" y="3776"/>
                  </a:cubicBezTo>
                  <a:cubicBezTo>
                    <a:pt x="214" y="3758"/>
                    <a:pt x="214" y="3739"/>
                    <a:pt x="205" y="3721"/>
                  </a:cubicBezTo>
                  <a:cubicBezTo>
                    <a:pt x="196" y="3702"/>
                    <a:pt x="177" y="3683"/>
                    <a:pt x="159" y="3683"/>
                  </a:cubicBezTo>
                  <a:cubicBezTo>
                    <a:pt x="154" y="3679"/>
                    <a:pt x="152" y="3676"/>
                    <a:pt x="149" y="3676"/>
                  </a:cubicBezTo>
                  <a:cubicBezTo>
                    <a:pt x="147" y="3676"/>
                    <a:pt x="145" y="3679"/>
                    <a:pt x="140" y="3683"/>
                  </a:cubicBezTo>
                  <a:cubicBezTo>
                    <a:pt x="103" y="3683"/>
                    <a:pt x="75" y="3702"/>
                    <a:pt x="66" y="3739"/>
                  </a:cubicBezTo>
                  <a:cubicBezTo>
                    <a:pt x="1" y="4083"/>
                    <a:pt x="10" y="4446"/>
                    <a:pt x="103" y="4781"/>
                  </a:cubicBezTo>
                  <a:cubicBezTo>
                    <a:pt x="187" y="5134"/>
                    <a:pt x="345" y="5460"/>
                    <a:pt x="577" y="5739"/>
                  </a:cubicBezTo>
                  <a:cubicBezTo>
                    <a:pt x="689" y="5878"/>
                    <a:pt x="819" y="5999"/>
                    <a:pt x="958" y="6101"/>
                  </a:cubicBezTo>
                  <a:cubicBezTo>
                    <a:pt x="1107" y="6203"/>
                    <a:pt x="1275" y="6278"/>
                    <a:pt x="1451" y="6315"/>
                  </a:cubicBezTo>
                  <a:cubicBezTo>
                    <a:pt x="1507" y="6324"/>
                    <a:pt x="1563" y="6324"/>
                    <a:pt x="1609" y="6324"/>
                  </a:cubicBezTo>
                  <a:cubicBezTo>
                    <a:pt x="1628" y="6329"/>
                    <a:pt x="1644" y="6331"/>
                    <a:pt x="1661" y="6331"/>
                  </a:cubicBezTo>
                  <a:cubicBezTo>
                    <a:pt x="1677" y="6331"/>
                    <a:pt x="1693" y="6329"/>
                    <a:pt x="1712" y="6324"/>
                  </a:cubicBezTo>
                  <a:cubicBezTo>
                    <a:pt x="1795" y="6315"/>
                    <a:pt x="1879" y="6296"/>
                    <a:pt x="1963" y="6259"/>
                  </a:cubicBezTo>
                  <a:cubicBezTo>
                    <a:pt x="2037" y="6222"/>
                    <a:pt x="2112" y="6185"/>
                    <a:pt x="2177" y="6129"/>
                  </a:cubicBezTo>
                  <a:cubicBezTo>
                    <a:pt x="2242" y="6073"/>
                    <a:pt x="2298" y="6008"/>
                    <a:pt x="2353" y="5934"/>
                  </a:cubicBezTo>
                  <a:cubicBezTo>
                    <a:pt x="2456" y="5776"/>
                    <a:pt x="2521" y="5599"/>
                    <a:pt x="2530" y="5404"/>
                  </a:cubicBezTo>
                  <a:cubicBezTo>
                    <a:pt x="2549" y="5208"/>
                    <a:pt x="2530" y="5004"/>
                    <a:pt x="2456" y="4827"/>
                  </a:cubicBezTo>
                  <a:cubicBezTo>
                    <a:pt x="2400" y="4660"/>
                    <a:pt x="2316" y="4502"/>
                    <a:pt x="2214" y="4372"/>
                  </a:cubicBezTo>
                  <a:cubicBezTo>
                    <a:pt x="2232" y="4353"/>
                    <a:pt x="2251" y="4344"/>
                    <a:pt x="2270" y="4334"/>
                  </a:cubicBezTo>
                  <a:cubicBezTo>
                    <a:pt x="2307" y="4297"/>
                    <a:pt x="2344" y="4260"/>
                    <a:pt x="2372" y="4213"/>
                  </a:cubicBezTo>
                  <a:cubicBezTo>
                    <a:pt x="2456" y="4111"/>
                    <a:pt x="2530" y="3990"/>
                    <a:pt x="2586" y="3869"/>
                  </a:cubicBezTo>
                  <a:cubicBezTo>
                    <a:pt x="2651" y="3758"/>
                    <a:pt x="2707" y="3628"/>
                    <a:pt x="2762" y="3507"/>
                  </a:cubicBezTo>
                  <a:lnTo>
                    <a:pt x="2772" y="3479"/>
                  </a:lnTo>
                  <a:lnTo>
                    <a:pt x="2800" y="3414"/>
                  </a:lnTo>
                  <a:cubicBezTo>
                    <a:pt x="2828" y="3358"/>
                    <a:pt x="2846" y="3302"/>
                    <a:pt x="2874" y="3237"/>
                  </a:cubicBezTo>
                  <a:cubicBezTo>
                    <a:pt x="2930" y="3125"/>
                    <a:pt x="2986" y="3014"/>
                    <a:pt x="3032" y="2912"/>
                  </a:cubicBezTo>
                  <a:lnTo>
                    <a:pt x="3051" y="2874"/>
                  </a:lnTo>
                  <a:lnTo>
                    <a:pt x="3162" y="2633"/>
                  </a:lnTo>
                  <a:cubicBezTo>
                    <a:pt x="3283" y="2381"/>
                    <a:pt x="3376" y="2177"/>
                    <a:pt x="3460" y="1991"/>
                  </a:cubicBezTo>
                  <a:cubicBezTo>
                    <a:pt x="3664" y="1507"/>
                    <a:pt x="3897" y="866"/>
                    <a:pt x="3925" y="168"/>
                  </a:cubicBezTo>
                  <a:cubicBezTo>
                    <a:pt x="3943" y="168"/>
                    <a:pt x="3962" y="159"/>
                    <a:pt x="3971" y="140"/>
                  </a:cubicBezTo>
                  <a:cubicBezTo>
                    <a:pt x="3981" y="122"/>
                    <a:pt x="3990" y="94"/>
                    <a:pt x="3981" y="75"/>
                  </a:cubicBezTo>
                  <a:cubicBezTo>
                    <a:pt x="3971" y="38"/>
                    <a:pt x="3943" y="19"/>
                    <a:pt x="3906" y="19"/>
                  </a:cubicBezTo>
                  <a:lnTo>
                    <a:pt x="39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768;p51">
              <a:extLst>
                <a:ext uri="{FF2B5EF4-FFF2-40B4-BE49-F238E27FC236}">
                  <a16:creationId xmlns:a16="http://schemas.microsoft.com/office/drawing/2014/main" id="{FC1034F9-D0A5-4C42-88CE-AEA2D1A700C5}"/>
                </a:ext>
              </a:extLst>
            </p:cNvPr>
            <p:cNvSpPr/>
            <p:nvPr/>
          </p:nvSpPr>
          <p:spPr>
            <a:xfrm>
              <a:off x="7008960" y="2763707"/>
              <a:ext cx="1686" cy="89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0" y="0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10" y="0"/>
                  </a:lnTo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769;p51">
              <a:extLst>
                <a:ext uri="{FF2B5EF4-FFF2-40B4-BE49-F238E27FC236}">
                  <a16:creationId xmlns:a16="http://schemas.microsoft.com/office/drawing/2014/main" id="{5FA923FB-EC05-4D9C-AEC7-0A3DE81DC846}"/>
                </a:ext>
              </a:extLst>
            </p:cNvPr>
            <p:cNvSpPr/>
            <p:nvPr/>
          </p:nvSpPr>
          <p:spPr>
            <a:xfrm>
              <a:off x="6758933" y="2796712"/>
              <a:ext cx="259964" cy="690990"/>
            </a:xfrm>
            <a:custGeom>
              <a:avLst/>
              <a:gdLst/>
              <a:ahLst/>
              <a:cxnLst/>
              <a:rect l="l" t="t" r="r" b="b"/>
              <a:pathLst>
                <a:path w="2930" h="7788" extrusionOk="0">
                  <a:moveTo>
                    <a:pt x="2930" y="0"/>
                  </a:moveTo>
                  <a:cubicBezTo>
                    <a:pt x="2874" y="0"/>
                    <a:pt x="2809" y="9"/>
                    <a:pt x="2753" y="19"/>
                  </a:cubicBezTo>
                  <a:lnTo>
                    <a:pt x="2762" y="19"/>
                  </a:lnTo>
                  <a:cubicBezTo>
                    <a:pt x="2688" y="19"/>
                    <a:pt x="2623" y="37"/>
                    <a:pt x="2549" y="56"/>
                  </a:cubicBezTo>
                  <a:cubicBezTo>
                    <a:pt x="2465" y="74"/>
                    <a:pt x="2381" y="112"/>
                    <a:pt x="2298" y="140"/>
                  </a:cubicBezTo>
                  <a:cubicBezTo>
                    <a:pt x="2214" y="177"/>
                    <a:pt x="2130" y="214"/>
                    <a:pt x="2056" y="260"/>
                  </a:cubicBezTo>
                  <a:cubicBezTo>
                    <a:pt x="1795" y="409"/>
                    <a:pt x="1554" y="586"/>
                    <a:pt x="1340" y="800"/>
                  </a:cubicBezTo>
                  <a:cubicBezTo>
                    <a:pt x="1024" y="1107"/>
                    <a:pt x="754" y="1460"/>
                    <a:pt x="531" y="1851"/>
                  </a:cubicBezTo>
                  <a:cubicBezTo>
                    <a:pt x="400" y="2055"/>
                    <a:pt x="298" y="2269"/>
                    <a:pt x="205" y="2492"/>
                  </a:cubicBezTo>
                  <a:cubicBezTo>
                    <a:pt x="168" y="2567"/>
                    <a:pt x="140" y="2650"/>
                    <a:pt x="103" y="2734"/>
                  </a:cubicBezTo>
                  <a:cubicBezTo>
                    <a:pt x="84" y="2846"/>
                    <a:pt x="56" y="2976"/>
                    <a:pt x="47" y="3097"/>
                  </a:cubicBezTo>
                  <a:cubicBezTo>
                    <a:pt x="1" y="3459"/>
                    <a:pt x="10" y="3822"/>
                    <a:pt x="56" y="4175"/>
                  </a:cubicBezTo>
                  <a:cubicBezTo>
                    <a:pt x="112" y="4538"/>
                    <a:pt x="205" y="4891"/>
                    <a:pt x="335" y="5226"/>
                  </a:cubicBezTo>
                  <a:cubicBezTo>
                    <a:pt x="521" y="5719"/>
                    <a:pt x="763" y="6184"/>
                    <a:pt x="1061" y="6621"/>
                  </a:cubicBezTo>
                  <a:cubicBezTo>
                    <a:pt x="1070" y="6640"/>
                    <a:pt x="1079" y="6649"/>
                    <a:pt x="1089" y="6658"/>
                  </a:cubicBezTo>
                  <a:lnTo>
                    <a:pt x="1126" y="6658"/>
                  </a:lnTo>
                  <a:lnTo>
                    <a:pt x="1126" y="6668"/>
                  </a:lnTo>
                  <a:cubicBezTo>
                    <a:pt x="1200" y="6863"/>
                    <a:pt x="1284" y="7049"/>
                    <a:pt x="1395" y="7226"/>
                  </a:cubicBezTo>
                  <a:cubicBezTo>
                    <a:pt x="1442" y="7309"/>
                    <a:pt x="1498" y="7393"/>
                    <a:pt x="1554" y="7477"/>
                  </a:cubicBezTo>
                  <a:cubicBezTo>
                    <a:pt x="1619" y="7570"/>
                    <a:pt x="1693" y="7672"/>
                    <a:pt x="1777" y="7765"/>
                  </a:cubicBezTo>
                  <a:lnTo>
                    <a:pt x="1795" y="7774"/>
                  </a:lnTo>
                  <a:cubicBezTo>
                    <a:pt x="1808" y="7783"/>
                    <a:pt x="1822" y="7787"/>
                    <a:pt x="1837" y="7787"/>
                  </a:cubicBezTo>
                  <a:cubicBezTo>
                    <a:pt x="1855" y="7787"/>
                    <a:pt x="1873" y="7780"/>
                    <a:pt x="1888" y="7765"/>
                  </a:cubicBezTo>
                  <a:cubicBezTo>
                    <a:pt x="1916" y="7737"/>
                    <a:pt x="1916" y="7681"/>
                    <a:pt x="1888" y="7653"/>
                  </a:cubicBezTo>
                  <a:cubicBezTo>
                    <a:pt x="1814" y="7570"/>
                    <a:pt x="1740" y="7477"/>
                    <a:pt x="1684" y="7393"/>
                  </a:cubicBezTo>
                  <a:cubicBezTo>
                    <a:pt x="1479" y="7105"/>
                    <a:pt x="1321" y="6789"/>
                    <a:pt x="1200" y="6463"/>
                  </a:cubicBezTo>
                  <a:cubicBezTo>
                    <a:pt x="1042" y="5998"/>
                    <a:pt x="931" y="5515"/>
                    <a:pt x="884" y="5031"/>
                  </a:cubicBezTo>
                  <a:lnTo>
                    <a:pt x="884" y="5012"/>
                  </a:lnTo>
                  <a:cubicBezTo>
                    <a:pt x="828" y="4454"/>
                    <a:pt x="847" y="3878"/>
                    <a:pt x="940" y="3320"/>
                  </a:cubicBezTo>
                  <a:cubicBezTo>
                    <a:pt x="1024" y="2846"/>
                    <a:pt x="1163" y="2371"/>
                    <a:pt x="1358" y="1925"/>
                  </a:cubicBezTo>
                  <a:cubicBezTo>
                    <a:pt x="1405" y="1823"/>
                    <a:pt x="1461" y="1711"/>
                    <a:pt x="1516" y="1618"/>
                  </a:cubicBezTo>
                  <a:cubicBezTo>
                    <a:pt x="1563" y="1525"/>
                    <a:pt x="1609" y="1432"/>
                    <a:pt x="1665" y="1348"/>
                  </a:cubicBezTo>
                  <a:cubicBezTo>
                    <a:pt x="1712" y="1283"/>
                    <a:pt x="1758" y="1209"/>
                    <a:pt x="1805" y="1144"/>
                  </a:cubicBezTo>
                  <a:cubicBezTo>
                    <a:pt x="1833" y="1107"/>
                    <a:pt x="1860" y="1069"/>
                    <a:pt x="1888" y="1032"/>
                  </a:cubicBezTo>
                  <a:cubicBezTo>
                    <a:pt x="1991" y="883"/>
                    <a:pt x="2102" y="744"/>
                    <a:pt x="2232" y="614"/>
                  </a:cubicBezTo>
                  <a:cubicBezTo>
                    <a:pt x="2456" y="391"/>
                    <a:pt x="2688" y="186"/>
                    <a:pt x="29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770;p51">
              <a:extLst>
                <a:ext uri="{FF2B5EF4-FFF2-40B4-BE49-F238E27FC236}">
                  <a16:creationId xmlns:a16="http://schemas.microsoft.com/office/drawing/2014/main" id="{B3C6EC1E-CD20-4A40-87A5-A3A14FD965EA}"/>
                </a:ext>
              </a:extLst>
            </p:cNvPr>
            <p:cNvSpPr/>
            <p:nvPr/>
          </p:nvSpPr>
          <p:spPr>
            <a:xfrm>
              <a:off x="6941263" y="2819780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771;p51">
              <a:extLst>
                <a:ext uri="{FF2B5EF4-FFF2-40B4-BE49-F238E27FC236}">
                  <a16:creationId xmlns:a16="http://schemas.microsoft.com/office/drawing/2014/main" id="{02E4CAB4-E7ED-455C-A7A7-B4DCCF74592B}"/>
                </a:ext>
              </a:extLst>
            </p:cNvPr>
            <p:cNvSpPr/>
            <p:nvPr/>
          </p:nvSpPr>
          <p:spPr>
            <a:xfrm>
              <a:off x="7025463" y="2796712"/>
              <a:ext cx="8340" cy="4969"/>
            </a:xfrm>
            <a:custGeom>
              <a:avLst/>
              <a:gdLst/>
              <a:ahLst/>
              <a:cxnLst/>
              <a:rect l="l" t="t" r="r" b="b"/>
              <a:pathLst>
                <a:path w="94" h="56" extrusionOk="0">
                  <a:moveTo>
                    <a:pt x="65" y="0"/>
                  </a:moveTo>
                  <a:cubicBezTo>
                    <a:pt x="50" y="16"/>
                    <a:pt x="34" y="31"/>
                    <a:pt x="13" y="47"/>
                  </a:cubicBezTo>
                  <a:lnTo>
                    <a:pt x="28" y="47"/>
                  </a:lnTo>
                  <a:lnTo>
                    <a:pt x="93" y="0"/>
                  </a:lnTo>
                  <a:close/>
                  <a:moveTo>
                    <a:pt x="0" y="47"/>
                  </a:moveTo>
                  <a:lnTo>
                    <a:pt x="0" y="56"/>
                  </a:lnTo>
                  <a:cubicBezTo>
                    <a:pt x="5" y="53"/>
                    <a:pt x="9" y="50"/>
                    <a:pt x="13" y="47"/>
                  </a:cubicBez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772;p51">
              <a:extLst>
                <a:ext uri="{FF2B5EF4-FFF2-40B4-BE49-F238E27FC236}">
                  <a16:creationId xmlns:a16="http://schemas.microsoft.com/office/drawing/2014/main" id="{6C47EE83-0E1B-44C1-97E4-9BDDE186DDB2}"/>
                </a:ext>
              </a:extLst>
            </p:cNvPr>
            <p:cNvSpPr/>
            <p:nvPr/>
          </p:nvSpPr>
          <p:spPr>
            <a:xfrm>
              <a:off x="6943748" y="2870087"/>
              <a:ext cx="1774" cy="1774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19" y="1"/>
                  </a:moveTo>
                  <a:lnTo>
                    <a:pt x="1" y="19"/>
                  </a:lnTo>
                  <a:lnTo>
                    <a:pt x="19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773;p51">
              <a:extLst>
                <a:ext uri="{FF2B5EF4-FFF2-40B4-BE49-F238E27FC236}">
                  <a16:creationId xmlns:a16="http://schemas.microsoft.com/office/drawing/2014/main" id="{0652B81F-3887-4D86-A21A-EBC8A3DDFF88}"/>
                </a:ext>
              </a:extLst>
            </p:cNvPr>
            <p:cNvSpPr/>
            <p:nvPr/>
          </p:nvSpPr>
          <p:spPr>
            <a:xfrm>
              <a:off x="6781203" y="2777902"/>
              <a:ext cx="679988" cy="914045"/>
            </a:xfrm>
            <a:custGeom>
              <a:avLst/>
              <a:gdLst/>
              <a:ahLst/>
              <a:cxnLst/>
              <a:rect l="l" t="t" r="r" b="b"/>
              <a:pathLst>
                <a:path w="7664" h="10302" extrusionOk="0">
                  <a:moveTo>
                    <a:pt x="5008" y="1"/>
                  </a:moveTo>
                  <a:cubicBezTo>
                    <a:pt x="5004" y="1"/>
                    <a:pt x="4999" y="3"/>
                    <a:pt x="4994" y="7"/>
                  </a:cubicBezTo>
                  <a:lnTo>
                    <a:pt x="4985" y="7"/>
                  </a:lnTo>
                  <a:cubicBezTo>
                    <a:pt x="4966" y="7"/>
                    <a:pt x="4957" y="17"/>
                    <a:pt x="4948" y="35"/>
                  </a:cubicBezTo>
                  <a:cubicBezTo>
                    <a:pt x="4827" y="175"/>
                    <a:pt x="4688" y="314"/>
                    <a:pt x="4539" y="426"/>
                  </a:cubicBezTo>
                  <a:cubicBezTo>
                    <a:pt x="4353" y="565"/>
                    <a:pt x="4148" y="686"/>
                    <a:pt x="3934" y="789"/>
                  </a:cubicBezTo>
                  <a:lnTo>
                    <a:pt x="3925" y="789"/>
                  </a:lnTo>
                  <a:cubicBezTo>
                    <a:pt x="3795" y="844"/>
                    <a:pt x="3665" y="882"/>
                    <a:pt x="3525" y="900"/>
                  </a:cubicBezTo>
                  <a:cubicBezTo>
                    <a:pt x="3479" y="910"/>
                    <a:pt x="3441" y="910"/>
                    <a:pt x="3395" y="910"/>
                  </a:cubicBezTo>
                  <a:lnTo>
                    <a:pt x="3302" y="910"/>
                  </a:lnTo>
                  <a:cubicBezTo>
                    <a:pt x="3246" y="900"/>
                    <a:pt x="3200" y="891"/>
                    <a:pt x="3153" y="872"/>
                  </a:cubicBezTo>
                  <a:cubicBezTo>
                    <a:pt x="3116" y="854"/>
                    <a:pt x="3079" y="826"/>
                    <a:pt x="3042" y="807"/>
                  </a:cubicBezTo>
                  <a:cubicBezTo>
                    <a:pt x="3014" y="779"/>
                    <a:pt x="2986" y="751"/>
                    <a:pt x="2949" y="714"/>
                  </a:cubicBezTo>
                  <a:lnTo>
                    <a:pt x="2949" y="705"/>
                  </a:lnTo>
                  <a:cubicBezTo>
                    <a:pt x="2921" y="658"/>
                    <a:pt x="2893" y="612"/>
                    <a:pt x="2865" y="565"/>
                  </a:cubicBezTo>
                  <a:cubicBezTo>
                    <a:pt x="2828" y="472"/>
                    <a:pt x="2809" y="370"/>
                    <a:pt x="2790" y="268"/>
                  </a:cubicBezTo>
                  <a:cubicBezTo>
                    <a:pt x="2790" y="249"/>
                    <a:pt x="2772" y="231"/>
                    <a:pt x="2753" y="221"/>
                  </a:cubicBezTo>
                  <a:cubicBezTo>
                    <a:pt x="2744" y="212"/>
                    <a:pt x="2725" y="212"/>
                    <a:pt x="2716" y="212"/>
                  </a:cubicBezTo>
                  <a:lnTo>
                    <a:pt x="2697" y="212"/>
                  </a:lnTo>
                  <a:cubicBezTo>
                    <a:pt x="2688" y="212"/>
                    <a:pt x="2679" y="212"/>
                    <a:pt x="2679" y="221"/>
                  </a:cubicBezTo>
                  <a:lnTo>
                    <a:pt x="2642" y="249"/>
                  </a:lnTo>
                  <a:cubicBezTo>
                    <a:pt x="2642" y="259"/>
                    <a:pt x="2642" y="268"/>
                    <a:pt x="2642" y="268"/>
                  </a:cubicBezTo>
                  <a:cubicBezTo>
                    <a:pt x="2298" y="742"/>
                    <a:pt x="1981" y="1244"/>
                    <a:pt x="1702" y="1756"/>
                  </a:cubicBezTo>
                  <a:cubicBezTo>
                    <a:pt x="1423" y="2258"/>
                    <a:pt x="1172" y="2779"/>
                    <a:pt x="959" y="3309"/>
                  </a:cubicBezTo>
                  <a:cubicBezTo>
                    <a:pt x="735" y="3839"/>
                    <a:pt x="559" y="4387"/>
                    <a:pt x="428" y="4955"/>
                  </a:cubicBezTo>
                  <a:cubicBezTo>
                    <a:pt x="354" y="5224"/>
                    <a:pt x="298" y="5513"/>
                    <a:pt x="242" y="5810"/>
                  </a:cubicBezTo>
                  <a:cubicBezTo>
                    <a:pt x="215" y="5978"/>
                    <a:pt x="196" y="6145"/>
                    <a:pt x="168" y="6312"/>
                  </a:cubicBezTo>
                  <a:cubicBezTo>
                    <a:pt x="159" y="6405"/>
                    <a:pt x="140" y="6498"/>
                    <a:pt x="131" y="6582"/>
                  </a:cubicBezTo>
                  <a:lnTo>
                    <a:pt x="131" y="6601"/>
                  </a:lnTo>
                  <a:cubicBezTo>
                    <a:pt x="38" y="7112"/>
                    <a:pt x="1" y="7624"/>
                    <a:pt x="10" y="8144"/>
                  </a:cubicBezTo>
                  <a:cubicBezTo>
                    <a:pt x="19" y="8395"/>
                    <a:pt x="75" y="8637"/>
                    <a:pt x="168" y="8870"/>
                  </a:cubicBezTo>
                  <a:cubicBezTo>
                    <a:pt x="215" y="8981"/>
                    <a:pt x="280" y="9084"/>
                    <a:pt x="354" y="9186"/>
                  </a:cubicBezTo>
                  <a:cubicBezTo>
                    <a:pt x="438" y="9288"/>
                    <a:pt x="521" y="9381"/>
                    <a:pt x="624" y="9456"/>
                  </a:cubicBezTo>
                  <a:cubicBezTo>
                    <a:pt x="828" y="9623"/>
                    <a:pt x="1051" y="9753"/>
                    <a:pt x="1303" y="9837"/>
                  </a:cubicBezTo>
                  <a:cubicBezTo>
                    <a:pt x="1414" y="9893"/>
                    <a:pt x="1535" y="9930"/>
                    <a:pt x="1665" y="9967"/>
                  </a:cubicBezTo>
                  <a:cubicBezTo>
                    <a:pt x="1805" y="10004"/>
                    <a:pt x="1944" y="10041"/>
                    <a:pt x="2102" y="10079"/>
                  </a:cubicBezTo>
                  <a:cubicBezTo>
                    <a:pt x="2707" y="10218"/>
                    <a:pt x="3330" y="10292"/>
                    <a:pt x="3953" y="10302"/>
                  </a:cubicBezTo>
                  <a:lnTo>
                    <a:pt x="4092" y="10302"/>
                  </a:lnTo>
                  <a:cubicBezTo>
                    <a:pt x="4669" y="10302"/>
                    <a:pt x="5236" y="10246"/>
                    <a:pt x="5794" y="10125"/>
                  </a:cubicBezTo>
                  <a:cubicBezTo>
                    <a:pt x="5943" y="10097"/>
                    <a:pt x="6092" y="10060"/>
                    <a:pt x="6240" y="10014"/>
                  </a:cubicBezTo>
                  <a:cubicBezTo>
                    <a:pt x="6352" y="9986"/>
                    <a:pt x="6464" y="9948"/>
                    <a:pt x="6575" y="9902"/>
                  </a:cubicBezTo>
                  <a:cubicBezTo>
                    <a:pt x="6678" y="9865"/>
                    <a:pt x="6771" y="9809"/>
                    <a:pt x="6864" y="9753"/>
                  </a:cubicBezTo>
                  <a:cubicBezTo>
                    <a:pt x="6947" y="9707"/>
                    <a:pt x="7031" y="9642"/>
                    <a:pt x="7105" y="9576"/>
                  </a:cubicBezTo>
                  <a:cubicBezTo>
                    <a:pt x="7254" y="9456"/>
                    <a:pt x="7366" y="9307"/>
                    <a:pt x="7459" y="9139"/>
                  </a:cubicBezTo>
                  <a:cubicBezTo>
                    <a:pt x="7542" y="8963"/>
                    <a:pt x="7598" y="8777"/>
                    <a:pt x="7626" y="8581"/>
                  </a:cubicBezTo>
                  <a:cubicBezTo>
                    <a:pt x="7663" y="8358"/>
                    <a:pt x="7663" y="8135"/>
                    <a:pt x="7645" y="7912"/>
                  </a:cubicBezTo>
                  <a:cubicBezTo>
                    <a:pt x="7635" y="7744"/>
                    <a:pt x="7617" y="7586"/>
                    <a:pt x="7589" y="7456"/>
                  </a:cubicBezTo>
                  <a:cubicBezTo>
                    <a:pt x="7570" y="7317"/>
                    <a:pt x="7542" y="7149"/>
                    <a:pt x="7505" y="6973"/>
                  </a:cubicBezTo>
                  <a:cubicBezTo>
                    <a:pt x="7403" y="6470"/>
                    <a:pt x="7263" y="5978"/>
                    <a:pt x="7124" y="5503"/>
                  </a:cubicBezTo>
                  <a:cubicBezTo>
                    <a:pt x="7087" y="5364"/>
                    <a:pt x="7050" y="5224"/>
                    <a:pt x="7012" y="5085"/>
                  </a:cubicBezTo>
                  <a:cubicBezTo>
                    <a:pt x="6854" y="4518"/>
                    <a:pt x="6715" y="3904"/>
                    <a:pt x="6566" y="3151"/>
                  </a:cubicBezTo>
                  <a:cubicBezTo>
                    <a:pt x="6501" y="2797"/>
                    <a:pt x="6436" y="2444"/>
                    <a:pt x="6399" y="2174"/>
                  </a:cubicBezTo>
                  <a:cubicBezTo>
                    <a:pt x="6352" y="1905"/>
                    <a:pt x="6296" y="1644"/>
                    <a:pt x="6222" y="1384"/>
                  </a:cubicBezTo>
                  <a:cubicBezTo>
                    <a:pt x="6147" y="1133"/>
                    <a:pt x="6036" y="891"/>
                    <a:pt x="5896" y="668"/>
                  </a:cubicBezTo>
                  <a:cubicBezTo>
                    <a:pt x="5822" y="556"/>
                    <a:pt x="5738" y="454"/>
                    <a:pt x="5636" y="352"/>
                  </a:cubicBezTo>
                  <a:cubicBezTo>
                    <a:pt x="5590" y="314"/>
                    <a:pt x="5543" y="268"/>
                    <a:pt x="5506" y="231"/>
                  </a:cubicBezTo>
                  <a:lnTo>
                    <a:pt x="5497" y="231"/>
                  </a:lnTo>
                  <a:cubicBezTo>
                    <a:pt x="5450" y="193"/>
                    <a:pt x="5404" y="147"/>
                    <a:pt x="5348" y="119"/>
                  </a:cubicBezTo>
                  <a:cubicBezTo>
                    <a:pt x="5264" y="63"/>
                    <a:pt x="5171" y="35"/>
                    <a:pt x="5078" y="35"/>
                  </a:cubicBezTo>
                  <a:cubicBezTo>
                    <a:pt x="5078" y="26"/>
                    <a:pt x="5069" y="17"/>
                    <a:pt x="5059" y="17"/>
                  </a:cubicBezTo>
                  <a:cubicBezTo>
                    <a:pt x="5050" y="7"/>
                    <a:pt x="5032" y="7"/>
                    <a:pt x="5022" y="7"/>
                  </a:cubicBezTo>
                  <a:cubicBezTo>
                    <a:pt x="5018" y="3"/>
                    <a:pt x="5013" y="1"/>
                    <a:pt x="5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774;p51">
              <a:extLst>
                <a:ext uri="{FF2B5EF4-FFF2-40B4-BE49-F238E27FC236}">
                  <a16:creationId xmlns:a16="http://schemas.microsoft.com/office/drawing/2014/main" id="{7A999DD8-CCAA-43E5-BADD-87B120FA01DB}"/>
                </a:ext>
              </a:extLst>
            </p:cNvPr>
            <p:cNvSpPr/>
            <p:nvPr/>
          </p:nvSpPr>
          <p:spPr>
            <a:xfrm>
              <a:off x="7207793" y="2776039"/>
              <a:ext cx="491004" cy="418427"/>
            </a:xfrm>
            <a:custGeom>
              <a:avLst/>
              <a:gdLst/>
              <a:ahLst/>
              <a:cxnLst/>
              <a:rect l="l" t="t" r="r" b="b"/>
              <a:pathLst>
                <a:path w="5534" h="4716" extrusionOk="0">
                  <a:moveTo>
                    <a:pt x="716" y="1"/>
                  </a:moveTo>
                  <a:cubicBezTo>
                    <a:pt x="614" y="1"/>
                    <a:pt x="521" y="1"/>
                    <a:pt x="419" y="19"/>
                  </a:cubicBezTo>
                  <a:cubicBezTo>
                    <a:pt x="363" y="19"/>
                    <a:pt x="298" y="28"/>
                    <a:pt x="233" y="38"/>
                  </a:cubicBezTo>
                  <a:cubicBezTo>
                    <a:pt x="214" y="47"/>
                    <a:pt x="196" y="56"/>
                    <a:pt x="186" y="75"/>
                  </a:cubicBezTo>
                  <a:cubicBezTo>
                    <a:pt x="186" y="75"/>
                    <a:pt x="186" y="84"/>
                    <a:pt x="186" y="84"/>
                  </a:cubicBezTo>
                  <a:lnTo>
                    <a:pt x="158" y="84"/>
                  </a:lnTo>
                  <a:cubicBezTo>
                    <a:pt x="112" y="84"/>
                    <a:pt x="84" y="121"/>
                    <a:pt x="84" y="168"/>
                  </a:cubicBezTo>
                  <a:cubicBezTo>
                    <a:pt x="75" y="335"/>
                    <a:pt x="56" y="512"/>
                    <a:pt x="47" y="679"/>
                  </a:cubicBezTo>
                  <a:lnTo>
                    <a:pt x="19" y="921"/>
                  </a:lnTo>
                  <a:cubicBezTo>
                    <a:pt x="0" y="1163"/>
                    <a:pt x="0" y="1405"/>
                    <a:pt x="10" y="1637"/>
                  </a:cubicBezTo>
                  <a:cubicBezTo>
                    <a:pt x="28" y="1860"/>
                    <a:pt x="56" y="2084"/>
                    <a:pt x="121" y="2298"/>
                  </a:cubicBezTo>
                  <a:cubicBezTo>
                    <a:pt x="177" y="2511"/>
                    <a:pt x="270" y="2725"/>
                    <a:pt x="391" y="2911"/>
                  </a:cubicBezTo>
                  <a:cubicBezTo>
                    <a:pt x="493" y="3069"/>
                    <a:pt x="614" y="3209"/>
                    <a:pt x="754" y="3339"/>
                  </a:cubicBezTo>
                  <a:cubicBezTo>
                    <a:pt x="884" y="3460"/>
                    <a:pt x="1023" y="3553"/>
                    <a:pt x="1172" y="3637"/>
                  </a:cubicBezTo>
                  <a:cubicBezTo>
                    <a:pt x="1330" y="3730"/>
                    <a:pt x="1488" y="3804"/>
                    <a:pt x="1656" y="3860"/>
                  </a:cubicBezTo>
                  <a:cubicBezTo>
                    <a:pt x="1749" y="3897"/>
                    <a:pt x="1842" y="3934"/>
                    <a:pt x="1935" y="3962"/>
                  </a:cubicBezTo>
                  <a:cubicBezTo>
                    <a:pt x="2018" y="3999"/>
                    <a:pt x="2083" y="4018"/>
                    <a:pt x="2176" y="4064"/>
                  </a:cubicBezTo>
                  <a:lnTo>
                    <a:pt x="2158" y="4055"/>
                  </a:lnTo>
                  <a:lnTo>
                    <a:pt x="2158" y="4055"/>
                  </a:lnTo>
                  <a:cubicBezTo>
                    <a:pt x="2297" y="4111"/>
                    <a:pt x="2428" y="4167"/>
                    <a:pt x="2567" y="4232"/>
                  </a:cubicBezTo>
                  <a:cubicBezTo>
                    <a:pt x="2790" y="4334"/>
                    <a:pt x="3023" y="4436"/>
                    <a:pt x="3255" y="4529"/>
                  </a:cubicBezTo>
                  <a:cubicBezTo>
                    <a:pt x="3553" y="4641"/>
                    <a:pt x="3860" y="4706"/>
                    <a:pt x="4176" y="4715"/>
                  </a:cubicBezTo>
                  <a:cubicBezTo>
                    <a:pt x="4250" y="4715"/>
                    <a:pt x="4325" y="4715"/>
                    <a:pt x="4399" y="4697"/>
                  </a:cubicBezTo>
                  <a:cubicBezTo>
                    <a:pt x="4594" y="4678"/>
                    <a:pt x="4780" y="4613"/>
                    <a:pt x="4938" y="4511"/>
                  </a:cubicBezTo>
                  <a:cubicBezTo>
                    <a:pt x="5022" y="4464"/>
                    <a:pt x="5087" y="4418"/>
                    <a:pt x="5152" y="4353"/>
                  </a:cubicBezTo>
                  <a:cubicBezTo>
                    <a:pt x="5217" y="4306"/>
                    <a:pt x="5273" y="4241"/>
                    <a:pt x="5320" y="4185"/>
                  </a:cubicBezTo>
                  <a:cubicBezTo>
                    <a:pt x="5403" y="4064"/>
                    <a:pt x="5459" y="3934"/>
                    <a:pt x="5496" y="3795"/>
                  </a:cubicBezTo>
                  <a:cubicBezTo>
                    <a:pt x="5524" y="3664"/>
                    <a:pt x="5533" y="3516"/>
                    <a:pt x="5506" y="3376"/>
                  </a:cubicBezTo>
                  <a:cubicBezTo>
                    <a:pt x="5459" y="3069"/>
                    <a:pt x="5347" y="2772"/>
                    <a:pt x="5180" y="2502"/>
                  </a:cubicBezTo>
                  <a:cubicBezTo>
                    <a:pt x="5013" y="2223"/>
                    <a:pt x="4808" y="1963"/>
                    <a:pt x="4585" y="1721"/>
                  </a:cubicBezTo>
                  <a:cubicBezTo>
                    <a:pt x="4483" y="1619"/>
                    <a:pt x="4380" y="1516"/>
                    <a:pt x="4269" y="1423"/>
                  </a:cubicBezTo>
                  <a:cubicBezTo>
                    <a:pt x="4148" y="1321"/>
                    <a:pt x="4018" y="1219"/>
                    <a:pt x="3887" y="1126"/>
                  </a:cubicBezTo>
                  <a:cubicBezTo>
                    <a:pt x="3553" y="893"/>
                    <a:pt x="3199" y="689"/>
                    <a:pt x="2827" y="521"/>
                  </a:cubicBezTo>
                  <a:cubicBezTo>
                    <a:pt x="2446" y="345"/>
                    <a:pt x="2037" y="205"/>
                    <a:pt x="1628" y="112"/>
                  </a:cubicBezTo>
                  <a:cubicBezTo>
                    <a:pt x="1330" y="47"/>
                    <a:pt x="1023" y="10"/>
                    <a:pt x="716" y="10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775;p51">
              <a:extLst>
                <a:ext uri="{FF2B5EF4-FFF2-40B4-BE49-F238E27FC236}">
                  <a16:creationId xmlns:a16="http://schemas.microsoft.com/office/drawing/2014/main" id="{F50C87BF-24D2-4CEF-B7F3-44B6C87AF84C}"/>
                </a:ext>
              </a:extLst>
            </p:cNvPr>
            <p:cNvSpPr/>
            <p:nvPr/>
          </p:nvSpPr>
          <p:spPr>
            <a:xfrm>
              <a:off x="7012243" y="2777725"/>
              <a:ext cx="228644" cy="87838"/>
            </a:xfrm>
            <a:custGeom>
              <a:avLst/>
              <a:gdLst/>
              <a:ahLst/>
              <a:cxnLst/>
              <a:rect l="l" t="t" r="r" b="b"/>
              <a:pathLst>
                <a:path w="2577" h="990" extrusionOk="0">
                  <a:moveTo>
                    <a:pt x="2428" y="0"/>
                  </a:moveTo>
                  <a:cubicBezTo>
                    <a:pt x="2390" y="0"/>
                    <a:pt x="2362" y="9"/>
                    <a:pt x="2335" y="37"/>
                  </a:cubicBezTo>
                  <a:cubicBezTo>
                    <a:pt x="2269" y="102"/>
                    <a:pt x="2195" y="168"/>
                    <a:pt x="2121" y="223"/>
                  </a:cubicBezTo>
                  <a:cubicBezTo>
                    <a:pt x="1944" y="354"/>
                    <a:pt x="1749" y="465"/>
                    <a:pt x="1544" y="558"/>
                  </a:cubicBezTo>
                  <a:cubicBezTo>
                    <a:pt x="1377" y="623"/>
                    <a:pt x="1200" y="679"/>
                    <a:pt x="1023" y="707"/>
                  </a:cubicBezTo>
                  <a:cubicBezTo>
                    <a:pt x="972" y="712"/>
                    <a:pt x="923" y="714"/>
                    <a:pt x="876" y="714"/>
                  </a:cubicBezTo>
                  <a:cubicBezTo>
                    <a:pt x="828" y="714"/>
                    <a:pt x="782" y="712"/>
                    <a:pt x="735" y="707"/>
                  </a:cubicBezTo>
                  <a:cubicBezTo>
                    <a:pt x="679" y="698"/>
                    <a:pt x="624" y="679"/>
                    <a:pt x="568" y="660"/>
                  </a:cubicBezTo>
                  <a:cubicBezTo>
                    <a:pt x="531" y="642"/>
                    <a:pt x="493" y="623"/>
                    <a:pt x="465" y="605"/>
                  </a:cubicBezTo>
                  <a:cubicBezTo>
                    <a:pt x="438" y="577"/>
                    <a:pt x="410" y="549"/>
                    <a:pt x="382" y="521"/>
                  </a:cubicBezTo>
                  <a:cubicBezTo>
                    <a:pt x="354" y="484"/>
                    <a:pt x="335" y="447"/>
                    <a:pt x="317" y="400"/>
                  </a:cubicBezTo>
                  <a:lnTo>
                    <a:pt x="307" y="381"/>
                  </a:lnTo>
                  <a:cubicBezTo>
                    <a:pt x="279" y="335"/>
                    <a:pt x="261" y="279"/>
                    <a:pt x="252" y="233"/>
                  </a:cubicBezTo>
                  <a:cubicBezTo>
                    <a:pt x="233" y="195"/>
                    <a:pt x="233" y="168"/>
                    <a:pt x="224" y="140"/>
                  </a:cubicBezTo>
                  <a:cubicBezTo>
                    <a:pt x="224" y="121"/>
                    <a:pt x="214" y="102"/>
                    <a:pt x="214" y="84"/>
                  </a:cubicBezTo>
                  <a:lnTo>
                    <a:pt x="186" y="102"/>
                  </a:lnTo>
                  <a:cubicBezTo>
                    <a:pt x="121" y="168"/>
                    <a:pt x="66" y="223"/>
                    <a:pt x="0" y="288"/>
                  </a:cubicBezTo>
                  <a:cubicBezTo>
                    <a:pt x="10" y="326"/>
                    <a:pt x="10" y="354"/>
                    <a:pt x="19" y="381"/>
                  </a:cubicBezTo>
                  <a:cubicBezTo>
                    <a:pt x="38" y="447"/>
                    <a:pt x="66" y="512"/>
                    <a:pt x="93" y="567"/>
                  </a:cubicBezTo>
                  <a:cubicBezTo>
                    <a:pt x="149" y="670"/>
                    <a:pt x="224" y="763"/>
                    <a:pt x="317" y="828"/>
                  </a:cubicBezTo>
                  <a:cubicBezTo>
                    <a:pt x="471" y="933"/>
                    <a:pt x="654" y="989"/>
                    <a:pt x="840" y="989"/>
                  </a:cubicBezTo>
                  <a:cubicBezTo>
                    <a:pt x="867" y="989"/>
                    <a:pt x="894" y="988"/>
                    <a:pt x="921" y="986"/>
                  </a:cubicBezTo>
                  <a:cubicBezTo>
                    <a:pt x="1163" y="967"/>
                    <a:pt x="1405" y="912"/>
                    <a:pt x="1619" y="819"/>
                  </a:cubicBezTo>
                  <a:cubicBezTo>
                    <a:pt x="1842" y="726"/>
                    <a:pt x="2046" y="614"/>
                    <a:pt x="2232" y="484"/>
                  </a:cubicBezTo>
                  <a:cubicBezTo>
                    <a:pt x="2335" y="409"/>
                    <a:pt x="2437" y="326"/>
                    <a:pt x="2530" y="233"/>
                  </a:cubicBezTo>
                  <a:cubicBezTo>
                    <a:pt x="2576" y="177"/>
                    <a:pt x="2576" y="93"/>
                    <a:pt x="2530" y="37"/>
                  </a:cubicBezTo>
                  <a:cubicBezTo>
                    <a:pt x="2502" y="9"/>
                    <a:pt x="2465" y="0"/>
                    <a:pt x="2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776;p51">
              <a:extLst>
                <a:ext uri="{FF2B5EF4-FFF2-40B4-BE49-F238E27FC236}">
                  <a16:creationId xmlns:a16="http://schemas.microsoft.com/office/drawing/2014/main" id="{C5288B6B-08BB-4665-9A83-51FA5639BF8F}"/>
                </a:ext>
              </a:extLst>
            </p:cNvPr>
            <p:cNvSpPr/>
            <p:nvPr/>
          </p:nvSpPr>
          <p:spPr>
            <a:xfrm>
              <a:off x="6797706" y="3120113"/>
              <a:ext cx="55364" cy="233613"/>
            </a:xfrm>
            <a:custGeom>
              <a:avLst/>
              <a:gdLst/>
              <a:ahLst/>
              <a:cxnLst/>
              <a:rect l="l" t="t" r="r" b="b"/>
              <a:pathLst>
                <a:path w="624" h="2633" extrusionOk="0">
                  <a:moveTo>
                    <a:pt x="540" y="0"/>
                  </a:moveTo>
                  <a:cubicBezTo>
                    <a:pt x="503" y="0"/>
                    <a:pt x="475" y="28"/>
                    <a:pt x="466" y="56"/>
                  </a:cubicBezTo>
                  <a:lnTo>
                    <a:pt x="456" y="56"/>
                  </a:lnTo>
                  <a:cubicBezTo>
                    <a:pt x="205" y="865"/>
                    <a:pt x="56" y="1711"/>
                    <a:pt x="1" y="2558"/>
                  </a:cubicBezTo>
                  <a:cubicBezTo>
                    <a:pt x="1" y="2595"/>
                    <a:pt x="38" y="2632"/>
                    <a:pt x="75" y="2632"/>
                  </a:cubicBezTo>
                  <a:cubicBezTo>
                    <a:pt x="122" y="2632"/>
                    <a:pt x="159" y="2595"/>
                    <a:pt x="159" y="2558"/>
                  </a:cubicBezTo>
                  <a:cubicBezTo>
                    <a:pt x="177" y="2297"/>
                    <a:pt x="196" y="2046"/>
                    <a:pt x="233" y="1795"/>
                  </a:cubicBezTo>
                  <a:lnTo>
                    <a:pt x="233" y="1814"/>
                  </a:lnTo>
                  <a:cubicBezTo>
                    <a:pt x="308" y="1228"/>
                    <a:pt x="438" y="661"/>
                    <a:pt x="614" y="103"/>
                  </a:cubicBezTo>
                  <a:cubicBezTo>
                    <a:pt x="624" y="56"/>
                    <a:pt x="596" y="19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777;p51">
              <a:extLst>
                <a:ext uri="{FF2B5EF4-FFF2-40B4-BE49-F238E27FC236}">
                  <a16:creationId xmlns:a16="http://schemas.microsoft.com/office/drawing/2014/main" id="{511E9CF8-00C0-4E2F-A070-744892B6DD55}"/>
                </a:ext>
              </a:extLst>
            </p:cNvPr>
            <p:cNvSpPr/>
            <p:nvPr/>
          </p:nvSpPr>
          <p:spPr>
            <a:xfrm>
              <a:off x="7227579" y="2770272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778;p51">
              <a:extLst>
                <a:ext uri="{FF2B5EF4-FFF2-40B4-BE49-F238E27FC236}">
                  <a16:creationId xmlns:a16="http://schemas.microsoft.com/office/drawing/2014/main" id="{3ECA5FE5-5466-4F16-AE60-C03159B19CBC}"/>
                </a:ext>
              </a:extLst>
            </p:cNvPr>
            <p:cNvSpPr/>
            <p:nvPr/>
          </p:nvSpPr>
          <p:spPr>
            <a:xfrm>
              <a:off x="7148347" y="2770272"/>
              <a:ext cx="396956" cy="658517"/>
            </a:xfrm>
            <a:custGeom>
              <a:avLst/>
              <a:gdLst/>
              <a:ahLst/>
              <a:cxnLst/>
              <a:rect l="l" t="t" r="r" b="b"/>
              <a:pathLst>
                <a:path w="4474" h="7422" extrusionOk="0">
                  <a:moveTo>
                    <a:pt x="1154" y="0"/>
                  </a:moveTo>
                  <a:cubicBezTo>
                    <a:pt x="1117" y="0"/>
                    <a:pt x="1070" y="0"/>
                    <a:pt x="1024" y="10"/>
                  </a:cubicBezTo>
                  <a:lnTo>
                    <a:pt x="1014" y="10"/>
                  </a:lnTo>
                  <a:cubicBezTo>
                    <a:pt x="987" y="19"/>
                    <a:pt x="949" y="19"/>
                    <a:pt x="912" y="28"/>
                  </a:cubicBezTo>
                  <a:cubicBezTo>
                    <a:pt x="894" y="38"/>
                    <a:pt x="866" y="47"/>
                    <a:pt x="838" y="56"/>
                  </a:cubicBezTo>
                  <a:cubicBezTo>
                    <a:pt x="726" y="186"/>
                    <a:pt x="624" y="326"/>
                    <a:pt x="540" y="484"/>
                  </a:cubicBezTo>
                  <a:cubicBezTo>
                    <a:pt x="438" y="651"/>
                    <a:pt x="354" y="828"/>
                    <a:pt x="289" y="1014"/>
                  </a:cubicBezTo>
                  <a:cubicBezTo>
                    <a:pt x="159" y="1386"/>
                    <a:pt x="75" y="1777"/>
                    <a:pt x="38" y="2177"/>
                  </a:cubicBezTo>
                  <a:cubicBezTo>
                    <a:pt x="1" y="2558"/>
                    <a:pt x="10" y="2948"/>
                    <a:pt x="66" y="3330"/>
                  </a:cubicBezTo>
                  <a:cubicBezTo>
                    <a:pt x="122" y="3702"/>
                    <a:pt x="233" y="4064"/>
                    <a:pt x="391" y="4399"/>
                  </a:cubicBezTo>
                  <a:cubicBezTo>
                    <a:pt x="550" y="4725"/>
                    <a:pt x="745" y="5031"/>
                    <a:pt x="977" y="5301"/>
                  </a:cubicBezTo>
                  <a:cubicBezTo>
                    <a:pt x="1219" y="5580"/>
                    <a:pt x="1479" y="5831"/>
                    <a:pt x="1777" y="6045"/>
                  </a:cubicBezTo>
                  <a:cubicBezTo>
                    <a:pt x="2195" y="6361"/>
                    <a:pt x="2651" y="6631"/>
                    <a:pt x="3135" y="6845"/>
                  </a:cubicBezTo>
                  <a:cubicBezTo>
                    <a:pt x="3144" y="6845"/>
                    <a:pt x="3153" y="6854"/>
                    <a:pt x="3172" y="6854"/>
                  </a:cubicBezTo>
                  <a:lnTo>
                    <a:pt x="3191" y="6854"/>
                  </a:lnTo>
                  <a:lnTo>
                    <a:pt x="3209" y="6845"/>
                  </a:lnTo>
                  <a:lnTo>
                    <a:pt x="3218" y="6845"/>
                  </a:lnTo>
                  <a:cubicBezTo>
                    <a:pt x="3376" y="6966"/>
                    <a:pt x="3553" y="7077"/>
                    <a:pt x="3739" y="7170"/>
                  </a:cubicBezTo>
                  <a:cubicBezTo>
                    <a:pt x="3823" y="7217"/>
                    <a:pt x="3916" y="7263"/>
                    <a:pt x="4000" y="7300"/>
                  </a:cubicBezTo>
                  <a:cubicBezTo>
                    <a:pt x="4111" y="7347"/>
                    <a:pt x="4232" y="7393"/>
                    <a:pt x="4353" y="7421"/>
                  </a:cubicBezTo>
                  <a:lnTo>
                    <a:pt x="4372" y="7421"/>
                  </a:lnTo>
                  <a:cubicBezTo>
                    <a:pt x="4455" y="7421"/>
                    <a:pt x="4474" y="7300"/>
                    <a:pt x="4390" y="7273"/>
                  </a:cubicBezTo>
                  <a:cubicBezTo>
                    <a:pt x="4288" y="7235"/>
                    <a:pt x="4176" y="7198"/>
                    <a:pt x="4074" y="7152"/>
                  </a:cubicBezTo>
                  <a:cubicBezTo>
                    <a:pt x="3758" y="7012"/>
                    <a:pt x="3451" y="6835"/>
                    <a:pt x="3181" y="6622"/>
                  </a:cubicBezTo>
                  <a:cubicBezTo>
                    <a:pt x="2791" y="6315"/>
                    <a:pt x="2447" y="5971"/>
                    <a:pt x="2149" y="5580"/>
                  </a:cubicBezTo>
                  <a:lnTo>
                    <a:pt x="2140" y="5571"/>
                  </a:lnTo>
                  <a:lnTo>
                    <a:pt x="2140" y="5561"/>
                  </a:lnTo>
                  <a:cubicBezTo>
                    <a:pt x="1796" y="5115"/>
                    <a:pt x="1507" y="4622"/>
                    <a:pt x="1293" y="4101"/>
                  </a:cubicBezTo>
                  <a:cubicBezTo>
                    <a:pt x="1098" y="3655"/>
                    <a:pt x="968" y="3190"/>
                    <a:pt x="903" y="2707"/>
                  </a:cubicBezTo>
                  <a:cubicBezTo>
                    <a:pt x="856" y="2353"/>
                    <a:pt x="847" y="1991"/>
                    <a:pt x="894" y="1637"/>
                  </a:cubicBezTo>
                  <a:lnTo>
                    <a:pt x="894" y="1619"/>
                  </a:lnTo>
                  <a:cubicBezTo>
                    <a:pt x="931" y="1340"/>
                    <a:pt x="1005" y="1070"/>
                    <a:pt x="1117" y="810"/>
                  </a:cubicBezTo>
                  <a:lnTo>
                    <a:pt x="1117" y="800"/>
                  </a:lnTo>
                  <a:cubicBezTo>
                    <a:pt x="1219" y="568"/>
                    <a:pt x="1349" y="345"/>
                    <a:pt x="1498" y="140"/>
                  </a:cubicBezTo>
                  <a:lnTo>
                    <a:pt x="1526" y="112"/>
                  </a:lnTo>
                  <a:cubicBezTo>
                    <a:pt x="1535" y="93"/>
                    <a:pt x="1545" y="75"/>
                    <a:pt x="1545" y="56"/>
                  </a:cubicBezTo>
                  <a:cubicBezTo>
                    <a:pt x="1545" y="47"/>
                    <a:pt x="1545" y="47"/>
                    <a:pt x="1545" y="38"/>
                  </a:cubicBezTo>
                  <a:lnTo>
                    <a:pt x="1507" y="28"/>
                  </a:lnTo>
                  <a:cubicBezTo>
                    <a:pt x="1386" y="10"/>
                    <a:pt x="1275" y="0"/>
                    <a:pt x="11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779;p51">
              <a:extLst>
                <a:ext uri="{FF2B5EF4-FFF2-40B4-BE49-F238E27FC236}">
                  <a16:creationId xmlns:a16="http://schemas.microsoft.com/office/drawing/2014/main" id="{EDEB50EA-B20F-4E9C-B656-A05D6F1EE34D}"/>
                </a:ext>
              </a:extLst>
            </p:cNvPr>
            <p:cNvSpPr/>
            <p:nvPr/>
          </p:nvSpPr>
          <p:spPr>
            <a:xfrm>
              <a:off x="6963533" y="3005392"/>
              <a:ext cx="636247" cy="543973"/>
            </a:xfrm>
            <a:custGeom>
              <a:avLst/>
              <a:gdLst/>
              <a:ahLst/>
              <a:cxnLst/>
              <a:rect l="l" t="t" r="r" b="b"/>
              <a:pathLst>
                <a:path w="7171" h="6131" extrusionOk="0">
                  <a:moveTo>
                    <a:pt x="4102" y="1"/>
                  </a:moveTo>
                  <a:cubicBezTo>
                    <a:pt x="1377" y="1"/>
                    <a:pt x="1" y="3302"/>
                    <a:pt x="1935" y="5236"/>
                  </a:cubicBezTo>
                  <a:cubicBezTo>
                    <a:pt x="2519" y="5820"/>
                    <a:pt x="3302" y="6130"/>
                    <a:pt x="4099" y="6130"/>
                  </a:cubicBezTo>
                  <a:cubicBezTo>
                    <a:pt x="4495" y="6130"/>
                    <a:pt x="4894" y="6054"/>
                    <a:pt x="5274" y="5897"/>
                  </a:cubicBezTo>
                  <a:cubicBezTo>
                    <a:pt x="6417" y="5422"/>
                    <a:pt x="7171" y="4306"/>
                    <a:pt x="7171" y="3070"/>
                  </a:cubicBezTo>
                  <a:cubicBezTo>
                    <a:pt x="7171" y="1377"/>
                    <a:pt x="5794" y="10"/>
                    <a:pt x="4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780;p51">
              <a:extLst>
                <a:ext uri="{FF2B5EF4-FFF2-40B4-BE49-F238E27FC236}">
                  <a16:creationId xmlns:a16="http://schemas.microsoft.com/office/drawing/2014/main" id="{84116065-5D3F-4221-A52E-9B563B370DDF}"/>
                </a:ext>
              </a:extLst>
            </p:cNvPr>
            <p:cNvSpPr/>
            <p:nvPr/>
          </p:nvSpPr>
          <p:spPr>
            <a:xfrm>
              <a:off x="7209479" y="3005215"/>
              <a:ext cx="245946" cy="228023"/>
            </a:xfrm>
            <a:custGeom>
              <a:avLst/>
              <a:gdLst/>
              <a:ahLst/>
              <a:cxnLst/>
              <a:rect l="l" t="t" r="r" b="b"/>
              <a:pathLst>
                <a:path w="2772" h="2570" extrusionOk="0">
                  <a:moveTo>
                    <a:pt x="1328" y="1"/>
                  </a:moveTo>
                  <a:cubicBezTo>
                    <a:pt x="875" y="1"/>
                    <a:pt x="421" y="101"/>
                    <a:pt x="0" y="300"/>
                  </a:cubicBezTo>
                  <a:lnTo>
                    <a:pt x="0" y="310"/>
                  </a:lnTo>
                  <a:cubicBezTo>
                    <a:pt x="288" y="524"/>
                    <a:pt x="549" y="756"/>
                    <a:pt x="781" y="1026"/>
                  </a:cubicBezTo>
                  <a:cubicBezTo>
                    <a:pt x="1181" y="1472"/>
                    <a:pt x="1525" y="1974"/>
                    <a:pt x="1804" y="2514"/>
                  </a:cubicBezTo>
                  <a:lnTo>
                    <a:pt x="1841" y="2569"/>
                  </a:lnTo>
                  <a:lnTo>
                    <a:pt x="2604" y="2188"/>
                  </a:lnTo>
                  <a:cubicBezTo>
                    <a:pt x="2557" y="2077"/>
                    <a:pt x="2529" y="1956"/>
                    <a:pt x="2511" y="1835"/>
                  </a:cubicBezTo>
                  <a:cubicBezTo>
                    <a:pt x="2455" y="1537"/>
                    <a:pt x="2464" y="1240"/>
                    <a:pt x="2539" y="942"/>
                  </a:cubicBezTo>
                  <a:cubicBezTo>
                    <a:pt x="2585" y="737"/>
                    <a:pt x="2669" y="542"/>
                    <a:pt x="2771" y="365"/>
                  </a:cubicBezTo>
                  <a:cubicBezTo>
                    <a:pt x="2323" y="122"/>
                    <a:pt x="1827" y="1"/>
                    <a:pt x="13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781;p51">
              <a:extLst>
                <a:ext uri="{FF2B5EF4-FFF2-40B4-BE49-F238E27FC236}">
                  <a16:creationId xmlns:a16="http://schemas.microsoft.com/office/drawing/2014/main" id="{3F215747-A870-438D-9457-8D45F49D2607}"/>
                </a:ext>
              </a:extLst>
            </p:cNvPr>
            <p:cNvSpPr/>
            <p:nvPr/>
          </p:nvSpPr>
          <p:spPr>
            <a:xfrm>
              <a:off x="7380186" y="3214960"/>
              <a:ext cx="215513" cy="304593"/>
            </a:xfrm>
            <a:custGeom>
              <a:avLst/>
              <a:gdLst/>
              <a:ahLst/>
              <a:cxnLst/>
              <a:rect l="l" t="t" r="r" b="b"/>
              <a:pathLst>
                <a:path w="2429" h="3433" extrusionOk="0">
                  <a:moveTo>
                    <a:pt x="745" y="1"/>
                  </a:moveTo>
                  <a:lnTo>
                    <a:pt x="1" y="382"/>
                  </a:lnTo>
                  <a:cubicBezTo>
                    <a:pt x="233" y="847"/>
                    <a:pt x="410" y="1340"/>
                    <a:pt x="550" y="1842"/>
                  </a:cubicBezTo>
                  <a:cubicBezTo>
                    <a:pt x="633" y="2140"/>
                    <a:pt x="698" y="2437"/>
                    <a:pt x="745" y="2744"/>
                  </a:cubicBezTo>
                  <a:cubicBezTo>
                    <a:pt x="773" y="2967"/>
                    <a:pt x="801" y="3200"/>
                    <a:pt x="810" y="3432"/>
                  </a:cubicBezTo>
                  <a:cubicBezTo>
                    <a:pt x="1666" y="2986"/>
                    <a:pt x="2270" y="2168"/>
                    <a:pt x="2428" y="1219"/>
                  </a:cubicBezTo>
                  <a:lnTo>
                    <a:pt x="2372" y="1210"/>
                  </a:lnTo>
                  <a:cubicBezTo>
                    <a:pt x="2075" y="1163"/>
                    <a:pt x="1796" y="1061"/>
                    <a:pt x="1545" y="903"/>
                  </a:cubicBezTo>
                  <a:cubicBezTo>
                    <a:pt x="1294" y="745"/>
                    <a:pt x="1080" y="531"/>
                    <a:pt x="912" y="289"/>
                  </a:cubicBezTo>
                  <a:cubicBezTo>
                    <a:pt x="847" y="196"/>
                    <a:pt x="791" y="103"/>
                    <a:pt x="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782;p51">
              <a:extLst>
                <a:ext uri="{FF2B5EF4-FFF2-40B4-BE49-F238E27FC236}">
                  <a16:creationId xmlns:a16="http://schemas.microsoft.com/office/drawing/2014/main" id="{569C366E-DC66-4F91-8CE3-EFEE41DD910A}"/>
                </a:ext>
              </a:extLst>
            </p:cNvPr>
            <p:cNvSpPr/>
            <p:nvPr/>
          </p:nvSpPr>
          <p:spPr>
            <a:xfrm>
              <a:off x="7062550" y="3040882"/>
              <a:ext cx="294656" cy="249317"/>
            </a:xfrm>
            <a:custGeom>
              <a:avLst/>
              <a:gdLst/>
              <a:ahLst/>
              <a:cxnLst/>
              <a:rect l="l" t="t" r="r" b="b"/>
              <a:pathLst>
                <a:path w="3321" h="2810" extrusionOk="0">
                  <a:moveTo>
                    <a:pt x="1470" y="1"/>
                  </a:moveTo>
                  <a:cubicBezTo>
                    <a:pt x="726" y="428"/>
                    <a:pt x="196" y="1144"/>
                    <a:pt x="1" y="1981"/>
                  </a:cubicBezTo>
                  <a:lnTo>
                    <a:pt x="1" y="1991"/>
                  </a:lnTo>
                  <a:cubicBezTo>
                    <a:pt x="168" y="1944"/>
                    <a:pt x="326" y="1926"/>
                    <a:pt x="494" y="1926"/>
                  </a:cubicBezTo>
                  <a:cubicBezTo>
                    <a:pt x="624" y="1926"/>
                    <a:pt x="745" y="1944"/>
                    <a:pt x="866" y="1963"/>
                  </a:cubicBezTo>
                  <a:cubicBezTo>
                    <a:pt x="1163" y="2009"/>
                    <a:pt x="1451" y="2130"/>
                    <a:pt x="1702" y="2298"/>
                  </a:cubicBezTo>
                  <a:cubicBezTo>
                    <a:pt x="1907" y="2437"/>
                    <a:pt x="2084" y="2614"/>
                    <a:pt x="2223" y="2809"/>
                  </a:cubicBezTo>
                  <a:lnTo>
                    <a:pt x="2642" y="2604"/>
                  </a:lnTo>
                  <a:lnTo>
                    <a:pt x="3321" y="2251"/>
                  </a:lnTo>
                  <a:cubicBezTo>
                    <a:pt x="3116" y="1861"/>
                    <a:pt x="2874" y="1479"/>
                    <a:pt x="2605" y="1126"/>
                  </a:cubicBezTo>
                  <a:cubicBezTo>
                    <a:pt x="2316" y="745"/>
                    <a:pt x="1991" y="410"/>
                    <a:pt x="1619" y="112"/>
                  </a:cubicBezTo>
                  <a:cubicBezTo>
                    <a:pt x="1572" y="75"/>
                    <a:pt x="1517" y="38"/>
                    <a:pt x="14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783;p51">
              <a:extLst>
                <a:ext uri="{FF2B5EF4-FFF2-40B4-BE49-F238E27FC236}">
                  <a16:creationId xmlns:a16="http://schemas.microsoft.com/office/drawing/2014/main" id="{A251626F-4369-4BF4-A78A-647417B52EA5}"/>
                </a:ext>
              </a:extLst>
            </p:cNvPr>
            <p:cNvSpPr/>
            <p:nvPr/>
          </p:nvSpPr>
          <p:spPr>
            <a:xfrm>
              <a:off x="7241597" y="3256216"/>
              <a:ext cx="193953" cy="293414"/>
            </a:xfrm>
            <a:custGeom>
              <a:avLst/>
              <a:gdLst/>
              <a:ahLst/>
              <a:cxnLst/>
              <a:rect l="l" t="t" r="r" b="b"/>
              <a:pathLst>
                <a:path w="2186" h="3307" extrusionOk="0">
                  <a:moveTo>
                    <a:pt x="1386" y="1"/>
                  </a:moveTo>
                  <a:lnTo>
                    <a:pt x="931" y="233"/>
                  </a:lnTo>
                  <a:lnTo>
                    <a:pt x="317" y="549"/>
                  </a:lnTo>
                  <a:cubicBezTo>
                    <a:pt x="456" y="782"/>
                    <a:pt x="549" y="1042"/>
                    <a:pt x="596" y="1312"/>
                  </a:cubicBezTo>
                  <a:cubicBezTo>
                    <a:pt x="614" y="1461"/>
                    <a:pt x="624" y="1619"/>
                    <a:pt x="614" y="1768"/>
                  </a:cubicBezTo>
                  <a:cubicBezTo>
                    <a:pt x="587" y="2214"/>
                    <a:pt x="428" y="2632"/>
                    <a:pt x="149" y="2977"/>
                  </a:cubicBezTo>
                  <a:cubicBezTo>
                    <a:pt x="103" y="3042"/>
                    <a:pt x="56" y="3097"/>
                    <a:pt x="1" y="3144"/>
                  </a:cubicBezTo>
                  <a:cubicBezTo>
                    <a:pt x="322" y="3252"/>
                    <a:pt x="654" y="3306"/>
                    <a:pt x="986" y="3306"/>
                  </a:cubicBezTo>
                  <a:cubicBezTo>
                    <a:pt x="1394" y="3306"/>
                    <a:pt x="1801" y="3224"/>
                    <a:pt x="2186" y="3060"/>
                  </a:cubicBezTo>
                  <a:cubicBezTo>
                    <a:pt x="2177" y="2837"/>
                    <a:pt x="2158" y="2614"/>
                    <a:pt x="2130" y="2391"/>
                  </a:cubicBezTo>
                  <a:lnTo>
                    <a:pt x="2130" y="2419"/>
                  </a:lnTo>
                  <a:cubicBezTo>
                    <a:pt x="2037" y="1721"/>
                    <a:pt x="1842" y="1052"/>
                    <a:pt x="1572" y="410"/>
                  </a:cubicBezTo>
                  <a:lnTo>
                    <a:pt x="1572" y="410"/>
                  </a:lnTo>
                  <a:lnTo>
                    <a:pt x="1582" y="429"/>
                  </a:lnTo>
                  <a:cubicBezTo>
                    <a:pt x="1516" y="280"/>
                    <a:pt x="1461" y="140"/>
                    <a:pt x="1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784;p51">
              <a:extLst>
                <a:ext uri="{FF2B5EF4-FFF2-40B4-BE49-F238E27FC236}">
                  <a16:creationId xmlns:a16="http://schemas.microsoft.com/office/drawing/2014/main" id="{931657CD-42E1-4183-83BF-632D2C7EE759}"/>
                </a:ext>
              </a:extLst>
            </p:cNvPr>
            <p:cNvSpPr/>
            <p:nvPr/>
          </p:nvSpPr>
          <p:spPr>
            <a:xfrm>
              <a:off x="7461901" y="3153119"/>
              <a:ext cx="137879" cy="152696"/>
            </a:xfrm>
            <a:custGeom>
              <a:avLst/>
              <a:gdLst/>
              <a:ahLst/>
              <a:cxnLst/>
              <a:rect l="l" t="t" r="r" b="b"/>
              <a:pathLst>
                <a:path w="1554" h="1721" extrusionOk="0">
                  <a:moveTo>
                    <a:pt x="1219" y="0"/>
                  </a:moveTo>
                  <a:lnTo>
                    <a:pt x="10" y="614"/>
                  </a:lnTo>
                  <a:lnTo>
                    <a:pt x="1" y="614"/>
                  </a:lnTo>
                  <a:cubicBezTo>
                    <a:pt x="140" y="893"/>
                    <a:pt x="335" y="1144"/>
                    <a:pt x="586" y="1330"/>
                  </a:cubicBezTo>
                  <a:cubicBezTo>
                    <a:pt x="717" y="1432"/>
                    <a:pt x="865" y="1516"/>
                    <a:pt x="1014" y="1581"/>
                  </a:cubicBezTo>
                  <a:cubicBezTo>
                    <a:pt x="1172" y="1646"/>
                    <a:pt x="1340" y="1693"/>
                    <a:pt x="1516" y="1721"/>
                  </a:cubicBezTo>
                  <a:lnTo>
                    <a:pt x="1535" y="1721"/>
                  </a:lnTo>
                  <a:cubicBezTo>
                    <a:pt x="1554" y="1618"/>
                    <a:pt x="1554" y="1507"/>
                    <a:pt x="1554" y="1405"/>
                  </a:cubicBezTo>
                  <a:cubicBezTo>
                    <a:pt x="1554" y="912"/>
                    <a:pt x="1442" y="437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785;p51">
              <a:extLst>
                <a:ext uri="{FF2B5EF4-FFF2-40B4-BE49-F238E27FC236}">
                  <a16:creationId xmlns:a16="http://schemas.microsoft.com/office/drawing/2014/main" id="{5A7D7221-BBB0-4C4C-85E5-8AC76DD7D150}"/>
                </a:ext>
              </a:extLst>
            </p:cNvPr>
            <p:cNvSpPr/>
            <p:nvPr/>
          </p:nvSpPr>
          <p:spPr>
            <a:xfrm>
              <a:off x="7447883" y="3110176"/>
              <a:ext cx="89" cy="1774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19"/>
                  </a:moveTo>
                  <a:cubicBezTo>
                    <a:pt x="0" y="10"/>
                    <a:pt x="0" y="10"/>
                    <a:pt x="0" y="1"/>
                  </a:cubicBezTo>
                  <a:cubicBezTo>
                    <a:pt x="0" y="10"/>
                    <a:pt x="0" y="10"/>
                    <a:pt x="0" y="19"/>
                  </a:cubicBez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786;p51">
              <a:extLst>
                <a:ext uri="{FF2B5EF4-FFF2-40B4-BE49-F238E27FC236}">
                  <a16:creationId xmlns:a16="http://schemas.microsoft.com/office/drawing/2014/main" id="{41F1049A-BA11-46B5-9FD3-7EC5DF5FC065}"/>
                </a:ext>
              </a:extLst>
            </p:cNvPr>
            <p:cNvSpPr/>
            <p:nvPr/>
          </p:nvSpPr>
          <p:spPr>
            <a:xfrm>
              <a:off x="7594723" y="3305725"/>
              <a:ext cx="1774" cy="89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10" y="1"/>
                  </a:moveTo>
                  <a:lnTo>
                    <a:pt x="10" y="1"/>
                  </a:lnTo>
                  <a:lnTo>
                    <a:pt x="1" y="1"/>
                  </a:lnTo>
                  <a:lnTo>
                    <a:pt x="19" y="1"/>
                  </a:lnTo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787;p51">
              <a:extLst>
                <a:ext uri="{FF2B5EF4-FFF2-40B4-BE49-F238E27FC236}">
                  <a16:creationId xmlns:a16="http://schemas.microsoft.com/office/drawing/2014/main" id="{0EA74C10-95B1-42EE-8906-EE7C65D62571}"/>
                </a:ext>
              </a:extLst>
            </p:cNvPr>
            <p:cNvSpPr/>
            <p:nvPr/>
          </p:nvSpPr>
          <p:spPr>
            <a:xfrm>
              <a:off x="7055985" y="3228978"/>
              <a:ext cx="188984" cy="153583"/>
            </a:xfrm>
            <a:custGeom>
              <a:avLst/>
              <a:gdLst/>
              <a:ahLst/>
              <a:cxnLst/>
              <a:rect l="l" t="t" r="r" b="b"/>
              <a:pathLst>
                <a:path w="2130" h="1731" extrusionOk="0">
                  <a:moveTo>
                    <a:pt x="577" y="1"/>
                  </a:moveTo>
                  <a:cubicBezTo>
                    <a:pt x="493" y="1"/>
                    <a:pt x="400" y="10"/>
                    <a:pt x="317" y="19"/>
                  </a:cubicBezTo>
                  <a:cubicBezTo>
                    <a:pt x="224" y="29"/>
                    <a:pt x="131" y="47"/>
                    <a:pt x="38" y="75"/>
                  </a:cubicBezTo>
                  <a:cubicBezTo>
                    <a:pt x="19" y="233"/>
                    <a:pt x="0" y="391"/>
                    <a:pt x="0" y="540"/>
                  </a:cubicBezTo>
                  <a:cubicBezTo>
                    <a:pt x="0" y="949"/>
                    <a:pt x="84" y="1349"/>
                    <a:pt x="242" y="1731"/>
                  </a:cubicBezTo>
                  <a:lnTo>
                    <a:pt x="2130" y="773"/>
                  </a:lnTo>
                  <a:lnTo>
                    <a:pt x="2121" y="754"/>
                  </a:lnTo>
                  <a:cubicBezTo>
                    <a:pt x="1804" y="354"/>
                    <a:pt x="1349" y="85"/>
                    <a:pt x="837" y="19"/>
                  </a:cubicBezTo>
                  <a:cubicBezTo>
                    <a:pt x="754" y="10"/>
                    <a:pt x="661" y="1"/>
                    <a:pt x="5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788;p51">
              <a:extLst>
                <a:ext uri="{FF2B5EF4-FFF2-40B4-BE49-F238E27FC236}">
                  <a16:creationId xmlns:a16="http://schemas.microsoft.com/office/drawing/2014/main" id="{9A8F6AD4-7F0C-4FCE-93E3-AA31F3A14268}"/>
                </a:ext>
              </a:extLst>
            </p:cNvPr>
            <p:cNvSpPr/>
            <p:nvPr/>
          </p:nvSpPr>
          <p:spPr>
            <a:xfrm>
              <a:off x="7243283" y="329667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789;p51">
              <a:extLst>
                <a:ext uri="{FF2B5EF4-FFF2-40B4-BE49-F238E27FC236}">
                  <a16:creationId xmlns:a16="http://schemas.microsoft.com/office/drawing/2014/main" id="{8BD4111F-36EF-4C50-8F9B-62FC188E44A3}"/>
                </a:ext>
              </a:extLst>
            </p:cNvPr>
            <p:cNvSpPr/>
            <p:nvPr/>
          </p:nvSpPr>
          <p:spPr>
            <a:xfrm>
              <a:off x="7084022" y="3313178"/>
              <a:ext cx="198123" cy="215424"/>
            </a:xfrm>
            <a:custGeom>
              <a:avLst/>
              <a:gdLst/>
              <a:ahLst/>
              <a:cxnLst/>
              <a:rect l="l" t="t" r="r" b="b"/>
              <a:pathLst>
                <a:path w="2233" h="2428" extrusionOk="0">
                  <a:moveTo>
                    <a:pt x="1916" y="0"/>
                  </a:moveTo>
                  <a:lnTo>
                    <a:pt x="4" y="966"/>
                  </a:lnTo>
                  <a:lnTo>
                    <a:pt x="4" y="966"/>
                  </a:lnTo>
                  <a:cubicBezTo>
                    <a:pt x="3" y="963"/>
                    <a:pt x="2" y="961"/>
                    <a:pt x="1" y="958"/>
                  </a:cubicBezTo>
                  <a:lnTo>
                    <a:pt x="1" y="968"/>
                  </a:lnTo>
                  <a:lnTo>
                    <a:pt x="4" y="966"/>
                  </a:lnTo>
                  <a:lnTo>
                    <a:pt x="4" y="966"/>
                  </a:lnTo>
                  <a:cubicBezTo>
                    <a:pt x="339" y="1622"/>
                    <a:pt x="896" y="2140"/>
                    <a:pt x="1572" y="2428"/>
                  </a:cubicBezTo>
                  <a:cubicBezTo>
                    <a:pt x="1656" y="2353"/>
                    <a:pt x="1730" y="2269"/>
                    <a:pt x="1795" y="2186"/>
                  </a:cubicBezTo>
                  <a:cubicBezTo>
                    <a:pt x="1888" y="2056"/>
                    <a:pt x="1972" y="1916"/>
                    <a:pt x="2046" y="1767"/>
                  </a:cubicBezTo>
                  <a:cubicBezTo>
                    <a:pt x="2111" y="1600"/>
                    <a:pt x="2158" y="1423"/>
                    <a:pt x="2186" y="1247"/>
                  </a:cubicBezTo>
                  <a:cubicBezTo>
                    <a:pt x="2232" y="912"/>
                    <a:pt x="2186" y="558"/>
                    <a:pt x="2046" y="242"/>
                  </a:cubicBezTo>
                  <a:cubicBezTo>
                    <a:pt x="2009" y="159"/>
                    <a:pt x="1972" y="75"/>
                    <a:pt x="1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790;p51">
              <a:extLst>
                <a:ext uri="{FF2B5EF4-FFF2-40B4-BE49-F238E27FC236}">
                  <a16:creationId xmlns:a16="http://schemas.microsoft.com/office/drawing/2014/main" id="{093F2B17-4946-4424-841D-EAFD25076D02}"/>
                </a:ext>
              </a:extLst>
            </p:cNvPr>
            <p:cNvSpPr/>
            <p:nvPr/>
          </p:nvSpPr>
          <p:spPr>
            <a:xfrm>
              <a:off x="7211076" y="3265355"/>
              <a:ext cx="887" cy="89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0"/>
                  </a:moveTo>
                  <a:cubicBezTo>
                    <a:pt x="10" y="0"/>
                    <a:pt x="10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791;p51">
              <a:extLst>
                <a:ext uri="{FF2B5EF4-FFF2-40B4-BE49-F238E27FC236}">
                  <a16:creationId xmlns:a16="http://schemas.microsoft.com/office/drawing/2014/main" id="{31A8E652-B6FB-453F-967C-AE5215929463}"/>
                </a:ext>
              </a:extLst>
            </p:cNvPr>
            <p:cNvSpPr/>
            <p:nvPr/>
          </p:nvSpPr>
          <p:spPr>
            <a:xfrm>
              <a:off x="7242396" y="3294989"/>
              <a:ext cx="976" cy="976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" y="1"/>
                  </a:moveTo>
                  <a:cubicBezTo>
                    <a:pt x="1" y="10"/>
                    <a:pt x="1" y="10"/>
                    <a:pt x="1" y="10"/>
                  </a:cubicBezTo>
                  <a:lnTo>
                    <a:pt x="10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792;p51">
              <a:extLst>
                <a:ext uri="{FF2B5EF4-FFF2-40B4-BE49-F238E27FC236}">
                  <a16:creationId xmlns:a16="http://schemas.microsoft.com/office/drawing/2014/main" id="{D3B12D83-6E16-4554-9FF6-E60BA54A425C}"/>
                </a:ext>
              </a:extLst>
            </p:cNvPr>
            <p:cNvSpPr/>
            <p:nvPr/>
          </p:nvSpPr>
          <p:spPr>
            <a:xfrm>
              <a:off x="7265553" y="333464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793;p51">
              <a:extLst>
                <a:ext uri="{FF2B5EF4-FFF2-40B4-BE49-F238E27FC236}">
                  <a16:creationId xmlns:a16="http://schemas.microsoft.com/office/drawing/2014/main" id="{7DCC3EC3-E70D-425C-89C1-CDDBC4284E1B}"/>
                </a:ext>
              </a:extLst>
            </p:cNvPr>
            <p:cNvSpPr/>
            <p:nvPr/>
          </p:nvSpPr>
          <p:spPr>
            <a:xfrm>
              <a:off x="7265553" y="3468268"/>
              <a:ext cx="887" cy="887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0"/>
                  </a:moveTo>
                  <a:lnTo>
                    <a:pt x="1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E6B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794;p51">
              <a:extLst>
                <a:ext uri="{FF2B5EF4-FFF2-40B4-BE49-F238E27FC236}">
                  <a16:creationId xmlns:a16="http://schemas.microsoft.com/office/drawing/2014/main" id="{F5FD6E79-837A-40E2-8256-407FFFF5CA4C}"/>
                </a:ext>
              </a:extLst>
            </p:cNvPr>
            <p:cNvSpPr/>
            <p:nvPr/>
          </p:nvSpPr>
          <p:spPr>
            <a:xfrm>
              <a:off x="7430582" y="3176187"/>
              <a:ext cx="9937" cy="28126"/>
            </a:xfrm>
            <a:custGeom>
              <a:avLst/>
              <a:gdLst/>
              <a:ahLst/>
              <a:cxnLst/>
              <a:rect l="l" t="t" r="r" b="b"/>
              <a:pathLst>
                <a:path w="112" h="317" extrusionOk="0">
                  <a:moveTo>
                    <a:pt x="37" y="1"/>
                  </a:moveTo>
                  <a:cubicBezTo>
                    <a:pt x="37" y="57"/>
                    <a:pt x="28" y="122"/>
                    <a:pt x="19" y="177"/>
                  </a:cubicBezTo>
                  <a:cubicBezTo>
                    <a:pt x="19" y="224"/>
                    <a:pt x="10" y="270"/>
                    <a:pt x="0" y="317"/>
                  </a:cubicBezTo>
                  <a:lnTo>
                    <a:pt x="112" y="261"/>
                  </a:lnTo>
                  <a:cubicBezTo>
                    <a:pt x="84" y="177"/>
                    <a:pt x="56" y="94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795;p51">
              <a:extLst>
                <a:ext uri="{FF2B5EF4-FFF2-40B4-BE49-F238E27FC236}">
                  <a16:creationId xmlns:a16="http://schemas.microsoft.com/office/drawing/2014/main" id="{35020A16-663C-48F9-960B-28CD37296D8B}"/>
                </a:ext>
              </a:extLst>
            </p:cNvPr>
            <p:cNvSpPr/>
            <p:nvPr/>
          </p:nvSpPr>
          <p:spPr>
            <a:xfrm>
              <a:off x="7362884" y="3373599"/>
              <a:ext cx="252600" cy="184193"/>
            </a:xfrm>
            <a:custGeom>
              <a:avLst/>
              <a:gdLst/>
              <a:ahLst/>
              <a:cxnLst/>
              <a:rect l="l" t="t" r="r" b="b"/>
              <a:pathLst>
                <a:path w="2847" h="2076" extrusionOk="0">
                  <a:moveTo>
                    <a:pt x="1679" y="1"/>
                  </a:moveTo>
                  <a:cubicBezTo>
                    <a:pt x="1637" y="1"/>
                    <a:pt x="1595" y="3"/>
                    <a:pt x="1554" y="8"/>
                  </a:cubicBezTo>
                  <a:lnTo>
                    <a:pt x="1451" y="17"/>
                  </a:lnTo>
                  <a:lnTo>
                    <a:pt x="1228" y="35"/>
                  </a:lnTo>
                  <a:lnTo>
                    <a:pt x="1172" y="35"/>
                  </a:lnTo>
                  <a:lnTo>
                    <a:pt x="986" y="54"/>
                  </a:lnTo>
                  <a:lnTo>
                    <a:pt x="986" y="45"/>
                  </a:lnTo>
                  <a:lnTo>
                    <a:pt x="847" y="54"/>
                  </a:lnTo>
                  <a:cubicBezTo>
                    <a:pt x="726" y="73"/>
                    <a:pt x="624" y="82"/>
                    <a:pt x="521" y="101"/>
                  </a:cubicBezTo>
                  <a:cubicBezTo>
                    <a:pt x="475" y="110"/>
                    <a:pt x="428" y="119"/>
                    <a:pt x="373" y="138"/>
                  </a:cubicBezTo>
                  <a:cubicBezTo>
                    <a:pt x="345" y="147"/>
                    <a:pt x="308" y="166"/>
                    <a:pt x="280" y="175"/>
                  </a:cubicBezTo>
                  <a:cubicBezTo>
                    <a:pt x="252" y="194"/>
                    <a:pt x="224" y="212"/>
                    <a:pt x="205" y="240"/>
                  </a:cubicBezTo>
                  <a:cubicBezTo>
                    <a:pt x="187" y="259"/>
                    <a:pt x="177" y="287"/>
                    <a:pt x="168" y="314"/>
                  </a:cubicBezTo>
                  <a:cubicBezTo>
                    <a:pt x="159" y="361"/>
                    <a:pt x="177" y="417"/>
                    <a:pt x="215" y="454"/>
                  </a:cubicBezTo>
                  <a:cubicBezTo>
                    <a:pt x="252" y="491"/>
                    <a:pt x="298" y="528"/>
                    <a:pt x="354" y="556"/>
                  </a:cubicBezTo>
                  <a:cubicBezTo>
                    <a:pt x="410" y="584"/>
                    <a:pt x="475" y="603"/>
                    <a:pt x="531" y="612"/>
                  </a:cubicBezTo>
                  <a:cubicBezTo>
                    <a:pt x="605" y="631"/>
                    <a:pt x="670" y="649"/>
                    <a:pt x="745" y="649"/>
                  </a:cubicBezTo>
                  <a:lnTo>
                    <a:pt x="698" y="668"/>
                  </a:lnTo>
                  <a:lnTo>
                    <a:pt x="587" y="733"/>
                  </a:lnTo>
                  <a:cubicBezTo>
                    <a:pt x="456" y="798"/>
                    <a:pt x="326" y="872"/>
                    <a:pt x="205" y="965"/>
                  </a:cubicBezTo>
                  <a:cubicBezTo>
                    <a:pt x="149" y="1003"/>
                    <a:pt x="103" y="1040"/>
                    <a:pt x="66" y="1096"/>
                  </a:cubicBezTo>
                  <a:cubicBezTo>
                    <a:pt x="29" y="1133"/>
                    <a:pt x="10" y="1179"/>
                    <a:pt x="1" y="1235"/>
                  </a:cubicBezTo>
                  <a:cubicBezTo>
                    <a:pt x="1" y="1263"/>
                    <a:pt x="1" y="1291"/>
                    <a:pt x="10" y="1309"/>
                  </a:cubicBezTo>
                  <a:cubicBezTo>
                    <a:pt x="10" y="1347"/>
                    <a:pt x="29" y="1375"/>
                    <a:pt x="47" y="1393"/>
                  </a:cubicBezTo>
                  <a:cubicBezTo>
                    <a:pt x="75" y="1440"/>
                    <a:pt x="112" y="1468"/>
                    <a:pt x="159" y="1477"/>
                  </a:cubicBezTo>
                  <a:cubicBezTo>
                    <a:pt x="205" y="1486"/>
                    <a:pt x="242" y="1486"/>
                    <a:pt x="289" y="1486"/>
                  </a:cubicBezTo>
                  <a:cubicBezTo>
                    <a:pt x="345" y="1477"/>
                    <a:pt x="410" y="1468"/>
                    <a:pt x="466" y="1449"/>
                  </a:cubicBezTo>
                  <a:cubicBezTo>
                    <a:pt x="503" y="1430"/>
                    <a:pt x="549" y="1412"/>
                    <a:pt x="596" y="1393"/>
                  </a:cubicBezTo>
                  <a:lnTo>
                    <a:pt x="596" y="1393"/>
                  </a:lnTo>
                  <a:cubicBezTo>
                    <a:pt x="559" y="1430"/>
                    <a:pt x="521" y="1477"/>
                    <a:pt x="503" y="1523"/>
                  </a:cubicBezTo>
                  <a:cubicBezTo>
                    <a:pt x="484" y="1551"/>
                    <a:pt x="475" y="1570"/>
                    <a:pt x="466" y="1598"/>
                  </a:cubicBezTo>
                  <a:cubicBezTo>
                    <a:pt x="456" y="1635"/>
                    <a:pt x="456" y="1663"/>
                    <a:pt x="456" y="1700"/>
                  </a:cubicBezTo>
                  <a:cubicBezTo>
                    <a:pt x="466" y="1756"/>
                    <a:pt x="503" y="1812"/>
                    <a:pt x="549" y="1849"/>
                  </a:cubicBezTo>
                  <a:cubicBezTo>
                    <a:pt x="596" y="1886"/>
                    <a:pt x="642" y="1905"/>
                    <a:pt x="707" y="1905"/>
                  </a:cubicBezTo>
                  <a:lnTo>
                    <a:pt x="773" y="1905"/>
                  </a:lnTo>
                  <a:cubicBezTo>
                    <a:pt x="838" y="1895"/>
                    <a:pt x="912" y="1877"/>
                    <a:pt x="977" y="1849"/>
                  </a:cubicBezTo>
                  <a:cubicBezTo>
                    <a:pt x="1051" y="1821"/>
                    <a:pt x="1117" y="1784"/>
                    <a:pt x="1182" y="1747"/>
                  </a:cubicBezTo>
                  <a:lnTo>
                    <a:pt x="1182" y="1747"/>
                  </a:lnTo>
                  <a:cubicBezTo>
                    <a:pt x="1163" y="1765"/>
                    <a:pt x="1154" y="1802"/>
                    <a:pt x="1144" y="1830"/>
                  </a:cubicBezTo>
                  <a:cubicBezTo>
                    <a:pt x="1144" y="1849"/>
                    <a:pt x="1144" y="1867"/>
                    <a:pt x="1144" y="1886"/>
                  </a:cubicBezTo>
                  <a:cubicBezTo>
                    <a:pt x="1154" y="1905"/>
                    <a:pt x="1154" y="1923"/>
                    <a:pt x="1163" y="1951"/>
                  </a:cubicBezTo>
                  <a:cubicBezTo>
                    <a:pt x="1182" y="1979"/>
                    <a:pt x="1210" y="2016"/>
                    <a:pt x="1237" y="2035"/>
                  </a:cubicBezTo>
                  <a:cubicBezTo>
                    <a:pt x="1287" y="2063"/>
                    <a:pt x="1342" y="2075"/>
                    <a:pt x="1399" y="2075"/>
                  </a:cubicBezTo>
                  <a:cubicBezTo>
                    <a:pt x="1416" y="2075"/>
                    <a:pt x="1434" y="2074"/>
                    <a:pt x="1451" y="2072"/>
                  </a:cubicBezTo>
                  <a:cubicBezTo>
                    <a:pt x="1526" y="2063"/>
                    <a:pt x="1600" y="2044"/>
                    <a:pt x="1665" y="2026"/>
                  </a:cubicBezTo>
                  <a:cubicBezTo>
                    <a:pt x="1758" y="1988"/>
                    <a:pt x="1842" y="1942"/>
                    <a:pt x="1926" y="1886"/>
                  </a:cubicBezTo>
                  <a:cubicBezTo>
                    <a:pt x="2009" y="1830"/>
                    <a:pt x="2084" y="1774"/>
                    <a:pt x="2158" y="1709"/>
                  </a:cubicBezTo>
                  <a:cubicBezTo>
                    <a:pt x="2298" y="1570"/>
                    <a:pt x="2418" y="1430"/>
                    <a:pt x="2521" y="1272"/>
                  </a:cubicBezTo>
                  <a:cubicBezTo>
                    <a:pt x="2623" y="1133"/>
                    <a:pt x="2707" y="984"/>
                    <a:pt x="2781" y="835"/>
                  </a:cubicBezTo>
                  <a:lnTo>
                    <a:pt x="2800" y="835"/>
                  </a:lnTo>
                  <a:cubicBezTo>
                    <a:pt x="2818" y="826"/>
                    <a:pt x="2828" y="807"/>
                    <a:pt x="2837" y="789"/>
                  </a:cubicBezTo>
                  <a:cubicBezTo>
                    <a:pt x="2846" y="770"/>
                    <a:pt x="2846" y="752"/>
                    <a:pt x="2837" y="733"/>
                  </a:cubicBezTo>
                  <a:cubicBezTo>
                    <a:pt x="2772" y="566"/>
                    <a:pt x="2670" y="417"/>
                    <a:pt x="2530" y="314"/>
                  </a:cubicBezTo>
                  <a:cubicBezTo>
                    <a:pt x="2456" y="259"/>
                    <a:pt x="2381" y="212"/>
                    <a:pt x="2307" y="175"/>
                  </a:cubicBezTo>
                  <a:cubicBezTo>
                    <a:pt x="2223" y="128"/>
                    <a:pt x="2139" y="91"/>
                    <a:pt x="2056" y="63"/>
                  </a:cubicBezTo>
                  <a:cubicBezTo>
                    <a:pt x="1930" y="22"/>
                    <a:pt x="1805" y="1"/>
                    <a:pt x="1679" y="1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796;p51">
              <a:extLst>
                <a:ext uri="{FF2B5EF4-FFF2-40B4-BE49-F238E27FC236}">
                  <a16:creationId xmlns:a16="http://schemas.microsoft.com/office/drawing/2014/main" id="{599FA92C-9E24-4EC3-ACB2-2E5C659FFAEB}"/>
                </a:ext>
              </a:extLst>
            </p:cNvPr>
            <p:cNvSpPr/>
            <p:nvPr/>
          </p:nvSpPr>
          <p:spPr>
            <a:xfrm>
              <a:off x="7467225" y="3474035"/>
              <a:ext cx="61575" cy="51638"/>
            </a:xfrm>
            <a:custGeom>
              <a:avLst/>
              <a:gdLst/>
              <a:ahLst/>
              <a:cxnLst/>
              <a:rect l="l" t="t" r="r" b="b"/>
              <a:pathLst>
                <a:path w="694" h="582" extrusionOk="0">
                  <a:moveTo>
                    <a:pt x="638" y="1"/>
                  </a:moveTo>
                  <a:cubicBezTo>
                    <a:pt x="619" y="1"/>
                    <a:pt x="610" y="10"/>
                    <a:pt x="610" y="19"/>
                  </a:cubicBezTo>
                  <a:cubicBezTo>
                    <a:pt x="573" y="66"/>
                    <a:pt x="536" y="122"/>
                    <a:pt x="489" y="168"/>
                  </a:cubicBezTo>
                  <a:cubicBezTo>
                    <a:pt x="452" y="215"/>
                    <a:pt x="406" y="261"/>
                    <a:pt x="350" y="308"/>
                  </a:cubicBezTo>
                  <a:cubicBezTo>
                    <a:pt x="331" y="336"/>
                    <a:pt x="303" y="363"/>
                    <a:pt x="275" y="382"/>
                  </a:cubicBezTo>
                  <a:cubicBezTo>
                    <a:pt x="257" y="401"/>
                    <a:pt x="229" y="419"/>
                    <a:pt x="201" y="438"/>
                  </a:cubicBezTo>
                  <a:cubicBezTo>
                    <a:pt x="145" y="475"/>
                    <a:pt x="89" y="512"/>
                    <a:pt x="24" y="540"/>
                  </a:cubicBezTo>
                  <a:cubicBezTo>
                    <a:pt x="1" y="548"/>
                    <a:pt x="17" y="582"/>
                    <a:pt x="33" y="582"/>
                  </a:cubicBezTo>
                  <a:cubicBezTo>
                    <a:pt x="37" y="582"/>
                    <a:pt x="40" y="580"/>
                    <a:pt x="43" y="577"/>
                  </a:cubicBezTo>
                  <a:cubicBezTo>
                    <a:pt x="108" y="549"/>
                    <a:pt x="164" y="522"/>
                    <a:pt x="229" y="484"/>
                  </a:cubicBezTo>
                  <a:cubicBezTo>
                    <a:pt x="285" y="447"/>
                    <a:pt x="331" y="410"/>
                    <a:pt x="387" y="373"/>
                  </a:cubicBezTo>
                  <a:cubicBezTo>
                    <a:pt x="443" y="326"/>
                    <a:pt x="489" y="280"/>
                    <a:pt x="536" y="233"/>
                  </a:cubicBezTo>
                  <a:cubicBezTo>
                    <a:pt x="592" y="177"/>
                    <a:pt x="638" y="122"/>
                    <a:pt x="685" y="66"/>
                  </a:cubicBezTo>
                  <a:cubicBezTo>
                    <a:pt x="685" y="57"/>
                    <a:pt x="694" y="47"/>
                    <a:pt x="685" y="38"/>
                  </a:cubicBezTo>
                  <a:cubicBezTo>
                    <a:pt x="685" y="19"/>
                    <a:pt x="675" y="10"/>
                    <a:pt x="666" y="10"/>
                  </a:cubicBezTo>
                  <a:cubicBezTo>
                    <a:pt x="657" y="1"/>
                    <a:pt x="647" y="1"/>
                    <a:pt x="647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797;p51">
              <a:extLst>
                <a:ext uri="{FF2B5EF4-FFF2-40B4-BE49-F238E27FC236}">
                  <a16:creationId xmlns:a16="http://schemas.microsoft.com/office/drawing/2014/main" id="{DCA03884-83D4-4018-A1A8-05C3DAAAA5ED}"/>
                </a:ext>
              </a:extLst>
            </p:cNvPr>
            <p:cNvSpPr/>
            <p:nvPr/>
          </p:nvSpPr>
          <p:spPr>
            <a:xfrm>
              <a:off x="7415676" y="3446797"/>
              <a:ext cx="55364" cy="48799"/>
            </a:xfrm>
            <a:custGeom>
              <a:avLst/>
              <a:gdLst/>
              <a:ahLst/>
              <a:cxnLst/>
              <a:rect l="l" t="t" r="r" b="b"/>
              <a:pathLst>
                <a:path w="624" h="550" extrusionOk="0">
                  <a:moveTo>
                    <a:pt x="587" y="1"/>
                  </a:moveTo>
                  <a:cubicBezTo>
                    <a:pt x="577" y="1"/>
                    <a:pt x="568" y="10"/>
                    <a:pt x="559" y="10"/>
                  </a:cubicBezTo>
                  <a:lnTo>
                    <a:pt x="568" y="10"/>
                  </a:lnTo>
                  <a:cubicBezTo>
                    <a:pt x="531" y="47"/>
                    <a:pt x="503" y="85"/>
                    <a:pt x="466" y="122"/>
                  </a:cubicBezTo>
                  <a:cubicBezTo>
                    <a:pt x="438" y="159"/>
                    <a:pt x="401" y="196"/>
                    <a:pt x="354" y="233"/>
                  </a:cubicBezTo>
                  <a:cubicBezTo>
                    <a:pt x="280" y="298"/>
                    <a:pt x="205" y="364"/>
                    <a:pt x="122" y="419"/>
                  </a:cubicBezTo>
                  <a:cubicBezTo>
                    <a:pt x="85" y="447"/>
                    <a:pt x="57" y="466"/>
                    <a:pt x="19" y="484"/>
                  </a:cubicBezTo>
                  <a:cubicBezTo>
                    <a:pt x="10" y="494"/>
                    <a:pt x="1" y="512"/>
                    <a:pt x="10" y="531"/>
                  </a:cubicBezTo>
                  <a:cubicBezTo>
                    <a:pt x="19" y="550"/>
                    <a:pt x="38" y="550"/>
                    <a:pt x="57" y="550"/>
                  </a:cubicBezTo>
                  <a:cubicBezTo>
                    <a:pt x="159" y="484"/>
                    <a:pt x="261" y="410"/>
                    <a:pt x="354" y="336"/>
                  </a:cubicBezTo>
                  <a:cubicBezTo>
                    <a:pt x="401" y="289"/>
                    <a:pt x="447" y="252"/>
                    <a:pt x="484" y="205"/>
                  </a:cubicBezTo>
                  <a:cubicBezTo>
                    <a:pt x="531" y="159"/>
                    <a:pt x="577" y="112"/>
                    <a:pt x="615" y="57"/>
                  </a:cubicBezTo>
                  <a:cubicBezTo>
                    <a:pt x="624" y="47"/>
                    <a:pt x="624" y="29"/>
                    <a:pt x="615" y="19"/>
                  </a:cubicBezTo>
                  <a:cubicBezTo>
                    <a:pt x="605" y="10"/>
                    <a:pt x="596" y="1"/>
                    <a:pt x="587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798;p51">
              <a:extLst>
                <a:ext uri="{FF2B5EF4-FFF2-40B4-BE49-F238E27FC236}">
                  <a16:creationId xmlns:a16="http://schemas.microsoft.com/office/drawing/2014/main" id="{A8A76046-981D-46B6-B2A0-884C70154863}"/>
                </a:ext>
              </a:extLst>
            </p:cNvPr>
            <p:cNvSpPr/>
            <p:nvPr/>
          </p:nvSpPr>
          <p:spPr>
            <a:xfrm>
              <a:off x="7442914" y="3359403"/>
              <a:ext cx="174167" cy="107091"/>
            </a:xfrm>
            <a:custGeom>
              <a:avLst/>
              <a:gdLst/>
              <a:ahLst/>
              <a:cxnLst/>
              <a:rect l="l" t="t" r="r" b="b"/>
              <a:pathLst>
                <a:path w="1963" h="1207" extrusionOk="0">
                  <a:moveTo>
                    <a:pt x="168" y="0"/>
                  </a:moveTo>
                  <a:lnTo>
                    <a:pt x="122" y="37"/>
                  </a:lnTo>
                  <a:cubicBezTo>
                    <a:pt x="103" y="56"/>
                    <a:pt x="84" y="84"/>
                    <a:pt x="66" y="102"/>
                  </a:cubicBezTo>
                  <a:cubicBezTo>
                    <a:pt x="47" y="121"/>
                    <a:pt x="38" y="140"/>
                    <a:pt x="19" y="158"/>
                  </a:cubicBezTo>
                  <a:cubicBezTo>
                    <a:pt x="10" y="177"/>
                    <a:pt x="1" y="186"/>
                    <a:pt x="1" y="205"/>
                  </a:cubicBezTo>
                  <a:cubicBezTo>
                    <a:pt x="19" y="251"/>
                    <a:pt x="38" y="288"/>
                    <a:pt x="66" y="335"/>
                  </a:cubicBezTo>
                  <a:cubicBezTo>
                    <a:pt x="112" y="419"/>
                    <a:pt x="177" y="493"/>
                    <a:pt x="242" y="567"/>
                  </a:cubicBezTo>
                  <a:cubicBezTo>
                    <a:pt x="382" y="716"/>
                    <a:pt x="549" y="846"/>
                    <a:pt x="726" y="939"/>
                  </a:cubicBezTo>
                  <a:cubicBezTo>
                    <a:pt x="912" y="1042"/>
                    <a:pt x="1098" y="1116"/>
                    <a:pt x="1303" y="1163"/>
                  </a:cubicBezTo>
                  <a:cubicBezTo>
                    <a:pt x="1396" y="1181"/>
                    <a:pt x="1498" y="1190"/>
                    <a:pt x="1600" y="1200"/>
                  </a:cubicBezTo>
                  <a:cubicBezTo>
                    <a:pt x="1628" y="1204"/>
                    <a:pt x="1658" y="1207"/>
                    <a:pt x="1690" y="1207"/>
                  </a:cubicBezTo>
                  <a:cubicBezTo>
                    <a:pt x="1721" y="1207"/>
                    <a:pt x="1754" y="1204"/>
                    <a:pt x="1786" y="1200"/>
                  </a:cubicBezTo>
                  <a:cubicBezTo>
                    <a:pt x="1833" y="1135"/>
                    <a:pt x="1879" y="1070"/>
                    <a:pt x="1926" y="1004"/>
                  </a:cubicBezTo>
                  <a:lnTo>
                    <a:pt x="1963" y="939"/>
                  </a:lnTo>
                  <a:lnTo>
                    <a:pt x="1916" y="939"/>
                  </a:lnTo>
                  <a:lnTo>
                    <a:pt x="1851" y="958"/>
                  </a:lnTo>
                  <a:cubicBezTo>
                    <a:pt x="1795" y="963"/>
                    <a:pt x="1740" y="965"/>
                    <a:pt x="1685" y="965"/>
                  </a:cubicBezTo>
                  <a:cubicBezTo>
                    <a:pt x="1630" y="965"/>
                    <a:pt x="1577" y="963"/>
                    <a:pt x="1526" y="958"/>
                  </a:cubicBezTo>
                  <a:cubicBezTo>
                    <a:pt x="1358" y="939"/>
                    <a:pt x="1200" y="893"/>
                    <a:pt x="1042" y="828"/>
                  </a:cubicBezTo>
                  <a:cubicBezTo>
                    <a:pt x="893" y="772"/>
                    <a:pt x="754" y="698"/>
                    <a:pt x="624" y="595"/>
                  </a:cubicBezTo>
                  <a:cubicBezTo>
                    <a:pt x="521" y="521"/>
                    <a:pt x="428" y="428"/>
                    <a:pt x="345" y="326"/>
                  </a:cubicBezTo>
                  <a:cubicBezTo>
                    <a:pt x="280" y="242"/>
                    <a:pt x="233" y="158"/>
                    <a:pt x="187" y="65"/>
                  </a:cubicBezTo>
                  <a:cubicBezTo>
                    <a:pt x="177" y="37"/>
                    <a:pt x="168" y="19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799;p51">
              <a:extLst>
                <a:ext uri="{FF2B5EF4-FFF2-40B4-BE49-F238E27FC236}">
                  <a16:creationId xmlns:a16="http://schemas.microsoft.com/office/drawing/2014/main" id="{9A9AE682-B3D6-498A-BD29-C9A692BE6FBF}"/>
                </a:ext>
              </a:extLst>
            </p:cNvPr>
            <p:cNvSpPr/>
            <p:nvPr/>
          </p:nvSpPr>
          <p:spPr>
            <a:xfrm>
              <a:off x="7613710" y="3448482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246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800;p51">
              <a:extLst>
                <a:ext uri="{FF2B5EF4-FFF2-40B4-BE49-F238E27FC236}">
                  <a16:creationId xmlns:a16="http://schemas.microsoft.com/office/drawing/2014/main" id="{B6BA146D-D5F8-4FDE-99CD-3056A9B852F0}"/>
                </a:ext>
              </a:extLst>
            </p:cNvPr>
            <p:cNvSpPr/>
            <p:nvPr/>
          </p:nvSpPr>
          <p:spPr>
            <a:xfrm>
              <a:off x="6661602" y="2974072"/>
              <a:ext cx="186500" cy="261650"/>
            </a:xfrm>
            <a:custGeom>
              <a:avLst/>
              <a:gdLst/>
              <a:ahLst/>
              <a:cxnLst/>
              <a:rect l="l" t="t" r="r" b="b"/>
              <a:pathLst>
                <a:path w="2102" h="2949" extrusionOk="0">
                  <a:moveTo>
                    <a:pt x="1590" y="0"/>
                  </a:moveTo>
                  <a:cubicBezTo>
                    <a:pt x="1535" y="0"/>
                    <a:pt x="1479" y="10"/>
                    <a:pt x="1432" y="19"/>
                  </a:cubicBezTo>
                  <a:cubicBezTo>
                    <a:pt x="1349" y="38"/>
                    <a:pt x="1256" y="66"/>
                    <a:pt x="1181" y="103"/>
                  </a:cubicBezTo>
                  <a:cubicBezTo>
                    <a:pt x="986" y="186"/>
                    <a:pt x="809" y="298"/>
                    <a:pt x="661" y="437"/>
                  </a:cubicBezTo>
                  <a:cubicBezTo>
                    <a:pt x="502" y="577"/>
                    <a:pt x="372" y="735"/>
                    <a:pt x="261" y="912"/>
                  </a:cubicBezTo>
                  <a:cubicBezTo>
                    <a:pt x="168" y="1042"/>
                    <a:pt x="103" y="1200"/>
                    <a:pt x="56" y="1358"/>
                  </a:cubicBezTo>
                  <a:cubicBezTo>
                    <a:pt x="28" y="1460"/>
                    <a:pt x="10" y="1572"/>
                    <a:pt x="10" y="1684"/>
                  </a:cubicBezTo>
                  <a:cubicBezTo>
                    <a:pt x="0" y="1804"/>
                    <a:pt x="0" y="1935"/>
                    <a:pt x="10" y="2056"/>
                  </a:cubicBezTo>
                  <a:cubicBezTo>
                    <a:pt x="19" y="2176"/>
                    <a:pt x="37" y="2307"/>
                    <a:pt x="75" y="2428"/>
                  </a:cubicBezTo>
                  <a:cubicBezTo>
                    <a:pt x="103" y="2539"/>
                    <a:pt x="158" y="2641"/>
                    <a:pt x="223" y="2734"/>
                  </a:cubicBezTo>
                  <a:cubicBezTo>
                    <a:pt x="251" y="2772"/>
                    <a:pt x="289" y="2809"/>
                    <a:pt x="335" y="2846"/>
                  </a:cubicBezTo>
                  <a:cubicBezTo>
                    <a:pt x="382" y="2883"/>
                    <a:pt x="428" y="2902"/>
                    <a:pt x="484" y="2920"/>
                  </a:cubicBezTo>
                  <a:cubicBezTo>
                    <a:pt x="530" y="2939"/>
                    <a:pt x="577" y="2948"/>
                    <a:pt x="623" y="2948"/>
                  </a:cubicBezTo>
                  <a:cubicBezTo>
                    <a:pt x="688" y="2939"/>
                    <a:pt x="763" y="2930"/>
                    <a:pt x="828" y="2911"/>
                  </a:cubicBezTo>
                  <a:cubicBezTo>
                    <a:pt x="893" y="2883"/>
                    <a:pt x="949" y="2855"/>
                    <a:pt x="1005" y="2827"/>
                  </a:cubicBezTo>
                  <a:cubicBezTo>
                    <a:pt x="1051" y="2799"/>
                    <a:pt x="1088" y="2772"/>
                    <a:pt x="1126" y="2734"/>
                  </a:cubicBezTo>
                  <a:cubicBezTo>
                    <a:pt x="1246" y="2651"/>
                    <a:pt x="1349" y="2548"/>
                    <a:pt x="1460" y="2446"/>
                  </a:cubicBezTo>
                  <a:cubicBezTo>
                    <a:pt x="1572" y="2344"/>
                    <a:pt x="1674" y="2223"/>
                    <a:pt x="1776" y="2102"/>
                  </a:cubicBezTo>
                  <a:cubicBezTo>
                    <a:pt x="1814" y="2046"/>
                    <a:pt x="1860" y="1981"/>
                    <a:pt x="1897" y="1925"/>
                  </a:cubicBezTo>
                  <a:cubicBezTo>
                    <a:pt x="1935" y="1879"/>
                    <a:pt x="1962" y="1823"/>
                    <a:pt x="1981" y="1767"/>
                  </a:cubicBezTo>
                  <a:cubicBezTo>
                    <a:pt x="1990" y="1749"/>
                    <a:pt x="1990" y="1721"/>
                    <a:pt x="2000" y="1702"/>
                  </a:cubicBezTo>
                  <a:cubicBezTo>
                    <a:pt x="2009" y="1674"/>
                    <a:pt x="2009" y="1646"/>
                    <a:pt x="2009" y="1618"/>
                  </a:cubicBezTo>
                  <a:cubicBezTo>
                    <a:pt x="2009" y="1553"/>
                    <a:pt x="1990" y="1488"/>
                    <a:pt x="1953" y="1442"/>
                  </a:cubicBezTo>
                  <a:cubicBezTo>
                    <a:pt x="1925" y="1395"/>
                    <a:pt x="1869" y="1367"/>
                    <a:pt x="1823" y="1358"/>
                  </a:cubicBezTo>
                  <a:cubicBezTo>
                    <a:pt x="1814" y="1353"/>
                    <a:pt x="1804" y="1351"/>
                    <a:pt x="1795" y="1351"/>
                  </a:cubicBezTo>
                  <a:cubicBezTo>
                    <a:pt x="1786" y="1351"/>
                    <a:pt x="1776" y="1353"/>
                    <a:pt x="1767" y="1358"/>
                  </a:cubicBezTo>
                  <a:cubicBezTo>
                    <a:pt x="1730" y="1358"/>
                    <a:pt x="1693" y="1358"/>
                    <a:pt x="1656" y="1377"/>
                  </a:cubicBezTo>
                  <a:lnTo>
                    <a:pt x="1618" y="1386"/>
                  </a:lnTo>
                  <a:lnTo>
                    <a:pt x="1618" y="1386"/>
                  </a:lnTo>
                  <a:lnTo>
                    <a:pt x="1637" y="1377"/>
                  </a:lnTo>
                  <a:lnTo>
                    <a:pt x="1646" y="1358"/>
                  </a:lnTo>
                  <a:cubicBezTo>
                    <a:pt x="1749" y="1265"/>
                    <a:pt x="1842" y="1163"/>
                    <a:pt x="1925" y="1051"/>
                  </a:cubicBezTo>
                  <a:cubicBezTo>
                    <a:pt x="2000" y="958"/>
                    <a:pt x="2055" y="856"/>
                    <a:pt x="2093" y="735"/>
                  </a:cubicBezTo>
                  <a:cubicBezTo>
                    <a:pt x="2102" y="689"/>
                    <a:pt x="2102" y="633"/>
                    <a:pt x="2093" y="586"/>
                  </a:cubicBezTo>
                  <a:cubicBezTo>
                    <a:pt x="2074" y="540"/>
                    <a:pt x="2046" y="493"/>
                    <a:pt x="2009" y="465"/>
                  </a:cubicBezTo>
                  <a:cubicBezTo>
                    <a:pt x="1962" y="428"/>
                    <a:pt x="1907" y="400"/>
                    <a:pt x="1851" y="391"/>
                  </a:cubicBezTo>
                  <a:lnTo>
                    <a:pt x="1804" y="391"/>
                  </a:lnTo>
                  <a:cubicBezTo>
                    <a:pt x="1758" y="391"/>
                    <a:pt x="1711" y="400"/>
                    <a:pt x="1674" y="419"/>
                  </a:cubicBezTo>
                  <a:cubicBezTo>
                    <a:pt x="1646" y="419"/>
                    <a:pt x="1628" y="428"/>
                    <a:pt x="1609" y="437"/>
                  </a:cubicBezTo>
                  <a:cubicBezTo>
                    <a:pt x="1646" y="391"/>
                    <a:pt x="1683" y="354"/>
                    <a:pt x="1721" y="298"/>
                  </a:cubicBezTo>
                  <a:cubicBezTo>
                    <a:pt x="1739" y="279"/>
                    <a:pt x="1749" y="251"/>
                    <a:pt x="1767" y="224"/>
                  </a:cubicBezTo>
                  <a:cubicBezTo>
                    <a:pt x="1767" y="205"/>
                    <a:pt x="1776" y="186"/>
                    <a:pt x="1776" y="168"/>
                  </a:cubicBezTo>
                  <a:cubicBezTo>
                    <a:pt x="1786" y="149"/>
                    <a:pt x="1786" y="131"/>
                    <a:pt x="1776" y="112"/>
                  </a:cubicBezTo>
                  <a:cubicBezTo>
                    <a:pt x="1767" y="75"/>
                    <a:pt x="1739" y="47"/>
                    <a:pt x="1711" y="28"/>
                  </a:cubicBezTo>
                  <a:cubicBezTo>
                    <a:pt x="1674" y="10"/>
                    <a:pt x="1637" y="0"/>
                    <a:pt x="1600" y="0"/>
                  </a:cubicBezTo>
                  <a:close/>
                </a:path>
              </a:pathLst>
            </a:custGeom>
            <a:solidFill>
              <a:srgbClr val="E8A3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801;p51">
              <a:extLst>
                <a:ext uri="{FF2B5EF4-FFF2-40B4-BE49-F238E27FC236}">
                  <a16:creationId xmlns:a16="http://schemas.microsoft.com/office/drawing/2014/main" id="{5E5FBA91-5838-4D6C-96CF-55C0C5242097}"/>
                </a:ext>
              </a:extLst>
            </p:cNvPr>
            <p:cNvSpPr/>
            <p:nvPr/>
          </p:nvSpPr>
          <p:spPr>
            <a:xfrm>
              <a:off x="6730098" y="3013644"/>
              <a:ext cx="70980" cy="56340"/>
            </a:xfrm>
            <a:custGeom>
              <a:avLst/>
              <a:gdLst/>
              <a:ahLst/>
              <a:cxnLst/>
              <a:rect l="l" t="t" r="r" b="b"/>
              <a:pathLst>
                <a:path w="800" h="635" extrusionOk="0">
                  <a:moveTo>
                    <a:pt x="772" y="1"/>
                  </a:moveTo>
                  <a:lnTo>
                    <a:pt x="763" y="10"/>
                  </a:lnTo>
                  <a:cubicBezTo>
                    <a:pt x="623" y="94"/>
                    <a:pt x="484" y="177"/>
                    <a:pt x="354" y="261"/>
                  </a:cubicBezTo>
                  <a:cubicBezTo>
                    <a:pt x="288" y="308"/>
                    <a:pt x="233" y="363"/>
                    <a:pt x="177" y="410"/>
                  </a:cubicBezTo>
                  <a:cubicBezTo>
                    <a:pt x="112" y="466"/>
                    <a:pt x="56" y="522"/>
                    <a:pt x="9" y="587"/>
                  </a:cubicBezTo>
                  <a:cubicBezTo>
                    <a:pt x="0" y="596"/>
                    <a:pt x="0" y="596"/>
                    <a:pt x="0" y="605"/>
                  </a:cubicBezTo>
                  <a:cubicBezTo>
                    <a:pt x="0" y="615"/>
                    <a:pt x="9" y="624"/>
                    <a:pt x="9" y="624"/>
                  </a:cubicBezTo>
                  <a:cubicBezTo>
                    <a:pt x="17" y="632"/>
                    <a:pt x="25" y="635"/>
                    <a:pt x="32" y="635"/>
                  </a:cubicBezTo>
                  <a:cubicBezTo>
                    <a:pt x="42" y="635"/>
                    <a:pt x="51" y="629"/>
                    <a:pt x="56" y="624"/>
                  </a:cubicBezTo>
                  <a:cubicBezTo>
                    <a:pt x="84" y="587"/>
                    <a:pt x="112" y="549"/>
                    <a:pt x="149" y="512"/>
                  </a:cubicBezTo>
                  <a:cubicBezTo>
                    <a:pt x="186" y="475"/>
                    <a:pt x="214" y="438"/>
                    <a:pt x="251" y="401"/>
                  </a:cubicBezTo>
                  <a:cubicBezTo>
                    <a:pt x="288" y="373"/>
                    <a:pt x="335" y="336"/>
                    <a:pt x="372" y="308"/>
                  </a:cubicBezTo>
                  <a:cubicBezTo>
                    <a:pt x="446" y="252"/>
                    <a:pt x="530" y="196"/>
                    <a:pt x="623" y="140"/>
                  </a:cubicBezTo>
                  <a:cubicBezTo>
                    <a:pt x="670" y="103"/>
                    <a:pt x="725" y="66"/>
                    <a:pt x="781" y="38"/>
                  </a:cubicBezTo>
                  <a:cubicBezTo>
                    <a:pt x="800" y="29"/>
                    <a:pt x="800" y="1"/>
                    <a:pt x="772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802;p51">
              <a:extLst>
                <a:ext uri="{FF2B5EF4-FFF2-40B4-BE49-F238E27FC236}">
                  <a16:creationId xmlns:a16="http://schemas.microsoft.com/office/drawing/2014/main" id="{7754A397-4945-483C-B4EA-49026D2B44D8}"/>
                </a:ext>
              </a:extLst>
            </p:cNvPr>
            <p:cNvSpPr/>
            <p:nvPr/>
          </p:nvSpPr>
          <p:spPr>
            <a:xfrm>
              <a:off x="6748198" y="3098021"/>
              <a:ext cx="53767" cy="48089"/>
            </a:xfrm>
            <a:custGeom>
              <a:avLst/>
              <a:gdLst/>
              <a:ahLst/>
              <a:cxnLst/>
              <a:rect l="l" t="t" r="r" b="b"/>
              <a:pathLst>
                <a:path w="606" h="542" extrusionOk="0">
                  <a:moveTo>
                    <a:pt x="573" y="1"/>
                  </a:moveTo>
                  <a:cubicBezTo>
                    <a:pt x="570" y="1"/>
                    <a:pt x="568" y="3"/>
                    <a:pt x="568" y="8"/>
                  </a:cubicBezTo>
                  <a:cubicBezTo>
                    <a:pt x="521" y="35"/>
                    <a:pt x="475" y="73"/>
                    <a:pt x="428" y="101"/>
                  </a:cubicBezTo>
                  <a:cubicBezTo>
                    <a:pt x="373" y="138"/>
                    <a:pt x="326" y="184"/>
                    <a:pt x="280" y="221"/>
                  </a:cubicBezTo>
                  <a:cubicBezTo>
                    <a:pt x="177" y="296"/>
                    <a:pt x="94" y="389"/>
                    <a:pt x="10" y="482"/>
                  </a:cubicBezTo>
                  <a:cubicBezTo>
                    <a:pt x="10" y="491"/>
                    <a:pt x="1" y="500"/>
                    <a:pt x="10" y="510"/>
                  </a:cubicBezTo>
                  <a:cubicBezTo>
                    <a:pt x="10" y="519"/>
                    <a:pt x="10" y="528"/>
                    <a:pt x="19" y="538"/>
                  </a:cubicBezTo>
                  <a:cubicBezTo>
                    <a:pt x="25" y="540"/>
                    <a:pt x="30" y="542"/>
                    <a:pt x="36" y="542"/>
                  </a:cubicBezTo>
                  <a:cubicBezTo>
                    <a:pt x="49" y="542"/>
                    <a:pt x="62" y="535"/>
                    <a:pt x="75" y="528"/>
                  </a:cubicBezTo>
                  <a:cubicBezTo>
                    <a:pt x="122" y="463"/>
                    <a:pt x="168" y="398"/>
                    <a:pt x="224" y="342"/>
                  </a:cubicBezTo>
                  <a:cubicBezTo>
                    <a:pt x="280" y="277"/>
                    <a:pt x="335" y="221"/>
                    <a:pt x="401" y="175"/>
                  </a:cubicBezTo>
                  <a:cubicBezTo>
                    <a:pt x="466" y="128"/>
                    <a:pt x="531" y="73"/>
                    <a:pt x="596" y="35"/>
                  </a:cubicBezTo>
                  <a:cubicBezTo>
                    <a:pt x="605" y="26"/>
                    <a:pt x="605" y="8"/>
                    <a:pt x="596" y="8"/>
                  </a:cubicBezTo>
                  <a:cubicBezTo>
                    <a:pt x="591" y="3"/>
                    <a:pt x="589" y="1"/>
                    <a:pt x="587" y="1"/>
                  </a:cubicBezTo>
                  <a:cubicBezTo>
                    <a:pt x="584" y="1"/>
                    <a:pt x="582" y="3"/>
                    <a:pt x="577" y="8"/>
                  </a:cubicBezTo>
                  <a:cubicBezTo>
                    <a:pt x="577" y="3"/>
                    <a:pt x="575" y="1"/>
                    <a:pt x="573" y="1"/>
                  </a:cubicBezTo>
                  <a:close/>
                </a:path>
              </a:pathLst>
            </a:custGeom>
            <a:solidFill>
              <a:srgbClr val="BE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803;p51">
              <a:extLst>
                <a:ext uri="{FF2B5EF4-FFF2-40B4-BE49-F238E27FC236}">
                  <a16:creationId xmlns:a16="http://schemas.microsoft.com/office/drawing/2014/main" id="{25EDED4B-3442-4C2F-8167-9C8E0B446E38}"/>
                </a:ext>
              </a:extLst>
            </p:cNvPr>
            <p:cNvSpPr/>
            <p:nvPr/>
          </p:nvSpPr>
          <p:spPr>
            <a:xfrm>
              <a:off x="6637646" y="1782679"/>
              <a:ext cx="793024" cy="588335"/>
            </a:xfrm>
            <a:custGeom>
              <a:avLst/>
              <a:gdLst/>
              <a:ahLst/>
              <a:cxnLst/>
              <a:rect l="l" t="t" r="r" b="b"/>
              <a:pathLst>
                <a:path w="8938" h="6631" extrusionOk="0">
                  <a:moveTo>
                    <a:pt x="4697" y="0"/>
                  </a:moveTo>
                  <a:cubicBezTo>
                    <a:pt x="4418" y="0"/>
                    <a:pt x="4148" y="19"/>
                    <a:pt x="3878" y="56"/>
                  </a:cubicBezTo>
                  <a:cubicBezTo>
                    <a:pt x="3553" y="93"/>
                    <a:pt x="3227" y="158"/>
                    <a:pt x="2902" y="233"/>
                  </a:cubicBezTo>
                  <a:cubicBezTo>
                    <a:pt x="2577" y="316"/>
                    <a:pt x="2251" y="419"/>
                    <a:pt x="1935" y="549"/>
                  </a:cubicBezTo>
                  <a:cubicBezTo>
                    <a:pt x="1637" y="670"/>
                    <a:pt x="1340" y="828"/>
                    <a:pt x="1070" y="1014"/>
                  </a:cubicBezTo>
                  <a:cubicBezTo>
                    <a:pt x="819" y="1181"/>
                    <a:pt x="586" y="1395"/>
                    <a:pt x="410" y="1637"/>
                  </a:cubicBezTo>
                  <a:cubicBezTo>
                    <a:pt x="224" y="1879"/>
                    <a:pt x="103" y="2148"/>
                    <a:pt x="47" y="2446"/>
                  </a:cubicBezTo>
                  <a:cubicBezTo>
                    <a:pt x="1" y="2678"/>
                    <a:pt x="1" y="2920"/>
                    <a:pt x="47" y="3153"/>
                  </a:cubicBezTo>
                  <a:cubicBezTo>
                    <a:pt x="47" y="3171"/>
                    <a:pt x="56" y="3190"/>
                    <a:pt x="75" y="3209"/>
                  </a:cubicBezTo>
                  <a:cubicBezTo>
                    <a:pt x="84" y="3218"/>
                    <a:pt x="103" y="3218"/>
                    <a:pt x="112" y="3227"/>
                  </a:cubicBezTo>
                  <a:lnTo>
                    <a:pt x="177" y="3227"/>
                  </a:lnTo>
                  <a:cubicBezTo>
                    <a:pt x="196" y="3218"/>
                    <a:pt x="214" y="3199"/>
                    <a:pt x="224" y="3181"/>
                  </a:cubicBezTo>
                  <a:lnTo>
                    <a:pt x="224" y="3171"/>
                  </a:lnTo>
                  <a:lnTo>
                    <a:pt x="233" y="3162"/>
                  </a:lnTo>
                  <a:lnTo>
                    <a:pt x="224" y="3162"/>
                  </a:lnTo>
                  <a:lnTo>
                    <a:pt x="233" y="3153"/>
                  </a:lnTo>
                  <a:cubicBezTo>
                    <a:pt x="326" y="2995"/>
                    <a:pt x="428" y="2846"/>
                    <a:pt x="559" y="2706"/>
                  </a:cubicBezTo>
                  <a:lnTo>
                    <a:pt x="568" y="2697"/>
                  </a:lnTo>
                  <a:cubicBezTo>
                    <a:pt x="717" y="2539"/>
                    <a:pt x="884" y="2390"/>
                    <a:pt x="1079" y="2279"/>
                  </a:cubicBezTo>
                  <a:cubicBezTo>
                    <a:pt x="1219" y="2186"/>
                    <a:pt x="1377" y="2111"/>
                    <a:pt x="1544" y="2055"/>
                  </a:cubicBezTo>
                  <a:cubicBezTo>
                    <a:pt x="1758" y="2241"/>
                    <a:pt x="1991" y="2409"/>
                    <a:pt x="2232" y="2539"/>
                  </a:cubicBezTo>
                  <a:cubicBezTo>
                    <a:pt x="2539" y="2706"/>
                    <a:pt x="2865" y="2827"/>
                    <a:pt x="3209" y="2920"/>
                  </a:cubicBezTo>
                  <a:cubicBezTo>
                    <a:pt x="3553" y="3023"/>
                    <a:pt x="3916" y="3088"/>
                    <a:pt x="4278" y="3116"/>
                  </a:cubicBezTo>
                  <a:cubicBezTo>
                    <a:pt x="4436" y="3125"/>
                    <a:pt x="4604" y="3134"/>
                    <a:pt x="4762" y="3134"/>
                  </a:cubicBezTo>
                  <a:cubicBezTo>
                    <a:pt x="4957" y="3134"/>
                    <a:pt x="5143" y="3125"/>
                    <a:pt x="5338" y="3106"/>
                  </a:cubicBezTo>
                  <a:cubicBezTo>
                    <a:pt x="5766" y="3069"/>
                    <a:pt x="6185" y="2957"/>
                    <a:pt x="6584" y="2790"/>
                  </a:cubicBezTo>
                  <a:cubicBezTo>
                    <a:pt x="6584" y="2892"/>
                    <a:pt x="6584" y="2995"/>
                    <a:pt x="6603" y="3097"/>
                  </a:cubicBezTo>
                  <a:cubicBezTo>
                    <a:pt x="6622" y="3246"/>
                    <a:pt x="6659" y="3394"/>
                    <a:pt x="6715" y="3534"/>
                  </a:cubicBezTo>
                  <a:cubicBezTo>
                    <a:pt x="6817" y="3804"/>
                    <a:pt x="7022" y="4036"/>
                    <a:pt x="7282" y="4157"/>
                  </a:cubicBezTo>
                  <a:cubicBezTo>
                    <a:pt x="7328" y="4176"/>
                    <a:pt x="7366" y="4194"/>
                    <a:pt x="7412" y="4204"/>
                  </a:cubicBezTo>
                  <a:cubicBezTo>
                    <a:pt x="7459" y="4213"/>
                    <a:pt x="7505" y="4222"/>
                    <a:pt x="7552" y="4222"/>
                  </a:cubicBezTo>
                  <a:lnTo>
                    <a:pt x="7673" y="4222"/>
                  </a:lnTo>
                  <a:cubicBezTo>
                    <a:pt x="7617" y="4306"/>
                    <a:pt x="7570" y="4399"/>
                    <a:pt x="7533" y="4492"/>
                  </a:cubicBezTo>
                  <a:cubicBezTo>
                    <a:pt x="7468" y="4659"/>
                    <a:pt x="7421" y="4827"/>
                    <a:pt x="7394" y="4994"/>
                  </a:cubicBezTo>
                  <a:cubicBezTo>
                    <a:pt x="7366" y="5171"/>
                    <a:pt x="7356" y="5347"/>
                    <a:pt x="7356" y="5524"/>
                  </a:cubicBezTo>
                  <a:cubicBezTo>
                    <a:pt x="7366" y="5691"/>
                    <a:pt x="7384" y="5859"/>
                    <a:pt x="7431" y="6017"/>
                  </a:cubicBezTo>
                  <a:cubicBezTo>
                    <a:pt x="7468" y="6166"/>
                    <a:pt x="7533" y="6305"/>
                    <a:pt x="7635" y="6435"/>
                  </a:cubicBezTo>
                  <a:cubicBezTo>
                    <a:pt x="7710" y="6538"/>
                    <a:pt x="7831" y="6612"/>
                    <a:pt x="7961" y="6631"/>
                  </a:cubicBezTo>
                  <a:lnTo>
                    <a:pt x="7998" y="6631"/>
                  </a:lnTo>
                  <a:cubicBezTo>
                    <a:pt x="8044" y="6631"/>
                    <a:pt x="8100" y="6621"/>
                    <a:pt x="8147" y="6612"/>
                  </a:cubicBezTo>
                  <a:cubicBezTo>
                    <a:pt x="8203" y="6584"/>
                    <a:pt x="8258" y="6556"/>
                    <a:pt x="8305" y="6519"/>
                  </a:cubicBezTo>
                  <a:cubicBezTo>
                    <a:pt x="8407" y="6426"/>
                    <a:pt x="8500" y="6324"/>
                    <a:pt x="8575" y="6203"/>
                  </a:cubicBezTo>
                  <a:cubicBezTo>
                    <a:pt x="8658" y="6082"/>
                    <a:pt x="8723" y="5942"/>
                    <a:pt x="8779" y="5794"/>
                  </a:cubicBezTo>
                  <a:cubicBezTo>
                    <a:pt x="8826" y="5682"/>
                    <a:pt x="8854" y="5571"/>
                    <a:pt x="8872" y="5459"/>
                  </a:cubicBezTo>
                  <a:cubicBezTo>
                    <a:pt x="8881" y="5450"/>
                    <a:pt x="8881" y="5440"/>
                    <a:pt x="8881" y="5431"/>
                  </a:cubicBezTo>
                  <a:cubicBezTo>
                    <a:pt x="8937" y="4892"/>
                    <a:pt x="8937" y="4362"/>
                    <a:pt x="8881" y="3822"/>
                  </a:cubicBezTo>
                  <a:cubicBezTo>
                    <a:pt x="8854" y="3562"/>
                    <a:pt x="8816" y="3311"/>
                    <a:pt x="8770" y="3050"/>
                  </a:cubicBezTo>
                  <a:cubicBezTo>
                    <a:pt x="8723" y="2846"/>
                    <a:pt x="8658" y="2641"/>
                    <a:pt x="8575" y="2437"/>
                  </a:cubicBezTo>
                  <a:cubicBezTo>
                    <a:pt x="8426" y="2055"/>
                    <a:pt x="8212" y="1702"/>
                    <a:pt x="7942" y="1395"/>
                  </a:cubicBezTo>
                  <a:cubicBezTo>
                    <a:pt x="7812" y="1237"/>
                    <a:pt x="7663" y="1098"/>
                    <a:pt x="7505" y="967"/>
                  </a:cubicBezTo>
                  <a:cubicBezTo>
                    <a:pt x="7356" y="837"/>
                    <a:pt x="7189" y="726"/>
                    <a:pt x="7012" y="623"/>
                  </a:cubicBezTo>
                  <a:cubicBezTo>
                    <a:pt x="6324" y="214"/>
                    <a:pt x="5543" y="10"/>
                    <a:pt x="4743" y="10"/>
                  </a:cubicBezTo>
                  <a:lnTo>
                    <a:pt x="4697" y="10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592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804;p51">
              <a:extLst>
                <a:ext uri="{FF2B5EF4-FFF2-40B4-BE49-F238E27FC236}">
                  <a16:creationId xmlns:a16="http://schemas.microsoft.com/office/drawing/2014/main" id="{B87DE74B-065F-43BA-91A1-C73495C5C10B}"/>
                </a:ext>
              </a:extLst>
            </p:cNvPr>
            <p:cNvSpPr/>
            <p:nvPr/>
          </p:nvSpPr>
          <p:spPr>
            <a:xfrm>
              <a:off x="6607125" y="1963323"/>
              <a:ext cx="170884" cy="163786"/>
            </a:xfrm>
            <a:custGeom>
              <a:avLst/>
              <a:gdLst/>
              <a:ahLst/>
              <a:cxnLst/>
              <a:rect l="l" t="t" r="r" b="b"/>
              <a:pathLst>
                <a:path w="1926" h="1846" extrusionOk="0">
                  <a:moveTo>
                    <a:pt x="1879" y="1"/>
                  </a:moveTo>
                  <a:cubicBezTo>
                    <a:pt x="1786" y="47"/>
                    <a:pt x="1693" y="84"/>
                    <a:pt x="1600" y="131"/>
                  </a:cubicBezTo>
                  <a:cubicBezTo>
                    <a:pt x="1507" y="177"/>
                    <a:pt x="1414" y="233"/>
                    <a:pt x="1330" y="280"/>
                  </a:cubicBezTo>
                  <a:cubicBezTo>
                    <a:pt x="1135" y="391"/>
                    <a:pt x="968" y="522"/>
                    <a:pt x="800" y="661"/>
                  </a:cubicBezTo>
                  <a:cubicBezTo>
                    <a:pt x="642" y="801"/>
                    <a:pt x="484" y="959"/>
                    <a:pt x="354" y="1126"/>
                  </a:cubicBezTo>
                  <a:cubicBezTo>
                    <a:pt x="205" y="1284"/>
                    <a:pt x="94" y="1479"/>
                    <a:pt x="19" y="1684"/>
                  </a:cubicBezTo>
                  <a:cubicBezTo>
                    <a:pt x="10" y="1693"/>
                    <a:pt x="10" y="1703"/>
                    <a:pt x="10" y="1712"/>
                  </a:cubicBezTo>
                  <a:cubicBezTo>
                    <a:pt x="1" y="1721"/>
                    <a:pt x="1" y="1749"/>
                    <a:pt x="10" y="1768"/>
                  </a:cubicBezTo>
                  <a:cubicBezTo>
                    <a:pt x="10" y="1796"/>
                    <a:pt x="28" y="1814"/>
                    <a:pt x="56" y="1833"/>
                  </a:cubicBezTo>
                  <a:cubicBezTo>
                    <a:pt x="74" y="1841"/>
                    <a:pt x="92" y="1846"/>
                    <a:pt x="109" y="1846"/>
                  </a:cubicBezTo>
                  <a:cubicBezTo>
                    <a:pt x="149" y="1846"/>
                    <a:pt x="186" y="1825"/>
                    <a:pt x="205" y="1786"/>
                  </a:cubicBezTo>
                  <a:cubicBezTo>
                    <a:pt x="224" y="1768"/>
                    <a:pt x="242" y="1740"/>
                    <a:pt x="252" y="1721"/>
                  </a:cubicBezTo>
                  <a:cubicBezTo>
                    <a:pt x="270" y="1693"/>
                    <a:pt x="289" y="1665"/>
                    <a:pt x="298" y="1628"/>
                  </a:cubicBezTo>
                  <a:cubicBezTo>
                    <a:pt x="335" y="1572"/>
                    <a:pt x="373" y="1517"/>
                    <a:pt x="400" y="1461"/>
                  </a:cubicBezTo>
                  <a:cubicBezTo>
                    <a:pt x="466" y="1358"/>
                    <a:pt x="540" y="1256"/>
                    <a:pt x="614" y="1163"/>
                  </a:cubicBezTo>
                  <a:cubicBezTo>
                    <a:pt x="670" y="1089"/>
                    <a:pt x="726" y="1014"/>
                    <a:pt x="791" y="940"/>
                  </a:cubicBezTo>
                  <a:cubicBezTo>
                    <a:pt x="847" y="875"/>
                    <a:pt x="921" y="810"/>
                    <a:pt x="986" y="735"/>
                  </a:cubicBezTo>
                  <a:cubicBezTo>
                    <a:pt x="1116" y="605"/>
                    <a:pt x="1265" y="484"/>
                    <a:pt x="1414" y="363"/>
                  </a:cubicBezTo>
                  <a:lnTo>
                    <a:pt x="1470" y="326"/>
                  </a:lnTo>
                  <a:lnTo>
                    <a:pt x="1470" y="326"/>
                  </a:lnTo>
                  <a:lnTo>
                    <a:pt x="1461" y="336"/>
                  </a:lnTo>
                  <a:cubicBezTo>
                    <a:pt x="1488" y="308"/>
                    <a:pt x="1526" y="289"/>
                    <a:pt x="1563" y="261"/>
                  </a:cubicBezTo>
                  <a:cubicBezTo>
                    <a:pt x="1591" y="233"/>
                    <a:pt x="1637" y="205"/>
                    <a:pt x="1674" y="187"/>
                  </a:cubicBezTo>
                  <a:cubicBezTo>
                    <a:pt x="1749" y="131"/>
                    <a:pt x="1823" y="94"/>
                    <a:pt x="1907" y="47"/>
                  </a:cubicBezTo>
                  <a:cubicBezTo>
                    <a:pt x="1916" y="47"/>
                    <a:pt x="1925" y="29"/>
                    <a:pt x="1916" y="10"/>
                  </a:cubicBezTo>
                  <a:cubicBezTo>
                    <a:pt x="1916" y="1"/>
                    <a:pt x="1907" y="1"/>
                    <a:pt x="1898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805;p51">
              <a:extLst>
                <a:ext uri="{FF2B5EF4-FFF2-40B4-BE49-F238E27FC236}">
                  <a16:creationId xmlns:a16="http://schemas.microsoft.com/office/drawing/2014/main" id="{EC91F675-36A2-433D-9C48-5342A84F4A0F}"/>
                </a:ext>
              </a:extLst>
            </p:cNvPr>
            <p:cNvSpPr/>
            <p:nvPr/>
          </p:nvSpPr>
          <p:spPr>
            <a:xfrm>
              <a:off x="6759732" y="1863507"/>
              <a:ext cx="509193" cy="140185"/>
            </a:xfrm>
            <a:custGeom>
              <a:avLst/>
              <a:gdLst/>
              <a:ahLst/>
              <a:cxnLst/>
              <a:rect l="l" t="t" r="r" b="b"/>
              <a:pathLst>
                <a:path w="5739" h="1580" extrusionOk="0">
                  <a:moveTo>
                    <a:pt x="103" y="1"/>
                  </a:moveTo>
                  <a:lnTo>
                    <a:pt x="112" y="10"/>
                  </a:lnTo>
                  <a:cubicBezTo>
                    <a:pt x="75" y="10"/>
                    <a:pt x="47" y="19"/>
                    <a:pt x="29" y="47"/>
                  </a:cubicBezTo>
                  <a:cubicBezTo>
                    <a:pt x="10" y="75"/>
                    <a:pt x="1" y="103"/>
                    <a:pt x="1" y="131"/>
                  </a:cubicBezTo>
                  <a:lnTo>
                    <a:pt x="10" y="168"/>
                  </a:lnTo>
                  <a:cubicBezTo>
                    <a:pt x="20" y="187"/>
                    <a:pt x="29" y="196"/>
                    <a:pt x="47" y="214"/>
                  </a:cubicBezTo>
                  <a:cubicBezTo>
                    <a:pt x="159" y="345"/>
                    <a:pt x="280" y="456"/>
                    <a:pt x="419" y="559"/>
                  </a:cubicBezTo>
                  <a:cubicBezTo>
                    <a:pt x="559" y="670"/>
                    <a:pt x="708" y="772"/>
                    <a:pt x="866" y="865"/>
                  </a:cubicBezTo>
                  <a:cubicBezTo>
                    <a:pt x="1173" y="1051"/>
                    <a:pt x="1489" y="1200"/>
                    <a:pt x="1833" y="1312"/>
                  </a:cubicBezTo>
                  <a:cubicBezTo>
                    <a:pt x="2010" y="1368"/>
                    <a:pt x="2196" y="1414"/>
                    <a:pt x="2372" y="1451"/>
                  </a:cubicBezTo>
                  <a:cubicBezTo>
                    <a:pt x="2558" y="1488"/>
                    <a:pt x="2735" y="1526"/>
                    <a:pt x="2912" y="1544"/>
                  </a:cubicBezTo>
                  <a:cubicBezTo>
                    <a:pt x="3137" y="1567"/>
                    <a:pt x="3359" y="1579"/>
                    <a:pt x="3581" y="1579"/>
                  </a:cubicBezTo>
                  <a:cubicBezTo>
                    <a:pt x="3726" y="1579"/>
                    <a:pt x="3871" y="1574"/>
                    <a:pt x="4018" y="1563"/>
                  </a:cubicBezTo>
                  <a:cubicBezTo>
                    <a:pt x="4167" y="1554"/>
                    <a:pt x="4316" y="1535"/>
                    <a:pt x="4474" y="1507"/>
                  </a:cubicBezTo>
                  <a:cubicBezTo>
                    <a:pt x="4623" y="1479"/>
                    <a:pt x="4771" y="1442"/>
                    <a:pt x="4920" y="1405"/>
                  </a:cubicBezTo>
                  <a:cubicBezTo>
                    <a:pt x="5199" y="1321"/>
                    <a:pt x="5478" y="1219"/>
                    <a:pt x="5739" y="1079"/>
                  </a:cubicBezTo>
                  <a:cubicBezTo>
                    <a:pt x="5739" y="1070"/>
                    <a:pt x="5739" y="1061"/>
                    <a:pt x="5739" y="1051"/>
                  </a:cubicBezTo>
                  <a:cubicBezTo>
                    <a:pt x="5734" y="1047"/>
                    <a:pt x="5727" y="1044"/>
                    <a:pt x="5721" y="1044"/>
                  </a:cubicBezTo>
                  <a:cubicBezTo>
                    <a:pt x="5715" y="1044"/>
                    <a:pt x="5711" y="1047"/>
                    <a:pt x="5711" y="1051"/>
                  </a:cubicBezTo>
                  <a:lnTo>
                    <a:pt x="5701" y="1051"/>
                  </a:lnTo>
                  <a:cubicBezTo>
                    <a:pt x="5432" y="1182"/>
                    <a:pt x="5153" y="1284"/>
                    <a:pt x="4864" y="1349"/>
                  </a:cubicBezTo>
                  <a:cubicBezTo>
                    <a:pt x="4669" y="1386"/>
                    <a:pt x="4483" y="1414"/>
                    <a:pt x="4288" y="1433"/>
                  </a:cubicBezTo>
                  <a:cubicBezTo>
                    <a:pt x="4195" y="1442"/>
                    <a:pt x="4093" y="1442"/>
                    <a:pt x="3990" y="1451"/>
                  </a:cubicBezTo>
                  <a:lnTo>
                    <a:pt x="3693" y="1451"/>
                  </a:lnTo>
                  <a:cubicBezTo>
                    <a:pt x="3572" y="1451"/>
                    <a:pt x="3442" y="1433"/>
                    <a:pt x="3330" y="1423"/>
                  </a:cubicBezTo>
                  <a:cubicBezTo>
                    <a:pt x="3209" y="1414"/>
                    <a:pt x="3060" y="1395"/>
                    <a:pt x="2930" y="1368"/>
                  </a:cubicBezTo>
                  <a:cubicBezTo>
                    <a:pt x="2800" y="1349"/>
                    <a:pt x="2679" y="1321"/>
                    <a:pt x="2558" y="1293"/>
                  </a:cubicBezTo>
                  <a:cubicBezTo>
                    <a:pt x="2437" y="1265"/>
                    <a:pt x="2316" y="1228"/>
                    <a:pt x="2196" y="1191"/>
                  </a:cubicBezTo>
                  <a:cubicBezTo>
                    <a:pt x="1963" y="1126"/>
                    <a:pt x="1740" y="1033"/>
                    <a:pt x="1517" y="940"/>
                  </a:cubicBezTo>
                  <a:cubicBezTo>
                    <a:pt x="1303" y="838"/>
                    <a:pt x="1098" y="735"/>
                    <a:pt x="903" y="605"/>
                  </a:cubicBezTo>
                  <a:cubicBezTo>
                    <a:pt x="773" y="521"/>
                    <a:pt x="652" y="438"/>
                    <a:pt x="531" y="335"/>
                  </a:cubicBezTo>
                  <a:cubicBezTo>
                    <a:pt x="475" y="289"/>
                    <a:pt x="419" y="233"/>
                    <a:pt x="354" y="187"/>
                  </a:cubicBezTo>
                  <a:lnTo>
                    <a:pt x="271" y="112"/>
                  </a:lnTo>
                  <a:cubicBezTo>
                    <a:pt x="243" y="84"/>
                    <a:pt x="215" y="56"/>
                    <a:pt x="187" y="28"/>
                  </a:cubicBezTo>
                  <a:cubicBezTo>
                    <a:pt x="168" y="10"/>
                    <a:pt x="140" y="1"/>
                    <a:pt x="112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806;p51">
              <a:extLst>
                <a:ext uri="{FF2B5EF4-FFF2-40B4-BE49-F238E27FC236}">
                  <a16:creationId xmlns:a16="http://schemas.microsoft.com/office/drawing/2014/main" id="{29D1C674-C381-47C2-94F4-5F9EEB9A6A95}"/>
                </a:ext>
              </a:extLst>
            </p:cNvPr>
            <p:cNvSpPr/>
            <p:nvPr/>
          </p:nvSpPr>
          <p:spPr>
            <a:xfrm>
              <a:off x="6554334" y="1803264"/>
              <a:ext cx="219506" cy="137879"/>
            </a:xfrm>
            <a:custGeom>
              <a:avLst/>
              <a:gdLst/>
              <a:ahLst/>
              <a:cxnLst/>
              <a:rect l="l" t="t" r="r" b="b"/>
              <a:pathLst>
                <a:path w="2474" h="1554" extrusionOk="0">
                  <a:moveTo>
                    <a:pt x="84" y="1"/>
                  </a:moveTo>
                  <a:lnTo>
                    <a:pt x="84" y="19"/>
                  </a:lnTo>
                  <a:cubicBezTo>
                    <a:pt x="28" y="38"/>
                    <a:pt x="0" y="103"/>
                    <a:pt x="19" y="168"/>
                  </a:cubicBezTo>
                  <a:cubicBezTo>
                    <a:pt x="103" y="336"/>
                    <a:pt x="205" y="503"/>
                    <a:pt x="326" y="661"/>
                  </a:cubicBezTo>
                  <a:cubicBezTo>
                    <a:pt x="689" y="1107"/>
                    <a:pt x="1200" y="1414"/>
                    <a:pt x="1777" y="1517"/>
                  </a:cubicBezTo>
                  <a:cubicBezTo>
                    <a:pt x="1919" y="1541"/>
                    <a:pt x="2066" y="1554"/>
                    <a:pt x="2214" y="1554"/>
                  </a:cubicBezTo>
                  <a:cubicBezTo>
                    <a:pt x="2288" y="1554"/>
                    <a:pt x="2362" y="1551"/>
                    <a:pt x="2437" y="1544"/>
                  </a:cubicBezTo>
                  <a:cubicBezTo>
                    <a:pt x="2455" y="1544"/>
                    <a:pt x="2474" y="1526"/>
                    <a:pt x="2474" y="1498"/>
                  </a:cubicBezTo>
                  <a:cubicBezTo>
                    <a:pt x="2474" y="1479"/>
                    <a:pt x="2455" y="1461"/>
                    <a:pt x="2427" y="1461"/>
                  </a:cubicBezTo>
                  <a:cubicBezTo>
                    <a:pt x="2390" y="1461"/>
                    <a:pt x="2357" y="1465"/>
                    <a:pt x="2323" y="1465"/>
                  </a:cubicBezTo>
                  <a:cubicBezTo>
                    <a:pt x="2306" y="1465"/>
                    <a:pt x="2288" y="1464"/>
                    <a:pt x="2269" y="1461"/>
                  </a:cubicBezTo>
                  <a:cubicBezTo>
                    <a:pt x="2065" y="1451"/>
                    <a:pt x="1870" y="1414"/>
                    <a:pt x="1674" y="1349"/>
                  </a:cubicBezTo>
                  <a:lnTo>
                    <a:pt x="1693" y="1349"/>
                  </a:lnTo>
                  <a:cubicBezTo>
                    <a:pt x="1581" y="1312"/>
                    <a:pt x="1470" y="1275"/>
                    <a:pt x="1367" y="1228"/>
                  </a:cubicBezTo>
                  <a:cubicBezTo>
                    <a:pt x="1265" y="1182"/>
                    <a:pt x="1163" y="1126"/>
                    <a:pt x="1079" y="1070"/>
                  </a:cubicBezTo>
                  <a:cubicBezTo>
                    <a:pt x="893" y="949"/>
                    <a:pt x="735" y="810"/>
                    <a:pt x="586" y="652"/>
                  </a:cubicBezTo>
                  <a:cubicBezTo>
                    <a:pt x="475" y="521"/>
                    <a:pt x="372" y="382"/>
                    <a:pt x="289" y="224"/>
                  </a:cubicBezTo>
                  <a:cubicBezTo>
                    <a:pt x="270" y="177"/>
                    <a:pt x="242" y="131"/>
                    <a:pt x="224" y="75"/>
                  </a:cubicBezTo>
                  <a:cubicBezTo>
                    <a:pt x="205" y="29"/>
                    <a:pt x="168" y="1"/>
                    <a:pt x="121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807;p51">
              <a:extLst>
                <a:ext uri="{FF2B5EF4-FFF2-40B4-BE49-F238E27FC236}">
                  <a16:creationId xmlns:a16="http://schemas.microsoft.com/office/drawing/2014/main" id="{615BD2EF-189D-4CC2-87B2-A4CC1A9D5D35}"/>
                </a:ext>
              </a:extLst>
            </p:cNvPr>
            <p:cNvSpPr/>
            <p:nvPr/>
          </p:nvSpPr>
          <p:spPr>
            <a:xfrm>
              <a:off x="6587339" y="1742221"/>
              <a:ext cx="73997" cy="103720"/>
            </a:xfrm>
            <a:custGeom>
              <a:avLst/>
              <a:gdLst/>
              <a:ahLst/>
              <a:cxnLst/>
              <a:rect l="l" t="t" r="r" b="b"/>
              <a:pathLst>
                <a:path w="834" h="1169" extrusionOk="0">
                  <a:moveTo>
                    <a:pt x="84" y="1"/>
                  </a:moveTo>
                  <a:cubicBezTo>
                    <a:pt x="86" y="1"/>
                    <a:pt x="87" y="1"/>
                    <a:pt x="89" y="1"/>
                  </a:cubicBezTo>
                  <a:lnTo>
                    <a:pt x="89" y="1"/>
                  </a:lnTo>
                  <a:cubicBezTo>
                    <a:pt x="90" y="1"/>
                    <a:pt x="92" y="1"/>
                    <a:pt x="93" y="1"/>
                  </a:cubicBezTo>
                  <a:close/>
                  <a:moveTo>
                    <a:pt x="89" y="1"/>
                  </a:moveTo>
                  <a:lnTo>
                    <a:pt x="89" y="1"/>
                  </a:lnTo>
                  <a:cubicBezTo>
                    <a:pt x="63" y="2"/>
                    <a:pt x="46" y="11"/>
                    <a:pt x="28" y="28"/>
                  </a:cubicBezTo>
                  <a:cubicBezTo>
                    <a:pt x="10" y="56"/>
                    <a:pt x="0" y="94"/>
                    <a:pt x="10" y="121"/>
                  </a:cubicBezTo>
                  <a:cubicBezTo>
                    <a:pt x="47" y="233"/>
                    <a:pt x="93" y="345"/>
                    <a:pt x="140" y="456"/>
                  </a:cubicBezTo>
                  <a:cubicBezTo>
                    <a:pt x="177" y="531"/>
                    <a:pt x="214" y="596"/>
                    <a:pt x="261" y="661"/>
                  </a:cubicBezTo>
                  <a:cubicBezTo>
                    <a:pt x="307" y="726"/>
                    <a:pt x="363" y="791"/>
                    <a:pt x="419" y="847"/>
                  </a:cubicBezTo>
                  <a:cubicBezTo>
                    <a:pt x="475" y="912"/>
                    <a:pt x="530" y="968"/>
                    <a:pt x="596" y="1014"/>
                  </a:cubicBezTo>
                  <a:cubicBezTo>
                    <a:pt x="661" y="1070"/>
                    <a:pt x="726" y="1116"/>
                    <a:pt x="800" y="1163"/>
                  </a:cubicBezTo>
                  <a:cubicBezTo>
                    <a:pt x="802" y="1167"/>
                    <a:pt x="804" y="1168"/>
                    <a:pt x="807" y="1168"/>
                  </a:cubicBezTo>
                  <a:cubicBezTo>
                    <a:pt x="819" y="1168"/>
                    <a:pt x="834" y="1143"/>
                    <a:pt x="819" y="1135"/>
                  </a:cubicBezTo>
                  <a:cubicBezTo>
                    <a:pt x="707" y="1061"/>
                    <a:pt x="605" y="968"/>
                    <a:pt x="512" y="865"/>
                  </a:cubicBezTo>
                  <a:cubicBezTo>
                    <a:pt x="428" y="772"/>
                    <a:pt x="354" y="661"/>
                    <a:pt x="298" y="549"/>
                  </a:cubicBezTo>
                  <a:lnTo>
                    <a:pt x="298" y="559"/>
                  </a:lnTo>
                  <a:cubicBezTo>
                    <a:pt x="270" y="512"/>
                    <a:pt x="251" y="475"/>
                    <a:pt x="233" y="428"/>
                  </a:cubicBezTo>
                  <a:cubicBezTo>
                    <a:pt x="205" y="345"/>
                    <a:pt x="186" y="270"/>
                    <a:pt x="177" y="196"/>
                  </a:cubicBezTo>
                  <a:cubicBezTo>
                    <a:pt x="177" y="159"/>
                    <a:pt x="177" y="121"/>
                    <a:pt x="177" y="84"/>
                  </a:cubicBezTo>
                  <a:cubicBezTo>
                    <a:pt x="177" y="56"/>
                    <a:pt x="168" y="38"/>
                    <a:pt x="149" y="19"/>
                  </a:cubicBezTo>
                  <a:cubicBezTo>
                    <a:pt x="132" y="10"/>
                    <a:pt x="114" y="2"/>
                    <a:pt x="89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808;p51">
              <a:extLst>
                <a:ext uri="{FF2B5EF4-FFF2-40B4-BE49-F238E27FC236}">
                  <a16:creationId xmlns:a16="http://schemas.microsoft.com/office/drawing/2014/main" id="{B35E3924-127A-4673-B463-B3340779C671}"/>
                </a:ext>
              </a:extLst>
            </p:cNvPr>
            <p:cNvSpPr/>
            <p:nvPr/>
          </p:nvSpPr>
          <p:spPr>
            <a:xfrm>
              <a:off x="7062550" y="1731485"/>
              <a:ext cx="337865" cy="121642"/>
            </a:xfrm>
            <a:custGeom>
              <a:avLst/>
              <a:gdLst/>
              <a:ahLst/>
              <a:cxnLst/>
              <a:rect l="l" t="t" r="r" b="b"/>
              <a:pathLst>
                <a:path w="3808" h="1371" extrusionOk="0">
                  <a:moveTo>
                    <a:pt x="122" y="1"/>
                  </a:moveTo>
                  <a:cubicBezTo>
                    <a:pt x="94" y="1"/>
                    <a:pt x="66" y="10"/>
                    <a:pt x="47" y="29"/>
                  </a:cubicBezTo>
                  <a:lnTo>
                    <a:pt x="57" y="38"/>
                  </a:lnTo>
                  <a:cubicBezTo>
                    <a:pt x="29" y="56"/>
                    <a:pt x="10" y="84"/>
                    <a:pt x="10" y="112"/>
                  </a:cubicBezTo>
                  <a:cubicBezTo>
                    <a:pt x="1" y="140"/>
                    <a:pt x="10" y="177"/>
                    <a:pt x="29" y="196"/>
                  </a:cubicBezTo>
                  <a:cubicBezTo>
                    <a:pt x="168" y="354"/>
                    <a:pt x="326" y="484"/>
                    <a:pt x="494" y="596"/>
                  </a:cubicBezTo>
                  <a:cubicBezTo>
                    <a:pt x="661" y="698"/>
                    <a:pt x="828" y="782"/>
                    <a:pt x="1014" y="847"/>
                  </a:cubicBezTo>
                  <a:cubicBezTo>
                    <a:pt x="1191" y="912"/>
                    <a:pt x="1377" y="959"/>
                    <a:pt x="1572" y="986"/>
                  </a:cubicBezTo>
                  <a:cubicBezTo>
                    <a:pt x="1665" y="1005"/>
                    <a:pt x="1749" y="1014"/>
                    <a:pt x="1842" y="1024"/>
                  </a:cubicBezTo>
                  <a:lnTo>
                    <a:pt x="2130" y="1052"/>
                  </a:lnTo>
                  <a:cubicBezTo>
                    <a:pt x="2335" y="1079"/>
                    <a:pt x="2539" y="1089"/>
                    <a:pt x="2744" y="1117"/>
                  </a:cubicBezTo>
                  <a:cubicBezTo>
                    <a:pt x="2949" y="1145"/>
                    <a:pt x="3144" y="1182"/>
                    <a:pt x="3348" y="1237"/>
                  </a:cubicBezTo>
                  <a:cubicBezTo>
                    <a:pt x="3479" y="1265"/>
                    <a:pt x="3609" y="1312"/>
                    <a:pt x="3730" y="1368"/>
                  </a:cubicBezTo>
                  <a:cubicBezTo>
                    <a:pt x="3735" y="1370"/>
                    <a:pt x="3740" y="1371"/>
                    <a:pt x="3744" y="1371"/>
                  </a:cubicBezTo>
                  <a:cubicBezTo>
                    <a:pt x="3783" y="1371"/>
                    <a:pt x="3807" y="1309"/>
                    <a:pt x="3758" y="1284"/>
                  </a:cubicBezTo>
                  <a:cubicBezTo>
                    <a:pt x="3581" y="1210"/>
                    <a:pt x="3404" y="1154"/>
                    <a:pt x="3218" y="1107"/>
                  </a:cubicBezTo>
                  <a:cubicBezTo>
                    <a:pt x="3032" y="1061"/>
                    <a:pt x="2846" y="1024"/>
                    <a:pt x="2651" y="986"/>
                  </a:cubicBezTo>
                  <a:lnTo>
                    <a:pt x="2372" y="940"/>
                  </a:lnTo>
                  <a:lnTo>
                    <a:pt x="2093" y="893"/>
                  </a:lnTo>
                  <a:cubicBezTo>
                    <a:pt x="2000" y="875"/>
                    <a:pt x="1907" y="856"/>
                    <a:pt x="1814" y="838"/>
                  </a:cubicBezTo>
                  <a:cubicBezTo>
                    <a:pt x="1721" y="819"/>
                    <a:pt x="1628" y="800"/>
                    <a:pt x="1535" y="782"/>
                  </a:cubicBezTo>
                  <a:lnTo>
                    <a:pt x="1461" y="754"/>
                  </a:lnTo>
                  <a:cubicBezTo>
                    <a:pt x="1210" y="689"/>
                    <a:pt x="959" y="596"/>
                    <a:pt x="726" y="466"/>
                  </a:cubicBezTo>
                  <a:lnTo>
                    <a:pt x="726" y="466"/>
                  </a:lnTo>
                  <a:lnTo>
                    <a:pt x="745" y="484"/>
                  </a:lnTo>
                  <a:cubicBezTo>
                    <a:pt x="577" y="382"/>
                    <a:pt x="428" y="270"/>
                    <a:pt x="289" y="131"/>
                  </a:cubicBezTo>
                  <a:lnTo>
                    <a:pt x="205" y="47"/>
                  </a:lnTo>
                  <a:cubicBezTo>
                    <a:pt x="187" y="19"/>
                    <a:pt x="159" y="10"/>
                    <a:pt x="131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809;p51">
              <a:extLst>
                <a:ext uri="{FF2B5EF4-FFF2-40B4-BE49-F238E27FC236}">
                  <a16:creationId xmlns:a16="http://schemas.microsoft.com/office/drawing/2014/main" id="{6B38156C-38DD-40A9-A3CA-7555CAD9CC45}"/>
                </a:ext>
              </a:extLst>
            </p:cNvPr>
            <p:cNvSpPr/>
            <p:nvPr/>
          </p:nvSpPr>
          <p:spPr>
            <a:xfrm>
              <a:off x="7266352" y="1996151"/>
              <a:ext cx="36377" cy="106559"/>
            </a:xfrm>
            <a:custGeom>
              <a:avLst/>
              <a:gdLst/>
              <a:ahLst/>
              <a:cxnLst/>
              <a:rect l="l" t="t" r="r" b="b"/>
              <a:pathLst>
                <a:path w="410" h="1201" extrusionOk="0">
                  <a:moveTo>
                    <a:pt x="56" y="0"/>
                  </a:moveTo>
                  <a:cubicBezTo>
                    <a:pt x="41" y="0"/>
                    <a:pt x="29" y="15"/>
                    <a:pt x="29" y="31"/>
                  </a:cubicBezTo>
                  <a:lnTo>
                    <a:pt x="19" y="40"/>
                  </a:lnTo>
                  <a:cubicBezTo>
                    <a:pt x="1" y="235"/>
                    <a:pt x="10" y="431"/>
                    <a:pt x="38" y="617"/>
                  </a:cubicBezTo>
                  <a:cubicBezTo>
                    <a:pt x="56" y="719"/>
                    <a:pt x="84" y="821"/>
                    <a:pt x="122" y="914"/>
                  </a:cubicBezTo>
                  <a:cubicBezTo>
                    <a:pt x="159" y="1007"/>
                    <a:pt x="205" y="1091"/>
                    <a:pt x="270" y="1174"/>
                  </a:cubicBezTo>
                  <a:cubicBezTo>
                    <a:pt x="287" y="1191"/>
                    <a:pt x="306" y="1201"/>
                    <a:pt x="327" y="1201"/>
                  </a:cubicBezTo>
                  <a:cubicBezTo>
                    <a:pt x="341" y="1201"/>
                    <a:pt x="357" y="1195"/>
                    <a:pt x="373" y="1184"/>
                  </a:cubicBezTo>
                  <a:cubicBezTo>
                    <a:pt x="401" y="1165"/>
                    <a:pt x="410" y="1119"/>
                    <a:pt x="382" y="1091"/>
                  </a:cubicBezTo>
                  <a:cubicBezTo>
                    <a:pt x="335" y="1035"/>
                    <a:pt x="289" y="979"/>
                    <a:pt x="252" y="914"/>
                  </a:cubicBezTo>
                  <a:cubicBezTo>
                    <a:pt x="215" y="830"/>
                    <a:pt x="177" y="747"/>
                    <a:pt x="149" y="654"/>
                  </a:cubicBezTo>
                  <a:cubicBezTo>
                    <a:pt x="112" y="505"/>
                    <a:pt x="94" y="347"/>
                    <a:pt x="94" y="189"/>
                  </a:cubicBezTo>
                  <a:cubicBezTo>
                    <a:pt x="94" y="142"/>
                    <a:pt x="94" y="96"/>
                    <a:pt x="94" y="40"/>
                  </a:cubicBezTo>
                  <a:cubicBezTo>
                    <a:pt x="103" y="21"/>
                    <a:pt x="84" y="3"/>
                    <a:pt x="66" y="3"/>
                  </a:cubicBezTo>
                  <a:cubicBezTo>
                    <a:pt x="62" y="1"/>
                    <a:pt x="59" y="0"/>
                    <a:pt x="56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810;p51">
              <a:extLst>
                <a:ext uri="{FF2B5EF4-FFF2-40B4-BE49-F238E27FC236}">
                  <a16:creationId xmlns:a16="http://schemas.microsoft.com/office/drawing/2014/main" id="{C3B491DC-D099-4424-847B-A89BAE555CF1}"/>
                </a:ext>
              </a:extLst>
            </p:cNvPr>
            <p:cNvSpPr/>
            <p:nvPr/>
          </p:nvSpPr>
          <p:spPr>
            <a:xfrm>
              <a:off x="7320030" y="2179544"/>
              <a:ext cx="39660" cy="150833"/>
            </a:xfrm>
            <a:custGeom>
              <a:avLst/>
              <a:gdLst/>
              <a:ahLst/>
              <a:cxnLst/>
              <a:rect l="l" t="t" r="r" b="b"/>
              <a:pathLst>
                <a:path w="447" h="1700" extrusionOk="0">
                  <a:moveTo>
                    <a:pt x="381" y="0"/>
                  </a:moveTo>
                  <a:cubicBezTo>
                    <a:pt x="363" y="0"/>
                    <a:pt x="344" y="19"/>
                    <a:pt x="335" y="28"/>
                  </a:cubicBezTo>
                  <a:lnTo>
                    <a:pt x="344" y="28"/>
                  </a:lnTo>
                  <a:cubicBezTo>
                    <a:pt x="47" y="512"/>
                    <a:pt x="0" y="1107"/>
                    <a:pt x="205" y="1646"/>
                  </a:cubicBezTo>
                  <a:cubicBezTo>
                    <a:pt x="215" y="1681"/>
                    <a:pt x="249" y="1700"/>
                    <a:pt x="284" y="1700"/>
                  </a:cubicBezTo>
                  <a:cubicBezTo>
                    <a:pt x="314" y="1700"/>
                    <a:pt x="345" y="1686"/>
                    <a:pt x="363" y="1655"/>
                  </a:cubicBezTo>
                  <a:cubicBezTo>
                    <a:pt x="372" y="1637"/>
                    <a:pt x="372" y="1609"/>
                    <a:pt x="363" y="1590"/>
                  </a:cubicBezTo>
                  <a:cubicBezTo>
                    <a:pt x="298" y="1469"/>
                    <a:pt x="260" y="1339"/>
                    <a:pt x="233" y="1200"/>
                  </a:cubicBezTo>
                  <a:cubicBezTo>
                    <a:pt x="233" y="1209"/>
                    <a:pt x="233" y="1209"/>
                    <a:pt x="233" y="1218"/>
                  </a:cubicBezTo>
                  <a:cubicBezTo>
                    <a:pt x="205" y="1060"/>
                    <a:pt x="195" y="902"/>
                    <a:pt x="205" y="753"/>
                  </a:cubicBezTo>
                  <a:cubicBezTo>
                    <a:pt x="223" y="614"/>
                    <a:pt x="251" y="484"/>
                    <a:pt x="298" y="354"/>
                  </a:cubicBezTo>
                  <a:cubicBezTo>
                    <a:pt x="326" y="251"/>
                    <a:pt x="372" y="158"/>
                    <a:pt x="428" y="75"/>
                  </a:cubicBezTo>
                  <a:cubicBezTo>
                    <a:pt x="446" y="47"/>
                    <a:pt x="437" y="19"/>
                    <a:pt x="409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811;p51">
              <a:extLst>
                <a:ext uri="{FF2B5EF4-FFF2-40B4-BE49-F238E27FC236}">
                  <a16:creationId xmlns:a16="http://schemas.microsoft.com/office/drawing/2014/main" id="{BF884161-DA8D-4041-B0E5-5574493F3217}"/>
                </a:ext>
              </a:extLst>
            </p:cNvPr>
            <p:cNvSpPr/>
            <p:nvPr/>
          </p:nvSpPr>
          <p:spPr>
            <a:xfrm>
              <a:off x="7419047" y="1915500"/>
              <a:ext cx="72666" cy="163964"/>
            </a:xfrm>
            <a:custGeom>
              <a:avLst/>
              <a:gdLst/>
              <a:ahLst/>
              <a:cxnLst/>
              <a:rect l="l" t="t" r="r" b="b"/>
              <a:pathLst>
                <a:path w="819" h="1848" extrusionOk="0">
                  <a:moveTo>
                    <a:pt x="9" y="0"/>
                  </a:moveTo>
                  <a:cubicBezTo>
                    <a:pt x="0" y="10"/>
                    <a:pt x="0" y="28"/>
                    <a:pt x="9" y="38"/>
                  </a:cubicBezTo>
                  <a:cubicBezTo>
                    <a:pt x="65" y="75"/>
                    <a:pt x="112" y="131"/>
                    <a:pt x="158" y="186"/>
                  </a:cubicBezTo>
                  <a:cubicBezTo>
                    <a:pt x="186" y="214"/>
                    <a:pt x="205" y="242"/>
                    <a:pt x="232" y="270"/>
                  </a:cubicBezTo>
                  <a:cubicBezTo>
                    <a:pt x="251" y="298"/>
                    <a:pt x="279" y="326"/>
                    <a:pt x="298" y="363"/>
                  </a:cubicBezTo>
                  <a:cubicBezTo>
                    <a:pt x="344" y="428"/>
                    <a:pt x="381" y="493"/>
                    <a:pt x="428" y="568"/>
                  </a:cubicBezTo>
                  <a:cubicBezTo>
                    <a:pt x="465" y="633"/>
                    <a:pt x="493" y="707"/>
                    <a:pt x="521" y="772"/>
                  </a:cubicBezTo>
                  <a:cubicBezTo>
                    <a:pt x="549" y="837"/>
                    <a:pt x="567" y="902"/>
                    <a:pt x="577" y="968"/>
                  </a:cubicBezTo>
                  <a:cubicBezTo>
                    <a:pt x="586" y="1042"/>
                    <a:pt x="604" y="1107"/>
                    <a:pt x="604" y="1172"/>
                  </a:cubicBezTo>
                  <a:cubicBezTo>
                    <a:pt x="614" y="1293"/>
                    <a:pt x="614" y="1405"/>
                    <a:pt x="595" y="1526"/>
                  </a:cubicBezTo>
                  <a:cubicBezTo>
                    <a:pt x="586" y="1581"/>
                    <a:pt x="577" y="1628"/>
                    <a:pt x="558" y="1684"/>
                  </a:cubicBezTo>
                  <a:cubicBezTo>
                    <a:pt x="522" y="1763"/>
                    <a:pt x="592" y="1847"/>
                    <a:pt x="668" y="1847"/>
                  </a:cubicBezTo>
                  <a:cubicBezTo>
                    <a:pt x="691" y="1847"/>
                    <a:pt x="714" y="1840"/>
                    <a:pt x="735" y="1823"/>
                  </a:cubicBezTo>
                  <a:cubicBezTo>
                    <a:pt x="772" y="1804"/>
                    <a:pt x="800" y="1767"/>
                    <a:pt x="800" y="1721"/>
                  </a:cubicBezTo>
                  <a:cubicBezTo>
                    <a:pt x="809" y="1637"/>
                    <a:pt x="818" y="1553"/>
                    <a:pt x="818" y="1479"/>
                  </a:cubicBezTo>
                  <a:cubicBezTo>
                    <a:pt x="818" y="1386"/>
                    <a:pt x="818" y="1302"/>
                    <a:pt x="809" y="1219"/>
                  </a:cubicBezTo>
                  <a:cubicBezTo>
                    <a:pt x="790" y="1144"/>
                    <a:pt x="781" y="1061"/>
                    <a:pt x="753" y="986"/>
                  </a:cubicBezTo>
                  <a:cubicBezTo>
                    <a:pt x="725" y="902"/>
                    <a:pt x="697" y="828"/>
                    <a:pt x="660" y="754"/>
                  </a:cubicBezTo>
                  <a:cubicBezTo>
                    <a:pt x="586" y="605"/>
                    <a:pt x="502" y="465"/>
                    <a:pt x="400" y="345"/>
                  </a:cubicBezTo>
                  <a:cubicBezTo>
                    <a:pt x="344" y="279"/>
                    <a:pt x="288" y="224"/>
                    <a:pt x="232" y="168"/>
                  </a:cubicBezTo>
                  <a:cubicBezTo>
                    <a:pt x="167" y="112"/>
                    <a:pt x="102" y="56"/>
                    <a:pt x="37" y="0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812;p51">
              <a:extLst>
                <a:ext uri="{FF2B5EF4-FFF2-40B4-BE49-F238E27FC236}">
                  <a16:creationId xmlns:a16="http://schemas.microsoft.com/office/drawing/2014/main" id="{19445E39-21DD-412B-A2FF-BB48FAB69C09}"/>
                </a:ext>
              </a:extLst>
            </p:cNvPr>
            <p:cNvSpPr/>
            <p:nvPr/>
          </p:nvSpPr>
          <p:spPr>
            <a:xfrm>
              <a:off x="6940465" y="1703448"/>
              <a:ext cx="289687" cy="160947"/>
            </a:xfrm>
            <a:custGeom>
              <a:avLst/>
              <a:gdLst/>
              <a:ahLst/>
              <a:cxnLst/>
              <a:rect l="l" t="t" r="r" b="b"/>
              <a:pathLst>
                <a:path w="3265" h="1814" extrusionOk="0">
                  <a:moveTo>
                    <a:pt x="131" y="1"/>
                  </a:moveTo>
                  <a:cubicBezTo>
                    <a:pt x="112" y="1"/>
                    <a:pt x="93" y="10"/>
                    <a:pt x="75" y="19"/>
                  </a:cubicBezTo>
                  <a:cubicBezTo>
                    <a:pt x="19" y="56"/>
                    <a:pt x="0" y="121"/>
                    <a:pt x="28" y="177"/>
                  </a:cubicBezTo>
                  <a:cubicBezTo>
                    <a:pt x="84" y="261"/>
                    <a:pt x="140" y="335"/>
                    <a:pt x="196" y="419"/>
                  </a:cubicBezTo>
                  <a:cubicBezTo>
                    <a:pt x="252" y="484"/>
                    <a:pt x="317" y="558"/>
                    <a:pt x="382" y="624"/>
                  </a:cubicBezTo>
                  <a:cubicBezTo>
                    <a:pt x="521" y="772"/>
                    <a:pt x="670" y="903"/>
                    <a:pt x="828" y="1023"/>
                  </a:cubicBezTo>
                  <a:cubicBezTo>
                    <a:pt x="986" y="1135"/>
                    <a:pt x="1154" y="1247"/>
                    <a:pt x="1330" y="1340"/>
                  </a:cubicBezTo>
                  <a:cubicBezTo>
                    <a:pt x="1516" y="1433"/>
                    <a:pt x="1702" y="1516"/>
                    <a:pt x="1888" y="1581"/>
                  </a:cubicBezTo>
                  <a:cubicBezTo>
                    <a:pt x="2000" y="1628"/>
                    <a:pt x="2111" y="1656"/>
                    <a:pt x="2223" y="1693"/>
                  </a:cubicBezTo>
                  <a:cubicBezTo>
                    <a:pt x="2335" y="1721"/>
                    <a:pt x="2446" y="1739"/>
                    <a:pt x="2558" y="1758"/>
                  </a:cubicBezTo>
                  <a:cubicBezTo>
                    <a:pt x="2669" y="1777"/>
                    <a:pt x="2772" y="1795"/>
                    <a:pt x="2883" y="1805"/>
                  </a:cubicBezTo>
                  <a:cubicBezTo>
                    <a:pt x="2995" y="1814"/>
                    <a:pt x="3106" y="1814"/>
                    <a:pt x="3218" y="1814"/>
                  </a:cubicBezTo>
                  <a:cubicBezTo>
                    <a:pt x="3246" y="1814"/>
                    <a:pt x="3264" y="1786"/>
                    <a:pt x="3264" y="1767"/>
                  </a:cubicBezTo>
                  <a:cubicBezTo>
                    <a:pt x="3264" y="1739"/>
                    <a:pt x="3246" y="1712"/>
                    <a:pt x="3218" y="1712"/>
                  </a:cubicBezTo>
                  <a:cubicBezTo>
                    <a:pt x="3188" y="1713"/>
                    <a:pt x="3159" y="1714"/>
                    <a:pt x="3129" y="1714"/>
                  </a:cubicBezTo>
                  <a:cubicBezTo>
                    <a:pt x="2991" y="1714"/>
                    <a:pt x="2854" y="1697"/>
                    <a:pt x="2716" y="1674"/>
                  </a:cubicBezTo>
                  <a:lnTo>
                    <a:pt x="2734" y="1674"/>
                  </a:lnTo>
                  <a:cubicBezTo>
                    <a:pt x="2576" y="1646"/>
                    <a:pt x="2418" y="1609"/>
                    <a:pt x="2269" y="1563"/>
                  </a:cubicBezTo>
                  <a:cubicBezTo>
                    <a:pt x="2117" y="1509"/>
                    <a:pt x="1965" y="1455"/>
                    <a:pt x="1821" y="1393"/>
                  </a:cubicBezTo>
                  <a:lnTo>
                    <a:pt x="1821" y="1393"/>
                  </a:lnTo>
                  <a:cubicBezTo>
                    <a:pt x="1822" y="1394"/>
                    <a:pt x="1822" y="1395"/>
                    <a:pt x="1823" y="1395"/>
                  </a:cubicBezTo>
                  <a:lnTo>
                    <a:pt x="1814" y="1395"/>
                  </a:lnTo>
                  <a:cubicBezTo>
                    <a:pt x="1814" y="1393"/>
                    <a:pt x="1814" y="1391"/>
                    <a:pt x="1814" y="1390"/>
                  </a:cubicBezTo>
                  <a:lnTo>
                    <a:pt x="1814" y="1390"/>
                  </a:lnTo>
                  <a:cubicBezTo>
                    <a:pt x="1816" y="1391"/>
                    <a:pt x="1819" y="1392"/>
                    <a:pt x="1821" y="1393"/>
                  </a:cubicBezTo>
                  <a:lnTo>
                    <a:pt x="1821" y="1393"/>
                  </a:lnTo>
                  <a:cubicBezTo>
                    <a:pt x="1818" y="1390"/>
                    <a:pt x="1816" y="1388"/>
                    <a:pt x="1815" y="1388"/>
                  </a:cubicBezTo>
                  <a:cubicBezTo>
                    <a:pt x="1814" y="1388"/>
                    <a:pt x="1814" y="1389"/>
                    <a:pt x="1814" y="1390"/>
                  </a:cubicBezTo>
                  <a:lnTo>
                    <a:pt x="1814" y="1390"/>
                  </a:lnTo>
                  <a:cubicBezTo>
                    <a:pt x="1811" y="1389"/>
                    <a:pt x="1808" y="1387"/>
                    <a:pt x="1804" y="1386"/>
                  </a:cubicBezTo>
                  <a:cubicBezTo>
                    <a:pt x="1730" y="1349"/>
                    <a:pt x="1656" y="1312"/>
                    <a:pt x="1581" y="1275"/>
                  </a:cubicBezTo>
                  <a:cubicBezTo>
                    <a:pt x="1507" y="1237"/>
                    <a:pt x="1423" y="1191"/>
                    <a:pt x="1349" y="1144"/>
                  </a:cubicBezTo>
                  <a:cubicBezTo>
                    <a:pt x="1200" y="1051"/>
                    <a:pt x="1061" y="949"/>
                    <a:pt x="930" y="847"/>
                  </a:cubicBezTo>
                  <a:cubicBezTo>
                    <a:pt x="726" y="689"/>
                    <a:pt x="540" y="493"/>
                    <a:pt x="382" y="289"/>
                  </a:cubicBezTo>
                  <a:cubicBezTo>
                    <a:pt x="326" y="214"/>
                    <a:pt x="279" y="140"/>
                    <a:pt x="224" y="56"/>
                  </a:cubicBezTo>
                  <a:cubicBezTo>
                    <a:pt x="214" y="28"/>
                    <a:pt x="186" y="10"/>
                    <a:pt x="159" y="1"/>
                  </a:cubicBezTo>
                  <a:close/>
                </a:path>
              </a:pathLst>
            </a:custGeom>
            <a:solidFill>
              <a:srgbClr val="4C1C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813;p51">
              <a:extLst>
                <a:ext uri="{FF2B5EF4-FFF2-40B4-BE49-F238E27FC236}">
                  <a16:creationId xmlns:a16="http://schemas.microsoft.com/office/drawing/2014/main" id="{988A83A2-29B5-4C81-8069-461BB20C2B7D}"/>
                </a:ext>
              </a:extLst>
            </p:cNvPr>
            <p:cNvSpPr/>
            <p:nvPr/>
          </p:nvSpPr>
          <p:spPr>
            <a:xfrm>
              <a:off x="6922276" y="2516964"/>
              <a:ext cx="78522" cy="53856"/>
            </a:xfrm>
            <a:custGeom>
              <a:avLst/>
              <a:gdLst/>
              <a:ahLst/>
              <a:cxnLst/>
              <a:rect l="l" t="t" r="r" b="b"/>
              <a:pathLst>
                <a:path w="885" h="607" extrusionOk="0">
                  <a:moveTo>
                    <a:pt x="838" y="1"/>
                  </a:moveTo>
                  <a:lnTo>
                    <a:pt x="828" y="10"/>
                  </a:lnTo>
                  <a:lnTo>
                    <a:pt x="810" y="10"/>
                  </a:lnTo>
                  <a:cubicBezTo>
                    <a:pt x="801" y="19"/>
                    <a:pt x="801" y="29"/>
                    <a:pt x="801" y="47"/>
                  </a:cubicBezTo>
                  <a:cubicBezTo>
                    <a:pt x="791" y="38"/>
                    <a:pt x="782" y="38"/>
                    <a:pt x="773" y="38"/>
                  </a:cubicBezTo>
                  <a:cubicBezTo>
                    <a:pt x="708" y="38"/>
                    <a:pt x="633" y="47"/>
                    <a:pt x="568" y="66"/>
                  </a:cubicBezTo>
                  <a:lnTo>
                    <a:pt x="559" y="66"/>
                  </a:lnTo>
                  <a:cubicBezTo>
                    <a:pt x="494" y="75"/>
                    <a:pt x="429" y="94"/>
                    <a:pt x="373" y="121"/>
                  </a:cubicBezTo>
                  <a:cubicBezTo>
                    <a:pt x="317" y="140"/>
                    <a:pt x="261" y="177"/>
                    <a:pt x="205" y="214"/>
                  </a:cubicBezTo>
                  <a:cubicBezTo>
                    <a:pt x="178" y="233"/>
                    <a:pt x="150" y="261"/>
                    <a:pt x="122" y="289"/>
                  </a:cubicBezTo>
                  <a:cubicBezTo>
                    <a:pt x="94" y="307"/>
                    <a:pt x="66" y="335"/>
                    <a:pt x="47" y="363"/>
                  </a:cubicBezTo>
                  <a:cubicBezTo>
                    <a:pt x="38" y="382"/>
                    <a:pt x="29" y="391"/>
                    <a:pt x="19" y="410"/>
                  </a:cubicBezTo>
                  <a:cubicBezTo>
                    <a:pt x="19" y="428"/>
                    <a:pt x="10" y="438"/>
                    <a:pt x="10" y="456"/>
                  </a:cubicBezTo>
                  <a:cubicBezTo>
                    <a:pt x="1" y="484"/>
                    <a:pt x="10" y="512"/>
                    <a:pt x="19" y="540"/>
                  </a:cubicBezTo>
                  <a:cubicBezTo>
                    <a:pt x="52" y="580"/>
                    <a:pt x="105" y="607"/>
                    <a:pt x="162" y="607"/>
                  </a:cubicBezTo>
                  <a:cubicBezTo>
                    <a:pt x="170" y="607"/>
                    <a:pt x="178" y="606"/>
                    <a:pt x="187" y="605"/>
                  </a:cubicBezTo>
                  <a:cubicBezTo>
                    <a:pt x="215" y="605"/>
                    <a:pt x="243" y="596"/>
                    <a:pt x="271" y="586"/>
                  </a:cubicBezTo>
                  <a:cubicBezTo>
                    <a:pt x="308" y="586"/>
                    <a:pt x="354" y="577"/>
                    <a:pt x="391" y="559"/>
                  </a:cubicBezTo>
                  <a:cubicBezTo>
                    <a:pt x="457" y="540"/>
                    <a:pt x="531" y="503"/>
                    <a:pt x="596" y="466"/>
                  </a:cubicBezTo>
                  <a:cubicBezTo>
                    <a:pt x="633" y="438"/>
                    <a:pt x="661" y="410"/>
                    <a:pt x="698" y="373"/>
                  </a:cubicBezTo>
                  <a:cubicBezTo>
                    <a:pt x="735" y="345"/>
                    <a:pt x="763" y="317"/>
                    <a:pt x="782" y="280"/>
                  </a:cubicBezTo>
                  <a:cubicBezTo>
                    <a:pt x="810" y="242"/>
                    <a:pt x="838" y="205"/>
                    <a:pt x="856" y="168"/>
                  </a:cubicBezTo>
                  <a:cubicBezTo>
                    <a:pt x="866" y="121"/>
                    <a:pt x="875" y="84"/>
                    <a:pt x="875" y="47"/>
                  </a:cubicBezTo>
                  <a:cubicBezTo>
                    <a:pt x="884" y="38"/>
                    <a:pt x="884" y="29"/>
                    <a:pt x="875" y="19"/>
                  </a:cubicBezTo>
                  <a:cubicBezTo>
                    <a:pt x="875" y="10"/>
                    <a:pt x="866" y="1"/>
                    <a:pt x="856" y="1"/>
                  </a:cubicBezTo>
                  <a:close/>
                </a:path>
              </a:pathLst>
            </a:custGeom>
            <a:solidFill>
              <a:srgbClr val="DE5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814;p51">
              <a:extLst>
                <a:ext uri="{FF2B5EF4-FFF2-40B4-BE49-F238E27FC236}">
                  <a16:creationId xmlns:a16="http://schemas.microsoft.com/office/drawing/2014/main" id="{FE037D9F-E04E-4F2B-AE6D-894DCC594580}"/>
                </a:ext>
              </a:extLst>
            </p:cNvPr>
            <p:cNvSpPr/>
            <p:nvPr/>
          </p:nvSpPr>
          <p:spPr>
            <a:xfrm>
              <a:off x="6870372" y="2468254"/>
              <a:ext cx="139476" cy="107002"/>
            </a:xfrm>
            <a:custGeom>
              <a:avLst/>
              <a:gdLst/>
              <a:ahLst/>
              <a:cxnLst/>
              <a:rect l="l" t="t" r="r" b="b"/>
              <a:pathLst>
                <a:path w="1572" h="1206" extrusionOk="0">
                  <a:moveTo>
                    <a:pt x="1358" y="587"/>
                  </a:moveTo>
                  <a:cubicBezTo>
                    <a:pt x="1386" y="596"/>
                    <a:pt x="1413" y="596"/>
                    <a:pt x="1441" y="596"/>
                  </a:cubicBezTo>
                  <a:lnTo>
                    <a:pt x="1460" y="596"/>
                  </a:lnTo>
                  <a:cubicBezTo>
                    <a:pt x="1451" y="652"/>
                    <a:pt x="1423" y="708"/>
                    <a:pt x="1404" y="763"/>
                  </a:cubicBezTo>
                  <a:cubicBezTo>
                    <a:pt x="1376" y="810"/>
                    <a:pt x="1339" y="866"/>
                    <a:pt x="1302" y="912"/>
                  </a:cubicBezTo>
                  <a:cubicBezTo>
                    <a:pt x="1265" y="959"/>
                    <a:pt x="1218" y="996"/>
                    <a:pt x="1172" y="1024"/>
                  </a:cubicBezTo>
                  <a:cubicBezTo>
                    <a:pt x="1125" y="1061"/>
                    <a:pt x="1069" y="1089"/>
                    <a:pt x="1014" y="1108"/>
                  </a:cubicBezTo>
                  <a:cubicBezTo>
                    <a:pt x="986" y="1117"/>
                    <a:pt x="958" y="1126"/>
                    <a:pt x="939" y="1126"/>
                  </a:cubicBezTo>
                  <a:lnTo>
                    <a:pt x="939" y="1117"/>
                  </a:lnTo>
                  <a:cubicBezTo>
                    <a:pt x="911" y="1126"/>
                    <a:pt x="883" y="1126"/>
                    <a:pt x="846" y="1126"/>
                  </a:cubicBezTo>
                  <a:cubicBezTo>
                    <a:pt x="800" y="1126"/>
                    <a:pt x="744" y="1126"/>
                    <a:pt x="688" y="1117"/>
                  </a:cubicBezTo>
                  <a:lnTo>
                    <a:pt x="651" y="1117"/>
                  </a:lnTo>
                  <a:cubicBezTo>
                    <a:pt x="660" y="1089"/>
                    <a:pt x="670" y="1070"/>
                    <a:pt x="679" y="1042"/>
                  </a:cubicBezTo>
                  <a:cubicBezTo>
                    <a:pt x="716" y="940"/>
                    <a:pt x="772" y="847"/>
                    <a:pt x="856" y="773"/>
                  </a:cubicBezTo>
                  <a:cubicBezTo>
                    <a:pt x="902" y="736"/>
                    <a:pt x="958" y="698"/>
                    <a:pt x="1014" y="670"/>
                  </a:cubicBezTo>
                  <a:cubicBezTo>
                    <a:pt x="1069" y="643"/>
                    <a:pt x="1135" y="615"/>
                    <a:pt x="1200" y="605"/>
                  </a:cubicBezTo>
                  <a:cubicBezTo>
                    <a:pt x="1255" y="596"/>
                    <a:pt x="1302" y="587"/>
                    <a:pt x="1358" y="587"/>
                  </a:cubicBezTo>
                  <a:close/>
                  <a:moveTo>
                    <a:pt x="1506" y="1"/>
                  </a:moveTo>
                  <a:cubicBezTo>
                    <a:pt x="1283" y="113"/>
                    <a:pt x="1060" y="187"/>
                    <a:pt x="818" y="233"/>
                  </a:cubicBezTo>
                  <a:cubicBezTo>
                    <a:pt x="781" y="243"/>
                    <a:pt x="744" y="252"/>
                    <a:pt x="707" y="252"/>
                  </a:cubicBezTo>
                  <a:cubicBezTo>
                    <a:pt x="588" y="273"/>
                    <a:pt x="470" y="283"/>
                    <a:pt x="351" y="283"/>
                  </a:cubicBezTo>
                  <a:cubicBezTo>
                    <a:pt x="312" y="283"/>
                    <a:pt x="272" y="282"/>
                    <a:pt x="232" y="280"/>
                  </a:cubicBezTo>
                  <a:cubicBezTo>
                    <a:pt x="158" y="280"/>
                    <a:pt x="84" y="271"/>
                    <a:pt x="9" y="261"/>
                  </a:cubicBezTo>
                  <a:lnTo>
                    <a:pt x="0" y="261"/>
                  </a:lnTo>
                  <a:cubicBezTo>
                    <a:pt x="9" y="364"/>
                    <a:pt x="28" y="466"/>
                    <a:pt x="65" y="578"/>
                  </a:cubicBezTo>
                  <a:cubicBezTo>
                    <a:pt x="84" y="643"/>
                    <a:pt x="112" y="708"/>
                    <a:pt x="149" y="773"/>
                  </a:cubicBezTo>
                  <a:cubicBezTo>
                    <a:pt x="205" y="884"/>
                    <a:pt x="288" y="987"/>
                    <a:pt x="381" y="1061"/>
                  </a:cubicBezTo>
                  <a:cubicBezTo>
                    <a:pt x="465" y="1126"/>
                    <a:pt x="567" y="1173"/>
                    <a:pt x="670" y="1191"/>
                  </a:cubicBezTo>
                  <a:cubicBezTo>
                    <a:pt x="716" y="1201"/>
                    <a:pt x="763" y="1205"/>
                    <a:pt x="809" y="1205"/>
                  </a:cubicBezTo>
                  <a:cubicBezTo>
                    <a:pt x="856" y="1205"/>
                    <a:pt x="902" y="1201"/>
                    <a:pt x="949" y="1191"/>
                  </a:cubicBezTo>
                  <a:lnTo>
                    <a:pt x="967" y="1191"/>
                  </a:lnTo>
                  <a:cubicBezTo>
                    <a:pt x="1069" y="1173"/>
                    <a:pt x="1162" y="1126"/>
                    <a:pt x="1246" y="1061"/>
                  </a:cubicBezTo>
                  <a:cubicBezTo>
                    <a:pt x="1339" y="996"/>
                    <a:pt x="1404" y="912"/>
                    <a:pt x="1460" y="810"/>
                  </a:cubicBezTo>
                  <a:cubicBezTo>
                    <a:pt x="1488" y="763"/>
                    <a:pt x="1506" y="708"/>
                    <a:pt x="1525" y="652"/>
                  </a:cubicBezTo>
                  <a:cubicBezTo>
                    <a:pt x="1544" y="587"/>
                    <a:pt x="1553" y="522"/>
                    <a:pt x="1562" y="466"/>
                  </a:cubicBezTo>
                  <a:cubicBezTo>
                    <a:pt x="1572" y="317"/>
                    <a:pt x="1562" y="168"/>
                    <a:pt x="1516" y="20"/>
                  </a:cubicBezTo>
                  <a:cubicBezTo>
                    <a:pt x="1516" y="10"/>
                    <a:pt x="1516" y="10"/>
                    <a:pt x="1506" y="1"/>
                  </a:cubicBezTo>
                  <a:close/>
                </a:path>
              </a:pathLst>
            </a:custGeom>
            <a:solidFill>
              <a:srgbClr val="441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815;p51">
              <a:extLst>
                <a:ext uri="{FF2B5EF4-FFF2-40B4-BE49-F238E27FC236}">
                  <a16:creationId xmlns:a16="http://schemas.microsoft.com/office/drawing/2014/main" id="{3786912C-C4FE-4077-83AE-EF0323D6B8CD}"/>
                </a:ext>
              </a:extLst>
            </p:cNvPr>
            <p:cNvSpPr/>
            <p:nvPr/>
          </p:nvSpPr>
          <p:spPr>
            <a:xfrm>
              <a:off x="6663199" y="4347794"/>
              <a:ext cx="245147" cy="250914"/>
            </a:xfrm>
            <a:custGeom>
              <a:avLst/>
              <a:gdLst/>
              <a:ahLst/>
              <a:cxnLst/>
              <a:rect l="l" t="t" r="r" b="b"/>
              <a:pathLst>
                <a:path w="2763" h="2828" extrusionOk="0">
                  <a:moveTo>
                    <a:pt x="1238" y="1"/>
                  </a:moveTo>
                  <a:cubicBezTo>
                    <a:pt x="1210" y="10"/>
                    <a:pt x="1182" y="10"/>
                    <a:pt x="1154" y="19"/>
                  </a:cubicBezTo>
                  <a:cubicBezTo>
                    <a:pt x="1098" y="47"/>
                    <a:pt x="1052" y="75"/>
                    <a:pt x="1015" y="122"/>
                  </a:cubicBezTo>
                  <a:cubicBezTo>
                    <a:pt x="977" y="168"/>
                    <a:pt x="940" y="224"/>
                    <a:pt x="912" y="280"/>
                  </a:cubicBezTo>
                  <a:cubicBezTo>
                    <a:pt x="847" y="438"/>
                    <a:pt x="791" y="614"/>
                    <a:pt x="763" y="791"/>
                  </a:cubicBezTo>
                  <a:lnTo>
                    <a:pt x="754" y="856"/>
                  </a:lnTo>
                  <a:cubicBezTo>
                    <a:pt x="689" y="819"/>
                    <a:pt x="624" y="782"/>
                    <a:pt x="559" y="754"/>
                  </a:cubicBezTo>
                  <a:cubicBezTo>
                    <a:pt x="512" y="735"/>
                    <a:pt x="457" y="717"/>
                    <a:pt x="410" y="698"/>
                  </a:cubicBezTo>
                  <a:cubicBezTo>
                    <a:pt x="410" y="698"/>
                    <a:pt x="410" y="698"/>
                    <a:pt x="410" y="707"/>
                  </a:cubicBezTo>
                  <a:lnTo>
                    <a:pt x="410" y="717"/>
                  </a:lnTo>
                  <a:cubicBezTo>
                    <a:pt x="410" y="717"/>
                    <a:pt x="410" y="726"/>
                    <a:pt x="410" y="735"/>
                  </a:cubicBezTo>
                  <a:cubicBezTo>
                    <a:pt x="410" y="735"/>
                    <a:pt x="410" y="745"/>
                    <a:pt x="401" y="745"/>
                  </a:cubicBezTo>
                  <a:cubicBezTo>
                    <a:pt x="401" y="754"/>
                    <a:pt x="391" y="763"/>
                    <a:pt x="391" y="763"/>
                  </a:cubicBezTo>
                  <a:lnTo>
                    <a:pt x="373" y="763"/>
                  </a:lnTo>
                  <a:cubicBezTo>
                    <a:pt x="373" y="782"/>
                    <a:pt x="373" y="810"/>
                    <a:pt x="373" y="828"/>
                  </a:cubicBezTo>
                  <a:cubicBezTo>
                    <a:pt x="364" y="875"/>
                    <a:pt x="364" y="912"/>
                    <a:pt x="354" y="949"/>
                  </a:cubicBezTo>
                  <a:cubicBezTo>
                    <a:pt x="345" y="986"/>
                    <a:pt x="326" y="1024"/>
                    <a:pt x="317" y="1061"/>
                  </a:cubicBezTo>
                  <a:cubicBezTo>
                    <a:pt x="298" y="1098"/>
                    <a:pt x="280" y="1135"/>
                    <a:pt x="261" y="1163"/>
                  </a:cubicBezTo>
                  <a:cubicBezTo>
                    <a:pt x="243" y="1200"/>
                    <a:pt x="215" y="1228"/>
                    <a:pt x="187" y="1256"/>
                  </a:cubicBezTo>
                  <a:cubicBezTo>
                    <a:pt x="140" y="1312"/>
                    <a:pt x="85" y="1368"/>
                    <a:pt x="47" y="1424"/>
                  </a:cubicBezTo>
                  <a:cubicBezTo>
                    <a:pt x="29" y="1442"/>
                    <a:pt x="19" y="1470"/>
                    <a:pt x="10" y="1489"/>
                  </a:cubicBezTo>
                  <a:cubicBezTo>
                    <a:pt x="1" y="1507"/>
                    <a:pt x="1" y="1526"/>
                    <a:pt x="1" y="1544"/>
                  </a:cubicBezTo>
                  <a:cubicBezTo>
                    <a:pt x="1" y="1563"/>
                    <a:pt x="1" y="1572"/>
                    <a:pt x="1" y="1591"/>
                  </a:cubicBezTo>
                  <a:cubicBezTo>
                    <a:pt x="10" y="1619"/>
                    <a:pt x="19" y="1647"/>
                    <a:pt x="29" y="1665"/>
                  </a:cubicBezTo>
                  <a:cubicBezTo>
                    <a:pt x="47" y="1702"/>
                    <a:pt x="75" y="1740"/>
                    <a:pt x="103" y="1768"/>
                  </a:cubicBezTo>
                  <a:cubicBezTo>
                    <a:pt x="159" y="1833"/>
                    <a:pt x="215" y="1888"/>
                    <a:pt x="280" y="1935"/>
                  </a:cubicBezTo>
                  <a:cubicBezTo>
                    <a:pt x="345" y="1981"/>
                    <a:pt x="419" y="2028"/>
                    <a:pt x="484" y="2074"/>
                  </a:cubicBezTo>
                  <a:lnTo>
                    <a:pt x="559" y="2130"/>
                  </a:lnTo>
                  <a:lnTo>
                    <a:pt x="596" y="2158"/>
                  </a:lnTo>
                  <a:lnTo>
                    <a:pt x="670" y="2214"/>
                  </a:lnTo>
                  <a:cubicBezTo>
                    <a:pt x="773" y="2298"/>
                    <a:pt x="875" y="2363"/>
                    <a:pt x="977" y="2437"/>
                  </a:cubicBezTo>
                  <a:cubicBezTo>
                    <a:pt x="1182" y="2577"/>
                    <a:pt x="1396" y="2698"/>
                    <a:pt x="1600" y="2828"/>
                  </a:cubicBezTo>
                  <a:lnTo>
                    <a:pt x="1628" y="2828"/>
                  </a:lnTo>
                  <a:cubicBezTo>
                    <a:pt x="1638" y="2818"/>
                    <a:pt x="1638" y="2818"/>
                    <a:pt x="1647" y="2818"/>
                  </a:cubicBezTo>
                  <a:cubicBezTo>
                    <a:pt x="1647" y="2814"/>
                    <a:pt x="1649" y="2811"/>
                    <a:pt x="1652" y="2811"/>
                  </a:cubicBezTo>
                  <a:cubicBezTo>
                    <a:pt x="1654" y="2811"/>
                    <a:pt x="1656" y="2814"/>
                    <a:pt x="1656" y="2818"/>
                  </a:cubicBezTo>
                  <a:lnTo>
                    <a:pt x="1665" y="2818"/>
                  </a:lnTo>
                  <a:lnTo>
                    <a:pt x="1712" y="2828"/>
                  </a:lnTo>
                  <a:cubicBezTo>
                    <a:pt x="1749" y="2800"/>
                    <a:pt x="1796" y="2781"/>
                    <a:pt x="1833" y="2753"/>
                  </a:cubicBezTo>
                  <a:cubicBezTo>
                    <a:pt x="1907" y="2707"/>
                    <a:pt x="1972" y="2651"/>
                    <a:pt x="2037" y="2605"/>
                  </a:cubicBezTo>
                  <a:cubicBezTo>
                    <a:pt x="2103" y="2539"/>
                    <a:pt x="2158" y="2484"/>
                    <a:pt x="2223" y="2419"/>
                  </a:cubicBezTo>
                  <a:cubicBezTo>
                    <a:pt x="2419" y="2186"/>
                    <a:pt x="2605" y="1926"/>
                    <a:pt x="2763" y="1656"/>
                  </a:cubicBezTo>
                  <a:lnTo>
                    <a:pt x="2744" y="1647"/>
                  </a:lnTo>
                  <a:cubicBezTo>
                    <a:pt x="2549" y="1563"/>
                    <a:pt x="2372" y="1461"/>
                    <a:pt x="2205" y="1349"/>
                  </a:cubicBezTo>
                  <a:lnTo>
                    <a:pt x="2196" y="1349"/>
                  </a:lnTo>
                  <a:cubicBezTo>
                    <a:pt x="2028" y="1219"/>
                    <a:pt x="1870" y="1089"/>
                    <a:pt x="1721" y="931"/>
                  </a:cubicBezTo>
                  <a:lnTo>
                    <a:pt x="1731" y="921"/>
                  </a:lnTo>
                  <a:cubicBezTo>
                    <a:pt x="1758" y="875"/>
                    <a:pt x="1786" y="828"/>
                    <a:pt x="1805" y="782"/>
                  </a:cubicBezTo>
                  <a:cubicBezTo>
                    <a:pt x="1833" y="726"/>
                    <a:pt x="1842" y="661"/>
                    <a:pt x="1851" y="596"/>
                  </a:cubicBezTo>
                  <a:cubicBezTo>
                    <a:pt x="1851" y="540"/>
                    <a:pt x="1842" y="484"/>
                    <a:pt x="1824" y="428"/>
                  </a:cubicBezTo>
                  <a:cubicBezTo>
                    <a:pt x="1758" y="289"/>
                    <a:pt x="1656" y="177"/>
                    <a:pt x="1535" y="94"/>
                  </a:cubicBezTo>
                  <a:cubicBezTo>
                    <a:pt x="1470" y="57"/>
                    <a:pt x="1405" y="19"/>
                    <a:pt x="1340" y="1"/>
                  </a:cubicBezTo>
                  <a:lnTo>
                    <a:pt x="1331" y="10"/>
                  </a:lnTo>
                  <a:cubicBezTo>
                    <a:pt x="1303" y="10"/>
                    <a:pt x="1275" y="1"/>
                    <a:pt x="1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816;p51">
              <a:extLst>
                <a:ext uri="{FF2B5EF4-FFF2-40B4-BE49-F238E27FC236}">
                  <a16:creationId xmlns:a16="http://schemas.microsoft.com/office/drawing/2014/main" id="{4DEBA4CE-0F30-4906-8058-D2B237E26EAC}"/>
                </a:ext>
              </a:extLst>
            </p:cNvPr>
            <p:cNvSpPr/>
            <p:nvPr/>
          </p:nvSpPr>
          <p:spPr>
            <a:xfrm>
              <a:off x="6666571" y="4474049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817;p51">
              <a:extLst>
                <a:ext uri="{FF2B5EF4-FFF2-40B4-BE49-F238E27FC236}">
                  <a16:creationId xmlns:a16="http://schemas.microsoft.com/office/drawing/2014/main" id="{CB0C45B7-49E4-46C4-AE1D-8AC3C77324C3}"/>
                </a:ext>
              </a:extLst>
            </p:cNvPr>
            <p:cNvSpPr/>
            <p:nvPr/>
          </p:nvSpPr>
          <p:spPr>
            <a:xfrm>
              <a:off x="6666571" y="4474049"/>
              <a:ext cx="89" cy="887"/>
            </a:xfrm>
            <a:custGeom>
              <a:avLst/>
              <a:gdLst/>
              <a:ahLst/>
              <a:cxnLst/>
              <a:rect l="l" t="t" r="r" b="b"/>
              <a:pathLst>
                <a:path w="1" h="10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818;p51">
              <a:extLst>
                <a:ext uri="{FF2B5EF4-FFF2-40B4-BE49-F238E27FC236}">
                  <a16:creationId xmlns:a16="http://schemas.microsoft.com/office/drawing/2014/main" id="{3A7936DF-40BF-4F8A-BDC2-71FE668EB81C}"/>
                </a:ext>
              </a:extLst>
            </p:cNvPr>
            <p:cNvSpPr/>
            <p:nvPr/>
          </p:nvSpPr>
          <p:spPr>
            <a:xfrm>
              <a:off x="6662401" y="4488866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819;p51">
              <a:extLst>
                <a:ext uri="{FF2B5EF4-FFF2-40B4-BE49-F238E27FC236}">
                  <a16:creationId xmlns:a16="http://schemas.microsoft.com/office/drawing/2014/main" id="{F1412353-B712-41EA-A8A6-631A3AF9CC2B}"/>
                </a:ext>
              </a:extLst>
            </p:cNvPr>
            <p:cNvSpPr/>
            <p:nvPr/>
          </p:nvSpPr>
          <p:spPr>
            <a:xfrm>
              <a:off x="6662401" y="448975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20;p51">
              <a:extLst>
                <a:ext uri="{FF2B5EF4-FFF2-40B4-BE49-F238E27FC236}">
                  <a16:creationId xmlns:a16="http://schemas.microsoft.com/office/drawing/2014/main" id="{26D8F4FF-EE3E-40CE-8D10-3B14D9DE0649}"/>
                </a:ext>
              </a:extLst>
            </p:cNvPr>
            <p:cNvSpPr/>
            <p:nvPr/>
          </p:nvSpPr>
          <p:spPr>
            <a:xfrm>
              <a:off x="6618659" y="4400319"/>
              <a:ext cx="196437" cy="204156"/>
            </a:xfrm>
            <a:custGeom>
              <a:avLst/>
              <a:gdLst/>
              <a:ahLst/>
              <a:cxnLst/>
              <a:rect l="l" t="t" r="r" b="b"/>
              <a:pathLst>
                <a:path w="2214" h="2301" extrusionOk="0">
                  <a:moveTo>
                    <a:pt x="452" y="0"/>
                  </a:moveTo>
                  <a:cubicBezTo>
                    <a:pt x="434" y="0"/>
                    <a:pt x="417" y="1"/>
                    <a:pt x="401" y="4"/>
                  </a:cubicBezTo>
                  <a:lnTo>
                    <a:pt x="391" y="13"/>
                  </a:lnTo>
                  <a:cubicBezTo>
                    <a:pt x="289" y="13"/>
                    <a:pt x="187" y="60"/>
                    <a:pt x="112" y="134"/>
                  </a:cubicBezTo>
                  <a:cubicBezTo>
                    <a:pt x="38" y="218"/>
                    <a:pt x="1" y="339"/>
                    <a:pt x="19" y="450"/>
                  </a:cubicBezTo>
                  <a:cubicBezTo>
                    <a:pt x="47" y="608"/>
                    <a:pt x="103" y="766"/>
                    <a:pt x="187" y="906"/>
                  </a:cubicBezTo>
                  <a:cubicBezTo>
                    <a:pt x="280" y="1064"/>
                    <a:pt x="391" y="1213"/>
                    <a:pt x="521" y="1343"/>
                  </a:cubicBezTo>
                  <a:cubicBezTo>
                    <a:pt x="652" y="1482"/>
                    <a:pt x="791" y="1613"/>
                    <a:pt x="940" y="1734"/>
                  </a:cubicBezTo>
                  <a:cubicBezTo>
                    <a:pt x="1089" y="1854"/>
                    <a:pt x="1238" y="1966"/>
                    <a:pt x="1396" y="2059"/>
                  </a:cubicBezTo>
                  <a:cubicBezTo>
                    <a:pt x="1470" y="2106"/>
                    <a:pt x="1535" y="2143"/>
                    <a:pt x="1600" y="2180"/>
                  </a:cubicBezTo>
                  <a:cubicBezTo>
                    <a:pt x="1675" y="2226"/>
                    <a:pt x="1758" y="2254"/>
                    <a:pt x="1842" y="2282"/>
                  </a:cubicBezTo>
                  <a:cubicBezTo>
                    <a:pt x="1870" y="2291"/>
                    <a:pt x="1907" y="2301"/>
                    <a:pt x="1944" y="2301"/>
                  </a:cubicBezTo>
                  <a:lnTo>
                    <a:pt x="2019" y="2301"/>
                  </a:lnTo>
                  <a:cubicBezTo>
                    <a:pt x="2047" y="2301"/>
                    <a:pt x="2084" y="2291"/>
                    <a:pt x="2130" y="2282"/>
                  </a:cubicBezTo>
                  <a:cubicBezTo>
                    <a:pt x="2149" y="2273"/>
                    <a:pt x="2177" y="2264"/>
                    <a:pt x="2195" y="2254"/>
                  </a:cubicBezTo>
                  <a:lnTo>
                    <a:pt x="2214" y="2245"/>
                  </a:lnTo>
                  <a:cubicBezTo>
                    <a:pt x="2102" y="2198"/>
                    <a:pt x="2000" y="2152"/>
                    <a:pt x="1888" y="2087"/>
                  </a:cubicBezTo>
                  <a:cubicBezTo>
                    <a:pt x="1721" y="2003"/>
                    <a:pt x="1563" y="1901"/>
                    <a:pt x="1405" y="1780"/>
                  </a:cubicBezTo>
                  <a:cubicBezTo>
                    <a:pt x="1247" y="1668"/>
                    <a:pt x="1098" y="1548"/>
                    <a:pt x="959" y="1417"/>
                  </a:cubicBezTo>
                  <a:cubicBezTo>
                    <a:pt x="819" y="1287"/>
                    <a:pt x="689" y="1157"/>
                    <a:pt x="568" y="1017"/>
                  </a:cubicBezTo>
                  <a:cubicBezTo>
                    <a:pt x="568" y="1017"/>
                    <a:pt x="559" y="1008"/>
                    <a:pt x="559" y="1008"/>
                  </a:cubicBezTo>
                  <a:cubicBezTo>
                    <a:pt x="559" y="999"/>
                    <a:pt x="559" y="990"/>
                    <a:pt x="559" y="980"/>
                  </a:cubicBezTo>
                  <a:cubicBezTo>
                    <a:pt x="587" y="962"/>
                    <a:pt x="614" y="943"/>
                    <a:pt x="642" y="924"/>
                  </a:cubicBezTo>
                  <a:cubicBezTo>
                    <a:pt x="698" y="869"/>
                    <a:pt x="745" y="813"/>
                    <a:pt x="782" y="757"/>
                  </a:cubicBezTo>
                  <a:cubicBezTo>
                    <a:pt x="828" y="683"/>
                    <a:pt x="866" y="608"/>
                    <a:pt x="903" y="534"/>
                  </a:cubicBezTo>
                  <a:cubicBezTo>
                    <a:pt x="912" y="497"/>
                    <a:pt x="921" y="460"/>
                    <a:pt x="931" y="432"/>
                  </a:cubicBezTo>
                  <a:cubicBezTo>
                    <a:pt x="940" y="394"/>
                    <a:pt x="940" y="348"/>
                    <a:pt x="940" y="311"/>
                  </a:cubicBezTo>
                  <a:lnTo>
                    <a:pt x="940" y="320"/>
                  </a:lnTo>
                  <a:cubicBezTo>
                    <a:pt x="949" y="292"/>
                    <a:pt x="949" y="264"/>
                    <a:pt x="940" y="246"/>
                  </a:cubicBezTo>
                  <a:cubicBezTo>
                    <a:pt x="940" y="218"/>
                    <a:pt x="940" y="190"/>
                    <a:pt x="931" y="162"/>
                  </a:cubicBezTo>
                  <a:cubicBezTo>
                    <a:pt x="931" y="143"/>
                    <a:pt x="921" y="125"/>
                    <a:pt x="921" y="106"/>
                  </a:cubicBezTo>
                  <a:lnTo>
                    <a:pt x="921" y="97"/>
                  </a:lnTo>
                  <a:cubicBezTo>
                    <a:pt x="866" y="78"/>
                    <a:pt x="810" y="60"/>
                    <a:pt x="754" y="41"/>
                  </a:cubicBezTo>
                  <a:cubicBezTo>
                    <a:pt x="698" y="32"/>
                    <a:pt x="633" y="13"/>
                    <a:pt x="577" y="13"/>
                  </a:cubicBezTo>
                  <a:cubicBezTo>
                    <a:pt x="538" y="7"/>
                    <a:pt x="494" y="0"/>
                    <a:pt x="4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21;p51">
              <a:extLst>
                <a:ext uri="{FF2B5EF4-FFF2-40B4-BE49-F238E27FC236}">
                  <a16:creationId xmlns:a16="http://schemas.microsoft.com/office/drawing/2014/main" id="{B207B783-6313-4197-8CCE-48FF5551CA93}"/>
                </a:ext>
              </a:extLst>
            </p:cNvPr>
            <p:cNvSpPr/>
            <p:nvPr/>
          </p:nvSpPr>
          <p:spPr>
            <a:xfrm>
              <a:off x="6719362" y="4411321"/>
              <a:ext cx="19431" cy="39483"/>
            </a:xfrm>
            <a:custGeom>
              <a:avLst/>
              <a:gdLst/>
              <a:ahLst/>
              <a:cxnLst/>
              <a:rect l="l" t="t" r="r" b="b"/>
              <a:pathLst>
                <a:path w="219" h="445" extrusionOk="0">
                  <a:moveTo>
                    <a:pt x="75" y="1"/>
                  </a:moveTo>
                  <a:cubicBezTo>
                    <a:pt x="65" y="1"/>
                    <a:pt x="47" y="1"/>
                    <a:pt x="37" y="10"/>
                  </a:cubicBezTo>
                  <a:cubicBezTo>
                    <a:pt x="19" y="19"/>
                    <a:pt x="10" y="38"/>
                    <a:pt x="0" y="57"/>
                  </a:cubicBezTo>
                  <a:cubicBezTo>
                    <a:pt x="0" y="75"/>
                    <a:pt x="0" y="103"/>
                    <a:pt x="10" y="112"/>
                  </a:cubicBezTo>
                  <a:cubicBezTo>
                    <a:pt x="37" y="168"/>
                    <a:pt x="47" y="224"/>
                    <a:pt x="56" y="289"/>
                  </a:cubicBezTo>
                  <a:cubicBezTo>
                    <a:pt x="56" y="317"/>
                    <a:pt x="56" y="354"/>
                    <a:pt x="56" y="382"/>
                  </a:cubicBezTo>
                  <a:cubicBezTo>
                    <a:pt x="51" y="424"/>
                    <a:pt x="93" y="445"/>
                    <a:pt x="135" y="445"/>
                  </a:cubicBezTo>
                  <a:cubicBezTo>
                    <a:pt x="177" y="445"/>
                    <a:pt x="219" y="424"/>
                    <a:pt x="214" y="382"/>
                  </a:cubicBezTo>
                  <a:cubicBezTo>
                    <a:pt x="214" y="326"/>
                    <a:pt x="205" y="261"/>
                    <a:pt x="196" y="205"/>
                  </a:cubicBezTo>
                  <a:cubicBezTo>
                    <a:pt x="186" y="150"/>
                    <a:pt x="168" y="94"/>
                    <a:pt x="140" y="47"/>
                  </a:cubicBezTo>
                  <a:cubicBezTo>
                    <a:pt x="130" y="29"/>
                    <a:pt x="121" y="10"/>
                    <a:pt x="93" y="10"/>
                  </a:cubicBezTo>
                  <a:lnTo>
                    <a:pt x="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2;p51">
              <a:extLst>
                <a:ext uri="{FF2B5EF4-FFF2-40B4-BE49-F238E27FC236}">
                  <a16:creationId xmlns:a16="http://schemas.microsoft.com/office/drawing/2014/main" id="{A65BFE21-6B47-4EF7-A78D-15B68B7ECE1A}"/>
                </a:ext>
              </a:extLst>
            </p:cNvPr>
            <p:cNvSpPr/>
            <p:nvPr/>
          </p:nvSpPr>
          <p:spPr>
            <a:xfrm>
              <a:off x="6703658" y="4405554"/>
              <a:ext cx="18277" cy="48000"/>
            </a:xfrm>
            <a:custGeom>
              <a:avLst/>
              <a:gdLst/>
              <a:ahLst/>
              <a:cxnLst/>
              <a:rect l="l" t="t" r="r" b="b"/>
              <a:pathLst>
                <a:path w="206" h="541" extrusionOk="0">
                  <a:moveTo>
                    <a:pt x="66" y="1"/>
                  </a:moveTo>
                  <a:cubicBezTo>
                    <a:pt x="28" y="10"/>
                    <a:pt x="1" y="56"/>
                    <a:pt x="10" y="94"/>
                  </a:cubicBezTo>
                  <a:cubicBezTo>
                    <a:pt x="19" y="131"/>
                    <a:pt x="28" y="168"/>
                    <a:pt x="38" y="215"/>
                  </a:cubicBezTo>
                  <a:cubicBezTo>
                    <a:pt x="47" y="298"/>
                    <a:pt x="47" y="382"/>
                    <a:pt x="38" y="466"/>
                  </a:cubicBezTo>
                  <a:cubicBezTo>
                    <a:pt x="38" y="503"/>
                    <a:pt x="75" y="540"/>
                    <a:pt x="112" y="540"/>
                  </a:cubicBezTo>
                  <a:cubicBezTo>
                    <a:pt x="131" y="540"/>
                    <a:pt x="149" y="531"/>
                    <a:pt x="168" y="512"/>
                  </a:cubicBezTo>
                  <a:cubicBezTo>
                    <a:pt x="187" y="503"/>
                    <a:pt x="187" y="484"/>
                    <a:pt x="196" y="456"/>
                  </a:cubicBezTo>
                  <a:cubicBezTo>
                    <a:pt x="205" y="326"/>
                    <a:pt x="196" y="187"/>
                    <a:pt x="168" y="56"/>
                  </a:cubicBezTo>
                  <a:cubicBezTo>
                    <a:pt x="149" y="19"/>
                    <a:pt x="121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23;p51">
              <a:extLst>
                <a:ext uri="{FF2B5EF4-FFF2-40B4-BE49-F238E27FC236}">
                  <a16:creationId xmlns:a16="http://schemas.microsoft.com/office/drawing/2014/main" id="{8FCF0C63-39ED-429F-9883-393DDB685B9F}"/>
                </a:ext>
              </a:extLst>
            </p:cNvPr>
            <p:cNvSpPr/>
            <p:nvPr/>
          </p:nvSpPr>
          <p:spPr>
            <a:xfrm>
              <a:off x="6759732" y="4482478"/>
              <a:ext cx="85708" cy="70803"/>
            </a:xfrm>
            <a:custGeom>
              <a:avLst/>
              <a:gdLst/>
              <a:ahLst/>
              <a:cxnLst/>
              <a:rect l="l" t="t" r="r" b="b"/>
              <a:pathLst>
                <a:path w="966" h="798" extrusionOk="0">
                  <a:moveTo>
                    <a:pt x="512" y="1"/>
                  </a:moveTo>
                  <a:cubicBezTo>
                    <a:pt x="448" y="1"/>
                    <a:pt x="381" y="17"/>
                    <a:pt x="317" y="54"/>
                  </a:cubicBezTo>
                  <a:cubicBezTo>
                    <a:pt x="1" y="222"/>
                    <a:pt x="57" y="677"/>
                    <a:pt x="391" y="780"/>
                  </a:cubicBezTo>
                  <a:cubicBezTo>
                    <a:pt x="431" y="792"/>
                    <a:pt x="470" y="797"/>
                    <a:pt x="509" y="797"/>
                  </a:cubicBezTo>
                  <a:cubicBezTo>
                    <a:pt x="682" y="797"/>
                    <a:pt x="839" y="685"/>
                    <a:pt x="884" y="510"/>
                  </a:cubicBezTo>
                  <a:cubicBezTo>
                    <a:pt x="965" y="238"/>
                    <a:pt x="755" y="1"/>
                    <a:pt x="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24;p51">
              <a:extLst>
                <a:ext uri="{FF2B5EF4-FFF2-40B4-BE49-F238E27FC236}">
                  <a16:creationId xmlns:a16="http://schemas.microsoft.com/office/drawing/2014/main" id="{AD1B94BA-758F-4832-B9B8-57BA0CD269B5}"/>
                </a:ext>
              </a:extLst>
            </p:cNvPr>
            <p:cNvSpPr/>
            <p:nvPr/>
          </p:nvSpPr>
          <p:spPr>
            <a:xfrm>
              <a:off x="7781223" y="4001946"/>
              <a:ext cx="203890" cy="222167"/>
            </a:xfrm>
            <a:custGeom>
              <a:avLst/>
              <a:gdLst/>
              <a:ahLst/>
              <a:cxnLst/>
              <a:rect l="l" t="t" r="r" b="b"/>
              <a:pathLst>
                <a:path w="2298" h="2504" extrusionOk="0">
                  <a:moveTo>
                    <a:pt x="860" y="0"/>
                  </a:moveTo>
                  <a:cubicBezTo>
                    <a:pt x="810" y="0"/>
                    <a:pt x="758" y="1"/>
                    <a:pt x="707" y="2"/>
                  </a:cubicBezTo>
                  <a:cubicBezTo>
                    <a:pt x="707" y="2"/>
                    <a:pt x="707" y="12"/>
                    <a:pt x="707" y="21"/>
                  </a:cubicBezTo>
                  <a:cubicBezTo>
                    <a:pt x="735" y="225"/>
                    <a:pt x="744" y="430"/>
                    <a:pt x="735" y="635"/>
                  </a:cubicBezTo>
                  <a:lnTo>
                    <a:pt x="735" y="644"/>
                  </a:lnTo>
                  <a:cubicBezTo>
                    <a:pt x="716" y="849"/>
                    <a:pt x="679" y="1062"/>
                    <a:pt x="623" y="1258"/>
                  </a:cubicBezTo>
                  <a:lnTo>
                    <a:pt x="614" y="1258"/>
                  </a:lnTo>
                  <a:cubicBezTo>
                    <a:pt x="558" y="1258"/>
                    <a:pt x="503" y="1258"/>
                    <a:pt x="447" y="1267"/>
                  </a:cubicBezTo>
                  <a:cubicBezTo>
                    <a:pt x="382" y="1276"/>
                    <a:pt x="326" y="1295"/>
                    <a:pt x="270" y="1323"/>
                  </a:cubicBezTo>
                  <a:cubicBezTo>
                    <a:pt x="224" y="1351"/>
                    <a:pt x="177" y="1397"/>
                    <a:pt x="140" y="1444"/>
                  </a:cubicBezTo>
                  <a:cubicBezTo>
                    <a:pt x="56" y="1565"/>
                    <a:pt x="10" y="1704"/>
                    <a:pt x="0" y="1862"/>
                  </a:cubicBezTo>
                  <a:cubicBezTo>
                    <a:pt x="0" y="1927"/>
                    <a:pt x="0" y="2002"/>
                    <a:pt x="28" y="2076"/>
                  </a:cubicBezTo>
                  <a:lnTo>
                    <a:pt x="19" y="2057"/>
                  </a:lnTo>
                  <a:lnTo>
                    <a:pt x="19" y="2057"/>
                  </a:lnTo>
                  <a:cubicBezTo>
                    <a:pt x="28" y="2085"/>
                    <a:pt x="47" y="2113"/>
                    <a:pt x="65" y="2141"/>
                  </a:cubicBezTo>
                  <a:cubicBezTo>
                    <a:pt x="84" y="2169"/>
                    <a:pt x="103" y="2188"/>
                    <a:pt x="121" y="2206"/>
                  </a:cubicBezTo>
                  <a:cubicBezTo>
                    <a:pt x="168" y="2243"/>
                    <a:pt x="224" y="2262"/>
                    <a:pt x="279" y="2271"/>
                  </a:cubicBezTo>
                  <a:cubicBezTo>
                    <a:pt x="312" y="2276"/>
                    <a:pt x="342" y="2278"/>
                    <a:pt x="372" y="2278"/>
                  </a:cubicBezTo>
                  <a:cubicBezTo>
                    <a:pt x="403" y="2278"/>
                    <a:pt x="433" y="2276"/>
                    <a:pt x="465" y="2271"/>
                  </a:cubicBezTo>
                  <a:cubicBezTo>
                    <a:pt x="642" y="2253"/>
                    <a:pt x="819" y="2206"/>
                    <a:pt x="986" y="2141"/>
                  </a:cubicBezTo>
                  <a:lnTo>
                    <a:pt x="1042" y="2113"/>
                  </a:lnTo>
                  <a:cubicBezTo>
                    <a:pt x="1042" y="2188"/>
                    <a:pt x="1051" y="2262"/>
                    <a:pt x="1061" y="2336"/>
                  </a:cubicBezTo>
                  <a:cubicBezTo>
                    <a:pt x="1070" y="2383"/>
                    <a:pt x="1079" y="2439"/>
                    <a:pt x="1088" y="2495"/>
                  </a:cubicBezTo>
                  <a:lnTo>
                    <a:pt x="1098" y="2495"/>
                  </a:lnTo>
                  <a:cubicBezTo>
                    <a:pt x="1107" y="2485"/>
                    <a:pt x="1116" y="2485"/>
                    <a:pt x="1116" y="2485"/>
                  </a:cubicBezTo>
                  <a:lnTo>
                    <a:pt x="1135" y="2485"/>
                  </a:lnTo>
                  <a:cubicBezTo>
                    <a:pt x="1140" y="2481"/>
                    <a:pt x="1144" y="2478"/>
                    <a:pt x="1149" y="2478"/>
                  </a:cubicBezTo>
                  <a:cubicBezTo>
                    <a:pt x="1154" y="2478"/>
                    <a:pt x="1158" y="2481"/>
                    <a:pt x="1163" y="2485"/>
                  </a:cubicBezTo>
                  <a:cubicBezTo>
                    <a:pt x="1163" y="2495"/>
                    <a:pt x="1163" y="2495"/>
                    <a:pt x="1163" y="2504"/>
                  </a:cubicBezTo>
                  <a:lnTo>
                    <a:pt x="1228" y="2467"/>
                  </a:lnTo>
                  <a:cubicBezTo>
                    <a:pt x="1265" y="2448"/>
                    <a:pt x="1302" y="2429"/>
                    <a:pt x="1339" y="2420"/>
                  </a:cubicBezTo>
                  <a:cubicBezTo>
                    <a:pt x="1386" y="2411"/>
                    <a:pt x="1423" y="2392"/>
                    <a:pt x="1460" y="2392"/>
                  </a:cubicBezTo>
                  <a:cubicBezTo>
                    <a:pt x="1498" y="2383"/>
                    <a:pt x="1544" y="2383"/>
                    <a:pt x="1581" y="2383"/>
                  </a:cubicBezTo>
                  <a:cubicBezTo>
                    <a:pt x="1618" y="2383"/>
                    <a:pt x="1656" y="2392"/>
                    <a:pt x="1693" y="2402"/>
                  </a:cubicBezTo>
                  <a:cubicBezTo>
                    <a:pt x="1767" y="2411"/>
                    <a:pt x="1842" y="2429"/>
                    <a:pt x="1916" y="2439"/>
                  </a:cubicBezTo>
                  <a:lnTo>
                    <a:pt x="1990" y="2439"/>
                  </a:lnTo>
                  <a:cubicBezTo>
                    <a:pt x="2009" y="2429"/>
                    <a:pt x="2018" y="2420"/>
                    <a:pt x="2037" y="2420"/>
                  </a:cubicBezTo>
                  <a:cubicBezTo>
                    <a:pt x="2056" y="2411"/>
                    <a:pt x="2065" y="2402"/>
                    <a:pt x="2083" y="2392"/>
                  </a:cubicBezTo>
                  <a:cubicBezTo>
                    <a:pt x="2102" y="2364"/>
                    <a:pt x="2111" y="2346"/>
                    <a:pt x="2130" y="2327"/>
                  </a:cubicBezTo>
                  <a:cubicBezTo>
                    <a:pt x="2149" y="2290"/>
                    <a:pt x="2167" y="2253"/>
                    <a:pt x="2176" y="2206"/>
                  </a:cubicBezTo>
                  <a:cubicBezTo>
                    <a:pt x="2204" y="2132"/>
                    <a:pt x="2214" y="2048"/>
                    <a:pt x="2223" y="1974"/>
                  </a:cubicBezTo>
                  <a:cubicBezTo>
                    <a:pt x="2232" y="1890"/>
                    <a:pt x="2242" y="1806"/>
                    <a:pt x="2242" y="1723"/>
                  </a:cubicBezTo>
                  <a:lnTo>
                    <a:pt x="2251" y="1630"/>
                  </a:lnTo>
                  <a:lnTo>
                    <a:pt x="2251" y="1592"/>
                  </a:lnTo>
                  <a:cubicBezTo>
                    <a:pt x="2260" y="1555"/>
                    <a:pt x="2260" y="1518"/>
                    <a:pt x="2260" y="1490"/>
                  </a:cubicBezTo>
                  <a:cubicBezTo>
                    <a:pt x="2279" y="1369"/>
                    <a:pt x="2288" y="1239"/>
                    <a:pt x="2297" y="1118"/>
                  </a:cubicBezTo>
                  <a:cubicBezTo>
                    <a:pt x="2297" y="867"/>
                    <a:pt x="2297" y="625"/>
                    <a:pt x="2297" y="374"/>
                  </a:cubicBezTo>
                  <a:lnTo>
                    <a:pt x="2297" y="365"/>
                  </a:lnTo>
                  <a:lnTo>
                    <a:pt x="2288" y="356"/>
                  </a:lnTo>
                  <a:cubicBezTo>
                    <a:pt x="2279" y="356"/>
                    <a:pt x="2279" y="346"/>
                    <a:pt x="2269" y="346"/>
                  </a:cubicBezTo>
                  <a:cubicBezTo>
                    <a:pt x="2269" y="346"/>
                    <a:pt x="2260" y="337"/>
                    <a:pt x="2260" y="337"/>
                  </a:cubicBezTo>
                  <a:cubicBezTo>
                    <a:pt x="2260" y="318"/>
                    <a:pt x="2251" y="309"/>
                    <a:pt x="2251" y="291"/>
                  </a:cubicBezTo>
                  <a:cubicBezTo>
                    <a:pt x="2204" y="263"/>
                    <a:pt x="2167" y="244"/>
                    <a:pt x="2121" y="216"/>
                  </a:cubicBezTo>
                  <a:cubicBezTo>
                    <a:pt x="2046" y="179"/>
                    <a:pt x="1972" y="151"/>
                    <a:pt x="1888" y="133"/>
                  </a:cubicBezTo>
                  <a:cubicBezTo>
                    <a:pt x="1804" y="105"/>
                    <a:pt x="1721" y="77"/>
                    <a:pt x="1637" y="67"/>
                  </a:cubicBezTo>
                  <a:cubicBezTo>
                    <a:pt x="1380" y="21"/>
                    <a:pt x="1123" y="0"/>
                    <a:pt x="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25;p51">
              <a:extLst>
                <a:ext uri="{FF2B5EF4-FFF2-40B4-BE49-F238E27FC236}">
                  <a16:creationId xmlns:a16="http://schemas.microsoft.com/office/drawing/2014/main" id="{2EDA1F5A-DBF4-42B8-B8ED-4BE501100A29}"/>
                </a:ext>
              </a:extLst>
            </p:cNvPr>
            <p:cNvSpPr/>
            <p:nvPr/>
          </p:nvSpPr>
          <p:spPr>
            <a:xfrm>
              <a:off x="7951220" y="42191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26;p51">
              <a:extLst>
                <a:ext uri="{FF2B5EF4-FFF2-40B4-BE49-F238E27FC236}">
                  <a16:creationId xmlns:a16="http://schemas.microsoft.com/office/drawing/2014/main" id="{1ECBC521-BA66-44DF-86AC-5AAD6B6C72D2}"/>
                </a:ext>
              </a:extLst>
            </p:cNvPr>
            <p:cNvSpPr/>
            <p:nvPr/>
          </p:nvSpPr>
          <p:spPr>
            <a:xfrm>
              <a:off x="7951220" y="421914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27;p51">
              <a:extLst>
                <a:ext uri="{FF2B5EF4-FFF2-40B4-BE49-F238E27FC236}">
                  <a16:creationId xmlns:a16="http://schemas.microsoft.com/office/drawing/2014/main" id="{85B8E41B-BFBF-4EF2-A5A6-3F151FE78C66}"/>
                </a:ext>
              </a:extLst>
            </p:cNvPr>
            <p:cNvSpPr/>
            <p:nvPr/>
          </p:nvSpPr>
          <p:spPr>
            <a:xfrm>
              <a:off x="7966037" y="4214974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28;p51">
              <a:extLst>
                <a:ext uri="{FF2B5EF4-FFF2-40B4-BE49-F238E27FC236}">
                  <a16:creationId xmlns:a16="http://schemas.microsoft.com/office/drawing/2014/main" id="{FEFCC481-A3DC-448A-B433-08B251B9D09D}"/>
                </a:ext>
              </a:extLst>
            </p:cNvPr>
            <p:cNvSpPr/>
            <p:nvPr/>
          </p:nvSpPr>
          <p:spPr>
            <a:xfrm>
              <a:off x="7966037" y="4214175"/>
              <a:ext cx="89" cy="8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70D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29;p51">
              <a:extLst>
                <a:ext uri="{FF2B5EF4-FFF2-40B4-BE49-F238E27FC236}">
                  <a16:creationId xmlns:a16="http://schemas.microsoft.com/office/drawing/2014/main" id="{5238B5EB-B98A-4613-A8DA-43D4B146371E}"/>
                </a:ext>
              </a:extLst>
            </p:cNvPr>
            <p:cNvSpPr/>
            <p:nvPr/>
          </p:nvSpPr>
          <p:spPr>
            <a:xfrm>
              <a:off x="7877755" y="4025990"/>
              <a:ext cx="126344" cy="258012"/>
            </a:xfrm>
            <a:custGeom>
              <a:avLst/>
              <a:gdLst/>
              <a:ahLst/>
              <a:cxnLst/>
              <a:rect l="l" t="t" r="r" b="b"/>
              <a:pathLst>
                <a:path w="1424" h="2908" extrusionOk="0">
                  <a:moveTo>
                    <a:pt x="1163" y="1"/>
                  </a:moveTo>
                  <a:cubicBezTo>
                    <a:pt x="1181" y="122"/>
                    <a:pt x="1191" y="243"/>
                    <a:pt x="1200" y="364"/>
                  </a:cubicBezTo>
                  <a:cubicBezTo>
                    <a:pt x="1209" y="550"/>
                    <a:pt x="1209" y="745"/>
                    <a:pt x="1191" y="940"/>
                  </a:cubicBezTo>
                  <a:cubicBezTo>
                    <a:pt x="1172" y="1136"/>
                    <a:pt x="1144" y="1321"/>
                    <a:pt x="1107" y="1517"/>
                  </a:cubicBezTo>
                  <a:cubicBezTo>
                    <a:pt x="1070" y="1703"/>
                    <a:pt x="1023" y="1879"/>
                    <a:pt x="968" y="2056"/>
                  </a:cubicBezTo>
                  <a:cubicBezTo>
                    <a:pt x="968" y="2064"/>
                    <a:pt x="955" y="2077"/>
                    <a:pt x="946" y="2077"/>
                  </a:cubicBezTo>
                  <a:cubicBezTo>
                    <a:pt x="944" y="2077"/>
                    <a:pt x="941" y="2077"/>
                    <a:pt x="940" y="2075"/>
                  </a:cubicBezTo>
                  <a:cubicBezTo>
                    <a:pt x="902" y="2065"/>
                    <a:pt x="875" y="2047"/>
                    <a:pt x="847" y="2038"/>
                  </a:cubicBezTo>
                  <a:cubicBezTo>
                    <a:pt x="772" y="2019"/>
                    <a:pt x="698" y="2010"/>
                    <a:pt x="633" y="2000"/>
                  </a:cubicBezTo>
                  <a:cubicBezTo>
                    <a:pt x="549" y="2000"/>
                    <a:pt x="456" y="2010"/>
                    <a:pt x="382" y="2028"/>
                  </a:cubicBezTo>
                  <a:cubicBezTo>
                    <a:pt x="344" y="2028"/>
                    <a:pt x="307" y="2038"/>
                    <a:pt x="279" y="2056"/>
                  </a:cubicBezTo>
                  <a:cubicBezTo>
                    <a:pt x="242" y="2065"/>
                    <a:pt x="205" y="2075"/>
                    <a:pt x="168" y="2093"/>
                  </a:cubicBezTo>
                  <a:cubicBezTo>
                    <a:pt x="149" y="2112"/>
                    <a:pt x="131" y="2121"/>
                    <a:pt x="112" y="2131"/>
                  </a:cubicBezTo>
                  <a:cubicBezTo>
                    <a:pt x="84" y="2149"/>
                    <a:pt x="66" y="2168"/>
                    <a:pt x="47" y="2186"/>
                  </a:cubicBezTo>
                  <a:cubicBezTo>
                    <a:pt x="28" y="2196"/>
                    <a:pt x="19" y="2214"/>
                    <a:pt x="0" y="2233"/>
                  </a:cubicBezTo>
                  <a:cubicBezTo>
                    <a:pt x="10" y="2289"/>
                    <a:pt x="28" y="2354"/>
                    <a:pt x="47" y="2400"/>
                  </a:cubicBezTo>
                  <a:cubicBezTo>
                    <a:pt x="56" y="2465"/>
                    <a:pt x="75" y="2521"/>
                    <a:pt x="103" y="2577"/>
                  </a:cubicBezTo>
                  <a:cubicBezTo>
                    <a:pt x="121" y="2623"/>
                    <a:pt x="149" y="2679"/>
                    <a:pt x="186" y="2726"/>
                  </a:cubicBezTo>
                  <a:lnTo>
                    <a:pt x="196" y="2716"/>
                  </a:lnTo>
                  <a:cubicBezTo>
                    <a:pt x="251" y="2809"/>
                    <a:pt x="335" y="2874"/>
                    <a:pt x="437" y="2902"/>
                  </a:cubicBezTo>
                  <a:cubicBezTo>
                    <a:pt x="457" y="2906"/>
                    <a:pt x="476" y="2907"/>
                    <a:pt x="496" y="2907"/>
                  </a:cubicBezTo>
                  <a:cubicBezTo>
                    <a:pt x="590" y="2907"/>
                    <a:pt x="686" y="2871"/>
                    <a:pt x="763" y="2809"/>
                  </a:cubicBezTo>
                  <a:cubicBezTo>
                    <a:pt x="884" y="2707"/>
                    <a:pt x="986" y="2577"/>
                    <a:pt x="1061" y="2437"/>
                  </a:cubicBezTo>
                  <a:cubicBezTo>
                    <a:pt x="1144" y="2270"/>
                    <a:pt x="1219" y="2103"/>
                    <a:pt x="1265" y="1917"/>
                  </a:cubicBezTo>
                  <a:cubicBezTo>
                    <a:pt x="1312" y="1740"/>
                    <a:pt x="1358" y="1545"/>
                    <a:pt x="1377" y="1359"/>
                  </a:cubicBezTo>
                  <a:cubicBezTo>
                    <a:pt x="1405" y="1173"/>
                    <a:pt x="1423" y="987"/>
                    <a:pt x="1423" y="801"/>
                  </a:cubicBezTo>
                  <a:lnTo>
                    <a:pt x="1423" y="568"/>
                  </a:lnTo>
                  <a:cubicBezTo>
                    <a:pt x="1423" y="485"/>
                    <a:pt x="1414" y="392"/>
                    <a:pt x="1395" y="308"/>
                  </a:cubicBezTo>
                  <a:cubicBezTo>
                    <a:pt x="1377" y="280"/>
                    <a:pt x="1367" y="243"/>
                    <a:pt x="1358" y="206"/>
                  </a:cubicBezTo>
                  <a:cubicBezTo>
                    <a:pt x="1349" y="196"/>
                    <a:pt x="1340" y="187"/>
                    <a:pt x="1340" y="178"/>
                  </a:cubicBezTo>
                  <a:lnTo>
                    <a:pt x="1321" y="140"/>
                  </a:lnTo>
                  <a:cubicBezTo>
                    <a:pt x="1293" y="113"/>
                    <a:pt x="1265" y="85"/>
                    <a:pt x="1247" y="57"/>
                  </a:cubicBezTo>
                  <a:lnTo>
                    <a:pt x="1181" y="20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830;p51">
              <a:extLst>
                <a:ext uri="{FF2B5EF4-FFF2-40B4-BE49-F238E27FC236}">
                  <a16:creationId xmlns:a16="http://schemas.microsoft.com/office/drawing/2014/main" id="{AC2B78E5-4494-4251-B41A-F73265FEAA75}"/>
                </a:ext>
              </a:extLst>
            </p:cNvPr>
            <p:cNvSpPr/>
            <p:nvPr/>
          </p:nvSpPr>
          <p:spPr>
            <a:xfrm>
              <a:off x="7865334" y="4172031"/>
              <a:ext cx="35579" cy="32651"/>
            </a:xfrm>
            <a:custGeom>
              <a:avLst/>
              <a:gdLst/>
              <a:ahLst/>
              <a:cxnLst/>
              <a:rect l="l" t="t" r="r" b="b"/>
              <a:pathLst>
                <a:path w="401" h="368" extrusionOk="0">
                  <a:moveTo>
                    <a:pt x="310" y="1"/>
                  </a:moveTo>
                  <a:cubicBezTo>
                    <a:pt x="296" y="1"/>
                    <a:pt x="283" y="4"/>
                    <a:pt x="271" y="10"/>
                  </a:cubicBezTo>
                  <a:cubicBezTo>
                    <a:pt x="224" y="38"/>
                    <a:pt x="178" y="75"/>
                    <a:pt x="131" y="113"/>
                  </a:cubicBezTo>
                  <a:cubicBezTo>
                    <a:pt x="85" y="150"/>
                    <a:pt x="47" y="196"/>
                    <a:pt x="20" y="243"/>
                  </a:cubicBezTo>
                  <a:cubicBezTo>
                    <a:pt x="1" y="261"/>
                    <a:pt x="1" y="280"/>
                    <a:pt x="10" y="308"/>
                  </a:cubicBezTo>
                  <a:cubicBezTo>
                    <a:pt x="10" y="317"/>
                    <a:pt x="10" y="326"/>
                    <a:pt x="20" y="336"/>
                  </a:cubicBezTo>
                  <a:cubicBezTo>
                    <a:pt x="33" y="357"/>
                    <a:pt x="53" y="367"/>
                    <a:pt x="77" y="367"/>
                  </a:cubicBezTo>
                  <a:cubicBezTo>
                    <a:pt x="85" y="367"/>
                    <a:pt x="94" y="366"/>
                    <a:pt x="103" y="364"/>
                  </a:cubicBezTo>
                  <a:cubicBezTo>
                    <a:pt x="122" y="354"/>
                    <a:pt x="140" y="345"/>
                    <a:pt x="150" y="326"/>
                  </a:cubicBezTo>
                  <a:cubicBezTo>
                    <a:pt x="187" y="280"/>
                    <a:pt x="224" y="233"/>
                    <a:pt x="271" y="196"/>
                  </a:cubicBezTo>
                  <a:cubicBezTo>
                    <a:pt x="298" y="178"/>
                    <a:pt x="326" y="159"/>
                    <a:pt x="354" y="140"/>
                  </a:cubicBezTo>
                  <a:cubicBezTo>
                    <a:pt x="391" y="122"/>
                    <a:pt x="401" y="75"/>
                    <a:pt x="382" y="38"/>
                  </a:cubicBezTo>
                  <a:cubicBezTo>
                    <a:pt x="364" y="13"/>
                    <a:pt x="337" y="1"/>
                    <a:pt x="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831;p51">
              <a:extLst>
                <a:ext uri="{FF2B5EF4-FFF2-40B4-BE49-F238E27FC236}">
                  <a16:creationId xmlns:a16="http://schemas.microsoft.com/office/drawing/2014/main" id="{FA8FA9F6-C0B8-4DE4-BFDF-DB24181E1364}"/>
                </a:ext>
              </a:extLst>
            </p:cNvPr>
            <p:cNvSpPr/>
            <p:nvPr/>
          </p:nvSpPr>
          <p:spPr>
            <a:xfrm>
              <a:off x="7867020" y="4186582"/>
              <a:ext cx="43032" cy="32828"/>
            </a:xfrm>
            <a:custGeom>
              <a:avLst/>
              <a:gdLst/>
              <a:ahLst/>
              <a:cxnLst/>
              <a:rect l="l" t="t" r="r" b="b"/>
              <a:pathLst>
                <a:path w="485" h="370" extrusionOk="0">
                  <a:moveTo>
                    <a:pt x="403" y="1"/>
                  </a:moveTo>
                  <a:cubicBezTo>
                    <a:pt x="389" y="1"/>
                    <a:pt x="376" y="7"/>
                    <a:pt x="363" y="14"/>
                  </a:cubicBezTo>
                  <a:cubicBezTo>
                    <a:pt x="242" y="69"/>
                    <a:pt x="131" y="144"/>
                    <a:pt x="28" y="246"/>
                  </a:cubicBezTo>
                  <a:lnTo>
                    <a:pt x="38" y="246"/>
                  </a:lnTo>
                  <a:cubicBezTo>
                    <a:pt x="10" y="265"/>
                    <a:pt x="1" y="311"/>
                    <a:pt x="28" y="339"/>
                  </a:cubicBezTo>
                  <a:lnTo>
                    <a:pt x="38" y="348"/>
                  </a:lnTo>
                  <a:cubicBezTo>
                    <a:pt x="52" y="362"/>
                    <a:pt x="70" y="369"/>
                    <a:pt x="90" y="369"/>
                  </a:cubicBezTo>
                  <a:cubicBezTo>
                    <a:pt x="110" y="369"/>
                    <a:pt x="131" y="362"/>
                    <a:pt x="149" y="348"/>
                  </a:cubicBezTo>
                  <a:cubicBezTo>
                    <a:pt x="168" y="321"/>
                    <a:pt x="205" y="302"/>
                    <a:pt x="233" y="274"/>
                  </a:cubicBezTo>
                  <a:cubicBezTo>
                    <a:pt x="298" y="218"/>
                    <a:pt x="372" y="181"/>
                    <a:pt x="447" y="144"/>
                  </a:cubicBezTo>
                  <a:cubicBezTo>
                    <a:pt x="465" y="135"/>
                    <a:pt x="475" y="116"/>
                    <a:pt x="484" y="97"/>
                  </a:cubicBezTo>
                  <a:cubicBezTo>
                    <a:pt x="484" y="79"/>
                    <a:pt x="484" y="60"/>
                    <a:pt x="475" y="42"/>
                  </a:cubicBezTo>
                  <a:cubicBezTo>
                    <a:pt x="456" y="23"/>
                    <a:pt x="447" y="4"/>
                    <a:pt x="419" y="4"/>
                  </a:cubicBezTo>
                  <a:cubicBezTo>
                    <a:pt x="414" y="2"/>
                    <a:pt x="408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832;p51">
              <a:extLst>
                <a:ext uri="{FF2B5EF4-FFF2-40B4-BE49-F238E27FC236}">
                  <a16:creationId xmlns:a16="http://schemas.microsoft.com/office/drawing/2014/main" id="{4CAFEA1A-8D51-4E1D-A4C4-CC3E119A1019}"/>
                </a:ext>
              </a:extLst>
            </p:cNvPr>
            <p:cNvSpPr/>
            <p:nvPr/>
          </p:nvSpPr>
          <p:spPr>
            <a:xfrm>
              <a:off x="7871988" y="4043026"/>
              <a:ext cx="85797" cy="70448"/>
            </a:xfrm>
            <a:custGeom>
              <a:avLst/>
              <a:gdLst/>
              <a:ahLst/>
              <a:cxnLst/>
              <a:rect l="l" t="t" r="r" b="b"/>
              <a:pathLst>
                <a:path w="967" h="794" extrusionOk="0">
                  <a:moveTo>
                    <a:pt x="511" y="0"/>
                  </a:moveTo>
                  <a:cubicBezTo>
                    <a:pt x="477" y="0"/>
                    <a:pt x="443" y="4"/>
                    <a:pt x="409" y="14"/>
                  </a:cubicBezTo>
                  <a:cubicBezTo>
                    <a:pt x="65" y="107"/>
                    <a:pt x="0" y="562"/>
                    <a:pt x="307" y="739"/>
                  </a:cubicBezTo>
                  <a:cubicBezTo>
                    <a:pt x="373" y="777"/>
                    <a:pt x="441" y="794"/>
                    <a:pt x="508" y="794"/>
                  </a:cubicBezTo>
                  <a:cubicBezTo>
                    <a:pt x="752" y="794"/>
                    <a:pt x="966" y="565"/>
                    <a:pt x="893" y="302"/>
                  </a:cubicBezTo>
                  <a:lnTo>
                    <a:pt x="893" y="293"/>
                  </a:lnTo>
                  <a:cubicBezTo>
                    <a:pt x="846" y="114"/>
                    <a:pt x="683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833;p51">
              <a:extLst>
                <a:ext uri="{FF2B5EF4-FFF2-40B4-BE49-F238E27FC236}">
                  <a16:creationId xmlns:a16="http://schemas.microsoft.com/office/drawing/2014/main" id="{A50DC6B8-43DA-47EB-A121-230CED0A81DB}"/>
                </a:ext>
              </a:extLst>
            </p:cNvPr>
            <p:cNvSpPr/>
            <p:nvPr/>
          </p:nvSpPr>
          <p:spPr>
            <a:xfrm>
              <a:off x="6632678" y="2303492"/>
              <a:ext cx="188274" cy="217110"/>
            </a:xfrm>
            <a:custGeom>
              <a:avLst/>
              <a:gdLst/>
              <a:ahLst/>
              <a:cxnLst/>
              <a:rect l="l" t="t" r="r" b="b"/>
              <a:pathLst>
                <a:path w="2122" h="2447" extrusionOk="0">
                  <a:moveTo>
                    <a:pt x="967" y="1"/>
                  </a:moveTo>
                  <a:cubicBezTo>
                    <a:pt x="604" y="1"/>
                    <a:pt x="277" y="283"/>
                    <a:pt x="159" y="742"/>
                  </a:cubicBezTo>
                  <a:cubicBezTo>
                    <a:pt x="1" y="1365"/>
                    <a:pt x="280" y="2081"/>
                    <a:pt x="773" y="2351"/>
                  </a:cubicBezTo>
                  <a:cubicBezTo>
                    <a:pt x="898" y="2416"/>
                    <a:pt x="1025" y="2447"/>
                    <a:pt x="1147" y="2447"/>
                  </a:cubicBezTo>
                  <a:cubicBezTo>
                    <a:pt x="1516" y="2447"/>
                    <a:pt x="1844" y="2168"/>
                    <a:pt x="1963" y="1700"/>
                  </a:cubicBezTo>
                  <a:cubicBezTo>
                    <a:pt x="2121" y="1086"/>
                    <a:pt x="1842" y="361"/>
                    <a:pt x="1340" y="100"/>
                  </a:cubicBezTo>
                  <a:cubicBezTo>
                    <a:pt x="1216" y="33"/>
                    <a:pt x="1089" y="1"/>
                    <a:pt x="967" y="1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834;p51">
              <a:extLst>
                <a:ext uri="{FF2B5EF4-FFF2-40B4-BE49-F238E27FC236}">
                  <a16:creationId xmlns:a16="http://schemas.microsoft.com/office/drawing/2014/main" id="{15B79539-7835-427F-80FD-B3E57FDC60CC}"/>
                </a:ext>
              </a:extLst>
            </p:cNvPr>
            <p:cNvSpPr/>
            <p:nvPr/>
          </p:nvSpPr>
          <p:spPr>
            <a:xfrm>
              <a:off x="6759732" y="2187441"/>
              <a:ext cx="85975" cy="103897"/>
            </a:xfrm>
            <a:custGeom>
              <a:avLst/>
              <a:gdLst/>
              <a:ahLst/>
              <a:cxnLst/>
              <a:rect l="l" t="t" r="r" b="b"/>
              <a:pathLst>
                <a:path w="969" h="1171" extrusionOk="0">
                  <a:moveTo>
                    <a:pt x="519" y="0"/>
                  </a:moveTo>
                  <a:cubicBezTo>
                    <a:pt x="304" y="0"/>
                    <a:pt x="99" y="222"/>
                    <a:pt x="47" y="516"/>
                  </a:cubicBezTo>
                  <a:cubicBezTo>
                    <a:pt x="1" y="841"/>
                    <a:pt x="150" y="1129"/>
                    <a:pt x="391" y="1167"/>
                  </a:cubicBezTo>
                  <a:cubicBezTo>
                    <a:pt x="408" y="1169"/>
                    <a:pt x="424" y="1171"/>
                    <a:pt x="441" y="1171"/>
                  </a:cubicBezTo>
                  <a:cubicBezTo>
                    <a:pt x="656" y="1171"/>
                    <a:pt x="860" y="949"/>
                    <a:pt x="912" y="655"/>
                  </a:cubicBezTo>
                  <a:cubicBezTo>
                    <a:pt x="968" y="330"/>
                    <a:pt x="801" y="41"/>
                    <a:pt x="568" y="4"/>
                  </a:cubicBezTo>
                  <a:cubicBezTo>
                    <a:pt x="552" y="2"/>
                    <a:pt x="535" y="0"/>
                    <a:pt x="519" y="0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835;p51">
              <a:extLst>
                <a:ext uri="{FF2B5EF4-FFF2-40B4-BE49-F238E27FC236}">
                  <a16:creationId xmlns:a16="http://schemas.microsoft.com/office/drawing/2014/main" id="{04A62B31-22C2-4641-AADD-304A47C46789}"/>
                </a:ext>
              </a:extLst>
            </p:cNvPr>
            <p:cNvSpPr/>
            <p:nvPr/>
          </p:nvSpPr>
          <p:spPr>
            <a:xfrm>
              <a:off x="7065833" y="2195071"/>
              <a:ext cx="82603" cy="104341"/>
            </a:xfrm>
            <a:custGeom>
              <a:avLst/>
              <a:gdLst/>
              <a:ahLst/>
              <a:cxnLst/>
              <a:rect l="l" t="t" r="r" b="b"/>
              <a:pathLst>
                <a:path w="931" h="1176" extrusionOk="0">
                  <a:moveTo>
                    <a:pt x="436" y="1"/>
                  </a:moveTo>
                  <a:cubicBezTo>
                    <a:pt x="428" y="1"/>
                    <a:pt x="419" y="1"/>
                    <a:pt x="410" y="2"/>
                  </a:cubicBezTo>
                  <a:cubicBezTo>
                    <a:pt x="168" y="39"/>
                    <a:pt x="1" y="309"/>
                    <a:pt x="29" y="634"/>
                  </a:cubicBezTo>
                  <a:cubicBezTo>
                    <a:pt x="55" y="943"/>
                    <a:pt x="257" y="1176"/>
                    <a:pt x="484" y="1176"/>
                  </a:cubicBezTo>
                  <a:cubicBezTo>
                    <a:pt x="496" y="1176"/>
                    <a:pt x="509" y="1175"/>
                    <a:pt x="522" y="1174"/>
                  </a:cubicBezTo>
                  <a:cubicBezTo>
                    <a:pt x="763" y="1155"/>
                    <a:pt x="931" y="867"/>
                    <a:pt x="903" y="551"/>
                  </a:cubicBezTo>
                  <a:cubicBezTo>
                    <a:pt x="876" y="237"/>
                    <a:pt x="668" y="1"/>
                    <a:pt x="436" y="1"/>
                  </a:cubicBezTo>
                  <a:close/>
                </a:path>
              </a:pathLst>
            </a:custGeom>
            <a:solidFill>
              <a:srgbClr val="2A22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836;p51">
              <a:extLst>
                <a:ext uri="{FF2B5EF4-FFF2-40B4-BE49-F238E27FC236}">
                  <a16:creationId xmlns:a16="http://schemas.microsoft.com/office/drawing/2014/main" id="{AE08AE06-1F27-440D-A1A9-02A05B2B8405}"/>
                </a:ext>
              </a:extLst>
            </p:cNvPr>
            <p:cNvSpPr/>
            <p:nvPr/>
          </p:nvSpPr>
          <p:spPr>
            <a:xfrm>
              <a:off x="6851385" y="2304557"/>
              <a:ext cx="127143" cy="102300"/>
            </a:xfrm>
            <a:custGeom>
              <a:avLst/>
              <a:gdLst/>
              <a:ahLst/>
              <a:cxnLst/>
              <a:rect l="l" t="t" r="r" b="b"/>
              <a:pathLst>
                <a:path w="1433" h="1153" extrusionOk="0">
                  <a:moveTo>
                    <a:pt x="373" y="1"/>
                  </a:moveTo>
                  <a:cubicBezTo>
                    <a:pt x="351" y="1"/>
                    <a:pt x="329" y="2"/>
                    <a:pt x="307" y="5"/>
                  </a:cubicBezTo>
                  <a:cubicBezTo>
                    <a:pt x="223" y="23"/>
                    <a:pt x="149" y="70"/>
                    <a:pt x="93" y="144"/>
                  </a:cubicBezTo>
                  <a:cubicBezTo>
                    <a:pt x="47" y="209"/>
                    <a:pt x="19" y="284"/>
                    <a:pt x="9" y="367"/>
                  </a:cubicBezTo>
                  <a:cubicBezTo>
                    <a:pt x="0" y="516"/>
                    <a:pt x="47" y="665"/>
                    <a:pt x="140" y="786"/>
                  </a:cubicBezTo>
                  <a:cubicBezTo>
                    <a:pt x="233" y="897"/>
                    <a:pt x="344" y="981"/>
                    <a:pt x="474" y="1046"/>
                  </a:cubicBezTo>
                  <a:cubicBezTo>
                    <a:pt x="607" y="1118"/>
                    <a:pt x="754" y="1153"/>
                    <a:pt x="902" y="1153"/>
                  </a:cubicBezTo>
                  <a:cubicBezTo>
                    <a:pt x="1022" y="1153"/>
                    <a:pt x="1143" y="1129"/>
                    <a:pt x="1256" y="1083"/>
                  </a:cubicBezTo>
                  <a:lnTo>
                    <a:pt x="1256" y="1083"/>
                  </a:lnTo>
                  <a:cubicBezTo>
                    <a:pt x="1213" y="1088"/>
                    <a:pt x="1171" y="1090"/>
                    <a:pt x="1129" y="1090"/>
                  </a:cubicBezTo>
                  <a:cubicBezTo>
                    <a:pt x="921" y="1090"/>
                    <a:pt x="717" y="1034"/>
                    <a:pt x="539" y="925"/>
                  </a:cubicBezTo>
                  <a:cubicBezTo>
                    <a:pt x="437" y="860"/>
                    <a:pt x="344" y="777"/>
                    <a:pt x="279" y="684"/>
                  </a:cubicBezTo>
                  <a:cubicBezTo>
                    <a:pt x="205" y="600"/>
                    <a:pt x="177" y="488"/>
                    <a:pt x="186" y="377"/>
                  </a:cubicBezTo>
                  <a:cubicBezTo>
                    <a:pt x="186" y="284"/>
                    <a:pt x="251" y="200"/>
                    <a:pt x="344" y="163"/>
                  </a:cubicBezTo>
                  <a:cubicBezTo>
                    <a:pt x="358" y="162"/>
                    <a:pt x="373" y="161"/>
                    <a:pt x="387" y="161"/>
                  </a:cubicBezTo>
                  <a:cubicBezTo>
                    <a:pt x="484" y="161"/>
                    <a:pt x="579" y="188"/>
                    <a:pt x="660" y="237"/>
                  </a:cubicBezTo>
                  <a:cubicBezTo>
                    <a:pt x="842" y="325"/>
                    <a:pt x="1053" y="406"/>
                    <a:pt x="1261" y="406"/>
                  </a:cubicBezTo>
                  <a:cubicBezTo>
                    <a:pt x="1319" y="406"/>
                    <a:pt x="1376" y="400"/>
                    <a:pt x="1432" y="386"/>
                  </a:cubicBezTo>
                  <a:cubicBezTo>
                    <a:pt x="1172" y="377"/>
                    <a:pt x="949" y="246"/>
                    <a:pt x="725" y="116"/>
                  </a:cubicBezTo>
                  <a:cubicBezTo>
                    <a:pt x="622" y="45"/>
                    <a:pt x="499" y="1"/>
                    <a:pt x="373" y="1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837;p51">
              <a:extLst>
                <a:ext uri="{FF2B5EF4-FFF2-40B4-BE49-F238E27FC236}">
                  <a16:creationId xmlns:a16="http://schemas.microsoft.com/office/drawing/2014/main" id="{B6DF6DD0-3765-4C0F-9A67-BC08BA9F2449}"/>
                </a:ext>
              </a:extLst>
            </p:cNvPr>
            <p:cNvSpPr/>
            <p:nvPr/>
          </p:nvSpPr>
          <p:spPr>
            <a:xfrm>
              <a:off x="7084110" y="2297282"/>
              <a:ext cx="264046" cy="219151"/>
            </a:xfrm>
            <a:custGeom>
              <a:avLst/>
              <a:gdLst/>
              <a:ahLst/>
              <a:cxnLst/>
              <a:rect l="l" t="t" r="r" b="b"/>
              <a:pathLst>
                <a:path w="2976" h="2470" extrusionOk="0">
                  <a:moveTo>
                    <a:pt x="1400" y="0"/>
                  </a:moveTo>
                  <a:cubicBezTo>
                    <a:pt x="840" y="0"/>
                    <a:pt x="331" y="383"/>
                    <a:pt x="195" y="952"/>
                  </a:cubicBezTo>
                  <a:cubicBezTo>
                    <a:pt x="0" y="1780"/>
                    <a:pt x="660" y="2469"/>
                    <a:pt x="1400" y="2469"/>
                  </a:cubicBezTo>
                  <a:cubicBezTo>
                    <a:pt x="1614" y="2469"/>
                    <a:pt x="1836" y="2411"/>
                    <a:pt x="2045" y="2281"/>
                  </a:cubicBezTo>
                  <a:cubicBezTo>
                    <a:pt x="2975" y="1705"/>
                    <a:pt x="2743" y="282"/>
                    <a:pt x="1673" y="31"/>
                  </a:cubicBezTo>
                  <a:cubicBezTo>
                    <a:pt x="1582" y="10"/>
                    <a:pt x="1490" y="0"/>
                    <a:pt x="1400" y="0"/>
                  </a:cubicBez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838;p51">
              <a:extLst>
                <a:ext uri="{FF2B5EF4-FFF2-40B4-BE49-F238E27FC236}">
                  <a16:creationId xmlns:a16="http://schemas.microsoft.com/office/drawing/2014/main" id="{3515F0CC-4639-4DEA-B3B4-F1164BC5C498}"/>
                </a:ext>
              </a:extLst>
            </p:cNvPr>
            <p:cNvSpPr/>
            <p:nvPr/>
          </p:nvSpPr>
          <p:spPr>
            <a:xfrm>
              <a:off x="7443713" y="3046649"/>
              <a:ext cx="117294" cy="144533"/>
            </a:xfrm>
            <a:custGeom>
              <a:avLst/>
              <a:gdLst/>
              <a:ahLst/>
              <a:cxnLst/>
              <a:rect l="l" t="t" r="r" b="b"/>
              <a:pathLst>
                <a:path w="1322" h="1629" extrusionOk="0">
                  <a:moveTo>
                    <a:pt x="308" y="1"/>
                  </a:moveTo>
                  <a:cubicBezTo>
                    <a:pt x="252" y="75"/>
                    <a:pt x="215" y="159"/>
                    <a:pt x="178" y="243"/>
                  </a:cubicBezTo>
                  <a:cubicBezTo>
                    <a:pt x="113" y="401"/>
                    <a:pt x="66" y="568"/>
                    <a:pt x="47" y="735"/>
                  </a:cubicBezTo>
                  <a:cubicBezTo>
                    <a:pt x="1" y="1042"/>
                    <a:pt x="38" y="1349"/>
                    <a:pt x="140" y="1628"/>
                  </a:cubicBezTo>
                  <a:lnTo>
                    <a:pt x="1321" y="1033"/>
                  </a:lnTo>
                  <a:cubicBezTo>
                    <a:pt x="1070" y="614"/>
                    <a:pt x="717" y="261"/>
                    <a:pt x="3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839;p51">
              <a:extLst>
                <a:ext uri="{FF2B5EF4-FFF2-40B4-BE49-F238E27FC236}">
                  <a16:creationId xmlns:a16="http://schemas.microsoft.com/office/drawing/2014/main" id="{BB221A34-CB60-4C93-8EC9-3A91927A102C}"/>
                </a:ext>
              </a:extLst>
            </p:cNvPr>
            <p:cNvSpPr/>
            <p:nvPr/>
          </p:nvSpPr>
          <p:spPr>
            <a:xfrm>
              <a:off x="7410796" y="2960852"/>
              <a:ext cx="302818" cy="494287"/>
            </a:xfrm>
            <a:custGeom>
              <a:avLst/>
              <a:gdLst/>
              <a:ahLst/>
              <a:cxnLst/>
              <a:rect l="l" t="t" r="r" b="b"/>
              <a:pathLst>
                <a:path w="3413" h="5571" extrusionOk="0">
                  <a:moveTo>
                    <a:pt x="1674" y="1"/>
                  </a:moveTo>
                  <a:lnTo>
                    <a:pt x="1655" y="10"/>
                  </a:lnTo>
                  <a:lnTo>
                    <a:pt x="1599" y="10"/>
                  </a:lnTo>
                  <a:cubicBezTo>
                    <a:pt x="1404" y="10"/>
                    <a:pt x="1200" y="29"/>
                    <a:pt x="1004" y="75"/>
                  </a:cubicBezTo>
                  <a:cubicBezTo>
                    <a:pt x="818" y="103"/>
                    <a:pt x="632" y="159"/>
                    <a:pt x="456" y="233"/>
                  </a:cubicBezTo>
                  <a:cubicBezTo>
                    <a:pt x="325" y="289"/>
                    <a:pt x="195" y="354"/>
                    <a:pt x="74" y="428"/>
                  </a:cubicBezTo>
                  <a:cubicBezTo>
                    <a:pt x="74" y="438"/>
                    <a:pt x="65" y="438"/>
                    <a:pt x="56" y="447"/>
                  </a:cubicBezTo>
                  <a:cubicBezTo>
                    <a:pt x="37" y="456"/>
                    <a:pt x="19" y="466"/>
                    <a:pt x="9" y="484"/>
                  </a:cubicBezTo>
                  <a:cubicBezTo>
                    <a:pt x="0" y="503"/>
                    <a:pt x="0" y="521"/>
                    <a:pt x="0" y="549"/>
                  </a:cubicBezTo>
                  <a:cubicBezTo>
                    <a:pt x="9" y="568"/>
                    <a:pt x="19" y="577"/>
                    <a:pt x="37" y="586"/>
                  </a:cubicBezTo>
                  <a:cubicBezTo>
                    <a:pt x="149" y="652"/>
                    <a:pt x="251" y="717"/>
                    <a:pt x="344" y="800"/>
                  </a:cubicBezTo>
                  <a:cubicBezTo>
                    <a:pt x="456" y="893"/>
                    <a:pt x="558" y="1005"/>
                    <a:pt x="642" y="1126"/>
                  </a:cubicBezTo>
                  <a:lnTo>
                    <a:pt x="642" y="1117"/>
                  </a:lnTo>
                  <a:cubicBezTo>
                    <a:pt x="735" y="1256"/>
                    <a:pt x="818" y="1405"/>
                    <a:pt x="874" y="1563"/>
                  </a:cubicBezTo>
                  <a:cubicBezTo>
                    <a:pt x="958" y="1805"/>
                    <a:pt x="1014" y="2056"/>
                    <a:pt x="1032" y="2307"/>
                  </a:cubicBezTo>
                  <a:cubicBezTo>
                    <a:pt x="1051" y="2484"/>
                    <a:pt x="1051" y="2670"/>
                    <a:pt x="1042" y="2846"/>
                  </a:cubicBezTo>
                  <a:cubicBezTo>
                    <a:pt x="1032" y="3051"/>
                    <a:pt x="1014" y="3246"/>
                    <a:pt x="986" y="3451"/>
                  </a:cubicBezTo>
                  <a:cubicBezTo>
                    <a:pt x="939" y="3711"/>
                    <a:pt x="856" y="3962"/>
                    <a:pt x="753" y="4204"/>
                  </a:cubicBezTo>
                  <a:cubicBezTo>
                    <a:pt x="679" y="4353"/>
                    <a:pt x="595" y="4492"/>
                    <a:pt x="493" y="4632"/>
                  </a:cubicBezTo>
                  <a:cubicBezTo>
                    <a:pt x="484" y="4650"/>
                    <a:pt x="474" y="4678"/>
                    <a:pt x="484" y="4697"/>
                  </a:cubicBezTo>
                  <a:cubicBezTo>
                    <a:pt x="493" y="4743"/>
                    <a:pt x="511" y="4790"/>
                    <a:pt x="530" y="4827"/>
                  </a:cubicBezTo>
                  <a:cubicBezTo>
                    <a:pt x="549" y="4864"/>
                    <a:pt x="577" y="4901"/>
                    <a:pt x="604" y="4929"/>
                  </a:cubicBezTo>
                  <a:cubicBezTo>
                    <a:pt x="642" y="4994"/>
                    <a:pt x="697" y="5050"/>
                    <a:pt x="753" y="5097"/>
                  </a:cubicBezTo>
                  <a:cubicBezTo>
                    <a:pt x="883" y="5208"/>
                    <a:pt x="1032" y="5301"/>
                    <a:pt x="1190" y="5376"/>
                  </a:cubicBezTo>
                  <a:cubicBezTo>
                    <a:pt x="1339" y="5450"/>
                    <a:pt x="1507" y="5506"/>
                    <a:pt x="1683" y="5534"/>
                  </a:cubicBezTo>
                  <a:cubicBezTo>
                    <a:pt x="1776" y="5552"/>
                    <a:pt x="1869" y="5571"/>
                    <a:pt x="1971" y="5571"/>
                  </a:cubicBezTo>
                  <a:cubicBezTo>
                    <a:pt x="2027" y="5571"/>
                    <a:pt x="2083" y="5562"/>
                    <a:pt x="2139" y="5552"/>
                  </a:cubicBezTo>
                  <a:lnTo>
                    <a:pt x="2204" y="5543"/>
                  </a:lnTo>
                  <a:lnTo>
                    <a:pt x="2223" y="5534"/>
                  </a:lnTo>
                  <a:cubicBezTo>
                    <a:pt x="2241" y="5534"/>
                    <a:pt x="2260" y="5524"/>
                    <a:pt x="2269" y="5506"/>
                  </a:cubicBezTo>
                  <a:cubicBezTo>
                    <a:pt x="2539" y="5162"/>
                    <a:pt x="2762" y="4790"/>
                    <a:pt x="2948" y="4399"/>
                  </a:cubicBezTo>
                  <a:cubicBezTo>
                    <a:pt x="3125" y="4009"/>
                    <a:pt x="3255" y="3599"/>
                    <a:pt x="3329" y="3181"/>
                  </a:cubicBezTo>
                  <a:cubicBezTo>
                    <a:pt x="3404" y="2763"/>
                    <a:pt x="3413" y="2325"/>
                    <a:pt x="3366" y="1898"/>
                  </a:cubicBezTo>
                  <a:cubicBezTo>
                    <a:pt x="3329" y="1674"/>
                    <a:pt x="3292" y="1451"/>
                    <a:pt x="3227" y="1228"/>
                  </a:cubicBezTo>
                  <a:cubicBezTo>
                    <a:pt x="3171" y="1014"/>
                    <a:pt x="3097" y="810"/>
                    <a:pt x="2994" y="605"/>
                  </a:cubicBezTo>
                  <a:cubicBezTo>
                    <a:pt x="2939" y="484"/>
                    <a:pt x="2864" y="363"/>
                    <a:pt x="2781" y="242"/>
                  </a:cubicBezTo>
                  <a:cubicBezTo>
                    <a:pt x="2762" y="224"/>
                    <a:pt x="2743" y="215"/>
                    <a:pt x="2715" y="205"/>
                  </a:cubicBezTo>
                  <a:cubicBezTo>
                    <a:pt x="2390" y="66"/>
                    <a:pt x="2027" y="1"/>
                    <a:pt x="1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121;p70">
            <a:extLst>
              <a:ext uri="{FF2B5EF4-FFF2-40B4-BE49-F238E27FC236}">
                <a16:creationId xmlns:a16="http://schemas.microsoft.com/office/drawing/2014/main" id="{950EF061-852C-465E-8C10-AD5291884181}"/>
              </a:ext>
            </a:extLst>
          </p:cNvPr>
          <p:cNvGrpSpPr/>
          <p:nvPr/>
        </p:nvGrpSpPr>
        <p:grpSpPr>
          <a:xfrm rot="21120905">
            <a:off x="5083415" y="1960194"/>
            <a:ext cx="1812322" cy="1541287"/>
            <a:chOff x="4060225" y="2160075"/>
            <a:chExt cx="3214100" cy="2691675"/>
          </a:xfrm>
        </p:grpSpPr>
        <p:sp>
          <p:nvSpPr>
            <p:cNvPr id="336" name="Google Shape;3122;p70">
              <a:extLst>
                <a:ext uri="{FF2B5EF4-FFF2-40B4-BE49-F238E27FC236}">
                  <a16:creationId xmlns:a16="http://schemas.microsoft.com/office/drawing/2014/main" id="{A82DCCA4-D07B-4018-AA71-6C7B51333D76}"/>
                </a:ext>
              </a:extLst>
            </p:cNvPr>
            <p:cNvSpPr/>
            <p:nvPr/>
          </p:nvSpPr>
          <p:spPr>
            <a:xfrm>
              <a:off x="4060225" y="3300450"/>
              <a:ext cx="1347025" cy="1379200"/>
            </a:xfrm>
            <a:custGeom>
              <a:avLst/>
              <a:gdLst/>
              <a:ahLst/>
              <a:cxnLst/>
              <a:rect l="l" t="t" r="r" b="b"/>
              <a:pathLst>
                <a:path w="53881" h="55168" extrusionOk="0">
                  <a:moveTo>
                    <a:pt x="17045" y="1"/>
                  </a:moveTo>
                  <a:cubicBezTo>
                    <a:pt x="16337" y="1"/>
                    <a:pt x="15631" y="352"/>
                    <a:pt x="15236" y="1035"/>
                  </a:cubicBezTo>
                  <a:cubicBezTo>
                    <a:pt x="14831" y="1718"/>
                    <a:pt x="14856" y="2553"/>
                    <a:pt x="15008" y="3338"/>
                  </a:cubicBezTo>
                  <a:cubicBezTo>
                    <a:pt x="15185" y="4375"/>
                    <a:pt x="15413" y="5387"/>
                    <a:pt x="15590" y="6400"/>
                  </a:cubicBezTo>
                  <a:cubicBezTo>
                    <a:pt x="15739" y="7077"/>
                    <a:pt x="15196" y="7561"/>
                    <a:pt x="14647" y="7561"/>
                  </a:cubicBezTo>
                  <a:cubicBezTo>
                    <a:pt x="14356" y="7561"/>
                    <a:pt x="14062" y="7424"/>
                    <a:pt x="13869" y="7108"/>
                  </a:cubicBezTo>
                  <a:cubicBezTo>
                    <a:pt x="10832" y="3262"/>
                    <a:pt x="10199" y="1085"/>
                    <a:pt x="9288" y="604"/>
                  </a:cubicBezTo>
                  <a:cubicBezTo>
                    <a:pt x="9116" y="506"/>
                    <a:pt x="8901" y="457"/>
                    <a:pt x="8671" y="457"/>
                  </a:cubicBezTo>
                  <a:cubicBezTo>
                    <a:pt x="7719" y="457"/>
                    <a:pt x="6521" y="1292"/>
                    <a:pt x="7112" y="2882"/>
                  </a:cubicBezTo>
                  <a:cubicBezTo>
                    <a:pt x="8048" y="5362"/>
                    <a:pt x="9086" y="9057"/>
                    <a:pt x="9896" y="10247"/>
                  </a:cubicBezTo>
                  <a:cubicBezTo>
                    <a:pt x="9617" y="9867"/>
                    <a:pt x="9263" y="9260"/>
                    <a:pt x="9010" y="8855"/>
                  </a:cubicBezTo>
                  <a:cubicBezTo>
                    <a:pt x="7517" y="6349"/>
                    <a:pt x="7567" y="6400"/>
                    <a:pt x="6049" y="3970"/>
                  </a:cubicBezTo>
                  <a:cubicBezTo>
                    <a:pt x="5893" y="3710"/>
                    <a:pt x="5416" y="3308"/>
                    <a:pt x="4733" y="3308"/>
                  </a:cubicBezTo>
                  <a:cubicBezTo>
                    <a:pt x="4418" y="3308"/>
                    <a:pt x="4060" y="3393"/>
                    <a:pt x="3670" y="3616"/>
                  </a:cubicBezTo>
                  <a:cubicBezTo>
                    <a:pt x="3240" y="3869"/>
                    <a:pt x="2658" y="4552"/>
                    <a:pt x="3391" y="6045"/>
                  </a:cubicBezTo>
                  <a:cubicBezTo>
                    <a:pt x="3543" y="6374"/>
                    <a:pt x="6352" y="11234"/>
                    <a:pt x="7061" y="12803"/>
                  </a:cubicBezTo>
                  <a:cubicBezTo>
                    <a:pt x="6859" y="12398"/>
                    <a:pt x="6606" y="12018"/>
                    <a:pt x="6327" y="11689"/>
                  </a:cubicBezTo>
                  <a:cubicBezTo>
                    <a:pt x="5720" y="10803"/>
                    <a:pt x="5087" y="9968"/>
                    <a:pt x="4404" y="9158"/>
                  </a:cubicBezTo>
                  <a:cubicBezTo>
                    <a:pt x="4100" y="8753"/>
                    <a:pt x="3746" y="8348"/>
                    <a:pt x="3366" y="7994"/>
                  </a:cubicBezTo>
                  <a:cubicBezTo>
                    <a:pt x="3012" y="7615"/>
                    <a:pt x="2582" y="7159"/>
                    <a:pt x="2075" y="7108"/>
                  </a:cubicBezTo>
                  <a:cubicBezTo>
                    <a:pt x="2038" y="7104"/>
                    <a:pt x="1999" y="7102"/>
                    <a:pt x="1960" y="7102"/>
                  </a:cubicBezTo>
                  <a:cubicBezTo>
                    <a:pt x="1765" y="7102"/>
                    <a:pt x="1561" y="7155"/>
                    <a:pt x="1392" y="7260"/>
                  </a:cubicBezTo>
                  <a:cubicBezTo>
                    <a:pt x="886" y="7463"/>
                    <a:pt x="557" y="7944"/>
                    <a:pt x="481" y="8475"/>
                  </a:cubicBezTo>
                  <a:cubicBezTo>
                    <a:pt x="506" y="8956"/>
                    <a:pt x="684" y="9411"/>
                    <a:pt x="962" y="9791"/>
                  </a:cubicBezTo>
                  <a:cubicBezTo>
                    <a:pt x="1848" y="11107"/>
                    <a:pt x="2759" y="12372"/>
                    <a:pt x="3670" y="13663"/>
                  </a:cubicBezTo>
                  <a:lnTo>
                    <a:pt x="5745" y="16523"/>
                  </a:lnTo>
                  <a:lnTo>
                    <a:pt x="3923" y="14903"/>
                  </a:lnTo>
                  <a:cubicBezTo>
                    <a:pt x="3431" y="14523"/>
                    <a:pt x="2531" y="14253"/>
                    <a:pt x="1739" y="14253"/>
                  </a:cubicBezTo>
                  <a:cubicBezTo>
                    <a:pt x="1105" y="14253"/>
                    <a:pt x="540" y="14425"/>
                    <a:pt x="304" y="14853"/>
                  </a:cubicBezTo>
                  <a:cubicBezTo>
                    <a:pt x="0" y="15409"/>
                    <a:pt x="152" y="16093"/>
                    <a:pt x="658" y="16472"/>
                  </a:cubicBezTo>
                  <a:lnTo>
                    <a:pt x="13363" y="27709"/>
                  </a:lnTo>
                  <a:cubicBezTo>
                    <a:pt x="20171" y="42058"/>
                    <a:pt x="39936" y="55168"/>
                    <a:pt x="39936" y="55168"/>
                  </a:cubicBezTo>
                  <a:lnTo>
                    <a:pt x="53880" y="39983"/>
                  </a:lnTo>
                  <a:cubicBezTo>
                    <a:pt x="35937" y="32694"/>
                    <a:pt x="26599" y="19686"/>
                    <a:pt x="24650" y="16751"/>
                  </a:cubicBezTo>
                  <a:cubicBezTo>
                    <a:pt x="22853" y="11841"/>
                    <a:pt x="21056" y="6931"/>
                    <a:pt x="19285" y="2022"/>
                  </a:cubicBezTo>
                  <a:cubicBezTo>
                    <a:pt x="19133" y="1566"/>
                    <a:pt x="18930" y="1161"/>
                    <a:pt x="18677" y="781"/>
                  </a:cubicBezTo>
                  <a:cubicBezTo>
                    <a:pt x="18258" y="257"/>
                    <a:pt x="17650" y="1"/>
                    <a:pt x="17045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123;p70">
              <a:extLst>
                <a:ext uri="{FF2B5EF4-FFF2-40B4-BE49-F238E27FC236}">
                  <a16:creationId xmlns:a16="http://schemas.microsoft.com/office/drawing/2014/main" id="{100067DE-7F04-4830-93F7-6A3FC766D84F}"/>
                </a:ext>
              </a:extLst>
            </p:cNvPr>
            <p:cNvSpPr/>
            <p:nvPr/>
          </p:nvSpPr>
          <p:spPr>
            <a:xfrm>
              <a:off x="4384800" y="3466300"/>
              <a:ext cx="87325" cy="209900"/>
            </a:xfrm>
            <a:custGeom>
              <a:avLst/>
              <a:gdLst/>
              <a:ahLst/>
              <a:cxnLst/>
              <a:rect l="l" t="t" r="r" b="b"/>
              <a:pathLst>
                <a:path w="3493" h="8396" extrusionOk="0">
                  <a:moveTo>
                    <a:pt x="2581" y="0"/>
                  </a:moveTo>
                  <a:cubicBezTo>
                    <a:pt x="2523" y="0"/>
                    <a:pt x="2467" y="28"/>
                    <a:pt x="2430" y="95"/>
                  </a:cubicBezTo>
                  <a:cubicBezTo>
                    <a:pt x="2404" y="145"/>
                    <a:pt x="0" y="3967"/>
                    <a:pt x="3113" y="8320"/>
                  </a:cubicBezTo>
                  <a:cubicBezTo>
                    <a:pt x="3164" y="8370"/>
                    <a:pt x="3240" y="8396"/>
                    <a:pt x="3315" y="8396"/>
                  </a:cubicBezTo>
                  <a:cubicBezTo>
                    <a:pt x="3341" y="8370"/>
                    <a:pt x="3366" y="8370"/>
                    <a:pt x="3391" y="8345"/>
                  </a:cubicBezTo>
                  <a:cubicBezTo>
                    <a:pt x="3467" y="8294"/>
                    <a:pt x="3493" y="8168"/>
                    <a:pt x="3442" y="8067"/>
                  </a:cubicBezTo>
                  <a:cubicBezTo>
                    <a:pt x="506" y="3967"/>
                    <a:pt x="2657" y="474"/>
                    <a:pt x="2759" y="323"/>
                  </a:cubicBezTo>
                  <a:cubicBezTo>
                    <a:pt x="2866" y="161"/>
                    <a:pt x="2720" y="0"/>
                    <a:pt x="2581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124;p70">
              <a:extLst>
                <a:ext uri="{FF2B5EF4-FFF2-40B4-BE49-F238E27FC236}">
                  <a16:creationId xmlns:a16="http://schemas.microsoft.com/office/drawing/2014/main" id="{CCA6A8C3-E00C-4C7A-B8C6-CC4FF51658E2}"/>
                </a:ext>
              </a:extLst>
            </p:cNvPr>
            <p:cNvSpPr/>
            <p:nvPr/>
          </p:nvSpPr>
          <p:spPr>
            <a:xfrm>
              <a:off x="6194300" y="2917075"/>
              <a:ext cx="1080025" cy="1544300"/>
            </a:xfrm>
            <a:custGeom>
              <a:avLst/>
              <a:gdLst/>
              <a:ahLst/>
              <a:cxnLst/>
              <a:rect l="l" t="t" r="r" b="b"/>
              <a:pathLst>
                <a:path w="43201" h="61772" extrusionOk="0">
                  <a:moveTo>
                    <a:pt x="30750" y="1"/>
                  </a:moveTo>
                  <a:cubicBezTo>
                    <a:pt x="30303" y="1"/>
                    <a:pt x="29876" y="158"/>
                    <a:pt x="29636" y="426"/>
                  </a:cubicBezTo>
                  <a:cubicBezTo>
                    <a:pt x="28952" y="1160"/>
                    <a:pt x="29028" y="3437"/>
                    <a:pt x="27409" y="8043"/>
                  </a:cubicBezTo>
                  <a:cubicBezTo>
                    <a:pt x="27277" y="8521"/>
                    <a:pt x="26880" y="8751"/>
                    <a:pt x="26485" y="8751"/>
                  </a:cubicBezTo>
                  <a:cubicBezTo>
                    <a:pt x="26043" y="8751"/>
                    <a:pt x="25603" y="8464"/>
                    <a:pt x="25536" y="7917"/>
                  </a:cubicBezTo>
                  <a:cubicBezTo>
                    <a:pt x="25384" y="6879"/>
                    <a:pt x="25257" y="5842"/>
                    <a:pt x="25106" y="4829"/>
                  </a:cubicBezTo>
                  <a:cubicBezTo>
                    <a:pt x="25004" y="4045"/>
                    <a:pt x="24751" y="3235"/>
                    <a:pt x="24169" y="2703"/>
                  </a:cubicBezTo>
                  <a:cubicBezTo>
                    <a:pt x="23765" y="2363"/>
                    <a:pt x="23280" y="2203"/>
                    <a:pt x="22802" y="2203"/>
                  </a:cubicBezTo>
                  <a:cubicBezTo>
                    <a:pt x="21965" y="2203"/>
                    <a:pt x="21151" y="2694"/>
                    <a:pt x="20829" y="3564"/>
                  </a:cubicBezTo>
                  <a:cubicBezTo>
                    <a:pt x="20702" y="4019"/>
                    <a:pt x="20651" y="4475"/>
                    <a:pt x="20651" y="4930"/>
                  </a:cubicBezTo>
                  <a:cubicBezTo>
                    <a:pt x="20550" y="10144"/>
                    <a:pt x="20398" y="15357"/>
                    <a:pt x="20272" y="20571"/>
                  </a:cubicBezTo>
                  <a:cubicBezTo>
                    <a:pt x="19361" y="23987"/>
                    <a:pt x="14654" y="39248"/>
                    <a:pt x="0" y="51826"/>
                  </a:cubicBezTo>
                  <a:lnTo>
                    <a:pt x="18045" y="61772"/>
                  </a:lnTo>
                  <a:cubicBezTo>
                    <a:pt x="18045" y="61772"/>
                    <a:pt x="32875" y="42538"/>
                    <a:pt x="34773" y="26720"/>
                  </a:cubicBezTo>
                  <a:lnTo>
                    <a:pt x="42846" y="12649"/>
                  </a:lnTo>
                  <a:cubicBezTo>
                    <a:pt x="43201" y="12143"/>
                    <a:pt x="43125" y="11460"/>
                    <a:pt x="42669" y="11030"/>
                  </a:cubicBezTo>
                  <a:cubicBezTo>
                    <a:pt x="42474" y="10853"/>
                    <a:pt x="42212" y="10777"/>
                    <a:pt x="41917" y="10777"/>
                  </a:cubicBezTo>
                  <a:cubicBezTo>
                    <a:pt x="40988" y="10777"/>
                    <a:pt x="39739" y="11527"/>
                    <a:pt x="39278" y="12219"/>
                  </a:cubicBezTo>
                  <a:lnTo>
                    <a:pt x="38063" y="14320"/>
                  </a:lnTo>
                  <a:cubicBezTo>
                    <a:pt x="38418" y="13206"/>
                    <a:pt x="38747" y="12093"/>
                    <a:pt x="39101" y="10954"/>
                  </a:cubicBezTo>
                  <a:cubicBezTo>
                    <a:pt x="39556" y="9461"/>
                    <a:pt x="40037" y="7967"/>
                    <a:pt x="40442" y="6449"/>
                  </a:cubicBezTo>
                  <a:cubicBezTo>
                    <a:pt x="40594" y="5993"/>
                    <a:pt x="40619" y="5513"/>
                    <a:pt x="40493" y="5057"/>
                  </a:cubicBezTo>
                  <a:cubicBezTo>
                    <a:pt x="40240" y="4551"/>
                    <a:pt x="39759" y="4222"/>
                    <a:pt x="39227" y="4171"/>
                  </a:cubicBezTo>
                  <a:cubicBezTo>
                    <a:pt x="39164" y="4165"/>
                    <a:pt x="39102" y="4162"/>
                    <a:pt x="39042" y="4162"/>
                  </a:cubicBezTo>
                  <a:cubicBezTo>
                    <a:pt x="38860" y="4162"/>
                    <a:pt x="38690" y="4190"/>
                    <a:pt x="38519" y="4247"/>
                  </a:cubicBezTo>
                  <a:cubicBezTo>
                    <a:pt x="38063" y="4475"/>
                    <a:pt x="37810" y="5082"/>
                    <a:pt x="37582" y="5513"/>
                  </a:cubicBezTo>
                  <a:cubicBezTo>
                    <a:pt x="37380" y="5968"/>
                    <a:pt x="37152" y="6474"/>
                    <a:pt x="36975" y="6955"/>
                  </a:cubicBezTo>
                  <a:cubicBezTo>
                    <a:pt x="36595" y="7942"/>
                    <a:pt x="36266" y="8954"/>
                    <a:pt x="35963" y="9941"/>
                  </a:cubicBezTo>
                  <a:cubicBezTo>
                    <a:pt x="35811" y="10372"/>
                    <a:pt x="35710" y="10802"/>
                    <a:pt x="35634" y="11232"/>
                  </a:cubicBezTo>
                  <a:cubicBezTo>
                    <a:pt x="35811" y="9536"/>
                    <a:pt x="36899" y="4045"/>
                    <a:pt x="36950" y="3690"/>
                  </a:cubicBezTo>
                  <a:cubicBezTo>
                    <a:pt x="37177" y="2045"/>
                    <a:pt x="36393" y="1590"/>
                    <a:pt x="35912" y="1489"/>
                  </a:cubicBezTo>
                  <a:cubicBezTo>
                    <a:pt x="35737" y="1454"/>
                    <a:pt x="35574" y="1438"/>
                    <a:pt x="35422" y="1438"/>
                  </a:cubicBezTo>
                  <a:cubicBezTo>
                    <a:pt x="34369" y="1438"/>
                    <a:pt x="33875" y="2201"/>
                    <a:pt x="33786" y="2577"/>
                  </a:cubicBezTo>
                  <a:cubicBezTo>
                    <a:pt x="33128" y="5361"/>
                    <a:pt x="33154" y="5310"/>
                    <a:pt x="32521" y="8145"/>
                  </a:cubicBezTo>
                  <a:cubicBezTo>
                    <a:pt x="32420" y="8600"/>
                    <a:pt x="32268" y="9283"/>
                    <a:pt x="32141" y="9739"/>
                  </a:cubicBezTo>
                  <a:cubicBezTo>
                    <a:pt x="32521" y="8347"/>
                    <a:pt x="32344" y="4526"/>
                    <a:pt x="32420" y="1894"/>
                  </a:cubicBezTo>
                  <a:cubicBezTo>
                    <a:pt x="32469" y="533"/>
                    <a:pt x="31573" y="1"/>
                    <a:pt x="30750" y="1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125;p70">
              <a:extLst>
                <a:ext uri="{FF2B5EF4-FFF2-40B4-BE49-F238E27FC236}">
                  <a16:creationId xmlns:a16="http://schemas.microsoft.com/office/drawing/2014/main" id="{7C321D6A-5B6D-42BE-96FE-FF852AE8E92C}"/>
                </a:ext>
              </a:extLst>
            </p:cNvPr>
            <p:cNvSpPr/>
            <p:nvPr/>
          </p:nvSpPr>
          <p:spPr>
            <a:xfrm>
              <a:off x="6829225" y="3119650"/>
              <a:ext cx="98400" cy="204150"/>
            </a:xfrm>
            <a:custGeom>
              <a:avLst/>
              <a:gdLst/>
              <a:ahLst/>
              <a:cxnLst/>
              <a:rect l="l" t="t" r="r" b="b"/>
              <a:pathLst>
                <a:path w="3936" h="8166" extrusionOk="0">
                  <a:moveTo>
                    <a:pt x="300" y="0"/>
                  </a:moveTo>
                  <a:cubicBezTo>
                    <a:pt x="135" y="0"/>
                    <a:pt x="0" y="227"/>
                    <a:pt x="164" y="371"/>
                  </a:cubicBezTo>
                  <a:cubicBezTo>
                    <a:pt x="316" y="472"/>
                    <a:pt x="3479" y="3104"/>
                    <a:pt x="1986" y="7912"/>
                  </a:cubicBezTo>
                  <a:cubicBezTo>
                    <a:pt x="1961" y="8013"/>
                    <a:pt x="2037" y="8115"/>
                    <a:pt x="2138" y="8165"/>
                  </a:cubicBezTo>
                  <a:lnTo>
                    <a:pt x="2214" y="8165"/>
                  </a:lnTo>
                  <a:cubicBezTo>
                    <a:pt x="2290" y="8165"/>
                    <a:pt x="2366" y="8089"/>
                    <a:pt x="2391" y="8013"/>
                  </a:cubicBezTo>
                  <a:cubicBezTo>
                    <a:pt x="3935" y="2952"/>
                    <a:pt x="468" y="92"/>
                    <a:pt x="417" y="42"/>
                  </a:cubicBezTo>
                  <a:cubicBezTo>
                    <a:pt x="379" y="13"/>
                    <a:pt x="339" y="0"/>
                    <a:pt x="30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126;p70">
              <a:extLst>
                <a:ext uri="{FF2B5EF4-FFF2-40B4-BE49-F238E27FC236}">
                  <a16:creationId xmlns:a16="http://schemas.microsoft.com/office/drawing/2014/main" id="{97E61650-B80A-4BB2-99F5-0E5E9F239155}"/>
                </a:ext>
              </a:extLst>
            </p:cNvPr>
            <p:cNvSpPr/>
            <p:nvPr/>
          </p:nvSpPr>
          <p:spPr>
            <a:xfrm>
              <a:off x="4743525" y="3876650"/>
              <a:ext cx="2160050" cy="974475"/>
            </a:xfrm>
            <a:custGeom>
              <a:avLst/>
              <a:gdLst/>
              <a:ahLst/>
              <a:cxnLst/>
              <a:rect l="l" t="t" r="r" b="b"/>
              <a:pathLst>
                <a:path w="86402" h="38979" extrusionOk="0">
                  <a:moveTo>
                    <a:pt x="66025" y="1"/>
                  </a:moveTo>
                  <a:cubicBezTo>
                    <a:pt x="65468" y="1"/>
                    <a:pt x="64918" y="253"/>
                    <a:pt x="64561" y="738"/>
                  </a:cubicBezTo>
                  <a:cubicBezTo>
                    <a:pt x="63979" y="1523"/>
                    <a:pt x="63169" y="2560"/>
                    <a:pt x="62131" y="3876"/>
                  </a:cubicBezTo>
                  <a:cubicBezTo>
                    <a:pt x="60663" y="5673"/>
                    <a:pt x="58613" y="6989"/>
                    <a:pt x="56639" y="7926"/>
                  </a:cubicBezTo>
                  <a:cubicBezTo>
                    <a:pt x="56260" y="7951"/>
                    <a:pt x="55880" y="7976"/>
                    <a:pt x="55501" y="8027"/>
                  </a:cubicBezTo>
                  <a:lnTo>
                    <a:pt x="29231" y="11190"/>
                  </a:lnTo>
                  <a:cubicBezTo>
                    <a:pt x="28801" y="11241"/>
                    <a:pt x="28371" y="11317"/>
                    <a:pt x="27966" y="11393"/>
                  </a:cubicBezTo>
                  <a:cubicBezTo>
                    <a:pt x="25410" y="11266"/>
                    <a:pt x="22170" y="10760"/>
                    <a:pt x="19665" y="9140"/>
                  </a:cubicBezTo>
                  <a:cubicBezTo>
                    <a:pt x="18248" y="8229"/>
                    <a:pt x="17159" y="7495"/>
                    <a:pt x="16349" y="6939"/>
                  </a:cubicBezTo>
                  <a:cubicBezTo>
                    <a:pt x="16025" y="6707"/>
                    <a:pt x="15657" y="6598"/>
                    <a:pt x="15295" y="6598"/>
                  </a:cubicBezTo>
                  <a:cubicBezTo>
                    <a:pt x="14666" y="6598"/>
                    <a:pt x="14054" y="6927"/>
                    <a:pt x="13717" y="7521"/>
                  </a:cubicBezTo>
                  <a:cubicBezTo>
                    <a:pt x="11085" y="11949"/>
                    <a:pt x="5872" y="22073"/>
                    <a:pt x="2076" y="23971"/>
                  </a:cubicBezTo>
                  <a:cubicBezTo>
                    <a:pt x="380" y="24856"/>
                    <a:pt x="1" y="27083"/>
                    <a:pt x="1291" y="28501"/>
                  </a:cubicBezTo>
                  <a:cubicBezTo>
                    <a:pt x="3569" y="31006"/>
                    <a:pt x="9415" y="34929"/>
                    <a:pt x="15109" y="37358"/>
                  </a:cubicBezTo>
                  <a:lnTo>
                    <a:pt x="15211" y="38978"/>
                  </a:lnTo>
                  <a:lnTo>
                    <a:pt x="75671" y="38978"/>
                  </a:lnTo>
                  <a:lnTo>
                    <a:pt x="74709" y="29690"/>
                  </a:lnTo>
                  <a:cubicBezTo>
                    <a:pt x="79543" y="25540"/>
                    <a:pt x="84225" y="19567"/>
                    <a:pt x="85642" y="16302"/>
                  </a:cubicBezTo>
                  <a:cubicBezTo>
                    <a:pt x="86401" y="14581"/>
                    <a:pt x="85313" y="12607"/>
                    <a:pt x="83466" y="12304"/>
                  </a:cubicBezTo>
                  <a:cubicBezTo>
                    <a:pt x="79265" y="11722"/>
                    <a:pt x="71115" y="3826"/>
                    <a:pt x="67243" y="460"/>
                  </a:cubicBezTo>
                  <a:cubicBezTo>
                    <a:pt x="66890" y="151"/>
                    <a:pt x="66456" y="1"/>
                    <a:pt x="660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127;p70">
              <a:extLst>
                <a:ext uri="{FF2B5EF4-FFF2-40B4-BE49-F238E27FC236}">
                  <a16:creationId xmlns:a16="http://schemas.microsoft.com/office/drawing/2014/main" id="{2B272685-CDCC-48AA-8B65-FA627744997D}"/>
                </a:ext>
              </a:extLst>
            </p:cNvPr>
            <p:cNvSpPr/>
            <p:nvPr/>
          </p:nvSpPr>
          <p:spPr>
            <a:xfrm>
              <a:off x="4746700" y="3876650"/>
              <a:ext cx="2156250" cy="696075"/>
            </a:xfrm>
            <a:custGeom>
              <a:avLst/>
              <a:gdLst/>
              <a:ahLst/>
              <a:cxnLst/>
              <a:rect l="l" t="t" r="r" b="b"/>
              <a:pathLst>
                <a:path w="86250" h="27843" extrusionOk="0">
                  <a:moveTo>
                    <a:pt x="65898" y="1"/>
                  </a:moveTo>
                  <a:cubicBezTo>
                    <a:pt x="65341" y="1"/>
                    <a:pt x="64791" y="253"/>
                    <a:pt x="64434" y="738"/>
                  </a:cubicBezTo>
                  <a:cubicBezTo>
                    <a:pt x="63852" y="1523"/>
                    <a:pt x="63042" y="2560"/>
                    <a:pt x="62004" y="3876"/>
                  </a:cubicBezTo>
                  <a:cubicBezTo>
                    <a:pt x="60536" y="5673"/>
                    <a:pt x="58486" y="6989"/>
                    <a:pt x="56512" y="7926"/>
                  </a:cubicBezTo>
                  <a:cubicBezTo>
                    <a:pt x="56133" y="7951"/>
                    <a:pt x="55753" y="7976"/>
                    <a:pt x="55374" y="8027"/>
                  </a:cubicBezTo>
                  <a:lnTo>
                    <a:pt x="29104" y="11190"/>
                  </a:lnTo>
                  <a:cubicBezTo>
                    <a:pt x="28674" y="11241"/>
                    <a:pt x="28244" y="11317"/>
                    <a:pt x="27839" y="11393"/>
                  </a:cubicBezTo>
                  <a:cubicBezTo>
                    <a:pt x="25283" y="11266"/>
                    <a:pt x="22043" y="10760"/>
                    <a:pt x="19538" y="9140"/>
                  </a:cubicBezTo>
                  <a:cubicBezTo>
                    <a:pt x="18121" y="8229"/>
                    <a:pt x="17032" y="7495"/>
                    <a:pt x="16222" y="6939"/>
                  </a:cubicBezTo>
                  <a:cubicBezTo>
                    <a:pt x="15898" y="6707"/>
                    <a:pt x="15530" y="6598"/>
                    <a:pt x="15168" y="6598"/>
                  </a:cubicBezTo>
                  <a:cubicBezTo>
                    <a:pt x="14539" y="6598"/>
                    <a:pt x="13927" y="6927"/>
                    <a:pt x="13590" y="7521"/>
                  </a:cubicBezTo>
                  <a:cubicBezTo>
                    <a:pt x="10958" y="11949"/>
                    <a:pt x="5745" y="22073"/>
                    <a:pt x="1949" y="23971"/>
                  </a:cubicBezTo>
                  <a:cubicBezTo>
                    <a:pt x="532" y="24705"/>
                    <a:pt x="0" y="26425"/>
                    <a:pt x="709" y="27843"/>
                  </a:cubicBezTo>
                  <a:cubicBezTo>
                    <a:pt x="987" y="27311"/>
                    <a:pt x="1392" y="26881"/>
                    <a:pt x="1924" y="26603"/>
                  </a:cubicBezTo>
                  <a:cubicBezTo>
                    <a:pt x="5720" y="24705"/>
                    <a:pt x="10908" y="14632"/>
                    <a:pt x="13540" y="10153"/>
                  </a:cubicBezTo>
                  <a:cubicBezTo>
                    <a:pt x="13895" y="9571"/>
                    <a:pt x="14519" y="9247"/>
                    <a:pt x="15154" y="9247"/>
                  </a:cubicBezTo>
                  <a:cubicBezTo>
                    <a:pt x="15514" y="9247"/>
                    <a:pt x="15877" y="9351"/>
                    <a:pt x="16197" y="9571"/>
                  </a:cubicBezTo>
                  <a:cubicBezTo>
                    <a:pt x="16982" y="10127"/>
                    <a:pt x="18095" y="10887"/>
                    <a:pt x="19487" y="11772"/>
                  </a:cubicBezTo>
                  <a:cubicBezTo>
                    <a:pt x="22018" y="13392"/>
                    <a:pt x="25257" y="13898"/>
                    <a:pt x="27788" y="14050"/>
                  </a:cubicBezTo>
                  <a:cubicBezTo>
                    <a:pt x="28218" y="13949"/>
                    <a:pt x="28649" y="13873"/>
                    <a:pt x="29053" y="13822"/>
                  </a:cubicBezTo>
                  <a:lnTo>
                    <a:pt x="55348" y="10659"/>
                  </a:lnTo>
                  <a:cubicBezTo>
                    <a:pt x="55728" y="10633"/>
                    <a:pt x="56107" y="10583"/>
                    <a:pt x="56487" y="10583"/>
                  </a:cubicBezTo>
                  <a:cubicBezTo>
                    <a:pt x="58436" y="9621"/>
                    <a:pt x="60511" y="8305"/>
                    <a:pt x="61954" y="6508"/>
                  </a:cubicBezTo>
                  <a:cubicBezTo>
                    <a:pt x="63016" y="5218"/>
                    <a:pt x="63801" y="4155"/>
                    <a:pt x="64383" y="3370"/>
                  </a:cubicBezTo>
                  <a:cubicBezTo>
                    <a:pt x="64740" y="2885"/>
                    <a:pt x="65290" y="2633"/>
                    <a:pt x="65848" y="2633"/>
                  </a:cubicBezTo>
                  <a:cubicBezTo>
                    <a:pt x="66278" y="2633"/>
                    <a:pt x="66713" y="2783"/>
                    <a:pt x="67066" y="3092"/>
                  </a:cubicBezTo>
                  <a:cubicBezTo>
                    <a:pt x="70963" y="6458"/>
                    <a:pt x="79087" y="14354"/>
                    <a:pt x="83288" y="14936"/>
                  </a:cubicBezTo>
                  <a:cubicBezTo>
                    <a:pt x="84199" y="15062"/>
                    <a:pt x="85009" y="15644"/>
                    <a:pt x="85414" y="16480"/>
                  </a:cubicBezTo>
                  <a:lnTo>
                    <a:pt x="85490" y="16328"/>
                  </a:lnTo>
                  <a:cubicBezTo>
                    <a:pt x="86249" y="14607"/>
                    <a:pt x="85186" y="12607"/>
                    <a:pt x="83339" y="12304"/>
                  </a:cubicBezTo>
                  <a:cubicBezTo>
                    <a:pt x="79138" y="11722"/>
                    <a:pt x="70988" y="3826"/>
                    <a:pt x="67116" y="460"/>
                  </a:cubicBezTo>
                  <a:cubicBezTo>
                    <a:pt x="66763" y="151"/>
                    <a:pt x="66329" y="1"/>
                    <a:pt x="65898" y="1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128;p70">
              <a:extLst>
                <a:ext uri="{FF2B5EF4-FFF2-40B4-BE49-F238E27FC236}">
                  <a16:creationId xmlns:a16="http://schemas.microsoft.com/office/drawing/2014/main" id="{AA98C04A-2E1F-41FA-A747-F46B898A0FEA}"/>
                </a:ext>
              </a:extLst>
            </p:cNvPr>
            <p:cNvSpPr/>
            <p:nvPr/>
          </p:nvSpPr>
          <p:spPr>
            <a:xfrm>
              <a:off x="5013050" y="4677725"/>
              <a:ext cx="248675" cy="173400"/>
            </a:xfrm>
            <a:custGeom>
              <a:avLst/>
              <a:gdLst/>
              <a:ahLst/>
              <a:cxnLst/>
              <a:rect l="l" t="t" r="r" b="b"/>
              <a:pathLst>
                <a:path w="9947" h="6936" extrusionOk="0">
                  <a:moveTo>
                    <a:pt x="9668" y="1"/>
                  </a:moveTo>
                  <a:cubicBezTo>
                    <a:pt x="7077" y="2916"/>
                    <a:pt x="2444" y="3208"/>
                    <a:pt x="695" y="3208"/>
                  </a:cubicBezTo>
                  <a:cubicBezTo>
                    <a:pt x="258" y="3208"/>
                    <a:pt x="1" y="3190"/>
                    <a:pt x="1" y="3190"/>
                  </a:cubicBezTo>
                  <a:lnTo>
                    <a:pt x="1" y="3190"/>
                  </a:lnTo>
                  <a:lnTo>
                    <a:pt x="4278" y="5341"/>
                  </a:lnTo>
                  <a:lnTo>
                    <a:pt x="4404" y="6935"/>
                  </a:lnTo>
                  <a:lnTo>
                    <a:pt x="9947" y="6859"/>
                  </a:lnTo>
                  <a:lnTo>
                    <a:pt x="9668" y="1"/>
                  </a:ln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129;p70">
              <a:extLst>
                <a:ext uri="{FF2B5EF4-FFF2-40B4-BE49-F238E27FC236}">
                  <a16:creationId xmlns:a16="http://schemas.microsoft.com/office/drawing/2014/main" id="{9039A7FD-192E-4405-B7D0-38C0D971DBF8}"/>
                </a:ext>
              </a:extLst>
            </p:cNvPr>
            <p:cNvSpPr/>
            <p:nvPr/>
          </p:nvSpPr>
          <p:spPr>
            <a:xfrm>
              <a:off x="6432200" y="4482875"/>
              <a:ext cx="311300" cy="368875"/>
            </a:xfrm>
            <a:custGeom>
              <a:avLst/>
              <a:gdLst/>
              <a:ahLst/>
              <a:cxnLst/>
              <a:rect l="l" t="t" r="r" b="b"/>
              <a:pathLst>
                <a:path w="12452" h="14755" extrusionOk="0">
                  <a:moveTo>
                    <a:pt x="12451" y="0"/>
                  </a:moveTo>
                  <a:cubicBezTo>
                    <a:pt x="12451" y="0"/>
                    <a:pt x="6445" y="3505"/>
                    <a:pt x="1572" y="3505"/>
                  </a:cubicBezTo>
                  <a:cubicBezTo>
                    <a:pt x="1031" y="3505"/>
                    <a:pt x="504" y="3462"/>
                    <a:pt x="0" y="3366"/>
                  </a:cubicBezTo>
                  <a:lnTo>
                    <a:pt x="0" y="3366"/>
                  </a:lnTo>
                  <a:lnTo>
                    <a:pt x="2885" y="14754"/>
                  </a:lnTo>
                  <a:lnTo>
                    <a:pt x="8124" y="14754"/>
                  </a:lnTo>
                  <a:lnTo>
                    <a:pt x="6935" y="5145"/>
                  </a:lnTo>
                  <a:lnTo>
                    <a:pt x="6935" y="5145"/>
                  </a:lnTo>
                  <a:cubicBezTo>
                    <a:pt x="6939" y="5165"/>
                    <a:pt x="6956" y="5214"/>
                    <a:pt x="7038" y="5214"/>
                  </a:cubicBezTo>
                  <a:cubicBezTo>
                    <a:pt x="7325" y="5214"/>
                    <a:pt x="8402" y="4609"/>
                    <a:pt x="12451" y="0"/>
                  </a:cubicBezTo>
                  <a:close/>
                </a:path>
              </a:pathLst>
            </a:custGeom>
            <a:solidFill>
              <a:srgbClr val="000000">
                <a:alpha val="8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130;p70">
              <a:extLst>
                <a:ext uri="{FF2B5EF4-FFF2-40B4-BE49-F238E27FC236}">
                  <a16:creationId xmlns:a16="http://schemas.microsoft.com/office/drawing/2014/main" id="{1C6D4933-E971-4247-A548-A775B8B43511}"/>
                </a:ext>
              </a:extLst>
            </p:cNvPr>
            <p:cNvSpPr/>
            <p:nvPr/>
          </p:nvSpPr>
          <p:spPr>
            <a:xfrm>
              <a:off x="4742275" y="2160075"/>
              <a:ext cx="1824075" cy="1647300"/>
            </a:xfrm>
            <a:custGeom>
              <a:avLst/>
              <a:gdLst/>
              <a:ahLst/>
              <a:cxnLst/>
              <a:rect l="l" t="t" r="r" b="b"/>
              <a:pathLst>
                <a:path w="72963" h="65892" extrusionOk="0">
                  <a:moveTo>
                    <a:pt x="43074" y="0"/>
                  </a:moveTo>
                  <a:cubicBezTo>
                    <a:pt x="41507" y="0"/>
                    <a:pt x="39944" y="171"/>
                    <a:pt x="38417" y="514"/>
                  </a:cubicBezTo>
                  <a:cubicBezTo>
                    <a:pt x="33204" y="1703"/>
                    <a:pt x="28547" y="4866"/>
                    <a:pt x="23233" y="5423"/>
                  </a:cubicBezTo>
                  <a:cubicBezTo>
                    <a:pt x="22517" y="5493"/>
                    <a:pt x="21802" y="5517"/>
                    <a:pt x="21086" y="5517"/>
                  </a:cubicBezTo>
                  <a:cubicBezTo>
                    <a:pt x="19636" y="5517"/>
                    <a:pt x="18185" y="5420"/>
                    <a:pt x="16734" y="5420"/>
                  </a:cubicBezTo>
                  <a:cubicBezTo>
                    <a:pt x="16319" y="5420"/>
                    <a:pt x="15904" y="5428"/>
                    <a:pt x="15488" y="5449"/>
                  </a:cubicBezTo>
                  <a:cubicBezTo>
                    <a:pt x="12907" y="5550"/>
                    <a:pt x="10199" y="6233"/>
                    <a:pt x="8453" y="8182"/>
                  </a:cubicBezTo>
                  <a:cubicBezTo>
                    <a:pt x="6251" y="10662"/>
                    <a:pt x="6428" y="14964"/>
                    <a:pt x="8858" y="17293"/>
                  </a:cubicBezTo>
                  <a:cubicBezTo>
                    <a:pt x="5011" y="19444"/>
                    <a:pt x="1392" y="22557"/>
                    <a:pt x="354" y="27036"/>
                  </a:cubicBezTo>
                  <a:cubicBezTo>
                    <a:pt x="0" y="28605"/>
                    <a:pt x="76" y="30275"/>
                    <a:pt x="582" y="31819"/>
                  </a:cubicBezTo>
                  <a:cubicBezTo>
                    <a:pt x="1215" y="33768"/>
                    <a:pt x="2252" y="35059"/>
                    <a:pt x="3492" y="35868"/>
                  </a:cubicBezTo>
                  <a:cubicBezTo>
                    <a:pt x="3492" y="37033"/>
                    <a:pt x="3518" y="38197"/>
                    <a:pt x="3644" y="39361"/>
                  </a:cubicBezTo>
                  <a:lnTo>
                    <a:pt x="3771" y="40905"/>
                  </a:lnTo>
                  <a:cubicBezTo>
                    <a:pt x="5062" y="55184"/>
                    <a:pt x="17047" y="65892"/>
                    <a:pt x="31092" y="65892"/>
                  </a:cubicBezTo>
                  <a:cubicBezTo>
                    <a:pt x="31908" y="65892"/>
                    <a:pt x="32730" y="65856"/>
                    <a:pt x="33558" y="65782"/>
                  </a:cubicBezTo>
                  <a:lnTo>
                    <a:pt x="47351" y="64542"/>
                  </a:lnTo>
                  <a:cubicBezTo>
                    <a:pt x="61169" y="63302"/>
                    <a:pt x="71722" y="51711"/>
                    <a:pt x="71697" y="37868"/>
                  </a:cubicBezTo>
                  <a:cubicBezTo>
                    <a:pt x="71773" y="37564"/>
                    <a:pt x="71823" y="37260"/>
                    <a:pt x="71823" y="36957"/>
                  </a:cubicBezTo>
                  <a:cubicBezTo>
                    <a:pt x="71899" y="34755"/>
                    <a:pt x="71621" y="32578"/>
                    <a:pt x="71014" y="30478"/>
                  </a:cubicBezTo>
                  <a:cubicBezTo>
                    <a:pt x="70786" y="29187"/>
                    <a:pt x="70507" y="27897"/>
                    <a:pt x="70128" y="26656"/>
                  </a:cubicBezTo>
                  <a:cubicBezTo>
                    <a:pt x="72962" y="22936"/>
                    <a:pt x="72304" y="17115"/>
                    <a:pt x="69293" y="13446"/>
                  </a:cubicBezTo>
                  <a:cubicBezTo>
                    <a:pt x="66129" y="9599"/>
                    <a:pt x="61017" y="7878"/>
                    <a:pt x="56107" y="7827"/>
                  </a:cubicBezTo>
                  <a:cubicBezTo>
                    <a:pt x="55652" y="3981"/>
                    <a:pt x="51780" y="1501"/>
                    <a:pt x="48085" y="589"/>
                  </a:cubicBezTo>
                  <a:cubicBezTo>
                    <a:pt x="46435" y="197"/>
                    <a:pt x="44752" y="0"/>
                    <a:pt x="43074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131;p70">
              <a:extLst>
                <a:ext uri="{FF2B5EF4-FFF2-40B4-BE49-F238E27FC236}">
                  <a16:creationId xmlns:a16="http://schemas.microsoft.com/office/drawing/2014/main" id="{D47E5C66-D093-405F-A2AB-C3094502F8DB}"/>
                </a:ext>
              </a:extLst>
            </p:cNvPr>
            <p:cNvSpPr/>
            <p:nvPr/>
          </p:nvSpPr>
          <p:spPr>
            <a:xfrm>
              <a:off x="6138725" y="2161125"/>
              <a:ext cx="172625" cy="199400"/>
            </a:xfrm>
            <a:custGeom>
              <a:avLst/>
              <a:gdLst/>
              <a:ahLst/>
              <a:cxnLst/>
              <a:rect l="l" t="t" r="r" b="b"/>
              <a:pathLst>
                <a:path w="6905" h="7976" extrusionOk="0">
                  <a:moveTo>
                    <a:pt x="780" y="0"/>
                  </a:moveTo>
                  <a:cubicBezTo>
                    <a:pt x="26" y="0"/>
                    <a:pt x="1" y="1855"/>
                    <a:pt x="123" y="2446"/>
                  </a:cubicBezTo>
                  <a:cubicBezTo>
                    <a:pt x="351" y="3433"/>
                    <a:pt x="705" y="5255"/>
                    <a:pt x="1211" y="6140"/>
                  </a:cubicBezTo>
                  <a:cubicBezTo>
                    <a:pt x="1338" y="6343"/>
                    <a:pt x="1464" y="6520"/>
                    <a:pt x="1616" y="6697"/>
                  </a:cubicBezTo>
                  <a:cubicBezTo>
                    <a:pt x="1864" y="6974"/>
                    <a:pt x="2103" y="7033"/>
                    <a:pt x="2445" y="7033"/>
                  </a:cubicBezTo>
                  <a:cubicBezTo>
                    <a:pt x="2697" y="7033"/>
                    <a:pt x="3005" y="7001"/>
                    <a:pt x="3413" y="7001"/>
                  </a:cubicBezTo>
                  <a:cubicBezTo>
                    <a:pt x="3482" y="6998"/>
                    <a:pt x="3552" y="6997"/>
                    <a:pt x="3621" y="6997"/>
                  </a:cubicBezTo>
                  <a:cubicBezTo>
                    <a:pt x="4260" y="6997"/>
                    <a:pt x="4892" y="7104"/>
                    <a:pt x="5463" y="7355"/>
                  </a:cubicBezTo>
                  <a:cubicBezTo>
                    <a:pt x="5708" y="7453"/>
                    <a:pt x="6197" y="7975"/>
                    <a:pt x="6526" y="7975"/>
                  </a:cubicBezTo>
                  <a:cubicBezTo>
                    <a:pt x="6705" y="7975"/>
                    <a:pt x="6837" y="7820"/>
                    <a:pt x="6855" y="7355"/>
                  </a:cubicBezTo>
                  <a:cubicBezTo>
                    <a:pt x="6905" y="5729"/>
                    <a:pt x="5577" y="4658"/>
                    <a:pt x="4212" y="4658"/>
                  </a:cubicBezTo>
                  <a:cubicBezTo>
                    <a:pt x="3517" y="4658"/>
                    <a:pt x="2812" y="4935"/>
                    <a:pt x="2274" y="5558"/>
                  </a:cubicBezTo>
                  <a:cubicBezTo>
                    <a:pt x="2451" y="4673"/>
                    <a:pt x="2527" y="3762"/>
                    <a:pt x="2502" y="2850"/>
                  </a:cubicBezTo>
                  <a:cubicBezTo>
                    <a:pt x="2451" y="1914"/>
                    <a:pt x="2097" y="1054"/>
                    <a:pt x="1464" y="370"/>
                  </a:cubicBezTo>
                  <a:cubicBezTo>
                    <a:pt x="1188" y="109"/>
                    <a:pt x="963" y="0"/>
                    <a:pt x="780" y="0"/>
                  </a:cubicBezTo>
                  <a:close/>
                </a:path>
              </a:pathLst>
            </a:custGeom>
            <a:solidFill>
              <a:srgbClr val="3A0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132;p70">
              <a:extLst>
                <a:ext uri="{FF2B5EF4-FFF2-40B4-BE49-F238E27FC236}">
                  <a16:creationId xmlns:a16="http://schemas.microsoft.com/office/drawing/2014/main" id="{9830D7A8-1F2B-46DA-8ECA-A8C0358A5576}"/>
                </a:ext>
              </a:extLst>
            </p:cNvPr>
            <p:cNvSpPr/>
            <p:nvPr/>
          </p:nvSpPr>
          <p:spPr>
            <a:xfrm>
              <a:off x="4848550" y="2717025"/>
              <a:ext cx="1739950" cy="1695775"/>
            </a:xfrm>
            <a:custGeom>
              <a:avLst/>
              <a:gdLst/>
              <a:ahLst/>
              <a:cxnLst/>
              <a:rect l="l" t="t" r="r" b="b"/>
              <a:pathLst>
                <a:path w="69598" h="67831" extrusionOk="0">
                  <a:moveTo>
                    <a:pt x="47630" y="0"/>
                  </a:moveTo>
                  <a:cubicBezTo>
                    <a:pt x="46769" y="861"/>
                    <a:pt x="45884" y="1645"/>
                    <a:pt x="44947" y="2404"/>
                  </a:cubicBezTo>
                  <a:cubicBezTo>
                    <a:pt x="43201" y="3746"/>
                    <a:pt x="41252" y="4783"/>
                    <a:pt x="39329" y="5821"/>
                  </a:cubicBezTo>
                  <a:cubicBezTo>
                    <a:pt x="35988" y="7618"/>
                    <a:pt x="32521" y="9440"/>
                    <a:pt x="28902" y="10579"/>
                  </a:cubicBezTo>
                  <a:cubicBezTo>
                    <a:pt x="26696" y="11291"/>
                    <a:pt x="24400" y="11646"/>
                    <a:pt x="22099" y="11646"/>
                  </a:cubicBezTo>
                  <a:cubicBezTo>
                    <a:pt x="21946" y="11646"/>
                    <a:pt x="21792" y="11645"/>
                    <a:pt x="21639" y="11642"/>
                  </a:cubicBezTo>
                  <a:cubicBezTo>
                    <a:pt x="19564" y="11591"/>
                    <a:pt x="18096" y="10807"/>
                    <a:pt x="16198" y="10250"/>
                  </a:cubicBezTo>
                  <a:cubicBezTo>
                    <a:pt x="15899" y="10158"/>
                    <a:pt x="15693" y="10114"/>
                    <a:pt x="15544" y="10114"/>
                  </a:cubicBezTo>
                  <a:cubicBezTo>
                    <a:pt x="15075" y="10114"/>
                    <a:pt x="15178" y="10556"/>
                    <a:pt x="14755" y="11363"/>
                  </a:cubicBezTo>
                  <a:cubicBezTo>
                    <a:pt x="14350" y="12097"/>
                    <a:pt x="13768" y="12730"/>
                    <a:pt x="13085" y="13211"/>
                  </a:cubicBezTo>
                  <a:cubicBezTo>
                    <a:pt x="12174" y="13869"/>
                    <a:pt x="11212" y="14426"/>
                    <a:pt x="10174" y="14881"/>
                  </a:cubicBezTo>
                  <a:cubicBezTo>
                    <a:pt x="9921" y="17361"/>
                    <a:pt x="9921" y="19841"/>
                    <a:pt x="10174" y="22296"/>
                  </a:cubicBezTo>
                  <a:lnTo>
                    <a:pt x="6986" y="22651"/>
                  </a:lnTo>
                  <a:cubicBezTo>
                    <a:pt x="2936" y="23081"/>
                    <a:pt x="1" y="26725"/>
                    <a:pt x="431" y="30800"/>
                  </a:cubicBezTo>
                  <a:lnTo>
                    <a:pt x="482" y="31179"/>
                  </a:lnTo>
                  <a:cubicBezTo>
                    <a:pt x="884" y="34964"/>
                    <a:pt x="4094" y="37776"/>
                    <a:pt x="7818" y="37776"/>
                  </a:cubicBezTo>
                  <a:cubicBezTo>
                    <a:pt x="8078" y="37776"/>
                    <a:pt x="8341" y="37762"/>
                    <a:pt x="8605" y="37734"/>
                  </a:cubicBezTo>
                  <a:lnTo>
                    <a:pt x="10832" y="37481"/>
                  </a:lnTo>
                  <a:cubicBezTo>
                    <a:pt x="12806" y="46364"/>
                    <a:pt x="20070" y="53070"/>
                    <a:pt x="29079" y="54336"/>
                  </a:cubicBezTo>
                  <a:lnTo>
                    <a:pt x="29864" y="61650"/>
                  </a:lnTo>
                  <a:cubicBezTo>
                    <a:pt x="30197" y="65200"/>
                    <a:pt x="33201" y="67830"/>
                    <a:pt x="36698" y="67830"/>
                  </a:cubicBezTo>
                  <a:cubicBezTo>
                    <a:pt x="36915" y="67830"/>
                    <a:pt x="37134" y="67820"/>
                    <a:pt x="37355" y="67800"/>
                  </a:cubicBezTo>
                  <a:lnTo>
                    <a:pt x="42341" y="67268"/>
                  </a:lnTo>
                  <a:cubicBezTo>
                    <a:pt x="46086" y="66813"/>
                    <a:pt x="48794" y="63421"/>
                    <a:pt x="48339" y="59650"/>
                  </a:cubicBezTo>
                  <a:lnTo>
                    <a:pt x="47503" y="51805"/>
                  </a:lnTo>
                  <a:cubicBezTo>
                    <a:pt x="55070" y="48211"/>
                    <a:pt x="59930" y="40568"/>
                    <a:pt x="59955" y="32192"/>
                  </a:cubicBezTo>
                  <a:lnTo>
                    <a:pt x="62612" y="31913"/>
                  </a:lnTo>
                  <a:cubicBezTo>
                    <a:pt x="66661" y="31458"/>
                    <a:pt x="69597" y="27813"/>
                    <a:pt x="69167" y="23764"/>
                  </a:cubicBezTo>
                  <a:lnTo>
                    <a:pt x="69142" y="23385"/>
                  </a:lnTo>
                  <a:cubicBezTo>
                    <a:pt x="68717" y="19590"/>
                    <a:pt x="65528" y="16783"/>
                    <a:pt x="61821" y="16783"/>
                  </a:cubicBezTo>
                  <a:cubicBezTo>
                    <a:pt x="61547" y="16783"/>
                    <a:pt x="61271" y="16799"/>
                    <a:pt x="60992" y="16830"/>
                  </a:cubicBezTo>
                  <a:lnTo>
                    <a:pt x="56437" y="17311"/>
                  </a:lnTo>
                  <a:cubicBezTo>
                    <a:pt x="56310" y="17235"/>
                    <a:pt x="56209" y="17159"/>
                    <a:pt x="56083" y="17083"/>
                  </a:cubicBezTo>
                  <a:cubicBezTo>
                    <a:pt x="54412" y="15843"/>
                    <a:pt x="53020" y="14097"/>
                    <a:pt x="52616" y="12047"/>
                  </a:cubicBezTo>
                  <a:cubicBezTo>
                    <a:pt x="52413" y="11085"/>
                    <a:pt x="52413" y="10022"/>
                    <a:pt x="51856" y="9212"/>
                  </a:cubicBezTo>
                  <a:cubicBezTo>
                    <a:pt x="51502" y="8731"/>
                    <a:pt x="51072" y="8301"/>
                    <a:pt x="50591" y="7947"/>
                  </a:cubicBezTo>
                  <a:cubicBezTo>
                    <a:pt x="48541" y="6099"/>
                    <a:pt x="47731" y="3113"/>
                    <a:pt x="48364" y="456"/>
                  </a:cubicBezTo>
                  <a:cubicBezTo>
                    <a:pt x="48111" y="304"/>
                    <a:pt x="47883" y="127"/>
                    <a:pt x="47630" y="0"/>
                  </a:cubicBezTo>
                  <a:close/>
                </a:path>
              </a:pathLst>
            </a:custGeom>
            <a:solidFill>
              <a:srgbClr val="FFB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133;p70">
              <a:extLst>
                <a:ext uri="{FF2B5EF4-FFF2-40B4-BE49-F238E27FC236}">
                  <a16:creationId xmlns:a16="http://schemas.microsoft.com/office/drawing/2014/main" id="{DBE3457B-34EE-4281-8C74-343B9F38EFDF}"/>
                </a:ext>
              </a:extLst>
            </p:cNvPr>
            <p:cNvSpPr/>
            <p:nvPr/>
          </p:nvSpPr>
          <p:spPr>
            <a:xfrm>
              <a:off x="6375875" y="3209025"/>
              <a:ext cx="78475" cy="197025"/>
            </a:xfrm>
            <a:custGeom>
              <a:avLst/>
              <a:gdLst/>
              <a:ahLst/>
              <a:cxnLst/>
              <a:rect l="l" t="t" r="r" b="b"/>
              <a:pathLst>
                <a:path w="3139" h="7881" extrusionOk="0">
                  <a:moveTo>
                    <a:pt x="2778" y="0"/>
                  </a:moveTo>
                  <a:cubicBezTo>
                    <a:pt x="2729" y="0"/>
                    <a:pt x="2680" y="11"/>
                    <a:pt x="2633" y="35"/>
                  </a:cubicBezTo>
                  <a:cubicBezTo>
                    <a:pt x="1823" y="440"/>
                    <a:pt x="1190" y="1098"/>
                    <a:pt x="785" y="1908"/>
                  </a:cubicBezTo>
                  <a:cubicBezTo>
                    <a:pt x="380" y="2692"/>
                    <a:pt x="153" y="3527"/>
                    <a:pt x="51" y="4388"/>
                  </a:cubicBezTo>
                  <a:cubicBezTo>
                    <a:pt x="1" y="4818"/>
                    <a:pt x="1" y="5248"/>
                    <a:pt x="51" y="5679"/>
                  </a:cubicBezTo>
                  <a:cubicBezTo>
                    <a:pt x="228" y="6590"/>
                    <a:pt x="760" y="7374"/>
                    <a:pt x="1544" y="7830"/>
                  </a:cubicBezTo>
                  <a:cubicBezTo>
                    <a:pt x="1595" y="7855"/>
                    <a:pt x="1646" y="7880"/>
                    <a:pt x="1696" y="7880"/>
                  </a:cubicBezTo>
                  <a:cubicBezTo>
                    <a:pt x="1823" y="7880"/>
                    <a:pt x="1924" y="7830"/>
                    <a:pt x="1975" y="7728"/>
                  </a:cubicBezTo>
                  <a:cubicBezTo>
                    <a:pt x="2076" y="7577"/>
                    <a:pt x="2025" y="7374"/>
                    <a:pt x="1873" y="7298"/>
                  </a:cubicBezTo>
                  <a:cubicBezTo>
                    <a:pt x="1241" y="6919"/>
                    <a:pt x="811" y="6286"/>
                    <a:pt x="684" y="5577"/>
                  </a:cubicBezTo>
                  <a:cubicBezTo>
                    <a:pt x="633" y="5198"/>
                    <a:pt x="633" y="4843"/>
                    <a:pt x="684" y="4464"/>
                  </a:cubicBezTo>
                  <a:cubicBezTo>
                    <a:pt x="760" y="3679"/>
                    <a:pt x="962" y="2920"/>
                    <a:pt x="1317" y="2211"/>
                  </a:cubicBezTo>
                  <a:cubicBezTo>
                    <a:pt x="1671" y="1503"/>
                    <a:pt x="2228" y="946"/>
                    <a:pt x="2911" y="592"/>
                  </a:cubicBezTo>
                  <a:cubicBezTo>
                    <a:pt x="3063" y="516"/>
                    <a:pt x="3139" y="339"/>
                    <a:pt x="3063" y="161"/>
                  </a:cubicBezTo>
                  <a:cubicBezTo>
                    <a:pt x="2993" y="57"/>
                    <a:pt x="2887" y="0"/>
                    <a:pt x="2778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134;p70">
              <a:extLst>
                <a:ext uri="{FF2B5EF4-FFF2-40B4-BE49-F238E27FC236}">
                  <a16:creationId xmlns:a16="http://schemas.microsoft.com/office/drawing/2014/main" id="{86123F83-072E-4ED1-8AC6-E7406C960BB7}"/>
                </a:ext>
              </a:extLst>
            </p:cNvPr>
            <p:cNvSpPr/>
            <p:nvPr/>
          </p:nvSpPr>
          <p:spPr>
            <a:xfrm>
              <a:off x="6438525" y="3314850"/>
              <a:ext cx="75950" cy="126000"/>
            </a:xfrm>
            <a:custGeom>
              <a:avLst/>
              <a:gdLst/>
              <a:ahLst/>
              <a:cxnLst/>
              <a:rect l="l" t="t" r="r" b="b"/>
              <a:pathLst>
                <a:path w="3038" h="5040" extrusionOk="0">
                  <a:moveTo>
                    <a:pt x="514" y="0"/>
                  </a:moveTo>
                  <a:cubicBezTo>
                    <a:pt x="478" y="0"/>
                    <a:pt x="442" y="1"/>
                    <a:pt x="405" y="3"/>
                  </a:cubicBezTo>
                  <a:cubicBezTo>
                    <a:pt x="0" y="3"/>
                    <a:pt x="0" y="636"/>
                    <a:pt x="405" y="636"/>
                  </a:cubicBezTo>
                  <a:cubicBezTo>
                    <a:pt x="441" y="633"/>
                    <a:pt x="477" y="632"/>
                    <a:pt x="512" y="632"/>
                  </a:cubicBezTo>
                  <a:cubicBezTo>
                    <a:pt x="830" y="632"/>
                    <a:pt x="1144" y="732"/>
                    <a:pt x="1417" y="914"/>
                  </a:cubicBezTo>
                  <a:cubicBezTo>
                    <a:pt x="1645" y="1091"/>
                    <a:pt x="1797" y="1319"/>
                    <a:pt x="1898" y="1597"/>
                  </a:cubicBezTo>
                  <a:cubicBezTo>
                    <a:pt x="2354" y="2635"/>
                    <a:pt x="1949" y="3875"/>
                    <a:pt x="962" y="4432"/>
                  </a:cubicBezTo>
                  <a:cubicBezTo>
                    <a:pt x="683" y="4609"/>
                    <a:pt x="810" y="5014"/>
                    <a:pt x="1114" y="5039"/>
                  </a:cubicBezTo>
                  <a:cubicBezTo>
                    <a:pt x="1190" y="5014"/>
                    <a:pt x="1240" y="5014"/>
                    <a:pt x="1291" y="4963"/>
                  </a:cubicBezTo>
                  <a:cubicBezTo>
                    <a:pt x="2531" y="4229"/>
                    <a:pt x="3037" y="2686"/>
                    <a:pt x="2480" y="1344"/>
                  </a:cubicBezTo>
                  <a:cubicBezTo>
                    <a:pt x="2328" y="965"/>
                    <a:pt x="2101" y="661"/>
                    <a:pt x="1772" y="408"/>
                  </a:cubicBezTo>
                  <a:cubicBezTo>
                    <a:pt x="1396" y="150"/>
                    <a:pt x="977" y="0"/>
                    <a:pt x="514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135;p70">
              <a:extLst>
                <a:ext uri="{FF2B5EF4-FFF2-40B4-BE49-F238E27FC236}">
                  <a16:creationId xmlns:a16="http://schemas.microsoft.com/office/drawing/2014/main" id="{96597372-8A72-42CB-9443-D7DA56D09859}"/>
                </a:ext>
              </a:extLst>
            </p:cNvPr>
            <p:cNvSpPr/>
            <p:nvPr/>
          </p:nvSpPr>
          <p:spPr>
            <a:xfrm>
              <a:off x="4953375" y="3374475"/>
              <a:ext cx="108425" cy="186575"/>
            </a:xfrm>
            <a:custGeom>
              <a:avLst/>
              <a:gdLst/>
              <a:ahLst/>
              <a:cxnLst/>
              <a:rect l="l" t="t" r="r" b="b"/>
              <a:pathLst>
                <a:path w="4337" h="7463" extrusionOk="0">
                  <a:moveTo>
                    <a:pt x="420" y="0"/>
                  </a:moveTo>
                  <a:cubicBezTo>
                    <a:pt x="86" y="0"/>
                    <a:pt x="1" y="561"/>
                    <a:pt x="388" y="630"/>
                  </a:cubicBezTo>
                  <a:cubicBezTo>
                    <a:pt x="1122" y="832"/>
                    <a:pt x="1806" y="1262"/>
                    <a:pt x="2286" y="1844"/>
                  </a:cubicBezTo>
                  <a:cubicBezTo>
                    <a:pt x="2793" y="2452"/>
                    <a:pt x="3172" y="3160"/>
                    <a:pt x="3425" y="3920"/>
                  </a:cubicBezTo>
                  <a:cubicBezTo>
                    <a:pt x="3527" y="4249"/>
                    <a:pt x="3603" y="4628"/>
                    <a:pt x="3653" y="4983"/>
                  </a:cubicBezTo>
                  <a:cubicBezTo>
                    <a:pt x="3678" y="5716"/>
                    <a:pt x="3400" y="6425"/>
                    <a:pt x="2869" y="6931"/>
                  </a:cubicBezTo>
                  <a:cubicBezTo>
                    <a:pt x="2742" y="7032"/>
                    <a:pt x="2742" y="7235"/>
                    <a:pt x="2869" y="7361"/>
                  </a:cubicBezTo>
                  <a:cubicBezTo>
                    <a:pt x="2919" y="7437"/>
                    <a:pt x="3020" y="7463"/>
                    <a:pt x="3096" y="7463"/>
                  </a:cubicBezTo>
                  <a:cubicBezTo>
                    <a:pt x="3172" y="7463"/>
                    <a:pt x="3248" y="7437"/>
                    <a:pt x="3324" y="7387"/>
                  </a:cubicBezTo>
                  <a:cubicBezTo>
                    <a:pt x="3982" y="6754"/>
                    <a:pt x="4336" y="5868"/>
                    <a:pt x="4286" y="4957"/>
                  </a:cubicBezTo>
                  <a:cubicBezTo>
                    <a:pt x="4235" y="4527"/>
                    <a:pt x="4159" y="4097"/>
                    <a:pt x="4007" y="3692"/>
                  </a:cubicBezTo>
                  <a:cubicBezTo>
                    <a:pt x="3729" y="2882"/>
                    <a:pt x="3299" y="2097"/>
                    <a:pt x="2742" y="1439"/>
                  </a:cubicBezTo>
                  <a:cubicBezTo>
                    <a:pt x="2185" y="731"/>
                    <a:pt x="1401" y="250"/>
                    <a:pt x="540" y="22"/>
                  </a:cubicBezTo>
                  <a:cubicBezTo>
                    <a:pt x="497" y="7"/>
                    <a:pt x="457" y="0"/>
                    <a:pt x="420" y="0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136;p70">
              <a:extLst>
                <a:ext uri="{FF2B5EF4-FFF2-40B4-BE49-F238E27FC236}">
                  <a16:creationId xmlns:a16="http://schemas.microsoft.com/office/drawing/2014/main" id="{246916B8-2C74-48C2-905B-8B429AEE2CBD}"/>
                </a:ext>
              </a:extLst>
            </p:cNvPr>
            <p:cNvSpPr/>
            <p:nvPr/>
          </p:nvSpPr>
          <p:spPr>
            <a:xfrm>
              <a:off x="4962450" y="3469825"/>
              <a:ext cx="67075" cy="124750"/>
            </a:xfrm>
            <a:custGeom>
              <a:avLst/>
              <a:gdLst/>
              <a:ahLst/>
              <a:cxnLst/>
              <a:rect l="l" t="t" r="r" b="b"/>
              <a:pathLst>
                <a:path w="2683" h="4990" extrusionOk="0">
                  <a:moveTo>
                    <a:pt x="2103" y="1"/>
                  </a:moveTo>
                  <a:cubicBezTo>
                    <a:pt x="2086" y="1"/>
                    <a:pt x="2068" y="2"/>
                    <a:pt x="2050" y="4"/>
                  </a:cubicBezTo>
                  <a:cubicBezTo>
                    <a:pt x="1569" y="80"/>
                    <a:pt x="1139" y="333"/>
                    <a:pt x="810" y="662"/>
                  </a:cubicBezTo>
                  <a:cubicBezTo>
                    <a:pt x="557" y="966"/>
                    <a:pt x="380" y="1320"/>
                    <a:pt x="304" y="1700"/>
                  </a:cubicBezTo>
                  <a:cubicBezTo>
                    <a:pt x="0" y="3092"/>
                    <a:pt x="785" y="4509"/>
                    <a:pt x="2151" y="4965"/>
                  </a:cubicBezTo>
                  <a:cubicBezTo>
                    <a:pt x="2177" y="4990"/>
                    <a:pt x="2202" y="4990"/>
                    <a:pt x="2252" y="4990"/>
                  </a:cubicBezTo>
                  <a:cubicBezTo>
                    <a:pt x="2607" y="4990"/>
                    <a:pt x="2683" y="4484"/>
                    <a:pt x="2354" y="4383"/>
                  </a:cubicBezTo>
                  <a:cubicBezTo>
                    <a:pt x="1316" y="4003"/>
                    <a:pt x="683" y="2915"/>
                    <a:pt x="911" y="1827"/>
                  </a:cubicBezTo>
                  <a:cubicBezTo>
                    <a:pt x="962" y="1548"/>
                    <a:pt x="1088" y="1295"/>
                    <a:pt x="1265" y="1093"/>
                  </a:cubicBezTo>
                  <a:cubicBezTo>
                    <a:pt x="1519" y="840"/>
                    <a:pt x="1822" y="688"/>
                    <a:pt x="2177" y="612"/>
                  </a:cubicBezTo>
                  <a:cubicBezTo>
                    <a:pt x="2354" y="586"/>
                    <a:pt x="2455" y="409"/>
                    <a:pt x="2430" y="257"/>
                  </a:cubicBezTo>
                  <a:cubicBezTo>
                    <a:pt x="2384" y="98"/>
                    <a:pt x="2257" y="1"/>
                    <a:pt x="2103" y="1"/>
                  </a:cubicBezTo>
                  <a:close/>
                </a:path>
              </a:pathLst>
            </a:custGeom>
            <a:solidFill>
              <a:srgbClr val="F76B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137;p70">
              <a:extLst>
                <a:ext uri="{FF2B5EF4-FFF2-40B4-BE49-F238E27FC236}">
                  <a16:creationId xmlns:a16="http://schemas.microsoft.com/office/drawing/2014/main" id="{7F8FD504-BA9A-479C-960C-182EE743DD8D}"/>
                </a:ext>
              </a:extLst>
            </p:cNvPr>
            <p:cNvSpPr/>
            <p:nvPr/>
          </p:nvSpPr>
          <p:spPr>
            <a:xfrm>
              <a:off x="5788750" y="3572425"/>
              <a:ext cx="184750" cy="217025"/>
            </a:xfrm>
            <a:custGeom>
              <a:avLst/>
              <a:gdLst/>
              <a:ahLst/>
              <a:cxnLst/>
              <a:rect l="l" t="t" r="r" b="b"/>
              <a:pathLst>
                <a:path w="7390" h="8681" extrusionOk="0">
                  <a:moveTo>
                    <a:pt x="5644" y="0"/>
                  </a:moveTo>
                  <a:lnTo>
                    <a:pt x="5644" y="0"/>
                  </a:lnTo>
                  <a:cubicBezTo>
                    <a:pt x="0" y="3720"/>
                    <a:pt x="1417" y="8681"/>
                    <a:pt x="1417" y="8681"/>
                  </a:cubicBezTo>
                  <a:cubicBezTo>
                    <a:pt x="2354" y="8428"/>
                    <a:pt x="3265" y="8023"/>
                    <a:pt x="4075" y="7491"/>
                  </a:cubicBezTo>
                  <a:cubicBezTo>
                    <a:pt x="7390" y="5365"/>
                    <a:pt x="6428" y="1822"/>
                    <a:pt x="5644" y="0"/>
                  </a:cubicBezTo>
                  <a:close/>
                </a:path>
              </a:pathLst>
            </a:custGeom>
            <a:solidFill>
              <a:srgbClr val="EB65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138;p70">
              <a:extLst>
                <a:ext uri="{FF2B5EF4-FFF2-40B4-BE49-F238E27FC236}">
                  <a16:creationId xmlns:a16="http://schemas.microsoft.com/office/drawing/2014/main" id="{860B5FD8-3C43-4301-BF75-796B74FFD3C7}"/>
                </a:ext>
              </a:extLst>
            </p:cNvPr>
            <p:cNvSpPr/>
            <p:nvPr/>
          </p:nvSpPr>
          <p:spPr>
            <a:xfrm>
              <a:off x="5995100" y="3206025"/>
              <a:ext cx="366875" cy="312625"/>
            </a:xfrm>
            <a:custGeom>
              <a:avLst/>
              <a:gdLst/>
              <a:ahLst/>
              <a:cxnLst/>
              <a:rect l="l" t="t" r="r" b="b"/>
              <a:pathLst>
                <a:path w="14675" h="12505" extrusionOk="0">
                  <a:moveTo>
                    <a:pt x="6363" y="0"/>
                  </a:moveTo>
                  <a:cubicBezTo>
                    <a:pt x="3005" y="0"/>
                    <a:pt x="222" y="2648"/>
                    <a:pt x="123" y="6052"/>
                  </a:cubicBezTo>
                  <a:cubicBezTo>
                    <a:pt x="0" y="9883"/>
                    <a:pt x="3131" y="12505"/>
                    <a:pt x="6413" y="12505"/>
                  </a:cubicBezTo>
                  <a:cubicBezTo>
                    <a:pt x="7879" y="12505"/>
                    <a:pt x="9375" y="11982"/>
                    <a:pt x="10626" y="10809"/>
                  </a:cubicBezTo>
                  <a:cubicBezTo>
                    <a:pt x="14675" y="6988"/>
                    <a:pt x="12119" y="180"/>
                    <a:pt x="6551" y="3"/>
                  </a:cubicBezTo>
                  <a:cubicBezTo>
                    <a:pt x="6488" y="1"/>
                    <a:pt x="6425" y="0"/>
                    <a:pt x="6363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139;p70">
              <a:extLst>
                <a:ext uri="{FF2B5EF4-FFF2-40B4-BE49-F238E27FC236}">
                  <a16:creationId xmlns:a16="http://schemas.microsoft.com/office/drawing/2014/main" id="{8AF23F05-DDA5-4EA6-AD20-6667B34A3FA5}"/>
                </a:ext>
              </a:extLst>
            </p:cNvPr>
            <p:cNvSpPr/>
            <p:nvPr/>
          </p:nvSpPr>
          <p:spPr>
            <a:xfrm>
              <a:off x="5829225" y="3134975"/>
              <a:ext cx="131000" cy="153800"/>
            </a:xfrm>
            <a:custGeom>
              <a:avLst/>
              <a:gdLst/>
              <a:ahLst/>
              <a:cxnLst/>
              <a:rect l="l" t="t" r="r" b="b"/>
              <a:pathLst>
                <a:path w="5240" h="6152" extrusionOk="0">
                  <a:moveTo>
                    <a:pt x="2305" y="0"/>
                  </a:moveTo>
                  <a:cubicBezTo>
                    <a:pt x="2186" y="0"/>
                    <a:pt x="2068" y="12"/>
                    <a:pt x="1949" y="36"/>
                  </a:cubicBezTo>
                  <a:cubicBezTo>
                    <a:pt x="709" y="314"/>
                    <a:pt x="1" y="1909"/>
                    <a:pt x="355" y="3579"/>
                  </a:cubicBezTo>
                  <a:cubicBezTo>
                    <a:pt x="696" y="5080"/>
                    <a:pt x="1793" y="6152"/>
                    <a:pt x="2912" y="6152"/>
                  </a:cubicBezTo>
                  <a:cubicBezTo>
                    <a:pt x="3038" y="6152"/>
                    <a:pt x="3165" y="6138"/>
                    <a:pt x="3291" y="6110"/>
                  </a:cubicBezTo>
                  <a:cubicBezTo>
                    <a:pt x="4531" y="5831"/>
                    <a:pt x="5239" y="4237"/>
                    <a:pt x="4885" y="2567"/>
                  </a:cubicBezTo>
                  <a:cubicBezTo>
                    <a:pt x="4542" y="1056"/>
                    <a:pt x="3432" y="0"/>
                    <a:pt x="2305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140;p70">
              <a:extLst>
                <a:ext uri="{FF2B5EF4-FFF2-40B4-BE49-F238E27FC236}">
                  <a16:creationId xmlns:a16="http://schemas.microsoft.com/office/drawing/2014/main" id="{30021598-B7D6-40DC-ABEA-78F875C92074}"/>
                </a:ext>
              </a:extLst>
            </p:cNvPr>
            <p:cNvSpPr/>
            <p:nvPr/>
          </p:nvSpPr>
          <p:spPr>
            <a:xfrm>
              <a:off x="5596400" y="3535675"/>
              <a:ext cx="333450" cy="262900"/>
            </a:xfrm>
            <a:custGeom>
              <a:avLst/>
              <a:gdLst/>
              <a:ahLst/>
              <a:cxnLst/>
              <a:rect l="l" t="t" r="r" b="b"/>
              <a:pathLst>
                <a:path w="13338" h="10516" extrusionOk="0">
                  <a:moveTo>
                    <a:pt x="11750" y="1"/>
                  </a:moveTo>
                  <a:cubicBezTo>
                    <a:pt x="10262" y="1"/>
                    <a:pt x="10548" y="1177"/>
                    <a:pt x="10275" y="1673"/>
                  </a:cubicBezTo>
                  <a:cubicBezTo>
                    <a:pt x="8048" y="5621"/>
                    <a:pt x="2000" y="5317"/>
                    <a:pt x="1139" y="6633"/>
                  </a:cubicBezTo>
                  <a:cubicBezTo>
                    <a:pt x="1" y="8413"/>
                    <a:pt x="2824" y="10515"/>
                    <a:pt x="6549" y="10515"/>
                  </a:cubicBezTo>
                  <a:cubicBezTo>
                    <a:pt x="7378" y="10515"/>
                    <a:pt x="8252" y="10411"/>
                    <a:pt x="9137" y="10176"/>
                  </a:cubicBezTo>
                  <a:cubicBezTo>
                    <a:pt x="9137" y="10176"/>
                    <a:pt x="7694" y="5216"/>
                    <a:pt x="13338" y="1496"/>
                  </a:cubicBezTo>
                  <a:cubicBezTo>
                    <a:pt x="13009" y="762"/>
                    <a:pt x="12528" y="2"/>
                    <a:pt x="11845" y="2"/>
                  </a:cubicBezTo>
                  <a:cubicBezTo>
                    <a:pt x="11812" y="1"/>
                    <a:pt x="11781" y="1"/>
                    <a:pt x="11750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141;p70">
              <a:extLst>
                <a:ext uri="{FF2B5EF4-FFF2-40B4-BE49-F238E27FC236}">
                  <a16:creationId xmlns:a16="http://schemas.microsoft.com/office/drawing/2014/main" id="{71AC7C43-7277-4B5F-BC24-BB47ACB0840F}"/>
                </a:ext>
              </a:extLst>
            </p:cNvPr>
            <p:cNvSpPr/>
            <p:nvPr/>
          </p:nvSpPr>
          <p:spPr>
            <a:xfrm>
              <a:off x="5624875" y="3554075"/>
              <a:ext cx="234750" cy="162300"/>
            </a:xfrm>
            <a:custGeom>
              <a:avLst/>
              <a:gdLst/>
              <a:ahLst/>
              <a:cxnLst/>
              <a:rect l="l" t="t" r="r" b="b"/>
              <a:pathLst>
                <a:path w="9390" h="6492" extrusionOk="0">
                  <a:moveTo>
                    <a:pt x="9390" y="0"/>
                  </a:moveTo>
                  <a:cubicBezTo>
                    <a:pt x="9389" y="1"/>
                    <a:pt x="6378" y="2784"/>
                    <a:pt x="5188" y="3417"/>
                  </a:cubicBezTo>
                  <a:cubicBezTo>
                    <a:pt x="1873" y="5163"/>
                    <a:pt x="0" y="5340"/>
                    <a:pt x="228" y="5644"/>
                  </a:cubicBezTo>
                  <a:cubicBezTo>
                    <a:pt x="700" y="6218"/>
                    <a:pt x="1504" y="6492"/>
                    <a:pt x="2446" y="6492"/>
                  </a:cubicBezTo>
                  <a:cubicBezTo>
                    <a:pt x="5237" y="6492"/>
                    <a:pt x="9238" y="4088"/>
                    <a:pt x="93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142;p70">
              <a:extLst>
                <a:ext uri="{FF2B5EF4-FFF2-40B4-BE49-F238E27FC236}">
                  <a16:creationId xmlns:a16="http://schemas.microsoft.com/office/drawing/2014/main" id="{167B7A35-2061-47AC-88DE-627550554726}"/>
                </a:ext>
              </a:extLst>
            </p:cNvPr>
            <p:cNvSpPr/>
            <p:nvPr/>
          </p:nvSpPr>
          <p:spPr>
            <a:xfrm>
              <a:off x="5383825" y="3176975"/>
              <a:ext cx="118325" cy="155050"/>
            </a:xfrm>
            <a:custGeom>
              <a:avLst/>
              <a:gdLst/>
              <a:ahLst/>
              <a:cxnLst/>
              <a:rect l="l" t="t" r="r" b="b"/>
              <a:pathLst>
                <a:path w="4733" h="6202" extrusionOk="0">
                  <a:moveTo>
                    <a:pt x="2444" y="1"/>
                  </a:moveTo>
                  <a:cubicBezTo>
                    <a:pt x="1169" y="1"/>
                    <a:pt x="101" y="1333"/>
                    <a:pt x="51" y="3038"/>
                  </a:cubicBezTo>
                  <a:cubicBezTo>
                    <a:pt x="0" y="4733"/>
                    <a:pt x="987" y="6151"/>
                    <a:pt x="2278" y="6201"/>
                  </a:cubicBezTo>
                  <a:cubicBezTo>
                    <a:pt x="2290" y="6202"/>
                    <a:pt x="2301" y="6202"/>
                    <a:pt x="2313" y="6202"/>
                  </a:cubicBezTo>
                  <a:cubicBezTo>
                    <a:pt x="3588" y="6202"/>
                    <a:pt x="4632" y="4845"/>
                    <a:pt x="4682" y="3164"/>
                  </a:cubicBezTo>
                  <a:cubicBezTo>
                    <a:pt x="4733" y="1469"/>
                    <a:pt x="3746" y="52"/>
                    <a:pt x="2480" y="1"/>
                  </a:cubicBezTo>
                  <a:cubicBezTo>
                    <a:pt x="2468" y="1"/>
                    <a:pt x="2456" y="1"/>
                    <a:pt x="2444" y="1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143;p70">
              <a:extLst>
                <a:ext uri="{FF2B5EF4-FFF2-40B4-BE49-F238E27FC236}">
                  <a16:creationId xmlns:a16="http://schemas.microsoft.com/office/drawing/2014/main" id="{38478068-FB2C-4143-BC9F-6500B113DA3D}"/>
                </a:ext>
              </a:extLst>
            </p:cNvPr>
            <p:cNvSpPr/>
            <p:nvPr/>
          </p:nvSpPr>
          <p:spPr>
            <a:xfrm>
              <a:off x="5128300" y="3378750"/>
              <a:ext cx="366900" cy="312625"/>
            </a:xfrm>
            <a:custGeom>
              <a:avLst/>
              <a:gdLst/>
              <a:ahLst/>
              <a:cxnLst/>
              <a:rect l="l" t="t" r="r" b="b"/>
              <a:pathLst>
                <a:path w="14676" h="12505" extrusionOk="0">
                  <a:moveTo>
                    <a:pt x="6365" y="0"/>
                  </a:moveTo>
                  <a:cubicBezTo>
                    <a:pt x="3006" y="0"/>
                    <a:pt x="223" y="2672"/>
                    <a:pt x="123" y="6052"/>
                  </a:cubicBezTo>
                  <a:cubicBezTo>
                    <a:pt x="1" y="9883"/>
                    <a:pt x="3119" y="12505"/>
                    <a:pt x="6402" y="12505"/>
                  </a:cubicBezTo>
                  <a:cubicBezTo>
                    <a:pt x="7869" y="12505"/>
                    <a:pt x="9368" y="11982"/>
                    <a:pt x="10626" y="10809"/>
                  </a:cubicBezTo>
                  <a:cubicBezTo>
                    <a:pt x="14675" y="7013"/>
                    <a:pt x="12119" y="206"/>
                    <a:pt x="6551" y="3"/>
                  </a:cubicBezTo>
                  <a:cubicBezTo>
                    <a:pt x="6489" y="1"/>
                    <a:pt x="6427" y="0"/>
                    <a:pt x="6365" y="0"/>
                  </a:cubicBezTo>
                  <a:close/>
                </a:path>
              </a:pathLst>
            </a:custGeom>
            <a:solidFill>
              <a:srgbClr val="E0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144;p70">
              <a:extLst>
                <a:ext uri="{FF2B5EF4-FFF2-40B4-BE49-F238E27FC236}">
                  <a16:creationId xmlns:a16="http://schemas.microsoft.com/office/drawing/2014/main" id="{C1FE7372-C938-4165-AA2E-AA8D70922109}"/>
                </a:ext>
              </a:extLst>
            </p:cNvPr>
            <p:cNvSpPr/>
            <p:nvPr/>
          </p:nvSpPr>
          <p:spPr>
            <a:xfrm>
              <a:off x="5002925" y="2998775"/>
              <a:ext cx="592225" cy="569875"/>
            </a:xfrm>
            <a:custGeom>
              <a:avLst/>
              <a:gdLst/>
              <a:ahLst/>
              <a:cxnLst/>
              <a:rect l="l" t="t" r="r" b="b"/>
              <a:pathLst>
                <a:path w="23689" h="22795" extrusionOk="0">
                  <a:moveTo>
                    <a:pt x="12246" y="1586"/>
                  </a:moveTo>
                  <a:cubicBezTo>
                    <a:pt x="17666" y="1586"/>
                    <a:pt x="22069" y="5980"/>
                    <a:pt x="22094" y="11406"/>
                  </a:cubicBezTo>
                  <a:cubicBezTo>
                    <a:pt x="22094" y="15354"/>
                    <a:pt x="19716" y="18922"/>
                    <a:pt x="16071" y="20441"/>
                  </a:cubicBezTo>
                  <a:cubicBezTo>
                    <a:pt x="14843" y="20949"/>
                    <a:pt x="13556" y="21196"/>
                    <a:pt x="12281" y="21196"/>
                  </a:cubicBezTo>
                  <a:cubicBezTo>
                    <a:pt x="9746" y="21196"/>
                    <a:pt x="7261" y="20218"/>
                    <a:pt x="5391" y="18366"/>
                  </a:cubicBezTo>
                  <a:cubicBezTo>
                    <a:pt x="2582" y="15582"/>
                    <a:pt x="1722" y="11381"/>
                    <a:pt x="3190" y="7711"/>
                  </a:cubicBezTo>
                  <a:cubicBezTo>
                    <a:pt x="4683" y="4041"/>
                    <a:pt x="8226" y="1637"/>
                    <a:pt x="12199" y="1587"/>
                  </a:cubicBezTo>
                  <a:cubicBezTo>
                    <a:pt x="12215" y="1586"/>
                    <a:pt x="12230" y="1586"/>
                    <a:pt x="12246" y="1586"/>
                  </a:cubicBezTo>
                  <a:close/>
                  <a:moveTo>
                    <a:pt x="12299" y="1"/>
                  </a:moveTo>
                  <a:cubicBezTo>
                    <a:pt x="9351" y="1"/>
                    <a:pt x="6454" y="1148"/>
                    <a:pt x="4278" y="3307"/>
                  </a:cubicBezTo>
                  <a:cubicBezTo>
                    <a:pt x="1013" y="6547"/>
                    <a:pt x="1" y="11431"/>
                    <a:pt x="1747" y="15683"/>
                  </a:cubicBezTo>
                  <a:cubicBezTo>
                    <a:pt x="3468" y="19935"/>
                    <a:pt x="7593" y="22744"/>
                    <a:pt x="12199" y="22794"/>
                  </a:cubicBezTo>
                  <a:cubicBezTo>
                    <a:pt x="18501" y="22794"/>
                    <a:pt x="23638" y="17708"/>
                    <a:pt x="23689" y="11406"/>
                  </a:cubicBezTo>
                  <a:cubicBezTo>
                    <a:pt x="23664" y="6800"/>
                    <a:pt x="20905" y="2649"/>
                    <a:pt x="16679" y="878"/>
                  </a:cubicBezTo>
                  <a:cubicBezTo>
                    <a:pt x="15261" y="287"/>
                    <a:pt x="13774" y="1"/>
                    <a:pt x="1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145;p70">
              <a:extLst>
                <a:ext uri="{FF2B5EF4-FFF2-40B4-BE49-F238E27FC236}">
                  <a16:creationId xmlns:a16="http://schemas.microsoft.com/office/drawing/2014/main" id="{E073B8BF-ABAE-4AC0-A7A0-42DE9D554832}"/>
                </a:ext>
              </a:extLst>
            </p:cNvPr>
            <p:cNvSpPr/>
            <p:nvPr/>
          </p:nvSpPr>
          <p:spPr>
            <a:xfrm>
              <a:off x="5685600" y="2940575"/>
              <a:ext cx="591600" cy="569875"/>
            </a:xfrm>
            <a:custGeom>
              <a:avLst/>
              <a:gdLst/>
              <a:ahLst/>
              <a:cxnLst/>
              <a:rect l="l" t="t" r="r" b="b"/>
              <a:pathLst>
                <a:path w="23664" h="22795" extrusionOk="0">
                  <a:moveTo>
                    <a:pt x="12221" y="1586"/>
                  </a:moveTo>
                  <a:cubicBezTo>
                    <a:pt x="17640" y="1586"/>
                    <a:pt x="22044" y="5980"/>
                    <a:pt x="22095" y="11406"/>
                  </a:cubicBezTo>
                  <a:cubicBezTo>
                    <a:pt x="22069" y="15354"/>
                    <a:pt x="19716" y="18922"/>
                    <a:pt x="16046" y="20440"/>
                  </a:cubicBezTo>
                  <a:cubicBezTo>
                    <a:pt x="14827" y="20949"/>
                    <a:pt x="13545" y="21196"/>
                    <a:pt x="12273" y="21196"/>
                  </a:cubicBezTo>
                  <a:cubicBezTo>
                    <a:pt x="9743" y="21196"/>
                    <a:pt x="7252" y="20218"/>
                    <a:pt x="5366" y="18365"/>
                  </a:cubicBezTo>
                  <a:cubicBezTo>
                    <a:pt x="2557" y="15581"/>
                    <a:pt x="1697" y="11380"/>
                    <a:pt x="3190" y="7711"/>
                  </a:cubicBezTo>
                  <a:cubicBezTo>
                    <a:pt x="4683" y="4041"/>
                    <a:pt x="8226" y="1637"/>
                    <a:pt x="12174" y="1586"/>
                  </a:cubicBezTo>
                  <a:cubicBezTo>
                    <a:pt x="12189" y="1586"/>
                    <a:pt x="12205" y="1586"/>
                    <a:pt x="12221" y="1586"/>
                  </a:cubicBezTo>
                  <a:close/>
                  <a:moveTo>
                    <a:pt x="12274" y="0"/>
                  </a:moveTo>
                  <a:cubicBezTo>
                    <a:pt x="9325" y="0"/>
                    <a:pt x="6429" y="1148"/>
                    <a:pt x="4253" y="3307"/>
                  </a:cubicBezTo>
                  <a:cubicBezTo>
                    <a:pt x="988" y="6547"/>
                    <a:pt x="1" y="11431"/>
                    <a:pt x="1722" y="15683"/>
                  </a:cubicBezTo>
                  <a:cubicBezTo>
                    <a:pt x="3468" y="19934"/>
                    <a:pt x="7568" y="22743"/>
                    <a:pt x="12174" y="22794"/>
                  </a:cubicBezTo>
                  <a:cubicBezTo>
                    <a:pt x="18476" y="22794"/>
                    <a:pt x="23638" y="17707"/>
                    <a:pt x="23664" y="11406"/>
                  </a:cubicBezTo>
                  <a:cubicBezTo>
                    <a:pt x="23664" y="6800"/>
                    <a:pt x="20905" y="2649"/>
                    <a:pt x="16653" y="878"/>
                  </a:cubicBezTo>
                  <a:cubicBezTo>
                    <a:pt x="15236" y="287"/>
                    <a:pt x="13749" y="0"/>
                    <a:pt x="12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146;p70">
              <a:extLst>
                <a:ext uri="{FF2B5EF4-FFF2-40B4-BE49-F238E27FC236}">
                  <a16:creationId xmlns:a16="http://schemas.microsoft.com/office/drawing/2014/main" id="{8A3A273C-2DC0-4084-BE87-002D4BFE6424}"/>
                </a:ext>
              </a:extLst>
            </p:cNvPr>
            <p:cNvSpPr/>
            <p:nvPr/>
          </p:nvSpPr>
          <p:spPr>
            <a:xfrm>
              <a:off x="5561600" y="3183375"/>
              <a:ext cx="172125" cy="65750"/>
            </a:xfrm>
            <a:custGeom>
              <a:avLst/>
              <a:gdLst/>
              <a:ahLst/>
              <a:cxnLst/>
              <a:rect l="l" t="t" r="r" b="b"/>
              <a:pathLst>
                <a:path w="6885" h="2630" extrusionOk="0">
                  <a:moveTo>
                    <a:pt x="3730" y="1"/>
                  </a:moveTo>
                  <a:cubicBezTo>
                    <a:pt x="2378" y="1"/>
                    <a:pt x="1032" y="513"/>
                    <a:pt x="1" y="1516"/>
                  </a:cubicBezTo>
                  <a:lnTo>
                    <a:pt x="1089" y="2630"/>
                  </a:lnTo>
                  <a:cubicBezTo>
                    <a:pt x="1159" y="2577"/>
                    <a:pt x="2216" y="1563"/>
                    <a:pt x="3735" y="1563"/>
                  </a:cubicBezTo>
                  <a:cubicBezTo>
                    <a:pt x="4406" y="1563"/>
                    <a:pt x="5167" y="1760"/>
                    <a:pt x="5973" y="2326"/>
                  </a:cubicBezTo>
                  <a:lnTo>
                    <a:pt x="6884" y="1036"/>
                  </a:lnTo>
                  <a:cubicBezTo>
                    <a:pt x="5940" y="342"/>
                    <a:pt x="4833" y="1"/>
                    <a:pt x="3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147;p70">
              <a:extLst>
                <a:ext uri="{FF2B5EF4-FFF2-40B4-BE49-F238E27FC236}">
                  <a16:creationId xmlns:a16="http://schemas.microsoft.com/office/drawing/2014/main" id="{736249E2-479B-40C5-A179-2A20B42B708F}"/>
                </a:ext>
              </a:extLst>
            </p:cNvPr>
            <p:cNvSpPr/>
            <p:nvPr/>
          </p:nvSpPr>
          <p:spPr>
            <a:xfrm>
              <a:off x="5538825" y="3337000"/>
              <a:ext cx="162000" cy="129825"/>
            </a:xfrm>
            <a:custGeom>
              <a:avLst/>
              <a:gdLst/>
              <a:ahLst/>
              <a:cxnLst/>
              <a:rect l="l" t="t" r="r" b="b"/>
              <a:pathLst>
                <a:path w="6480" h="5193" extrusionOk="0">
                  <a:moveTo>
                    <a:pt x="1736" y="0"/>
                  </a:moveTo>
                  <a:cubicBezTo>
                    <a:pt x="1625" y="0"/>
                    <a:pt x="1511" y="9"/>
                    <a:pt x="1392" y="28"/>
                  </a:cubicBezTo>
                  <a:cubicBezTo>
                    <a:pt x="1013" y="104"/>
                    <a:pt x="684" y="332"/>
                    <a:pt x="456" y="635"/>
                  </a:cubicBezTo>
                  <a:cubicBezTo>
                    <a:pt x="228" y="939"/>
                    <a:pt x="76" y="1268"/>
                    <a:pt x="51" y="1648"/>
                  </a:cubicBezTo>
                  <a:cubicBezTo>
                    <a:pt x="0" y="2331"/>
                    <a:pt x="228" y="3014"/>
                    <a:pt x="684" y="3546"/>
                  </a:cubicBezTo>
                  <a:cubicBezTo>
                    <a:pt x="1063" y="4027"/>
                    <a:pt x="1570" y="4432"/>
                    <a:pt x="2152" y="4710"/>
                  </a:cubicBezTo>
                  <a:cubicBezTo>
                    <a:pt x="2756" y="5033"/>
                    <a:pt x="3430" y="5192"/>
                    <a:pt x="4105" y="5192"/>
                  </a:cubicBezTo>
                  <a:cubicBezTo>
                    <a:pt x="4646" y="5192"/>
                    <a:pt x="5188" y="5090"/>
                    <a:pt x="5695" y="4887"/>
                  </a:cubicBezTo>
                  <a:lnTo>
                    <a:pt x="5695" y="4887"/>
                  </a:lnTo>
                  <a:cubicBezTo>
                    <a:pt x="5479" y="4916"/>
                    <a:pt x="5263" y="4930"/>
                    <a:pt x="5048" y="4930"/>
                  </a:cubicBezTo>
                  <a:cubicBezTo>
                    <a:pt x="4130" y="4930"/>
                    <a:pt x="3235" y="4671"/>
                    <a:pt x="2455" y="4179"/>
                  </a:cubicBezTo>
                  <a:cubicBezTo>
                    <a:pt x="1974" y="3900"/>
                    <a:pt x="1595" y="3521"/>
                    <a:pt x="1266" y="3090"/>
                  </a:cubicBezTo>
                  <a:cubicBezTo>
                    <a:pt x="962" y="2711"/>
                    <a:pt x="810" y="2230"/>
                    <a:pt x="836" y="1724"/>
                  </a:cubicBezTo>
                  <a:cubicBezTo>
                    <a:pt x="836" y="1293"/>
                    <a:pt x="1139" y="914"/>
                    <a:pt x="1544" y="762"/>
                  </a:cubicBezTo>
                  <a:cubicBezTo>
                    <a:pt x="1631" y="735"/>
                    <a:pt x="1723" y="723"/>
                    <a:pt x="1819" y="723"/>
                  </a:cubicBezTo>
                  <a:cubicBezTo>
                    <a:pt x="2176" y="723"/>
                    <a:pt x="2594" y="886"/>
                    <a:pt x="3012" y="1066"/>
                  </a:cubicBezTo>
                  <a:cubicBezTo>
                    <a:pt x="3832" y="1465"/>
                    <a:pt x="4777" y="1834"/>
                    <a:pt x="5725" y="1834"/>
                  </a:cubicBezTo>
                  <a:cubicBezTo>
                    <a:pt x="5977" y="1834"/>
                    <a:pt x="6229" y="1808"/>
                    <a:pt x="6479" y="1749"/>
                  </a:cubicBezTo>
                  <a:cubicBezTo>
                    <a:pt x="5290" y="1724"/>
                    <a:pt x="4303" y="1116"/>
                    <a:pt x="3290" y="534"/>
                  </a:cubicBezTo>
                  <a:cubicBezTo>
                    <a:pt x="2861" y="276"/>
                    <a:pt x="2358" y="0"/>
                    <a:pt x="1736" y="0"/>
                  </a:cubicBezTo>
                  <a:close/>
                </a:path>
              </a:pathLst>
            </a:custGeom>
            <a:solidFill>
              <a:srgbClr val="271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B7F39E5-1FF9-4873-9449-C8DCF3C5C30A}"/>
              </a:ext>
            </a:extLst>
          </p:cNvPr>
          <p:cNvSpPr/>
          <p:nvPr/>
        </p:nvSpPr>
        <p:spPr>
          <a:xfrm>
            <a:off x="1050845" y="708036"/>
            <a:ext cx="7884425" cy="175432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ăm,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2023</a:t>
            </a:r>
          </a:p>
          <a:p>
            <a:pPr algn="ctr"/>
            <a:r>
              <a:rPr lang="en-US" sz="3600" b="1" u="sng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3662A00-5390-4E42-BA52-DFF08C81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8850" y="1828800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3661BE15-C420-424B-A706-BACA0E8E3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1485900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2111192E-1677-4FF8-B9E2-881C7A6D6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3620" y="1531024"/>
            <a:ext cx="457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98308D77-593A-46D3-9862-7CF9AD32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08610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8DB8D582-7284-4AC1-A113-D85717D2F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950" y="302895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B8EC425D-4199-4386-B941-0EA4B0B35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3145259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E053C18C-D0BC-4189-AE12-580F01883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0" y="31432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1F8DDDB1-7A5B-46FC-91BA-1ADC6C7E1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8850" y="3429000"/>
            <a:ext cx="2914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D2193119-C03F-40BE-840C-38F7BEB2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429000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07CBDB1D-6FC9-44FC-BF71-25CB12B35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672798"/>
            <a:ext cx="628650" cy="1428750"/>
          </a:xfrm>
          <a:prstGeom prst="rtTriangle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4AD3DD3E-6B2B-4643-9BC0-FC8152D9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794315"/>
            <a:ext cx="4857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DC.</a:t>
            </a:r>
          </a:p>
        </p:txBody>
      </p:sp>
      <p:sp>
        <p:nvSpPr>
          <p:cNvPr id="7182" name="Line 14">
            <a:extLst>
              <a:ext uri="{FF2B5EF4-FFF2-40B4-BE49-F238E27FC236}">
                <a16:creationId xmlns:a16="http://schemas.microsoft.com/office/drawing/2014/main" id="{0475D7BF-51BB-437D-BE25-23627B10E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828800"/>
            <a:ext cx="0" cy="1314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3" name="Line 15">
            <a:extLst>
              <a:ext uri="{FF2B5EF4-FFF2-40B4-BE49-F238E27FC236}">
                <a16:creationId xmlns:a16="http://schemas.microsoft.com/office/drawing/2014/main" id="{C88CE915-C93E-4F1F-A7D6-9990E4DFC4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2971800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B89F3D24-BFB2-4C66-A5E1-361E9FB5D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1850" y="2971800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5" name="Text Box 17">
            <a:extLst>
              <a:ext uri="{FF2B5EF4-FFF2-40B4-BE49-F238E27FC236}">
                <a16:creationId xmlns:a16="http://schemas.microsoft.com/office/drawing/2014/main" id="{C907CC60-346D-4226-803C-9B2C21E8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086100"/>
            <a:ext cx="400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6CC6422F-6251-4DA8-AE33-05A3EEB8A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318" y="2290465"/>
            <a:ext cx="1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A2773C5C-A0A1-4D71-9BE8-5DCCDE13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229100"/>
            <a:ext cx="59436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AH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2166D3-65C7-4EB1-9B79-ECAC92CA88EE}"/>
              </a:ext>
            </a:extLst>
          </p:cNvPr>
          <p:cNvSpPr txBox="1"/>
          <p:nvPr/>
        </p:nvSpPr>
        <p:spPr>
          <a:xfrm>
            <a:off x="1600200" y="28246"/>
            <a:ext cx="60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2.46914E-6 L -0.20938 0.0046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80" grpId="0" animBg="1"/>
      <p:bldP spid="7180" grpId="1" animBg="1"/>
      <p:bldP spid="7180" grpId="2" animBg="1"/>
      <p:bldP spid="7181" grpId="0"/>
      <p:bldP spid="71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Text Box 8">
            <a:extLst>
              <a:ext uri="{FF2B5EF4-FFF2-40B4-BE49-F238E27FC236}">
                <a16:creationId xmlns:a16="http://schemas.microsoft.com/office/drawing/2014/main" id="{43DFFB37-B3E9-461B-80C0-18B866EC8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603" y="2972121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52233" name="Text Box 9">
            <a:extLst>
              <a:ext uri="{FF2B5EF4-FFF2-40B4-BE49-F238E27FC236}">
                <a16:creationId xmlns:a16="http://schemas.microsoft.com/office/drawing/2014/main" id="{42C923A0-730D-47A0-9BA5-FCDFA4CC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738" y="3144859"/>
            <a:ext cx="5191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BF1C71B8-1400-4958-AE6C-390BD2D2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119" y="1634384"/>
            <a:ext cx="47871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2235" name="Text Box 11">
            <a:extLst>
              <a:ext uri="{FF2B5EF4-FFF2-40B4-BE49-F238E27FC236}">
                <a16:creationId xmlns:a16="http://schemas.microsoft.com/office/drawing/2014/main" id="{67F93F82-E606-43BF-AD77-81633F889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076" y="1614679"/>
            <a:ext cx="516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2F0101D3-5B4D-4D9C-A311-93F12E7A2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588" y="3198169"/>
            <a:ext cx="51792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B7C16CA1-5E80-4879-A25C-497B44E67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871" y="3175085"/>
            <a:ext cx="478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00"/>
                </a:solidFill>
                <a:latin typeface="+mj-lt"/>
              </a:rPr>
              <a:t>I</a:t>
            </a:r>
          </a:p>
        </p:txBody>
      </p:sp>
      <p:sp>
        <p:nvSpPr>
          <p:cNvPr id="52247" name="Freeform 23">
            <a:extLst>
              <a:ext uri="{FF2B5EF4-FFF2-40B4-BE49-F238E27FC236}">
                <a16:creationId xmlns:a16="http://schemas.microsoft.com/office/drawing/2014/main" id="{49FDDB24-7C9F-4238-BA45-63F0132FE6C4}"/>
              </a:ext>
            </a:extLst>
          </p:cNvPr>
          <p:cNvSpPr>
            <a:spLocks/>
          </p:cNvSpPr>
          <p:nvPr/>
        </p:nvSpPr>
        <p:spPr bwMode="auto">
          <a:xfrm>
            <a:off x="3336219" y="1943100"/>
            <a:ext cx="2628900" cy="125730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52248" name="Freeform 24">
            <a:extLst>
              <a:ext uri="{FF2B5EF4-FFF2-40B4-BE49-F238E27FC236}">
                <a16:creationId xmlns:a16="http://schemas.microsoft.com/office/drawing/2014/main" id="{426ADE81-AB71-481A-B723-37B3DEFAC25B}"/>
              </a:ext>
            </a:extLst>
          </p:cNvPr>
          <p:cNvSpPr>
            <a:spLocks/>
          </p:cNvSpPr>
          <p:nvPr/>
        </p:nvSpPr>
        <p:spPr bwMode="auto">
          <a:xfrm>
            <a:off x="2536119" y="1943100"/>
            <a:ext cx="800100" cy="1257300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52249" name="Text Box 25">
            <a:extLst>
              <a:ext uri="{FF2B5EF4-FFF2-40B4-BE49-F238E27FC236}">
                <a16:creationId xmlns:a16="http://schemas.microsoft.com/office/drawing/2014/main" id="{299D5C89-17E8-4981-816A-9C9E342F07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34965" y="3697306"/>
            <a:ext cx="766759" cy="64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sym typeface="Wingdings 2" panose="05020102010507070707" pitchFamily="18" charset="2"/>
              </a:rPr>
              <a:t></a:t>
            </a:r>
          </a:p>
        </p:txBody>
      </p:sp>
      <p:grpSp>
        <p:nvGrpSpPr>
          <p:cNvPr id="14" name="Google Shape;7125;p63">
            <a:extLst>
              <a:ext uri="{FF2B5EF4-FFF2-40B4-BE49-F238E27FC236}">
                <a16:creationId xmlns:a16="http://schemas.microsoft.com/office/drawing/2014/main" id="{DC002AC1-9F2D-4644-9C5C-589E21DB8F32}"/>
              </a:ext>
            </a:extLst>
          </p:cNvPr>
          <p:cNvGrpSpPr/>
          <p:nvPr/>
        </p:nvGrpSpPr>
        <p:grpSpPr>
          <a:xfrm>
            <a:off x="-32073" y="60623"/>
            <a:ext cx="1098005" cy="1159587"/>
            <a:chOff x="1723500" y="3432750"/>
            <a:chExt cx="1210875" cy="1364900"/>
          </a:xfrm>
        </p:grpSpPr>
        <p:grpSp>
          <p:nvGrpSpPr>
            <p:cNvPr id="15" name="Google Shape;7126;p63">
              <a:extLst>
                <a:ext uri="{FF2B5EF4-FFF2-40B4-BE49-F238E27FC236}">
                  <a16:creationId xmlns:a16="http://schemas.microsoft.com/office/drawing/2014/main" id="{109C45D8-F0A0-4CD2-820D-E6699AF0CD71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7" name="Google Shape;7127;p63">
                <a:extLst>
                  <a:ext uri="{FF2B5EF4-FFF2-40B4-BE49-F238E27FC236}">
                    <a16:creationId xmlns:a16="http://schemas.microsoft.com/office/drawing/2014/main" id="{1DA264EE-6474-4E26-9879-29A603C860BE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128;p63">
                <a:extLst>
                  <a:ext uri="{FF2B5EF4-FFF2-40B4-BE49-F238E27FC236}">
                    <a16:creationId xmlns:a16="http://schemas.microsoft.com/office/drawing/2014/main" id="{B61ECE66-C8F3-4E5B-959F-3CDA13FB312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129;p63">
                <a:extLst>
                  <a:ext uri="{FF2B5EF4-FFF2-40B4-BE49-F238E27FC236}">
                    <a16:creationId xmlns:a16="http://schemas.microsoft.com/office/drawing/2014/main" id="{15885660-F4CB-4298-95A7-47AD200E28E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130;p63">
                <a:extLst>
                  <a:ext uri="{FF2B5EF4-FFF2-40B4-BE49-F238E27FC236}">
                    <a16:creationId xmlns:a16="http://schemas.microsoft.com/office/drawing/2014/main" id="{BEF1EEFA-0485-46EE-AFAF-8D9D22C0EAA7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131;p63">
                <a:extLst>
                  <a:ext uri="{FF2B5EF4-FFF2-40B4-BE49-F238E27FC236}">
                    <a16:creationId xmlns:a16="http://schemas.microsoft.com/office/drawing/2014/main" id="{B4894B74-A95D-453F-AD66-BF01EC672E55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132;p63">
                <a:extLst>
                  <a:ext uri="{FF2B5EF4-FFF2-40B4-BE49-F238E27FC236}">
                    <a16:creationId xmlns:a16="http://schemas.microsoft.com/office/drawing/2014/main" id="{6997A06C-8C40-49D6-97F6-99CB1CA2AF53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133;p63">
                <a:extLst>
                  <a:ext uri="{FF2B5EF4-FFF2-40B4-BE49-F238E27FC236}">
                    <a16:creationId xmlns:a16="http://schemas.microsoft.com/office/drawing/2014/main" id="{CEA70BB5-AA31-4CE2-80A2-1CCA25732B02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134;p63">
                <a:extLst>
                  <a:ext uri="{FF2B5EF4-FFF2-40B4-BE49-F238E27FC236}">
                    <a16:creationId xmlns:a16="http://schemas.microsoft.com/office/drawing/2014/main" id="{6C002A4D-63FD-4367-8D65-2765EC001F0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135;p63">
                <a:extLst>
                  <a:ext uri="{FF2B5EF4-FFF2-40B4-BE49-F238E27FC236}">
                    <a16:creationId xmlns:a16="http://schemas.microsoft.com/office/drawing/2014/main" id="{654B8962-D01D-4505-9CD4-F48F18F20B0E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136;p63">
                <a:extLst>
                  <a:ext uri="{FF2B5EF4-FFF2-40B4-BE49-F238E27FC236}">
                    <a16:creationId xmlns:a16="http://schemas.microsoft.com/office/drawing/2014/main" id="{D6184861-7D71-4956-B63F-0B977FFF2F1B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137;p63">
                <a:extLst>
                  <a:ext uri="{FF2B5EF4-FFF2-40B4-BE49-F238E27FC236}">
                    <a16:creationId xmlns:a16="http://schemas.microsoft.com/office/drawing/2014/main" id="{62ACFA0D-2506-49E1-A74C-6909B9F05FE4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138;p63">
                <a:extLst>
                  <a:ext uri="{FF2B5EF4-FFF2-40B4-BE49-F238E27FC236}">
                    <a16:creationId xmlns:a16="http://schemas.microsoft.com/office/drawing/2014/main" id="{BDEDDC6F-3644-4347-808E-BEE011830F51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139;p63">
                <a:extLst>
                  <a:ext uri="{FF2B5EF4-FFF2-40B4-BE49-F238E27FC236}">
                    <a16:creationId xmlns:a16="http://schemas.microsoft.com/office/drawing/2014/main" id="{94E15266-9544-43DC-BDF1-D3C9EF084863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140;p63">
                <a:extLst>
                  <a:ext uri="{FF2B5EF4-FFF2-40B4-BE49-F238E27FC236}">
                    <a16:creationId xmlns:a16="http://schemas.microsoft.com/office/drawing/2014/main" id="{62DADD46-EDFF-4250-8776-89F0CA302D35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141;p63">
                <a:extLst>
                  <a:ext uri="{FF2B5EF4-FFF2-40B4-BE49-F238E27FC236}">
                    <a16:creationId xmlns:a16="http://schemas.microsoft.com/office/drawing/2014/main" id="{430CFF30-024B-40FB-92A8-18F207258C69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142;p63">
                <a:extLst>
                  <a:ext uri="{FF2B5EF4-FFF2-40B4-BE49-F238E27FC236}">
                    <a16:creationId xmlns:a16="http://schemas.microsoft.com/office/drawing/2014/main" id="{21C82B2F-15B2-4C0D-97F0-37D3684472DA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143;p63">
                <a:extLst>
                  <a:ext uri="{FF2B5EF4-FFF2-40B4-BE49-F238E27FC236}">
                    <a16:creationId xmlns:a16="http://schemas.microsoft.com/office/drawing/2014/main" id="{E660D959-6EA6-4815-956E-7B4407D9513C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144;p63">
                <a:extLst>
                  <a:ext uri="{FF2B5EF4-FFF2-40B4-BE49-F238E27FC236}">
                    <a16:creationId xmlns:a16="http://schemas.microsoft.com/office/drawing/2014/main" id="{FB3037F5-1F41-4B7F-AB51-715702F626E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145;p63">
                <a:extLst>
                  <a:ext uri="{FF2B5EF4-FFF2-40B4-BE49-F238E27FC236}">
                    <a16:creationId xmlns:a16="http://schemas.microsoft.com/office/drawing/2014/main" id="{945802F0-09A6-405C-A008-17D8BD8D942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146;p63">
                <a:extLst>
                  <a:ext uri="{FF2B5EF4-FFF2-40B4-BE49-F238E27FC236}">
                    <a16:creationId xmlns:a16="http://schemas.microsoft.com/office/drawing/2014/main" id="{4E5F2401-A544-4ABF-AB12-B3890BA64B1C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147;p63">
                <a:extLst>
                  <a:ext uri="{FF2B5EF4-FFF2-40B4-BE49-F238E27FC236}">
                    <a16:creationId xmlns:a16="http://schemas.microsoft.com/office/drawing/2014/main" id="{E1B8A82D-F98E-4C4A-8FBF-59AAA226FDDA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148;p63">
                <a:extLst>
                  <a:ext uri="{FF2B5EF4-FFF2-40B4-BE49-F238E27FC236}">
                    <a16:creationId xmlns:a16="http://schemas.microsoft.com/office/drawing/2014/main" id="{EC3B50EC-0FB0-44B2-994A-107E8B380D6D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149;p63">
                <a:extLst>
                  <a:ext uri="{FF2B5EF4-FFF2-40B4-BE49-F238E27FC236}">
                    <a16:creationId xmlns:a16="http://schemas.microsoft.com/office/drawing/2014/main" id="{DF1ADF1C-3E98-49F9-9272-A2231898B97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150;p63">
                <a:extLst>
                  <a:ext uri="{FF2B5EF4-FFF2-40B4-BE49-F238E27FC236}">
                    <a16:creationId xmlns:a16="http://schemas.microsoft.com/office/drawing/2014/main" id="{96FF318C-8D53-4102-9AD6-7532FCCC6318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151;p63">
                <a:extLst>
                  <a:ext uri="{FF2B5EF4-FFF2-40B4-BE49-F238E27FC236}">
                    <a16:creationId xmlns:a16="http://schemas.microsoft.com/office/drawing/2014/main" id="{4EB1C2B8-3B01-4FD6-935C-4D824685C0EA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152;p63">
                <a:extLst>
                  <a:ext uri="{FF2B5EF4-FFF2-40B4-BE49-F238E27FC236}">
                    <a16:creationId xmlns:a16="http://schemas.microsoft.com/office/drawing/2014/main" id="{C8412EB9-B1DB-45C0-82E0-7169E75E6FAF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153;p63">
                <a:extLst>
                  <a:ext uri="{FF2B5EF4-FFF2-40B4-BE49-F238E27FC236}">
                    <a16:creationId xmlns:a16="http://schemas.microsoft.com/office/drawing/2014/main" id="{2B08D2B5-A898-4E4C-8DBF-E0C808BD1021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154;p63">
                <a:extLst>
                  <a:ext uri="{FF2B5EF4-FFF2-40B4-BE49-F238E27FC236}">
                    <a16:creationId xmlns:a16="http://schemas.microsoft.com/office/drawing/2014/main" id="{9E055AE7-BD90-481C-B89D-10400D795E6B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155;p63">
                <a:extLst>
                  <a:ext uri="{FF2B5EF4-FFF2-40B4-BE49-F238E27FC236}">
                    <a16:creationId xmlns:a16="http://schemas.microsoft.com/office/drawing/2014/main" id="{F4D10916-E18E-4709-B012-8FE2CE59AE1E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156;p63">
                <a:extLst>
                  <a:ext uri="{FF2B5EF4-FFF2-40B4-BE49-F238E27FC236}">
                    <a16:creationId xmlns:a16="http://schemas.microsoft.com/office/drawing/2014/main" id="{B8E574E4-1703-4E68-B595-8B32410DFAA3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157;p63">
                <a:extLst>
                  <a:ext uri="{FF2B5EF4-FFF2-40B4-BE49-F238E27FC236}">
                    <a16:creationId xmlns:a16="http://schemas.microsoft.com/office/drawing/2014/main" id="{550C1502-FFFD-462C-BF8C-59DD72A7F744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158;p63">
                <a:extLst>
                  <a:ext uri="{FF2B5EF4-FFF2-40B4-BE49-F238E27FC236}">
                    <a16:creationId xmlns:a16="http://schemas.microsoft.com/office/drawing/2014/main" id="{281F3733-B376-4A7B-BC8A-C5E9023A4962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159;p63">
                <a:extLst>
                  <a:ext uri="{FF2B5EF4-FFF2-40B4-BE49-F238E27FC236}">
                    <a16:creationId xmlns:a16="http://schemas.microsoft.com/office/drawing/2014/main" id="{D5D3E347-EE4E-4C2A-8CCC-C62168C0FEE3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160;p63">
                <a:extLst>
                  <a:ext uri="{FF2B5EF4-FFF2-40B4-BE49-F238E27FC236}">
                    <a16:creationId xmlns:a16="http://schemas.microsoft.com/office/drawing/2014/main" id="{A7411022-ACE3-49B3-9105-BA0E0E3C52E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161;p63">
                <a:extLst>
                  <a:ext uri="{FF2B5EF4-FFF2-40B4-BE49-F238E27FC236}">
                    <a16:creationId xmlns:a16="http://schemas.microsoft.com/office/drawing/2014/main" id="{9A516C65-2471-4DD6-A792-32CCF0BEE8C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162;p63">
                <a:extLst>
                  <a:ext uri="{FF2B5EF4-FFF2-40B4-BE49-F238E27FC236}">
                    <a16:creationId xmlns:a16="http://schemas.microsoft.com/office/drawing/2014/main" id="{8C9CB0C5-F80B-469F-AFA1-ACD573509EA7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7163;p63">
                <a:extLst>
                  <a:ext uri="{FF2B5EF4-FFF2-40B4-BE49-F238E27FC236}">
                    <a16:creationId xmlns:a16="http://schemas.microsoft.com/office/drawing/2014/main" id="{30ED7F8F-FB4A-4CC6-81F7-CAA9739C5B05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7164;p63">
                <a:extLst>
                  <a:ext uri="{FF2B5EF4-FFF2-40B4-BE49-F238E27FC236}">
                    <a16:creationId xmlns:a16="http://schemas.microsoft.com/office/drawing/2014/main" id="{A3BC115E-B526-450D-B1E7-AE38CCA12FF4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165;p63">
                <a:extLst>
                  <a:ext uri="{FF2B5EF4-FFF2-40B4-BE49-F238E27FC236}">
                    <a16:creationId xmlns:a16="http://schemas.microsoft.com/office/drawing/2014/main" id="{FD402B37-D587-49CF-815C-C2161BD5B70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7166;p63">
                <a:extLst>
                  <a:ext uri="{FF2B5EF4-FFF2-40B4-BE49-F238E27FC236}">
                    <a16:creationId xmlns:a16="http://schemas.microsoft.com/office/drawing/2014/main" id="{AEC9B707-D68F-4494-9E99-323A1C41626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7167;p63">
                <a:extLst>
                  <a:ext uri="{FF2B5EF4-FFF2-40B4-BE49-F238E27FC236}">
                    <a16:creationId xmlns:a16="http://schemas.microsoft.com/office/drawing/2014/main" id="{49D0F41B-86BA-4EE2-BABD-7E570F4D3FDA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168;p63">
                <a:extLst>
                  <a:ext uri="{FF2B5EF4-FFF2-40B4-BE49-F238E27FC236}">
                    <a16:creationId xmlns:a16="http://schemas.microsoft.com/office/drawing/2014/main" id="{8D04CFD8-9B91-4807-8896-55C334049C24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7169;p63">
                <a:extLst>
                  <a:ext uri="{FF2B5EF4-FFF2-40B4-BE49-F238E27FC236}">
                    <a16:creationId xmlns:a16="http://schemas.microsoft.com/office/drawing/2014/main" id="{2F742A6A-39DC-42DD-8662-179F17A19658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7170;p63">
                <a:extLst>
                  <a:ext uri="{FF2B5EF4-FFF2-40B4-BE49-F238E27FC236}">
                    <a16:creationId xmlns:a16="http://schemas.microsoft.com/office/drawing/2014/main" id="{7A1BC51E-BC45-472D-AAAA-CC5B4626B26A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171;p63">
                <a:extLst>
                  <a:ext uri="{FF2B5EF4-FFF2-40B4-BE49-F238E27FC236}">
                    <a16:creationId xmlns:a16="http://schemas.microsoft.com/office/drawing/2014/main" id="{72BE71DD-1A73-47A3-AFB5-D55B5F5D93D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7172;p63">
                <a:extLst>
                  <a:ext uri="{FF2B5EF4-FFF2-40B4-BE49-F238E27FC236}">
                    <a16:creationId xmlns:a16="http://schemas.microsoft.com/office/drawing/2014/main" id="{81E2D97D-5F6C-4CEF-9907-E961E26E0869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7173;p63">
                <a:extLst>
                  <a:ext uri="{FF2B5EF4-FFF2-40B4-BE49-F238E27FC236}">
                    <a16:creationId xmlns:a16="http://schemas.microsoft.com/office/drawing/2014/main" id="{35E66589-78B7-4FFA-9A20-64097D0B65C8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174;p63">
                <a:extLst>
                  <a:ext uri="{FF2B5EF4-FFF2-40B4-BE49-F238E27FC236}">
                    <a16:creationId xmlns:a16="http://schemas.microsoft.com/office/drawing/2014/main" id="{68DAE4A4-9301-4338-9FA7-2D5C00C39624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7175;p63">
                <a:extLst>
                  <a:ext uri="{FF2B5EF4-FFF2-40B4-BE49-F238E27FC236}">
                    <a16:creationId xmlns:a16="http://schemas.microsoft.com/office/drawing/2014/main" id="{520047AA-A754-4E3D-BB27-943CC5D6CE02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176;p63">
                <a:extLst>
                  <a:ext uri="{FF2B5EF4-FFF2-40B4-BE49-F238E27FC236}">
                    <a16:creationId xmlns:a16="http://schemas.microsoft.com/office/drawing/2014/main" id="{033DD488-B0FD-4AB6-AAC2-442CEB42CBEA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177;p63">
                <a:extLst>
                  <a:ext uri="{FF2B5EF4-FFF2-40B4-BE49-F238E27FC236}">
                    <a16:creationId xmlns:a16="http://schemas.microsoft.com/office/drawing/2014/main" id="{E5D1804F-9C4C-44C2-B835-EA6BDF986C4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7178;p63">
                <a:extLst>
                  <a:ext uri="{FF2B5EF4-FFF2-40B4-BE49-F238E27FC236}">
                    <a16:creationId xmlns:a16="http://schemas.microsoft.com/office/drawing/2014/main" id="{F46C5962-3FC0-4A84-B011-CDB7300C649D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179;p63">
                <a:extLst>
                  <a:ext uri="{FF2B5EF4-FFF2-40B4-BE49-F238E27FC236}">
                    <a16:creationId xmlns:a16="http://schemas.microsoft.com/office/drawing/2014/main" id="{1F115500-F00F-48FE-B6AB-7FE56AA4915E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180;p63">
                <a:extLst>
                  <a:ext uri="{FF2B5EF4-FFF2-40B4-BE49-F238E27FC236}">
                    <a16:creationId xmlns:a16="http://schemas.microsoft.com/office/drawing/2014/main" id="{4D68317B-CD74-4AD6-B7D7-638CC6D01DC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81;p63">
                <a:extLst>
                  <a:ext uri="{FF2B5EF4-FFF2-40B4-BE49-F238E27FC236}">
                    <a16:creationId xmlns:a16="http://schemas.microsoft.com/office/drawing/2014/main" id="{89500732-33EB-498F-9B6D-0EBA2ACC5675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182;p63">
                <a:extLst>
                  <a:ext uri="{FF2B5EF4-FFF2-40B4-BE49-F238E27FC236}">
                    <a16:creationId xmlns:a16="http://schemas.microsoft.com/office/drawing/2014/main" id="{B2F931B3-FF4A-4D5B-BC12-91AA3BC952E0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183;p63">
                <a:extLst>
                  <a:ext uri="{FF2B5EF4-FFF2-40B4-BE49-F238E27FC236}">
                    <a16:creationId xmlns:a16="http://schemas.microsoft.com/office/drawing/2014/main" id="{AA8BF7A6-6273-43B4-AB91-ABCCC2F418B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184;p63">
                <a:extLst>
                  <a:ext uri="{FF2B5EF4-FFF2-40B4-BE49-F238E27FC236}">
                    <a16:creationId xmlns:a16="http://schemas.microsoft.com/office/drawing/2014/main" id="{3DC317B2-3B92-4E44-BB1B-C65EFF5220F6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185;p63">
                <a:extLst>
                  <a:ext uri="{FF2B5EF4-FFF2-40B4-BE49-F238E27FC236}">
                    <a16:creationId xmlns:a16="http://schemas.microsoft.com/office/drawing/2014/main" id="{A88F250F-312D-4809-AB45-AAE221D78D1F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186;p63">
                <a:extLst>
                  <a:ext uri="{FF2B5EF4-FFF2-40B4-BE49-F238E27FC236}">
                    <a16:creationId xmlns:a16="http://schemas.microsoft.com/office/drawing/2014/main" id="{6B598726-BB27-494F-AFC5-4F126FF20F94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187;p63">
                <a:extLst>
                  <a:ext uri="{FF2B5EF4-FFF2-40B4-BE49-F238E27FC236}">
                    <a16:creationId xmlns:a16="http://schemas.microsoft.com/office/drawing/2014/main" id="{BD4DCC93-7135-493F-BED6-462F0DC8FEF8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188;p63">
                <a:extLst>
                  <a:ext uri="{FF2B5EF4-FFF2-40B4-BE49-F238E27FC236}">
                    <a16:creationId xmlns:a16="http://schemas.microsoft.com/office/drawing/2014/main" id="{72A71685-3967-418D-B655-ED549C2B70C1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189;p63">
                <a:extLst>
                  <a:ext uri="{FF2B5EF4-FFF2-40B4-BE49-F238E27FC236}">
                    <a16:creationId xmlns:a16="http://schemas.microsoft.com/office/drawing/2014/main" id="{9DD9C743-E3FE-486D-808E-D90D154BAA09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190;p63">
                <a:extLst>
                  <a:ext uri="{FF2B5EF4-FFF2-40B4-BE49-F238E27FC236}">
                    <a16:creationId xmlns:a16="http://schemas.microsoft.com/office/drawing/2014/main" id="{ACC94B9F-78D2-465D-9CA4-34544237929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7191;p63">
              <a:extLst>
                <a:ext uri="{FF2B5EF4-FFF2-40B4-BE49-F238E27FC236}">
                  <a16:creationId xmlns:a16="http://schemas.microsoft.com/office/drawing/2014/main" id="{CC683531-179E-41D2-8A75-9FAB5706301F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7205;p65">
            <a:extLst>
              <a:ext uri="{FF2B5EF4-FFF2-40B4-BE49-F238E27FC236}">
                <a16:creationId xmlns:a16="http://schemas.microsoft.com/office/drawing/2014/main" id="{15A49E5B-D98A-4EB5-9B63-F022153436D8}"/>
              </a:ext>
            </a:extLst>
          </p:cNvPr>
          <p:cNvGrpSpPr/>
          <p:nvPr/>
        </p:nvGrpSpPr>
        <p:grpSpPr>
          <a:xfrm>
            <a:off x="-199207" y="1145312"/>
            <a:ext cx="1403148" cy="1003050"/>
            <a:chOff x="6343825" y="377925"/>
            <a:chExt cx="2013163" cy="774675"/>
          </a:xfrm>
        </p:grpSpPr>
        <p:grpSp>
          <p:nvGrpSpPr>
            <p:cNvPr id="82" name="Google Shape;7206;p65">
              <a:extLst>
                <a:ext uri="{FF2B5EF4-FFF2-40B4-BE49-F238E27FC236}">
                  <a16:creationId xmlns:a16="http://schemas.microsoft.com/office/drawing/2014/main" id="{6FBB738E-5ED7-4BBC-B7A1-8D82CA9DAB22}"/>
                </a:ext>
              </a:extLst>
            </p:cNvPr>
            <p:cNvGrpSpPr/>
            <p:nvPr/>
          </p:nvGrpSpPr>
          <p:grpSpPr>
            <a:xfrm>
              <a:off x="7484213" y="377925"/>
              <a:ext cx="872775" cy="774675"/>
              <a:chOff x="4167300" y="4652325"/>
              <a:chExt cx="872775" cy="774675"/>
            </a:xfrm>
          </p:grpSpPr>
          <p:sp>
            <p:nvSpPr>
              <p:cNvPr id="111" name="Google Shape;7207;p65">
                <a:extLst>
                  <a:ext uri="{FF2B5EF4-FFF2-40B4-BE49-F238E27FC236}">
                    <a16:creationId xmlns:a16="http://schemas.microsoft.com/office/drawing/2014/main" id="{43066F1B-5A17-4E3C-939B-65C65F3825DE}"/>
                  </a:ext>
                </a:extLst>
              </p:cNvPr>
              <p:cNvSpPr/>
              <p:nvPr/>
            </p:nvSpPr>
            <p:spPr>
              <a:xfrm>
                <a:off x="4167300" y="4682125"/>
                <a:ext cx="872775" cy="744875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29795" extrusionOk="0">
                    <a:moveTo>
                      <a:pt x="34698" y="0"/>
                    </a:moveTo>
                    <a:cubicBezTo>
                      <a:pt x="34676" y="0"/>
                      <a:pt x="34653" y="4"/>
                      <a:pt x="34632" y="12"/>
                    </a:cubicBezTo>
                    <a:lnTo>
                      <a:pt x="27471" y="2557"/>
                    </a:lnTo>
                    <a:cubicBezTo>
                      <a:pt x="27455" y="2562"/>
                      <a:pt x="27444" y="2573"/>
                      <a:pt x="27430" y="2582"/>
                    </a:cubicBezTo>
                    <a:cubicBezTo>
                      <a:pt x="27424" y="2586"/>
                      <a:pt x="27415" y="2587"/>
                      <a:pt x="27410" y="2593"/>
                    </a:cubicBezTo>
                    <a:lnTo>
                      <a:pt x="4046" y="22093"/>
                    </a:lnTo>
                    <a:lnTo>
                      <a:pt x="2352" y="23507"/>
                    </a:lnTo>
                    <a:lnTo>
                      <a:pt x="83" y="25400"/>
                    </a:lnTo>
                    <a:cubicBezTo>
                      <a:pt x="26" y="25448"/>
                      <a:pt x="0" y="25524"/>
                      <a:pt x="18" y="25597"/>
                    </a:cubicBezTo>
                    <a:cubicBezTo>
                      <a:pt x="456" y="27452"/>
                      <a:pt x="1760" y="29013"/>
                      <a:pt x="3507" y="29776"/>
                    </a:cubicBezTo>
                    <a:cubicBezTo>
                      <a:pt x="3532" y="29789"/>
                      <a:pt x="3560" y="29794"/>
                      <a:pt x="3586" y="29794"/>
                    </a:cubicBezTo>
                    <a:cubicBezTo>
                      <a:pt x="3632" y="29794"/>
                      <a:pt x="3677" y="29779"/>
                      <a:pt x="3714" y="29748"/>
                    </a:cubicBezTo>
                    <a:lnTo>
                      <a:pt x="5981" y="27855"/>
                    </a:lnTo>
                    <a:lnTo>
                      <a:pt x="7676" y="26442"/>
                    </a:lnTo>
                    <a:lnTo>
                      <a:pt x="31039" y="6941"/>
                    </a:lnTo>
                    <a:cubicBezTo>
                      <a:pt x="31051" y="6932"/>
                      <a:pt x="31056" y="6918"/>
                      <a:pt x="31066" y="6906"/>
                    </a:cubicBezTo>
                    <a:cubicBezTo>
                      <a:pt x="31071" y="6899"/>
                      <a:pt x="31080" y="6896"/>
                      <a:pt x="31085" y="6887"/>
                    </a:cubicBezTo>
                    <a:lnTo>
                      <a:pt x="34870" y="297"/>
                    </a:lnTo>
                    <a:cubicBezTo>
                      <a:pt x="34911" y="224"/>
                      <a:pt x="34902" y="135"/>
                      <a:pt x="34850" y="71"/>
                    </a:cubicBezTo>
                    <a:cubicBezTo>
                      <a:pt x="34812" y="25"/>
                      <a:pt x="34755" y="0"/>
                      <a:pt x="34698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208;p65">
                <a:extLst>
                  <a:ext uri="{FF2B5EF4-FFF2-40B4-BE49-F238E27FC236}">
                    <a16:creationId xmlns:a16="http://schemas.microsoft.com/office/drawing/2014/main" id="{46578EC8-4108-4DA9-8550-0295732695AB}"/>
                  </a:ext>
                </a:extLst>
              </p:cNvPr>
              <p:cNvSpPr/>
              <p:nvPr/>
            </p:nvSpPr>
            <p:spPr>
              <a:xfrm>
                <a:off x="4175950" y="5250950"/>
                <a:ext cx="13050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5220" h="5500" extrusionOk="0">
                    <a:moveTo>
                      <a:pt x="1938" y="1248"/>
                    </a:moveTo>
                    <a:lnTo>
                      <a:pt x="1964" y="1279"/>
                    </a:lnTo>
                    <a:lnTo>
                      <a:pt x="1286" y="1897"/>
                    </a:lnTo>
                    <a:lnTo>
                      <a:pt x="1262" y="1897"/>
                    </a:lnTo>
                    <a:cubicBezTo>
                      <a:pt x="1248" y="1882"/>
                      <a:pt x="1254" y="1871"/>
                      <a:pt x="1262" y="1866"/>
                    </a:cubicBezTo>
                    <a:lnTo>
                      <a:pt x="1938" y="1248"/>
                    </a:lnTo>
                    <a:close/>
                    <a:moveTo>
                      <a:pt x="2035" y="2426"/>
                    </a:moveTo>
                    <a:lnTo>
                      <a:pt x="2035" y="2426"/>
                    </a:lnTo>
                    <a:cubicBezTo>
                      <a:pt x="1884" y="2584"/>
                      <a:pt x="1740" y="2765"/>
                      <a:pt x="1663" y="2969"/>
                    </a:cubicBezTo>
                    <a:lnTo>
                      <a:pt x="1628" y="2976"/>
                    </a:lnTo>
                    <a:cubicBezTo>
                      <a:pt x="1626" y="2974"/>
                      <a:pt x="1623" y="2965"/>
                      <a:pt x="1625" y="2954"/>
                    </a:cubicBezTo>
                    <a:cubicBezTo>
                      <a:pt x="1708" y="2745"/>
                      <a:pt x="1854" y="2555"/>
                      <a:pt x="2035" y="2426"/>
                    </a:cubicBezTo>
                    <a:close/>
                    <a:moveTo>
                      <a:pt x="2680" y="3075"/>
                    </a:moveTo>
                    <a:lnTo>
                      <a:pt x="2432" y="3334"/>
                    </a:lnTo>
                    <a:lnTo>
                      <a:pt x="2405" y="3332"/>
                    </a:lnTo>
                    <a:cubicBezTo>
                      <a:pt x="2396" y="3323"/>
                      <a:pt x="2397" y="3312"/>
                      <a:pt x="2407" y="3304"/>
                    </a:cubicBezTo>
                    <a:lnTo>
                      <a:pt x="2680" y="3075"/>
                    </a:lnTo>
                    <a:close/>
                    <a:moveTo>
                      <a:pt x="3300" y="3699"/>
                    </a:moveTo>
                    <a:lnTo>
                      <a:pt x="3105" y="4070"/>
                    </a:lnTo>
                    <a:lnTo>
                      <a:pt x="3073" y="4070"/>
                    </a:lnTo>
                    <a:cubicBezTo>
                      <a:pt x="3068" y="4064"/>
                      <a:pt x="3067" y="4055"/>
                      <a:pt x="3072" y="4050"/>
                    </a:cubicBezTo>
                    <a:lnTo>
                      <a:pt x="3300" y="3699"/>
                    </a:lnTo>
                    <a:close/>
                    <a:moveTo>
                      <a:pt x="4138" y="4195"/>
                    </a:moveTo>
                    <a:lnTo>
                      <a:pt x="3831" y="4452"/>
                    </a:lnTo>
                    <a:lnTo>
                      <a:pt x="3806" y="4452"/>
                    </a:lnTo>
                    <a:lnTo>
                      <a:pt x="3748" y="4500"/>
                    </a:lnTo>
                    <a:lnTo>
                      <a:pt x="3748" y="4500"/>
                    </a:lnTo>
                    <a:lnTo>
                      <a:pt x="3804" y="4449"/>
                    </a:lnTo>
                    <a:lnTo>
                      <a:pt x="4138" y="4195"/>
                    </a:lnTo>
                    <a:close/>
                    <a:moveTo>
                      <a:pt x="1999" y="1"/>
                    </a:moveTo>
                    <a:cubicBezTo>
                      <a:pt x="1981" y="1"/>
                      <a:pt x="1963" y="7"/>
                      <a:pt x="1949" y="19"/>
                    </a:cubicBezTo>
                    <a:lnTo>
                      <a:pt x="33" y="1617"/>
                    </a:lnTo>
                    <a:cubicBezTo>
                      <a:pt x="9" y="1637"/>
                      <a:pt x="1" y="1671"/>
                      <a:pt x="9" y="1701"/>
                    </a:cubicBezTo>
                    <a:cubicBezTo>
                      <a:pt x="100" y="2044"/>
                      <a:pt x="223" y="2385"/>
                      <a:pt x="374" y="2708"/>
                    </a:cubicBezTo>
                    <a:cubicBezTo>
                      <a:pt x="585" y="3153"/>
                      <a:pt x="852" y="3571"/>
                      <a:pt x="1167" y="3949"/>
                    </a:cubicBezTo>
                    <a:cubicBezTo>
                      <a:pt x="1505" y="4354"/>
                      <a:pt x="1900" y="4716"/>
                      <a:pt x="2335" y="5014"/>
                    </a:cubicBezTo>
                    <a:cubicBezTo>
                      <a:pt x="2600" y="5196"/>
                      <a:pt x="2878" y="5356"/>
                      <a:pt x="3170" y="5490"/>
                    </a:cubicBezTo>
                    <a:cubicBezTo>
                      <a:pt x="3183" y="5496"/>
                      <a:pt x="3196" y="5499"/>
                      <a:pt x="3209" y="5499"/>
                    </a:cubicBezTo>
                    <a:cubicBezTo>
                      <a:pt x="3227" y="5499"/>
                      <a:pt x="3244" y="5493"/>
                      <a:pt x="3258" y="5481"/>
                    </a:cubicBezTo>
                    <a:lnTo>
                      <a:pt x="5190" y="3870"/>
                    </a:lnTo>
                    <a:cubicBezTo>
                      <a:pt x="5211" y="3852"/>
                      <a:pt x="5219" y="3826"/>
                      <a:pt x="5219" y="3799"/>
                    </a:cubicBezTo>
                    <a:cubicBezTo>
                      <a:pt x="5215" y="3782"/>
                      <a:pt x="5210" y="3770"/>
                      <a:pt x="5200" y="3758"/>
                    </a:cubicBezTo>
                    <a:cubicBezTo>
                      <a:pt x="5193" y="3749"/>
                      <a:pt x="5184" y="3739"/>
                      <a:pt x="5172" y="3736"/>
                    </a:cubicBezTo>
                    <a:cubicBezTo>
                      <a:pt x="4899" y="3607"/>
                      <a:pt x="4638" y="3463"/>
                      <a:pt x="4396" y="3296"/>
                    </a:cubicBezTo>
                    <a:cubicBezTo>
                      <a:pt x="3938" y="2996"/>
                      <a:pt x="3535" y="2636"/>
                      <a:pt x="3191" y="2224"/>
                    </a:cubicBezTo>
                    <a:cubicBezTo>
                      <a:pt x="2843" y="1807"/>
                      <a:pt x="2591" y="1381"/>
                      <a:pt x="2416" y="1005"/>
                    </a:cubicBezTo>
                    <a:cubicBezTo>
                      <a:pt x="2240" y="619"/>
                      <a:pt x="2137" y="286"/>
                      <a:pt x="2078" y="61"/>
                    </a:cubicBezTo>
                    <a:cubicBezTo>
                      <a:pt x="2076" y="46"/>
                      <a:pt x="2069" y="38"/>
                      <a:pt x="2062" y="28"/>
                    </a:cubicBezTo>
                    <a:cubicBezTo>
                      <a:pt x="2053" y="19"/>
                      <a:pt x="2040" y="9"/>
                      <a:pt x="2027" y="6"/>
                    </a:cubicBezTo>
                    <a:cubicBezTo>
                      <a:pt x="2018" y="2"/>
                      <a:pt x="2009" y="1"/>
                      <a:pt x="19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209;p65">
                <a:extLst>
                  <a:ext uri="{FF2B5EF4-FFF2-40B4-BE49-F238E27FC236}">
                    <a16:creationId xmlns:a16="http://schemas.microsoft.com/office/drawing/2014/main" id="{4C811956-56AC-47D4-8994-1F9F81E3343D}"/>
                  </a:ext>
                </a:extLst>
              </p:cNvPr>
              <p:cNvSpPr/>
              <p:nvPr/>
            </p:nvSpPr>
            <p:spPr>
              <a:xfrm>
                <a:off x="4976850" y="4664500"/>
                <a:ext cx="49050" cy="4517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1807" extrusionOk="0">
                    <a:moveTo>
                      <a:pt x="1879" y="1"/>
                    </a:moveTo>
                    <a:cubicBezTo>
                      <a:pt x="1870" y="1"/>
                      <a:pt x="1860" y="3"/>
                      <a:pt x="1851" y="6"/>
                    </a:cubicBezTo>
                    <a:lnTo>
                      <a:pt x="62" y="643"/>
                    </a:lnTo>
                    <a:cubicBezTo>
                      <a:pt x="24" y="656"/>
                      <a:pt x="0" y="698"/>
                      <a:pt x="11" y="738"/>
                    </a:cubicBezTo>
                    <a:cubicBezTo>
                      <a:pt x="73" y="971"/>
                      <a:pt x="183" y="1182"/>
                      <a:pt x="336" y="1366"/>
                    </a:cubicBezTo>
                    <a:cubicBezTo>
                      <a:pt x="490" y="1550"/>
                      <a:pt x="678" y="1697"/>
                      <a:pt x="897" y="1799"/>
                    </a:cubicBezTo>
                    <a:cubicBezTo>
                      <a:pt x="908" y="1804"/>
                      <a:pt x="919" y="1807"/>
                      <a:pt x="930" y="1807"/>
                    </a:cubicBezTo>
                    <a:cubicBezTo>
                      <a:pt x="958" y="1807"/>
                      <a:pt x="984" y="1792"/>
                      <a:pt x="999" y="1766"/>
                    </a:cubicBezTo>
                    <a:lnTo>
                      <a:pt x="1946" y="119"/>
                    </a:lnTo>
                    <a:cubicBezTo>
                      <a:pt x="1961" y="91"/>
                      <a:pt x="1958" y="54"/>
                      <a:pt x="1937" y="28"/>
                    </a:cubicBezTo>
                    <a:cubicBezTo>
                      <a:pt x="1922" y="11"/>
                      <a:pt x="1901" y="1"/>
                      <a:pt x="18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210;p65">
                <a:extLst>
                  <a:ext uri="{FF2B5EF4-FFF2-40B4-BE49-F238E27FC236}">
                    <a16:creationId xmlns:a16="http://schemas.microsoft.com/office/drawing/2014/main" id="{18F0FDF8-EF48-4B44-B3F7-5CAE15034391}"/>
                  </a:ext>
                </a:extLst>
              </p:cNvPr>
              <p:cNvSpPr/>
              <p:nvPr/>
            </p:nvSpPr>
            <p:spPr>
              <a:xfrm>
                <a:off x="4860625" y="4683750"/>
                <a:ext cx="136625" cy="1329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317" extrusionOk="0">
                    <a:moveTo>
                      <a:pt x="3469" y="1220"/>
                    </a:moveTo>
                    <a:cubicBezTo>
                      <a:pt x="2796" y="1455"/>
                      <a:pt x="2131" y="1721"/>
                      <a:pt x="1501" y="2045"/>
                    </a:cubicBezTo>
                    <a:lnTo>
                      <a:pt x="1476" y="2039"/>
                    </a:lnTo>
                    <a:lnTo>
                      <a:pt x="1418" y="2089"/>
                    </a:lnTo>
                    <a:lnTo>
                      <a:pt x="1416" y="2086"/>
                    </a:lnTo>
                    <a:lnTo>
                      <a:pt x="1471" y="2034"/>
                    </a:lnTo>
                    <a:cubicBezTo>
                      <a:pt x="2117" y="1687"/>
                      <a:pt x="2783" y="1420"/>
                      <a:pt x="3469" y="1220"/>
                    </a:cubicBezTo>
                    <a:close/>
                    <a:moveTo>
                      <a:pt x="3397" y="1945"/>
                    </a:moveTo>
                    <a:lnTo>
                      <a:pt x="3415" y="1978"/>
                    </a:lnTo>
                    <a:lnTo>
                      <a:pt x="2639" y="2417"/>
                    </a:lnTo>
                    <a:lnTo>
                      <a:pt x="2615" y="2417"/>
                    </a:lnTo>
                    <a:lnTo>
                      <a:pt x="2559" y="2464"/>
                    </a:lnTo>
                    <a:lnTo>
                      <a:pt x="2557" y="2460"/>
                    </a:lnTo>
                    <a:lnTo>
                      <a:pt x="2612" y="2414"/>
                    </a:lnTo>
                    <a:lnTo>
                      <a:pt x="3397" y="1945"/>
                    </a:lnTo>
                    <a:close/>
                    <a:moveTo>
                      <a:pt x="4360" y="0"/>
                    </a:moveTo>
                    <a:cubicBezTo>
                      <a:pt x="4352" y="0"/>
                      <a:pt x="4343" y="2"/>
                      <a:pt x="4335" y="5"/>
                    </a:cubicBezTo>
                    <a:lnTo>
                      <a:pt x="54" y="1526"/>
                    </a:lnTo>
                    <a:cubicBezTo>
                      <a:pt x="34" y="1532"/>
                      <a:pt x="18" y="1550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8" y="2103"/>
                    </a:cubicBezTo>
                    <a:cubicBezTo>
                      <a:pt x="567" y="2647"/>
                      <a:pt x="922" y="3166"/>
                      <a:pt x="1325" y="3648"/>
                    </a:cubicBezTo>
                    <a:cubicBezTo>
                      <a:pt x="1750" y="4157"/>
                      <a:pt x="2221" y="4621"/>
                      <a:pt x="2733" y="5037"/>
                    </a:cubicBezTo>
                    <a:cubicBezTo>
                      <a:pt x="2846" y="5129"/>
                      <a:pt x="2959" y="5215"/>
                      <a:pt x="3072" y="5301"/>
                    </a:cubicBezTo>
                    <a:cubicBezTo>
                      <a:pt x="3085" y="5312"/>
                      <a:pt x="3104" y="5317"/>
                      <a:pt x="3123" y="5317"/>
                    </a:cubicBezTo>
                    <a:cubicBezTo>
                      <a:pt x="3127" y="5317"/>
                      <a:pt x="3131" y="5316"/>
                      <a:pt x="3135" y="5316"/>
                    </a:cubicBezTo>
                    <a:cubicBezTo>
                      <a:pt x="3159" y="5313"/>
                      <a:pt x="3178" y="5297"/>
                      <a:pt x="3186" y="5279"/>
                    </a:cubicBezTo>
                    <a:lnTo>
                      <a:pt x="5199" y="1781"/>
                    </a:lnTo>
                    <a:lnTo>
                      <a:pt x="5453" y="1343"/>
                    </a:lnTo>
                    <a:cubicBezTo>
                      <a:pt x="5463" y="1324"/>
                      <a:pt x="5464" y="1302"/>
                      <a:pt x="5458" y="1280"/>
                    </a:cubicBezTo>
                    <a:cubicBezTo>
                      <a:pt x="5454" y="1269"/>
                      <a:pt x="5452" y="1260"/>
                      <a:pt x="5443" y="1252"/>
                    </a:cubicBezTo>
                    <a:cubicBezTo>
                      <a:pt x="5435" y="1243"/>
                      <a:pt x="5425" y="1236"/>
                      <a:pt x="5417" y="1232"/>
                    </a:cubicBezTo>
                    <a:cubicBezTo>
                      <a:pt x="5180" y="1115"/>
                      <a:pt x="4973" y="953"/>
                      <a:pt x="4801" y="748"/>
                    </a:cubicBezTo>
                    <a:cubicBezTo>
                      <a:pt x="4632" y="544"/>
                      <a:pt x="4511" y="313"/>
                      <a:pt x="4438" y="58"/>
                    </a:cubicBezTo>
                    <a:cubicBezTo>
                      <a:pt x="4434" y="47"/>
                      <a:pt x="4428" y="34"/>
                      <a:pt x="4421" y="26"/>
                    </a:cubicBezTo>
                    <a:cubicBezTo>
                      <a:pt x="4416" y="18"/>
                      <a:pt x="4407" y="16"/>
                      <a:pt x="4400" y="12"/>
                    </a:cubicBezTo>
                    <a:lnTo>
                      <a:pt x="4397" y="10"/>
                    </a:lnTo>
                    <a:cubicBezTo>
                      <a:pt x="4386" y="4"/>
                      <a:pt x="4373" y="0"/>
                      <a:pt x="4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211;p65">
                <a:extLst>
                  <a:ext uri="{FF2B5EF4-FFF2-40B4-BE49-F238E27FC236}">
                    <a16:creationId xmlns:a16="http://schemas.microsoft.com/office/drawing/2014/main" id="{75618620-FDD7-4B87-9EE8-BBD1B5C900F0}"/>
                  </a:ext>
                </a:extLst>
              </p:cNvPr>
              <p:cNvSpPr/>
              <p:nvPr/>
            </p:nvSpPr>
            <p:spPr>
              <a:xfrm>
                <a:off x="4274825" y="4726875"/>
                <a:ext cx="659225" cy="579100"/>
              </a:xfrm>
              <a:custGeom>
                <a:avLst/>
                <a:gdLst/>
                <a:ahLst/>
                <a:cxnLst/>
                <a:rect l="l" t="t" r="r" b="b"/>
                <a:pathLst>
                  <a:path w="26369" h="23164" extrusionOk="0">
                    <a:moveTo>
                      <a:pt x="20797" y="4523"/>
                    </a:moveTo>
                    <a:lnTo>
                      <a:pt x="20822" y="4552"/>
                    </a:lnTo>
                    <a:lnTo>
                      <a:pt x="19066" y="6121"/>
                    </a:lnTo>
                    <a:lnTo>
                      <a:pt x="19039" y="6118"/>
                    </a:lnTo>
                    <a:cubicBezTo>
                      <a:pt x="19032" y="6109"/>
                      <a:pt x="19033" y="6098"/>
                      <a:pt x="19042" y="6091"/>
                    </a:cubicBezTo>
                    <a:lnTo>
                      <a:pt x="20797" y="4523"/>
                    </a:lnTo>
                    <a:close/>
                    <a:moveTo>
                      <a:pt x="22293" y="1772"/>
                    </a:moveTo>
                    <a:lnTo>
                      <a:pt x="22319" y="1803"/>
                    </a:lnTo>
                    <a:lnTo>
                      <a:pt x="14540" y="8730"/>
                    </a:lnTo>
                    <a:lnTo>
                      <a:pt x="14454" y="8781"/>
                    </a:lnTo>
                    <a:lnTo>
                      <a:pt x="14517" y="8739"/>
                    </a:lnTo>
                    <a:cubicBezTo>
                      <a:pt x="14517" y="8739"/>
                      <a:pt x="14502" y="8710"/>
                      <a:pt x="14514" y="8700"/>
                    </a:cubicBezTo>
                    <a:lnTo>
                      <a:pt x="22293" y="1772"/>
                    </a:lnTo>
                    <a:close/>
                    <a:moveTo>
                      <a:pt x="6449" y="17592"/>
                    </a:moveTo>
                    <a:lnTo>
                      <a:pt x="5246" y="18648"/>
                    </a:lnTo>
                    <a:lnTo>
                      <a:pt x="5219" y="18645"/>
                    </a:lnTo>
                    <a:cubicBezTo>
                      <a:pt x="5210" y="18635"/>
                      <a:pt x="5215" y="18623"/>
                      <a:pt x="5222" y="18618"/>
                    </a:cubicBezTo>
                    <a:lnTo>
                      <a:pt x="6449" y="17592"/>
                    </a:lnTo>
                    <a:close/>
                    <a:moveTo>
                      <a:pt x="10255" y="15744"/>
                    </a:moveTo>
                    <a:lnTo>
                      <a:pt x="10281" y="15775"/>
                    </a:lnTo>
                    <a:lnTo>
                      <a:pt x="4066" y="21153"/>
                    </a:lnTo>
                    <a:lnTo>
                      <a:pt x="4039" y="21150"/>
                    </a:lnTo>
                    <a:cubicBezTo>
                      <a:pt x="4030" y="21141"/>
                      <a:pt x="4032" y="21130"/>
                      <a:pt x="4041" y="21123"/>
                    </a:cubicBezTo>
                    <a:lnTo>
                      <a:pt x="10255" y="15744"/>
                    </a:lnTo>
                    <a:close/>
                    <a:moveTo>
                      <a:pt x="23163" y="1"/>
                    </a:moveTo>
                    <a:cubicBezTo>
                      <a:pt x="23146" y="1"/>
                      <a:pt x="23131" y="6"/>
                      <a:pt x="23118" y="16"/>
                    </a:cubicBezTo>
                    <a:lnTo>
                      <a:pt x="34" y="19282"/>
                    </a:lnTo>
                    <a:cubicBezTo>
                      <a:pt x="13" y="19301"/>
                      <a:pt x="0" y="19329"/>
                      <a:pt x="7" y="19355"/>
                    </a:cubicBezTo>
                    <a:cubicBezTo>
                      <a:pt x="41" y="19570"/>
                      <a:pt x="93" y="19781"/>
                      <a:pt x="156" y="19986"/>
                    </a:cubicBezTo>
                    <a:cubicBezTo>
                      <a:pt x="347" y="20606"/>
                      <a:pt x="662" y="21186"/>
                      <a:pt x="1078" y="21686"/>
                    </a:cubicBezTo>
                    <a:cubicBezTo>
                      <a:pt x="1520" y="22216"/>
                      <a:pt x="2070" y="22647"/>
                      <a:pt x="2694" y="22948"/>
                    </a:cubicBezTo>
                    <a:cubicBezTo>
                      <a:pt x="2850" y="23029"/>
                      <a:pt x="3009" y="23097"/>
                      <a:pt x="3179" y="23158"/>
                    </a:cubicBezTo>
                    <a:cubicBezTo>
                      <a:pt x="3187" y="23162"/>
                      <a:pt x="3196" y="23163"/>
                      <a:pt x="3205" y="23163"/>
                    </a:cubicBezTo>
                    <a:cubicBezTo>
                      <a:pt x="3224" y="23163"/>
                      <a:pt x="3243" y="23157"/>
                      <a:pt x="3259" y="23145"/>
                    </a:cubicBezTo>
                    <a:lnTo>
                      <a:pt x="26343" y="3879"/>
                    </a:lnTo>
                    <a:cubicBezTo>
                      <a:pt x="26361" y="3864"/>
                      <a:pt x="26369" y="3843"/>
                      <a:pt x="26368" y="3816"/>
                    </a:cubicBezTo>
                    <a:cubicBezTo>
                      <a:pt x="26369" y="3798"/>
                      <a:pt x="26363" y="3779"/>
                      <a:pt x="26352" y="3767"/>
                    </a:cubicBezTo>
                    <a:cubicBezTo>
                      <a:pt x="26347" y="3760"/>
                      <a:pt x="26342" y="3760"/>
                      <a:pt x="26336" y="3754"/>
                    </a:cubicBezTo>
                    <a:cubicBezTo>
                      <a:pt x="26226" y="3671"/>
                      <a:pt x="26112" y="3585"/>
                      <a:pt x="26004" y="3493"/>
                    </a:cubicBezTo>
                    <a:cubicBezTo>
                      <a:pt x="25482" y="3071"/>
                      <a:pt x="25001" y="2595"/>
                      <a:pt x="24571" y="2081"/>
                    </a:cubicBezTo>
                    <a:cubicBezTo>
                      <a:pt x="24165" y="1593"/>
                      <a:pt x="23803" y="1067"/>
                      <a:pt x="23490" y="512"/>
                    </a:cubicBezTo>
                    <a:cubicBezTo>
                      <a:pt x="23402" y="359"/>
                      <a:pt x="23318" y="201"/>
                      <a:pt x="23239" y="45"/>
                    </a:cubicBezTo>
                    <a:cubicBezTo>
                      <a:pt x="23233" y="39"/>
                      <a:pt x="23234" y="33"/>
                      <a:pt x="23229" y="27"/>
                    </a:cubicBezTo>
                    <a:cubicBezTo>
                      <a:pt x="23219" y="14"/>
                      <a:pt x="23203" y="7"/>
                      <a:pt x="23183" y="3"/>
                    </a:cubicBezTo>
                    <a:cubicBezTo>
                      <a:pt x="23176" y="1"/>
                      <a:pt x="23170" y="1"/>
                      <a:pt x="231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212;p65">
                <a:extLst>
                  <a:ext uri="{FF2B5EF4-FFF2-40B4-BE49-F238E27FC236}">
                    <a16:creationId xmlns:a16="http://schemas.microsoft.com/office/drawing/2014/main" id="{A78CD9CD-C5FD-4C9A-99DA-E624BFB4265B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115825" cy="125475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5019" extrusionOk="0">
                    <a:moveTo>
                      <a:pt x="1428" y="0"/>
                    </a:moveTo>
                    <a:cubicBezTo>
                      <a:pt x="1411" y="0"/>
                      <a:pt x="1394" y="6"/>
                      <a:pt x="1379" y="17"/>
                    </a:cubicBezTo>
                    <a:lnTo>
                      <a:pt x="33" y="1141"/>
                    </a:lnTo>
                    <a:cubicBezTo>
                      <a:pt x="12" y="1159"/>
                      <a:pt x="1" y="1189"/>
                      <a:pt x="7" y="1220"/>
                    </a:cubicBezTo>
                    <a:cubicBezTo>
                      <a:pt x="37" y="1380"/>
                      <a:pt x="132" y="1767"/>
                      <a:pt x="354" y="2249"/>
                    </a:cubicBezTo>
                    <a:cubicBezTo>
                      <a:pt x="525" y="2628"/>
                      <a:pt x="774" y="3068"/>
                      <a:pt x="1132" y="3496"/>
                    </a:cubicBezTo>
                    <a:cubicBezTo>
                      <a:pt x="1472" y="3904"/>
                      <a:pt x="1871" y="4259"/>
                      <a:pt x="2321" y="4551"/>
                    </a:cubicBezTo>
                    <a:cubicBezTo>
                      <a:pt x="2590" y="4724"/>
                      <a:pt x="2875" y="4879"/>
                      <a:pt x="3181" y="5011"/>
                    </a:cubicBezTo>
                    <a:cubicBezTo>
                      <a:pt x="3191" y="5016"/>
                      <a:pt x="3202" y="5018"/>
                      <a:pt x="3212" y="5018"/>
                    </a:cubicBezTo>
                    <a:cubicBezTo>
                      <a:pt x="3229" y="5018"/>
                      <a:pt x="3247" y="5012"/>
                      <a:pt x="3260" y="5000"/>
                    </a:cubicBezTo>
                    <a:lnTo>
                      <a:pt x="4604" y="3879"/>
                    </a:lnTo>
                    <a:cubicBezTo>
                      <a:pt x="4626" y="3861"/>
                      <a:pt x="4633" y="3835"/>
                      <a:pt x="4631" y="3805"/>
                    </a:cubicBezTo>
                    <a:cubicBezTo>
                      <a:pt x="4629" y="3791"/>
                      <a:pt x="4623" y="3779"/>
                      <a:pt x="4615" y="3767"/>
                    </a:cubicBezTo>
                    <a:cubicBezTo>
                      <a:pt x="4607" y="3758"/>
                      <a:pt x="4596" y="3752"/>
                      <a:pt x="4586" y="3745"/>
                    </a:cubicBezTo>
                    <a:cubicBezTo>
                      <a:pt x="4307" y="3626"/>
                      <a:pt x="4037" y="3490"/>
                      <a:pt x="3783" y="3330"/>
                    </a:cubicBezTo>
                    <a:cubicBezTo>
                      <a:pt x="3333" y="3043"/>
                      <a:pt x="2928" y="2689"/>
                      <a:pt x="2590" y="2283"/>
                    </a:cubicBezTo>
                    <a:cubicBezTo>
                      <a:pt x="2274" y="1906"/>
                      <a:pt x="2012" y="1479"/>
                      <a:pt x="1818" y="1026"/>
                    </a:cubicBezTo>
                    <a:cubicBezTo>
                      <a:pt x="1683" y="715"/>
                      <a:pt x="1580" y="393"/>
                      <a:pt x="1511" y="62"/>
                    </a:cubicBezTo>
                    <a:cubicBezTo>
                      <a:pt x="1507" y="51"/>
                      <a:pt x="1502" y="38"/>
                      <a:pt x="1491" y="27"/>
                    </a:cubicBezTo>
                    <a:cubicBezTo>
                      <a:pt x="1483" y="17"/>
                      <a:pt x="1470" y="9"/>
                      <a:pt x="1456" y="5"/>
                    </a:cubicBezTo>
                    <a:cubicBezTo>
                      <a:pt x="1447" y="2"/>
                      <a:pt x="1437" y="0"/>
                      <a:pt x="14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213;p65">
                <a:extLst>
                  <a:ext uri="{FF2B5EF4-FFF2-40B4-BE49-F238E27FC236}">
                    <a16:creationId xmlns:a16="http://schemas.microsoft.com/office/drawing/2014/main" id="{61E1FABD-BC49-4FD2-A98A-FA479640C01F}"/>
                  </a:ext>
                </a:extLst>
              </p:cNvPr>
              <p:cNvSpPr/>
              <p:nvPr/>
            </p:nvSpPr>
            <p:spPr>
              <a:xfrm>
                <a:off x="4274850" y="4726850"/>
                <a:ext cx="587250" cy="4996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9986" extrusionOk="0">
                    <a:moveTo>
                      <a:pt x="23163" y="1"/>
                    </a:moveTo>
                    <a:cubicBezTo>
                      <a:pt x="23146" y="1"/>
                      <a:pt x="23130" y="5"/>
                      <a:pt x="23117" y="15"/>
                    </a:cubicBezTo>
                    <a:lnTo>
                      <a:pt x="33" y="19282"/>
                    </a:lnTo>
                    <a:cubicBezTo>
                      <a:pt x="12" y="19301"/>
                      <a:pt x="0" y="19329"/>
                      <a:pt x="6" y="19355"/>
                    </a:cubicBezTo>
                    <a:cubicBezTo>
                      <a:pt x="40" y="19570"/>
                      <a:pt x="92" y="19781"/>
                      <a:pt x="155" y="19986"/>
                    </a:cubicBezTo>
                    <a:lnTo>
                      <a:pt x="23489" y="510"/>
                    </a:lnTo>
                    <a:cubicBezTo>
                      <a:pt x="23401" y="356"/>
                      <a:pt x="23317" y="199"/>
                      <a:pt x="23238" y="44"/>
                    </a:cubicBezTo>
                    <a:cubicBezTo>
                      <a:pt x="23233" y="39"/>
                      <a:pt x="23233" y="33"/>
                      <a:pt x="23228" y="26"/>
                    </a:cubicBezTo>
                    <a:cubicBezTo>
                      <a:pt x="23218" y="14"/>
                      <a:pt x="23202" y="7"/>
                      <a:pt x="23183" y="3"/>
                    </a:cubicBezTo>
                    <a:cubicBezTo>
                      <a:pt x="23176" y="1"/>
                      <a:pt x="23169" y="1"/>
                      <a:pt x="23163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214;p65">
                <a:extLst>
                  <a:ext uri="{FF2B5EF4-FFF2-40B4-BE49-F238E27FC236}">
                    <a16:creationId xmlns:a16="http://schemas.microsoft.com/office/drawing/2014/main" id="{EE90AB61-690D-4011-9862-F3614C49BC4A}"/>
                  </a:ext>
                </a:extLst>
              </p:cNvPr>
              <p:cNvSpPr/>
              <p:nvPr/>
            </p:nvSpPr>
            <p:spPr>
              <a:xfrm>
                <a:off x="4176000" y="5250975"/>
                <a:ext cx="60400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2709" extrusionOk="0">
                    <a:moveTo>
                      <a:pt x="2000" y="1"/>
                    </a:moveTo>
                    <a:cubicBezTo>
                      <a:pt x="1982" y="1"/>
                      <a:pt x="1964" y="7"/>
                      <a:pt x="1950" y="20"/>
                    </a:cubicBezTo>
                    <a:lnTo>
                      <a:pt x="34" y="1617"/>
                    </a:lnTo>
                    <a:cubicBezTo>
                      <a:pt x="9" y="1637"/>
                      <a:pt x="1" y="1672"/>
                      <a:pt x="9" y="1701"/>
                    </a:cubicBezTo>
                    <a:cubicBezTo>
                      <a:pt x="100" y="2044"/>
                      <a:pt x="224" y="2385"/>
                      <a:pt x="374" y="2709"/>
                    </a:cubicBezTo>
                    <a:lnTo>
                      <a:pt x="2415" y="1005"/>
                    </a:lnTo>
                    <a:cubicBezTo>
                      <a:pt x="2240" y="620"/>
                      <a:pt x="2136" y="286"/>
                      <a:pt x="2077" y="61"/>
                    </a:cubicBezTo>
                    <a:cubicBezTo>
                      <a:pt x="2076" y="47"/>
                      <a:pt x="2068" y="38"/>
                      <a:pt x="2061" y="28"/>
                    </a:cubicBezTo>
                    <a:cubicBezTo>
                      <a:pt x="2052" y="19"/>
                      <a:pt x="2040" y="10"/>
                      <a:pt x="2026" y="6"/>
                    </a:cubicBezTo>
                    <a:cubicBezTo>
                      <a:pt x="2018" y="2"/>
                      <a:pt x="2009" y="1"/>
                      <a:pt x="2000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215;p65">
                <a:extLst>
                  <a:ext uri="{FF2B5EF4-FFF2-40B4-BE49-F238E27FC236}">
                    <a16:creationId xmlns:a16="http://schemas.microsoft.com/office/drawing/2014/main" id="{A9BE455B-BE47-4A74-8E59-841E73805A03}"/>
                  </a:ext>
                </a:extLst>
              </p:cNvPr>
              <p:cNvSpPr/>
              <p:nvPr/>
            </p:nvSpPr>
            <p:spPr>
              <a:xfrm>
                <a:off x="4232500" y="5215750"/>
                <a:ext cx="45525" cy="562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250" extrusionOk="0">
                    <a:moveTo>
                      <a:pt x="1429" y="1"/>
                    </a:moveTo>
                    <a:cubicBezTo>
                      <a:pt x="1411" y="1"/>
                      <a:pt x="1394" y="6"/>
                      <a:pt x="1379" y="18"/>
                    </a:cubicBezTo>
                    <a:lnTo>
                      <a:pt x="33" y="1141"/>
                    </a:lnTo>
                    <a:cubicBezTo>
                      <a:pt x="12" y="1160"/>
                      <a:pt x="1" y="1189"/>
                      <a:pt x="7" y="1220"/>
                    </a:cubicBezTo>
                    <a:cubicBezTo>
                      <a:pt x="37" y="1381"/>
                      <a:pt x="132" y="1767"/>
                      <a:pt x="354" y="2250"/>
                    </a:cubicBezTo>
                    <a:lnTo>
                      <a:pt x="1820" y="1027"/>
                    </a:lnTo>
                    <a:cubicBezTo>
                      <a:pt x="1685" y="716"/>
                      <a:pt x="1582" y="394"/>
                      <a:pt x="1512" y="64"/>
                    </a:cubicBezTo>
                    <a:cubicBezTo>
                      <a:pt x="1508" y="52"/>
                      <a:pt x="1503" y="40"/>
                      <a:pt x="1492" y="29"/>
                    </a:cubicBezTo>
                    <a:cubicBezTo>
                      <a:pt x="1485" y="18"/>
                      <a:pt x="1471" y="9"/>
                      <a:pt x="1457" y="5"/>
                    </a:cubicBezTo>
                    <a:cubicBezTo>
                      <a:pt x="1448" y="2"/>
                      <a:pt x="1438" y="1"/>
                      <a:pt x="1429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216;p65">
                <a:extLst>
                  <a:ext uri="{FF2B5EF4-FFF2-40B4-BE49-F238E27FC236}">
                    <a16:creationId xmlns:a16="http://schemas.microsoft.com/office/drawing/2014/main" id="{EE45F48F-C4AF-4F3A-B79B-EFA65D203378}"/>
                  </a:ext>
                </a:extLst>
              </p:cNvPr>
              <p:cNvSpPr/>
              <p:nvPr/>
            </p:nvSpPr>
            <p:spPr>
              <a:xfrm>
                <a:off x="4860625" y="4683775"/>
                <a:ext cx="110025" cy="52625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2105" extrusionOk="0">
                    <a:moveTo>
                      <a:pt x="4362" y="1"/>
                    </a:moveTo>
                    <a:cubicBezTo>
                      <a:pt x="4353" y="1"/>
                      <a:pt x="4344" y="2"/>
                      <a:pt x="4336" y="5"/>
                    </a:cubicBezTo>
                    <a:lnTo>
                      <a:pt x="54" y="1526"/>
                    </a:lnTo>
                    <a:cubicBezTo>
                      <a:pt x="34" y="1532"/>
                      <a:pt x="18" y="1551"/>
                      <a:pt x="8" y="1569"/>
                    </a:cubicBezTo>
                    <a:cubicBezTo>
                      <a:pt x="0" y="1591"/>
                      <a:pt x="1" y="1616"/>
                      <a:pt x="11" y="1633"/>
                    </a:cubicBezTo>
                    <a:cubicBezTo>
                      <a:pt x="90" y="1790"/>
                      <a:pt x="171" y="1949"/>
                      <a:pt x="259" y="2105"/>
                    </a:cubicBezTo>
                    <a:lnTo>
                      <a:pt x="4400" y="12"/>
                    </a:lnTo>
                    <a:lnTo>
                      <a:pt x="4397" y="10"/>
                    </a:lnTo>
                    <a:cubicBezTo>
                      <a:pt x="4386" y="4"/>
                      <a:pt x="4374" y="1"/>
                      <a:pt x="4362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217;p65">
                <a:extLst>
                  <a:ext uri="{FF2B5EF4-FFF2-40B4-BE49-F238E27FC236}">
                    <a16:creationId xmlns:a16="http://schemas.microsoft.com/office/drawing/2014/main" id="{A75CBCB6-1943-4D6E-B6E8-3109BD73059D}"/>
                  </a:ext>
                </a:extLst>
              </p:cNvPr>
              <p:cNvSpPr/>
              <p:nvPr/>
            </p:nvSpPr>
            <p:spPr>
              <a:xfrm>
                <a:off x="4928925" y="4728275"/>
                <a:ext cx="61650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3537" extrusionOk="0">
                    <a:moveTo>
                      <a:pt x="2466" y="0"/>
                    </a:moveTo>
                    <a:lnTo>
                      <a:pt x="1" y="3257"/>
                    </a:lnTo>
                    <a:cubicBezTo>
                      <a:pt x="114" y="3350"/>
                      <a:pt x="227" y="3435"/>
                      <a:pt x="340" y="3521"/>
                    </a:cubicBezTo>
                    <a:cubicBezTo>
                      <a:pt x="353" y="3532"/>
                      <a:pt x="372" y="3537"/>
                      <a:pt x="391" y="3537"/>
                    </a:cubicBezTo>
                    <a:cubicBezTo>
                      <a:pt x="395" y="3537"/>
                      <a:pt x="400" y="3537"/>
                      <a:pt x="404" y="3536"/>
                    </a:cubicBezTo>
                    <a:cubicBezTo>
                      <a:pt x="426" y="3532"/>
                      <a:pt x="444" y="3518"/>
                      <a:pt x="454" y="3498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218;p65">
                <a:extLst>
                  <a:ext uri="{FF2B5EF4-FFF2-40B4-BE49-F238E27FC236}">
                    <a16:creationId xmlns:a16="http://schemas.microsoft.com/office/drawing/2014/main" id="{F2876FE7-57E4-4053-A14C-19949E3F4624}"/>
                  </a:ext>
                </a:extLst>
              </p:cNvPr>
              <p:cNvSpPr/>
              <p:nvPr/>
            </p:nvSpPr>
            <p:spPr>
              <a:xfrm>
                <a:off x="4234375" y="5333350"/>
                <a:ext cx="72075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2204" extrusionOk="0">
                    <a:moveTo>
                      <a:pt x="2059" y="0"/>
                    </a:moveTo>
                    <a:lnTo>
                      <a:pt x="0" y="1719"/>
                    </a:lnTo>
                    <a:cubicBezTo>
                      <a:pt x="267" y="1900"/>
                      <a:pt x="543" y="2061"/>
                      <a:pt x="836" y="2194"/>
                    </a:cubicBezTo>
                    <a:cubicBezTo>
                      <a:pt x="847" y="2200"/>
                      <a:pt x="860" y="2203"/>
                      <a:pt x="872" y="2203"/>
                    </a:cubicBezTo>
                    <a:cubicBezTo>
                      <a:pt x="890" y="2203"/>
                      <a:pt x="907" y="2197"/>
                      <a:pt x="921" y="2185"/>
                    </a:cubicBezTo>
                    <a:lnTo>
                      <a:pt x="2853" y="574"/>
                    </a:lnTo>
                    <a:cubicBezTo>
                      <a:pt x="2874" y="556"/>
                      <a:pt x="2882" y="530"/>
                      <a:pt x="2882" y="503"/>
                    </a:cubicBezTo>
                    <a:cubicBezTo>
                      <a:pt x="2878" y="486"/>
                      <a:pt x="2873" y="474"/>
                      <a:pt x="2863" y="462"/>
                    </a:cubicBezTo>
                    <a:cubicBezTo>
                      <a:pt x="2856" y="453"/>
                      <a:pt x="2847" y="443"/>
                      <a:pt x="2835" y="440"/>
                    </a:cubicBezTo>
                    <a:cubicBezTo>
                      <a:pt x="2562" y="311"/>
                      <a:pt x="2301" y="167"/>
                      <a:pt x="2059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219;p65">
                <a:extLst>
                  <a:ext uri="{FF2B5EF4-FFF2-40B4-BE49-F238E27FC236}">
                    <a16:creationId xmlns:a16="http://schemas.microsoft.com/office/drawing/2014/main" id="{C3DC2753-AC5A-43A8-BD21-96E9533F1886}"/>
                  </a:ext>
                </a:extLst>
              </p:cNvPr>
              <p:cNvSpPr/>
              <p:nvPr/>
            </p:nvSpPr>
            <p:spPr>
              <a:xfrm>
                <a:off x="4290525" y="5298975"/>
                <a:ext cx="578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690" extrusionOk="0">
                    <a:moveTo>
                      <a:pt x="1462" y="1"/>
                    </a:moveTo>
                    <a:lnTo>
                      <a:pt x="0" y="1222"/>
                    </a:lnTo>
                    <a:cubicBezTo>
                      <a:pt x="269" y="1395"/>
                      <a:pt x="554" y="1550"/>
                      <a:pt x="860" y="1682"/>
                    </a:cubicBezTo>
                    <a:cubicBezTo>
                      <a:pt x="870" y="1687"/>
                      <a:pt x="881" y="1689"/>
                      <a:pt x="891" y="1689"/>
                    </a:cubicBezTo>
                    <a:cubicBezTo>
                      <a:pt x="908" y="1689"/>
                      <a:pt x="926" y="1683"/>
                      <a:pt x="939" y="1671"/>
                    </a:cubicBezTo>
                    <a:lnTo>
                      <a:pt x="2283" y="550"/>
                    </a:lnTo>
                    <a:cubicBezTo>
                      <a:pt x="2305" y="532"/>
                      <a:pt x="2312" y="506"/>
                      <a:pt x="2310" y="476"/>
                    </a:cubicBezTo>
                    <a:cubicBezTo>
                      <a:pt x="2308" y="462"/>
                      <a:pt x="2302" y="450"/>
                      <a:pt x="2294" y="438"/>
                    </a:cubicBezTo>
                    <a:cubicBezTo>
                      <a:pt x="2286" y="429"/>
                      <a:pt x="2275" y="423"/>
                      <a:pt x="2265" y="416"/>
                    </a:cubicBezTo>
                    <a:cubicBezTo>
                      <a:pt x="1986" y="297"/>
                      <a:pt x="1716" y="161"/>
                      <a:pt x="1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220;p65">
                <a:extLst>
                  <a:ext uri="{FF2B5EF4-FFF2-40B4-BE49-F238E27FC236}">
                    <a16:creationId xmlns:a16="http://schemas.microsoft.com/office/drawing/2014/main" id="{196C878C-0AB7-4D53-A7C4-FD9CF420D022}"/>
                  </a:ext>
                </a:extLst>
              </p:cNvPr>
              <p:cNvSpPr/>
              <p:nvPr/>
            </p:nvSpPr>
            <p:spPr>
              <a:xfrm>
                <a:off x="4342175" y="4814200"/>
                <a:ext cx="591875" cy="491775"/>
              </a:xfrm>
              <a:custGeom>
                <a:avLst/>
                <a:gdLst/>
                <a:ahLst/>
                <a:cxnLst/>
                <a:rect l="l" t="t" r="r" b="b"/>
                <a:pathLst>
                  <a:path w="23675" h="19671" extrusionOk="0">
                    <a:moveTo>
                      <a:pt x="23310" y="0"/>
                    </a:moveTo>
                    <a:lnTo>
                      <a:pt x="1" y="19455"/>
                    </a:lnTo>
                    <a:cubicBezTo>
                      <a:pt x="157" y="19536"/>
                      <a:pt x="316" y="19604"/>
                      <a:pt x="487" y="19665"/>
                    </a:cubicBezTo>
                    <a:cubicBezTo>
                      <a:pt x="495" y="19669"/>
                      <a:pt x="503" y="19670"/>
                      <a:pt x="512" y="19670"/>
                    </a:cubicBezTo>
                    <a:cubicBezTo>
                      <a:pt x="530" y="19670"/>
                      <a:pt x="549" y="19664"/>
                      <a:pt x="565" y="19652"/>
                    </a:cubicBezTo>
                    <a:lnTo>
                      <a:pt x="23649" y="386"/>
                    </a:lnTo>
                    <a:cubicBezTo>
                      <a:pt x="23667" y="371"/>
                      <a:pt x="23675" y="350"/>
                      <a:pt x="23674" y="323"/>
                    </a:cubicBezTo>
                    <a:cubicBezTo>
                      <a:pt x="23675" y="305"/>
                      <a:pt x="23669" y="286"/>
                      <a:pt x="23658" y="274"/>
                    </a:cubicBezTo>
                    <a:cubicBezTo>
                      <a:pt x="23653" y="267"/>
                      <a:pt x="23648" y="267"/>
                      <a:pt x="23642" y="261"/>
                    </a:cubicBezTo>
                    <a:cubicBezTo>
                      <a:pt x="23532" y="178"/>
                      <a:pt x="23418" y="92"/>
                      <a:pt x="23310" y="0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221;p65">
                <a:extLst>
                  <a:ext uri="{FF2B5EF4-FFF2-40B4-BE49-F238E27FC236}">
                    <a16:creationId xmlns:a16="http://schemas.microsoft.com/office/drawing/2014/main" id="{5070A051-DF0C-4E81-A8F8-82870B3781A3}"/>
                  </a:ext>
                </a:extLst>
              </p:cNvPr>
              <p:cNvSpPr/>
              <p:nvPr/>
            </p:nvSpPr>
            <p:spPr>
              <a:xfrm>
                <a:off x="4266475" y="4716025"/>
                <a:ext cx="678675" cy="598525"/>
              </a:xfrm>
              <a:custGeom>
                <a:avLst/>
                <a:gdLst/>
                <a:ahLst/>
                <a:cxnLst/>
                <a:rect l="l" t="t" r="r" b="b"/>
                <a:pathLst>
                  <a:path w="27147" h="23941" extrusionOk="0">
                    <a:moveTo>
                      <a:pt x="23502" y="515"/>
                    </a:moveTo>
                    <a:cubicBezTo>
                      <a:pt x="24236" y="1984"/>
                      <a:pt x="25307" y="3268"/>
                      <a:pt x="26623" y="4253"/>
                    </a:cubicBezTo>
                    <a:lnTo>
                      <a:pt x="3540" y="23519"/>
                    </a:lnTo>
                    <a:cubicBezTo>
                      <a:pt x="1898" y="22921"/>
                      <a:pt x="714" y="21503"/>
                      <a:pt x="419" y="19779"/>
                    </a:cubicBezTo>
                    <a:lnTo>
                      <a:pt x="23502" y="515"/>
                    </a:lnTo>
                    <a:close/>
                    <a:moveTo>
                      <a:pt x="23572" y="0"/>
                    </a:moveTo>
                    <a:cubicBezTo>
                      <a:pt x="23526" y="0"/>
                      <a:pt x="23481" y="15"/>
                      <a:pt x="23444" y="46"/>
                    </a:cubicBezTo>
                    <a:lnTo>
                      <a:pt x="79" y="19546"/>
                    </a:lnTo>
                    <a:cubicBezTo>
                      <a:pt x="27" y="19591"/>
                      <a:pt x="0" y="19660"/>
                      <a:pt x="11" y="19728"/>
                    </a:cubicBezTo>
                    <a:cubicBezTo>
                      <a:pt x="300" y="21686"/>
                      <a:pt x="1643" y="23297"/>
                      <a:pt x="3519" y="23930"/>
                    </a:cubicBezTo>
                    <a:cubicBezTo>
                      <a:pt x="3538" y="23936"/>
                      <a:pt x="3560" y="23941"/>
                      <a:pt x="3582" y="23941"/>
                    </a:cubicBezTo>
                    <a:cubicBezTo>
                      <a:pt x="3627" y="23941"/>
                      <a:pt x="3673" y="23925"/>
                      <a:pt x="3709" y="23894"/>
                    </a:cubicBezTo>
                    <a:lnTo>
                      <a:pt x="27072" y="4394"/>
                    </a:lnTo>
                    <a:cubicBezTo>
                      <a:pt x="27120" y="4356"/>
                      <a:pt x="27146" y="4296"/>
                      <a:pt x="27144" y="4234"/>
                    </a:cubicBezTo>
                    <a:cubicBezTo>
                      <a:pt x="27142" y="4172"/>
                      <a:pt x="27110" y="4116"/>
                      <a:pt x="27061" y="4080"/>
                    </a:cubicBezTo>
                    <a:cubicBezTo>
                      <a:pt x="25637" y="3067"/>
                      <a:pt x="24493" y="1695"/>
                      <a:pt x="23751" y="114"/>
                    </a:cubicBezTo>
                    <a:cubicBezTo>
                      <a:pt x="23724" y="58"/>
                      <a:pt x="23674" y="17"/>
                      <a:pt x="23614" y="4"/>
                    </a:cubicBezTo>
                    <a:cubicBezTo>
                      <a:pt x="23600" y="2"/>
                      <a:pt x="23586" y="0"/>
                      <a:pt x="23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222;p65">
                <a:extLst>
                  <a:ext uri="{FF2B5EF4-FFF2-40B4-BE49-F238E27FC236}">
                    <a16:creationId xmlns:a16="http://schemas.microsoft.com/office/drawing/2014/main" id="{E0B0CA74-D649-4EE3-81AD-EE0337293F00}"/>
                  </a:ext>
                </a:extLst>
              </p:cNvPr>
              <p:cNvSpPr/>
              <p:nvPr/>
            </p:nvSpPr>
            <p:spPr>
              <a:xfrm>
                <a:off x="4850100" y="4652325"/>
                <a:ext cx="189975" cy="174725"/>
              </a:xfrm>
              <a:custGeom>
                <a:avLst/>
                <a:gdLst/>
                <a:ahLst/>
                <a:cxnLst/>
                <a:rect l="l" t="t" r="r" b="b"/>
                <a:pathLst>
                  <a:path w="7599" h="6989" extrusionOk="0">
                    <a:moveTo>
                      <a:pt x="7384" y="1"/>
                    </a:moveTo>
                    <a:cubicBezTo>
                      <a:pt x="7362" y="1"/>
                      <a:pt x="7340" y="4"/>
                      <a:pt x="7318" y="12"/>
                    </a:cubicBezTo>
                    <a:lnTo>
                      <a:pt x="157" y="2559"/>
                    </a:lnTo>
                    <a:cubicBezTo>
                      <a:pt x="54" y="2595"/>
                      <a:pt x="0" y="2709"/>
                      <a:pt x="37" y="2812"/>
                    </a:cubicBezTo>
                    <a:cubicBezTo>
                      <a:pt x="66" y="2893"/>
                      <a:pt x="142" y="2944"/>
                      <a:pt x="223" y="2944"/>
                    </a:cubicBezTo>
                    <a:cubicBezTo>
                      <a:pt x="245" y="2944"/>
                      <a:pt x="268" y="2940"/>
                      <a:pt x="291" y="2932"/>
                    </a:cubicBezTo>
                    <a:lnTo>
                      <a:pt x="6946" y="567"/>
                    </a:lnTo>
                    <a:lnTo>
                      <a:pt x="6946" y="567"/>
                    </a:lnTo>
                    <a:lnTo>
                      <a:pt x="3427" y="6691"/>
                    </a:lnTo>
                    <a:cubicBezTo>
                      <a:pt x="3374" y="6786"/>
                      <a:pt x="3406" y="6907"/>
                      <a:pt x="3501" y="6962"/>
                    </a:cubicBezTo>
                    <a:cubicBezTo>
                      <a:pt x="3532" y="6980"/>
                      <a:pt x="3565" y="6989"/>
                      <a:pt x="3600" y="6989"/>
                    </a:cubicBezTo>
                    <a:cubicBezTo>
                      <a:pt x="3668" y="6989"/>
                      <a:pt x="3736" y="6953"/>
                      <a:pt x="3770" y="6889"/>
                    </a:cubicBezTo>
                    <a:lnTo>
                      <a:pt x="7557" y="299"/>
                    </a:lnTo>
                    <a:cubicBezTo>
                      <a:pt x="7599" y="226"/>
                      <a:pt x="7589" y="135"/>
                      <a:pt x="7537" y="72"/>
                    </a:cubicBezTo>
                    <a:cubicBezTo>
                      <a:pt x="7499" y="27"/>
                      <a:pt x="7442" y="1"/>
                      <a:pt x="73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7223;p65">
                <a:extLst>
                  <a:ext uri="{FF2B5EF4-FFF2-40B4-BE49-F238E27FC236}">
                    <a16:creationId xmlns:a16="http://schemas.microsoft.com/office/drawing/2014/main" id="{55D7CB7A-2125-4DAA-B909-FA6CE532D6ED}"/>
                  </a:ext>
                </a:extLst>
              </p:cNvPr>
              <p:cNvSpPr/>
              <p:nvPr/>
            </p:nvSpPr>
            <p:spPr>
              <a:xfrm>
                <a:off x="4967875" y="4674250"/>
                <a:ext cx="399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787" extrusionOk="0">
                    <a:moveTo>
                      <a:pt x="213" y="0"/>
                    </a:moveTo>
                    <a:cubicBezTo>
                      <a:pt x="203" y="0"/>
                      <a:pt x="193" y="1"/>
                      <a:pt x="184" y="3"/>
                    </a:cubicBezTo>
                    <a:cubicBezTo>
                      <a:pt x="74" y="19"/>
                      <a:pt x="1" y="122"/>
                      <a:pt x="17" y="229"/>
                    </a:cubicBezTo>
                    <a:cubicBezTo>
                      <a:pt x="130" y="945"/>
                      <a:pt x="625" y="1537"/>
                      <a:pt x="1309" y="1775"/>
                    </a:cubicBezTo>
                    <a:cubicBezTo>
                      <a:pt x="1331" y="1783"/>
                      <a:pt x="1353" y="1787"/>
                      <a:pt x="1374" y="1787"/>
                    </a:cubicBezTo>
                    <a:cubicBezTo>
                      <a:pt x="1456" y="1787"/>
                      <a:pt x="1532" y="1735"/>
                      <a:pt x="1559" y="1654"/>
                    </a:cubicBezTo>
                    <a:cubicBezTo>
                      <a:pt x="1596" y="1550"/>
                      <a:pt x="1543" y="1437"/>
                      <a:pt x="1438" y="1402"/>
                    </a:cubicBezTo>
                    <a:cubicBezTo>
                      <a:pt x="894" y="1212"/>
                      <a:pt x="499" y="738"/>
                      <a:pt x="410" y="169"/>
                    </a:cubicBezTo>
                    <a:cubicBezTo>
                      <a:pt x="395" y="70"/>
                      <a:pt x="305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7224;p65">
                <a:extLst>
                  <a:ext uri="{FF2B5EF4-FFF2-40B4-BE49-F238E27FC236}">
                    <a16:creationId xmlns:a16="http://schemas.microsoft.com/office/drawing/2014/main" id="{A2595557-92C9-435C-962F-D90C5B8FB53D}"/>
                  </a:ext>
                </a:extLst>
              </p:cNvPr>
              <p:cNvSpPr/>
              <p:nvPr/>
            </p:nvSpPr>
            <p:spPr>
              <a:xfrm>
                <a:off x="4224075" y="5203550"/>
                <a:ext cx="137450" cy="146375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5855" extrusionOk="0">
                    <a:moveTo>
                      <a:pt x="1901" y="0"/>
                    </a:moveTo>
                    <a:cubicBezTo>
                      <a:pt x="1857" y="0"/>
                      <a:pt x="1812" y="16"/>
                      <a:pt x="1774" y="46"/>
                    </a:cubicBezTo>
                    <a:lnTo>
                      <a:pt x="80" y="1461"/>
                    </a:lnTo>
                    <a:cubicBezTo>
                      <a:pt x="27" y="1504"/>
                      <a:pt x="1" y="1571"/>
                      <a:pt x="10" y="1639"/>
                    </a:cubicBezTo>
                    <a:cubicBezTo>
                      <a:pt x="27" y="1757"/>
                      <a:pt x="431" y="4577"/>
                      <a:pt x="3507" y="5840"/>
                    </a:cubicBezTo>
                    <a:cubicBezTo>
                      <a:pt x="3531" y="5849"/>
                      <a:pt x="3557" y="5854"/>
                      <a:pt x="3582" y="5854"/>
                    </a:cubicBezTo>
                    <a:cubicBezTo>
                      <a:pt x="3628" y="5854"/>
                      <a:pt x="3673" y="5839"/>
                      <a:pt x="3708" y="5808"/>
                    </a:cubicBezTo>
                    <a:lnTo>
                      <a:pt x="5403" y="4393"/>
                    </a:lnTo>
                    <a:cubicBezTo>
                      <a:pt x="5487" y="4324"/>
                      <a:pt x="5497" y="4199"/>
                      <a:pt x="5428" y="4114"/>
                    </a:cubicBezTo>
                    <a:cubicBezTo>
                      <a:pt x="5389" y="4068"/>
                      <a:pt x="5333" y="4044"/>
                      <a:pt x="5277" y="4044"/>
                    </a:cubicBezTo>
                    <a:cubicBezTo>
                      <a:pt x="5232" y="4044"/>
                      <a:pt x="5186" y="4059"/>
                      <a:pt x="5149" y="4090"/>
                    </a:cubicBezTo>
                    <a:lnTo>
                      <a:pt x="3546" y="5427"/>
                    </a:lnTo>
                    <a:cubicBezTo>
                      <a:pt x="1103" y="4367"/>
                      <a:pt x="524" y="2192"/>
                      <a:pt x="422" y="1691"/>
                    </a:cubicBezTo>
                    <a:lnTo>
                      <a:pt x="2028" y="350"/>
                    </a:lnTo>
                    <a:cubicBezTo>
                      <a:pt x="2112" y="281"/>
                      <a:pt x="2123" y="156"/>
                      <a:pt x="2053" y="72"/>
                    </a:cubicBezTo>
                    <a:cubicBezTo>
                      <a:pt x="2014" y="25"/>
                      <a:pt x="1958" y="0"/>
                      <a:pt x="19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7225;p65">
                <a:extLst>
                  <a:ext uri="{FF2B5EF4-FFF2-40B4-BE49-F238E27FC236}">
                    <a16:creationId xmlns:a16="http://schemas.microsoft.com/office/drawing/2014/main" id="{D3E7C0C8-0807-4BCE-A384-C2759654AA39}"/>
                  </a:ext>
                </a:extLst>
              </p:cNvPr>
              <p:cNvSpPr/>
              <p:nvPr/>
            </p:nvSpPr>
            <p:spPr>
              <a:xfrm>
                <a:off x="4167350" y="5238900"/>
                <a:ext cx="151850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074" h="6332" extrusionOk="0">
                    <a:moveTo>
                      <a:pt x="2477" y="0"/>
                    </a:moveTo>
                    <a:cubicBezTo>
                      <a:pt x="2432" y="0"/>
                      <a:pt x="2387" y="15"/>
                      <a:pt x="2350" y="46"/>
                    </a:cubicBezTo>
                    <a:lnTo>
                      <a:pt x="83" y="1937"/>
                    </a:lnTo>
                    <a:cubicBezTo>
                      <a:pt x="25" y="1985"/>
                      <a:pt x="0" y="2062"/>
                      <a:pt x="17" y="2135"/>
                    </a:cubicBezTo>
                    <a:cubicBezTo>
                      <a:pt x="454" y="3990"/>
                      <a:pt x="1758" y="5552"/>
                      <a:pt x="3505" y="6315"/>
                    </a:cubicBezTo>
                    <a:cubicBezTo>
                      <a:pt x="3530" y="6327"/>
                      <a:pt x="3558" y="6332"/>
                      <a:pt x="3584" y="6332"/>
                    </a:cubicBezTo>
                    <a:cubicBezTo>
                      <a:pt x="3630" y="6332"/>
                      <a:pt x="3675" y="6316"/>
                      <a:pt x="3712" y="6284"/>
                    </a:cubicBezTo>
                    <a:lnTo>
                      <a:pt x="5979" y="4393"/>
                    </a:lnTo>
                    <a:cubicBezTo>
                      <a:pt x="6063" y="4324"/>
                      <a:pt x="6074" y="4198"/>
                      <a:pt x="6003" y="4114"/>
                    </a:cubicBezTo>
                    <a:cubicBezTo>
                      <a:pt x="5964" y="4067"/>
                      <a:pt x="5908" y="4043"/>
                      <a:pt x="5852" y="4043"/>
                    </a:cubicBezTo>
                    <a:cubicBezTo>
                      <a:pt x="5807" y="4043"/>
                      <a:pt x="5761" y="4058"/>
                      <a:pt x="5724" y="4089"/>
                    </a:cubicBezTo>
                    <a:lnTo>
                      <a:pt x="3553" y="5902"/>
                    </a:lnTo>
                    <a:cubicBezTo>
                      <a:pt x="2012" y="5189"/>
                      <a:pt x="858" y="3805"/>
                      <a:pt x="432" y="2163"/>
                    </a:cubicBezTo>
                    <a:lnTo>
                      <a:pt x="2603" y="350"/>
                    </a:lnTo>
                    <a:cubicBezTo>
                      <a:pt x="2688" y="280"/>
                      <a:pt x="2698" y="155"/>
                      <a:pt x="2629" y="71"/>
                    </a:cubicBezTo>
                    <a:cubicBezTo>
                      <a:pt x="2590" y="24"/>
                      <a:pt x="2534" y="0"/>
                      <a:pt x="2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7226;p65">
                <a:extLst>
                  <a:ext uri="{FF2B5EF4-FFF2-40B4-BE49-F238E27FC236}">
                    <a16:creationId xmlns:a16="http://schemas.microsoft.com/office/drawing/2014/main" id="{DC9B1E3F-D501-4A54-A21B-838A7692BF8A}"/>
                  </a:ext>
                </a:extLst>
              </p:cNvPr>
              <p:cNvSpPr/>
              <p:nvPr/>
            </p:nvSpPr>
            <p:spPr>
              <a:xfrm>
                <a:off x="4895025" y="4712200"/>
                <a:ext cx="552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990" extrusionOk="0">
                    <a:moveTo>
                      <a:pt x="2096" y="0"/>
                    </a:moveTo>
                    <a:cubicBezTo>
                      <a:pt x="2087" y="0"/>
                      <a:pt x="2078" y="2"/>
                      <a:pt x="2068" y="5"/>
                    </a:cubicBezTo>
                    <a:cubicBezTo>
                      <a:pt x="1381" y="207"/>
                      <a:pt x="707" y="474"/>
                      <a:pt x="68" y="801"/>
                    </a:cubicBezTo>
                    <a:cubicBezTo>
                      <a:pt x="20" y="828"/>
                      <a:pt x="0" y="888"/>
                      <a:pt x="25" y="936"/>
                    </a:cubicBezTo>
                    <a:cubicBezTo>
                      <a:pt x="42" y="970"/>
                      <a:pt x="78" y="990"/>
                      <a:pt x="114" y="990"/>
                    </a:cubicBezTo>
                    <a:cubicBezTo>
                      <a:pt x="129" y="990"/>
                      <a:pt x="145" y="986"/>
                      <a:pt x="161" y="978"/>
                    </a:cubicBezTo>
                    <a:cubicBezTo>
                      <a:pt x="787" y="657"/>
                      <a:pt x="1449" y="393"/>
                      <a:pt x="2125" y="195"/>
                    </a:cubicBezTo>
                    <a:cubicBezTo>
                      <a:pt x="2178" y="179"/>
                      <a:pt x="2207" y="125"/>
                      <a:pt x="2193" y="72"/>
                    </a:cubicBezTo>
                    <a:cubicBezTo>
                      <a:pt x="2180" y="29"/>
                      <a:pt x="2139" y="0"/>
                      <a:pt x="20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7227;p65">
                <a:extLst>
                  <a:ext uri="{FF2B5EF4-FFF2-40B4-BE49-F238E27FC236}">
                    <a16:creationId xmlns:a16="http://schemas.microsoft.com/office/drawing/2014/main" id="{0B457187-5C6D-4CDB-A4F8-16043926C41B}"/>
                  </a:ext>
                </a:extLst>
              </p:cNvPr>
              <p:cNvSpPr/>
              <p:nvPr/>
            </p:nvSpPr>
            <p:spPr>
              <a:xfrm>
                <a:off x="4923500" y="4730300"/>
                <a:ext cx="250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40" extrusionOk="0">
                    <a:moveTo>
                      <a:pt x="890" y="1"/>
                    </a:moveTo>
                    <a:cubicBezTo>
                      <a:pt x="874" y="1"/>
                      <a:pt x="857" y="5"/>
                      <a:pt x="841" y="13"/>
                    </a:cubicBezTo>
                    <a:lnTo>
                      <a:pt x="65" y="454"/>
                    </a:lnTo>
                    <a:cubicBezTo>
                      <a:pt x="17" y="482"/>
                      <a:pt x="1" y="543"/>
                      <a:pt x="27" y="590"/>
                    </a:cubicBezTo>
                    <a:cubicBezTo>
                      <a:pt x="45" y="622"/>
                      <a:pt x="80" y="639"/>
                      <a:pt x="114" y="639"/>
                    </a:cubicBezTo>
                    <a:cubicBezTo>
                      <a:pt x="129" y="639"/>
                      <a:pt x="147" y="635"/>
                      <a:pt x="162" y="628"/>
                    </a:cubicBezTo>
                    <a:lnTo>
                      <a:pt x="939" y="187"/>
                    </a:lnTo>
                    <a:cubicBezTo>
                      <a:pt x="987" y="159"/>
                      <a:pt x="1003" y="98"/>
                      <a:pt x="977" y="51"/>
                    </a:cubicBezTo>
                    <a:cubicBezTo>
                      <a:pt x="958" y="18"/>
                      <a:pt x="925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7228;p65">
                <a:extLst>
                  <a:ext uri="{FF2B5EF4-FFF2-40B4-BE49-F238E27FC236}">
                    <a16:creationId xmlns:a16="http://schemas.microsoft.com/office/drawing/2014/main" id="{932451BC-79BB-45C6-AB24-2D3641768C37}"/>
                  </a:ext>
                </a:extLst>
              </p:cNvPr>
              <p:cNvSpPr/>
              <p:nvPr/>
            </p:nvSpPr>
            <p:spPr>
              <a:xfrm>
                <a:off x="4635225" y="4769025"/>
                <a:ext cx="200025" cy="178200"/>
              </a:xfrm>
              <a:custGeom>
                <a:avLst/>
                <a:gdLst/>
                <a:ahLst/>
                <a:cxnLst/>
                <a:rect l="l" t="t" r="r" b="b"/>
                <a:pathLst>
                  <a:path w="8001" h="7128" extrusionOk="0">
                    <a:moveTo>
                      <a:pt x="7890" y="1"/>
                    </a:moveTo>
                    <a:cubicBezTo>
                      <a:pt x="7866" y="1"/>
                      <a:pt x="7843" y="9"/>
                      <a:pt x="7824" y="26"/>
                    </a:cubicBezTo>
                    <a:lnTo>
                      <a:pt x="44" y="6956"/>
                    </a:lnTo>
                    <a:cubicBezTo>
                      <a:pt x="3" y="6991"/>
                      <a:pt x="0" y="7054"/>
                      <a:pt x="37" y="7095"/>
                    </a:cubicBezTo>
                    <a:cubicBezTo>
                      <a:pt x="55" y="7116"/>
                      <a:pt x="82" y="7128"/>
                      <a:pt x="111" y="7128"/>
                    </a:cubicBezTo>
                    <a:cubicBezTo>
                      <a:pt x="134" y="7128"/>
                      <a:pt x="158" y="7120"/>
                      <a:pt x="176" y="7104"/>
                    </a:cubicBezTo>
                    <a:lnTo>
                      <a:pt x="7955" y="174"/>
                    </a:lnTo>
                    <a:cubicBezTo>
                      <a:pt x="7996" y="138"/>
                      <a:pt x="8001" y="75"/>
                      <a:pt x="7964" y="34"/>
                    </a:cubicBezTo>
                    <a:cubicBezTo>
                      <a:pt x="7945" y="12"/>
                      <a:pt x="7917" y="1"/>
                      <a:pt x="7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7229;p65">
                <a:extLst>
                  <a:ext uri="{FF2B5EF4-FFF2-40B4-BE49-F238E27FC236}">
                    <a16:creationId xmlns:a16="http://schemas.microsoft.com/office/drawing/2014/main" id="{872093B4-96DB-4530-9B46-3897F6E798D0}"/>
                  </a:ext>
                </a:extLst>
              </p:cNvPr>
              <p:cNvSpPr/>
              <p:nvPr/>
            </p:nvSpPr>
            <p:spPr>
              <a:xfrm>
                <a:off x="4748375" y="4837775"/>
                <a:ext cx="494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1979" h="1770" extrusionOk="0">
                    <a:moveTo>
                      <a:pt x="1866" y="0"/>
                    </a:moveTo>
                    <a:cubicBezTo>
                      <a:pt x="1843" y="0"/>
                      <a:pt x="1820" y="9"/>
                      <a:pt x="1801" y="25"/>
                    </a:cubicBezTo>
                    <a:lnTo>
                      <a:pt x="44" y="1596"/>
                    </a:lnTo>
                    <a:cubicBezTo>
                      <a:pt x="3" y="1633"/>
                      <a:pt x="0" y="1696"/>
                      <a:pt x="37" y="1736"/>
                    </a:cubicBezTo>
                    <a:cubicBezTo>
                      <a:pt x="56" y="1757"/>
                      <a:pt x="82" y="1770"/>
                      <a:pt x="111" y="1770"/>
                    </a:cubicBezTo>
                    <a:cubicBezTo>
                      <a:pt x="134" y="1770"/>
                      <a:pt x="158" y="1761"/>
                      <a:pt x="177" y="1744"/>
                    </a:cubicBezTo>
                    <a:lnTo>
                      <a:pt x="1934" y="175"/>
                    </a:lnTo>
                    <a:cubicBezTo>
                      <a:pt x="1975" y="138"/>
                      <a:pt x="1979" y="75"/>
                      <a:pt x="1942" y="34"/>
                    </a:cubicBezTo>
                    <a:cubicBezTo>
                      <a:pt x="1921" y="12"/>
                      <a:pt x="1894" y="0"/>
                      <a:pt x="18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7230;p65">
                <a:extLst>
                  <a:ext uri="{FF2B5EF4-FFF2-40B4-BE49-F238E27FC236}">
                    <a16:creationId xmlns:a16="http://schemas.microsoft.com/office/drawing/2014/main" id="{2DB875C7-3741-4730-B493-A087131256DB}"/>
                  </a:ext>
                </a:extLst>
              </p:cNvPr>
              <p:cNvSpPr/>
              <p:nvPr/>
            </p:nvSpPr>
            <p:spPr>
              <a:xfrm>
                <a:off x="4373325" y="5118350"/>
                <a:ext cx="161025" cy="139450"/>
              </a:xfrm>
              <a:custGeom>
                <a:avLst/>
                <a:gdLst/>
                <a:ahLst/>
                <a:cxnLst/>
                <a:rect l="l" t="t" r="r" b="b"/>
                <a:pathLst>
                  <a:path w="6441" h="5578" extrusionOk="0">
                    <a:moveTo>
                      <a:pt x="6330" y="1"/>
                    </a:moveTo>
                    <a:cubicBezTo>
                      <a:pt x="6307" y="1"/>
                      <a:pt x="6284" y="9"/>
                      <a:pt x="6265" y="25"/>
                    </a:cubicBezTo>
                    <a:lnTo>
                      <a:pt x="47" y="5404"/>
                    </a:lnTo>
                    <a:cubicBezTo>
                      <a:pt x="5" y="5438"/>
                      <a:pt x="1" y="5502"/>
                      <a:pt x="37" y="5543"/>
                    </a:cubicBezTo>
                    <a:cubicBezTo>
                      <a:pt x="57" y="5565"/>
                      <a:pt x="84" y="5577"/>
                      <a:pt x="111" y="5577"/>
                    </a:cubicBezTo>
                    <a:cubicBezTo>
                      <a:pt x="135" y="5577"/>
                      <a:pt x="158" y="5569"/>
                      <a:pt x="177" y="5554"/>
                    </a:cubicBezTo>
                    <a:lnTo>
                      <a:pt x="6394" y="176"/>
                    </a:lnTo>
                    <a:cubicBezTo>
                      <a:pt x="6436" y="139"/>
                      <a:pt x="6440" y="78"/>
                      <a:pt x="6405" y="36"/>
                    </a:cubicBezTo>
                    <a:cubicBezTo>
                      <a:pt x="6385" y="12"/>
                      <a:pt x="6358" y="1"/>
                      <a:pt x="63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7231;p65">
                <a:extLst>
                  <a:ext uri="{FF2B5EF4-FFF2-40B4-BE49-F238E27FC236}">
                    <a16:creationId xmlns:a16="http://schemas.microsoft.com/office/drawing/2014/main" id="{F4BE060E-F5D5-47A8-A07B-91CD46803F96}"/>
                  </a:ext>
                </a:extLst>
              </p:cNvPr>
              <p:cNvSpPr/>
              <p:nvPr/>
            </p:nvSpPr>
            <p:spPr>
              <a:xfrm>
                <a:off x="4402875" y="5164625"/>
                <a:ext cx="36275" cy="30550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22" extrusionOk="0">
                    <a:moveTo>
                      <a:pt x="1339" y="1"/>
                    </a:moveTo>
                    <a:cubicBezTo>
                      <a:pt x="1316" y="1"/>
                      <a:pt x="1294" y="8"/>
                      <a:pt x="1276" y="23"/>
                    </a:cubicBezTo>
                    <a:lnTo>
                      <a:pt x="49" y="1045"/>
                    </a:lnTo>
                    <a:cubicBezTo>
                      <a:pt x="7" y="1080"/>
                      <a:pt x="1" y="1143"/>
                      <a:pt x="37" y="1185"/>
                    </a:cubicBezTo>
                    <a:cubicBezTo>
                      <a:pt x="56" y="1209"/>
                      <a:pt x="83" y="1221"/>
                      <a:pt x="112" y="1221"/>
                    </a:cubicBezTo>
                    <a:cubicBezTo>
                      <a:pt x="135" y="1221"/>
                      <a:pt x="157" y="1213"/>
                      <a:pt x="176" y="1198"/>
                    </a:cubicBezTo>
                    <a:lnTo>
                      <a:pt x="1402" y="176"/>
                    </a:lnTo>
                    <a:cubicBezTo>
                      <a:pt x="1444" y="142"/>
                      <a:pt x="1450" y="79"/>
                      <a:pt x="1416" y="37"/>
                    </a:cubicBezTo>
                    <a:cubicBezTo>
                      <a:pt x="1396" y="13"/>
                      <a:pt x="1367" y="1"/>
                      <a:pt x="1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7232;p65">
                <a:extLst>
                  <a:ext uri="{FF2B5EF4-FFF2-40B4-BE49-F238E27FC236}">
                    <a16:creationId xmlns:a16="http://schemas.microsoft.com/office/drawing/2014/main" id="{07093B9D-D13C-4DB2-9C8A-B27FE2D77759}"/>
                  </a:ext>
                </a:extLst>
              </p:cNvPr>
              <p:cNvSpPr/>
              <p:nvPr/>
            </p:nvSpPr>
            <p:spPr>
              <a:xfrm>
                <a:off x="4205000" y="5280100"/>
                <a:ext cx="22500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18" extrusionOk="0">
                    <a:moveTo>
                      <a:pt x="789" y="1"/>
                    </a:moveTo>
                    <a:cubicBezTo>
                      <a:pt x="766" y="1"/>
                      <a:pt x="742" y="9"/>
                      <a:pt x="723" y="26"/>
                    </a:cubicBezTo>
                    <a:lnTo>
                      <a:pt x="44" y="645"/>
                    </a:lnTo>
                    <a:cubicBezTo>
                      <a:pt x="3" y="682"/>
                      <a:pt x="1" y="744"/>
                      <a:pt x="37" y="784"/>
                    </a:cubicBezTo>
                    <a:cubicBezTo>
                      <a:pt x="57" y="807"/>
                      <a:pt x="85" y="818"/>
                      <a:pt x="111" y="818"/>
                    </a:cubicBezTo>
                    <a:cubicBezTo>
                      <a:pt x="136" y="818"/>
                      <a:pt x="160" y="808"/>
                      <a:pt x="176" y="791"/>
                    </a:cubicBezTo>
                    <a:lnTo>
                      <a:pt x="855" y="173"/>
                    </a:lnTo>
                    <a:cubicBezTo>
                      <a:pt x="896" y="136"/>
                      <a:pt x="900" y="74"/>
                      <a:pt x="863" y="34"/>
                    </a:cubicBezTo>
                    <a:cubicBezTo>
                      <a:pt x="843" y="12"/>
                      <a:pt x="816" y="1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7233;p65">
                <a:extLst>
                  <a:ext uri="{FF2B5EF4-FFF2-40B4-BE49-F238E27FC236}">
                    <a16:creationId xmlns:a16="http://schemas.microsoft.com/office/drawing/2014/main" id="{0FC1960F-2335-440F-BDF2-7B4A28421C0D}"/>
                  </a:ext>
                </a:extLst>
              </p:cNvPr>
              <p:cNvSpPr/>
              <p:nvPr/>
            </p:nvSpPr>
            <p:spPr>
              <a:xfrm>
                <a:off x="4214250" y="5309500"/>
                <a:ext cx="15775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719" extrusionOk="0">
                    <a:moveTo>
                      <a:pt x="517" y="0"/>
                    </a:moveTo>
                    <a:cubicBezTo>
                      <a:pt x="498" y="0"/>
                      <a:pt x="478" y="6"/>
                      <a:pt x="461" y="19"/>
                    </a:cubicBezTo>
                    <a:cubicBezTo>
                      <a:pt x="263" y="159"/>
                      <a:pt x="106" y="360"/>
                      <a:pt x="20" y="585"/>
                    </a:cubicBezTo>
                    <a:cubicBezTo>
                      <a:pt x="0" y="634"/>
                      <a:pt x="25" y="692"/>
                      <a:pt x="76" y="712"/>
                    </a:cubicBezTo>
                    <a:cubicBezTo>
                      <a:pt x="88" y="717"/>
                      <a:pt x="100" y="719"/>
                      <a:pt x="112" y="719"/>
                    </a:cubicBezTo>
                    <a:cubicBezTo>
                      <a:pt x="152" y="719"/>
                      <a:pt x="190" y="695"/>
                      <a:pt x="205" y="655"/>
                    </a:cubicBezTo>
                    <a:cubicBezTo>
                      <a:pt x="278" y="466"/>
                      <a:pt x="410" y="297"/>
                      <a:pt x="575" y="181"/>
                    </a:cubicBezTo>
                    <a:cubicBezTo>
                      <a:pt x="620" y="149"/>
                      <a:pt x="631" y="87"/>
                      <a:pt x="599" y="43"/>
                    </a:cubicBezTo>
                    <a:cubicBezTo>
                      <a:pt x="580" y="15"/>
                      <a:pt x="549" y="0"/>
                      <a:pt x="5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7234;p65">
                <a:extLst>
                  <a:ext uri="{FF2B5EF4-FFF2-40B4-BE49-F238E27FC236}">
                    <a16:creationId xmlns:a16="http://schemas.microsoft.com/office/drawing/2014/main" id="{9C566B7C-DAB7-4EF0-B703-A228587EEDF5}"/>
                  </a:ext>
                </a:extLst>
              </p:cNvPr>
              <p:cNvSpPr/>
              <p:nvPr/>
            </p:nvSpPr>
            <p:spPr>
              <a:xfrm>
                <a:off x="4233600" y="5325650"/>
                <a:ext cx="125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30" extrusionOk="0">
                    <a:moveTo>
                      <a:pt x="391" y="0"/>
                    </a:moveTo>
                    <a:cubicBezTo>
                      <a:pt x="368" y="0"/>
                      <a:pt x="345" y="8"/>
                      <a:pt x="326" y="24"/>
                    </a:cubicBezTo>
                    <a:lnTo>
                      <a:pt x="50" y="255"/>
                    </a:lnTo>
                    <a:cubicBezTo>
                      <a:pt x="7" y="288"/>
                      <a:pt x="1" y="351"/>
                      <a:pt x="37" y="394"/>
                    </a:cubicBezTo>
                    <a:cubicBezTo>
                      <a:pt x="57" y="418"/>
                      <a:pt x="84" y="429"/>
                      <a:pt x="112" y="429"/>
                    </a:cubicBezTo>
                    <a:cubicBezTo>
                      <a:pt x="135" y="429"/>
                      <a:pt x="158" y="423"/>
                      <a:pt x="178" y="406"/>
                    </a:cubicBezTo>
                    <a:lnTo>
                      <a:pt x="453" y="176"/>
                    </a:lnTo>
                    <a:cubicBezTo>
                      <a:pt x="495" y="141"/>
                      <a:pt x="501" y="78"/>
                      <a:pt x="466" y="36"/>
                    </a:cubicBezTo>
                    <a:cubicBezTo>
                      <a:pt x="447" y="12"/>
                      <a:pt x="419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7235;p65">
                <a:extLst>
                  <a:ext uri="{FF2B5EF4-FFF2-40B4-BE49-F238E27FC236}">
                    <a16:creationId xmlns:a16="http://schemas.microsoft.com/office/drawing/2014/main" id="{85272D02-F119-462E-A46D-1B67511500AB}"/>
                  </a:ext>
                </a:extLst>
              </p:cNvPr>
              <p:cNvSpPr/>
              <p:nvPr/>
            </p:nvSpPr>
            <p:spPr>
              <a:xfrm>
                <a:off x="4250325" y="5341250"/>
                <a:ext cx="1140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547" extrusionOk="0">
                    <a:moveTo>
                      <a:pt x="343" y="1"/>
                    </a:moveTo>
                    <a:cubicBezTo>
                      <a:pt x="311" y="1"/>
                      <a:pt x="280" y="16"/>
                      <a:pt x="261" y="45"/>
                    </a:cubicBezTo>
                    <a:lnTo>
                      <a:pt x="31" y="393"/>
                    </a:lnTo>
                    <a:cubicBezTo>
                      <a:pt x="0" y="437"/>
                      <a:pt x="13" y="499"/>
                      <a:pt x="58" y="530"/>
                    </a:cubicBezTo>
                    <a:cubicBezTo>
                      <a:pt x="76" y="541"/>
                      <a:pt x="95" y="546"/>
                      <a:pt x="114" y="546"/>
                    </a:cubicBezTo>
                    <a:cubicBezTo>
                      <a:pt x="146" y="546"/>
                      <a:pt x="177" y="531"/>
                      <a:pt x="195" y="501"/>
                    </a:cubicBezTo>
                    <a:lnTo>
                      <a:pt x="425" y="154"/>
                    </a:lnTo>
                    <a:cubicBezTo>
                      <a:pt x="456" y="110"/>
                      <a:pt x="443" y="47"/>
                      <a:pt x="398" y="17"/>
                    </a:cubicBezTo>
                    <a:cubicBezTo>
                      <a:pt x="381" y="6"/>
                      <a:pt x="362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7236;p65">
                <a:extLst>
                  <a:ext uri="{FF2B5EF4-FFF2-40B4-BE49-F238E27FC236}">
                    <a16:creationId xmlns:a16="http://schemas.microsoft.com/office/drawing/2014/main" id="{1DA749E0-8273-4D2C-9B67-C5847123F801}"/>
                  </a:ext>
                </a:extLst>
              </p:cNvPr>
              <p:cNvSpPr/>
              <p:nvPr/>
            </p:nvSpPr>
            <p:spPr>
              <a:xfrm>
                <a:off x="4268625" y="5353725"/>
                <a:ext cx="1395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26" extrusionOk="0">
                    <a:moveTo>
                      <a:pt x="445" y="0"/>
                    </a:moveTo>
                    <a:cubicBezTo>
                      <a:pt x="426" y="0"/>
                      <a:pt x="406" y="6"/>
                      <a:pt x="389" y="18"/>
                    </a:cubicBezTo>
                    <a:lnTo>
                      <a:pt x="58" y="243"/>
                    </a:lnTo>
                    <a:cubicBezTo>
                      <a:pt x="13" y="275"/>
                      <a:pt x="1" y="337"/>
                      <a:pt x="31" y="381"/>
                    </a:cubicBezTo>
                    <a:cubicBezTo>
                      <a:pt x="50" y="410"/>
                      <a:pt x="82" y="425"/>
                      <a:pt x="113" y="425"/>
                    </a:cubicBezTo>
                    <a:cubicBezTo>
                      <a:pt x="131" y="425"/>
                      <a:pt x="151" y="420"/>
                      <a:pt x="169" y="407"/>
                    </a:cubicBezTo>
                    <a:lnTo>
                      <a:pt x="501" y="183"/>
                    </a:lnTo>
                    <a:cubicBezTo>
                      <a:pt x="546" y="152"/>
                      <a:pt x="558" y="89"/>
                      <a:pt x="527" y="44"/>
                    </a:cubicBezTo>
                    <a:cubicBezTo>
                      <a:pt x="508" y="16"/>
                      <a:pt x="477" y="0"/>
                      <a:pt x="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" name="Google Shape;7237;p65">
              <a:extLst>
                <a:ext uri="{FF2B5EF4-FFF2-40B4-BE49-F238E27FC236}">
                  <a16:creationId xmlns:a16="http://schemas.microsoft.com/office/drawing/2014/main" id="{520EA8A6-6289-468D-91D4-C628A1D4B5E5}"/>
                </a:ext>
              </a:extLst>
            </p:cNvPr>
            <p:cNvGrpSpPr/>
            <p:nvPr/>
          </p:nvGrpSpPr>
          <p:grpSpPr>
            <a:xfrm rot="10800000" flipH="1">
              <a:off x="6592031" y="466409"/>
              <a:ext cx="699014" cy="501288"/>
              <a:chOff x="4963350" y="689650"/>
              <a:chExt cx="662950" cy="475425"/>
            </a:xfrm>
          </p:grpSpPr>
          <p:sp>
            <p:nvSpPr>
              <p:cNvPr id="91" name="Google Shape;7238;p65">
                <a:extLst>
                  <a:ext uri="{FF2B5EF4-FFF2-40B4-BE49-F238E27FC236}">
                    <a16:creationId xmlns:a16="http://schemas.microsoft.com/office/drawing/2014/main" id="{B7D84853-DC01-4F9C-8923-6E633DDB80D8}"/>
                  </a:ext>
                </a:extLst>
              </p:cNvPr>
              <p:cNvSpPr/>
              <p:nvPr/>
            </p:nvSpPr>
            <p:spPr>
              <a:xfrm>
                <a:off x="4963350" y="719475"/>
                <a:ext cx="662950" cy="445600"/>
              </a:xfrm>
              <a:custGeom>
                <a:avLst/>
                <a:gdLst/>
                <a:ahLst/>
                <a:cxnLst/>
                <a:rect l="l" t="t" r="r" b="b"/>
                <a:pathLst>
                  <a:path w="26518" h="17824" extrusionOk="0">
                    <a:moveTo>
                      <a:pt x="17961" y="1"/>
                    </a:moveTo>
                    <a:cubicBezTo>
                      <a:pt x="17754" y="1"/>
                      <a:pt x="17546" y="41"/>
                      <a:pt x="17352" y="123"/>
                    </a:cubicBezTo>
                    <a:lnTo>
                      <a:pt x="1079" y="6929"/>
                    </a:lnTo>
                    <a:cubicBezTo>
                      <a:pt x="396" y="7214"/>
                      <a:pt x="1" y="7950"/>
                      <a:pt x="137" y="8677"/>
                    </a:cubicBezTo>
                    <a:lnTo>
                      <a:pt x="1298" y="14840"/>
                    </a:lnTo>
                    <a:cubicBezTo>
                      <a:pt x="1387" y="15311"/>
                      <a:pt x="1680" y="15710"/>
                      <a:pt x="2101" y="15938"/>
                    </a:cubicBezTo>
                    <a:cubicBezTo>
                      <a:pt x="2117" y="15945"/>
                      <a:pt x="2133" y="15952"/>
                      <a:pt x="2149" y="15960"/>
                    </a:cubicBezTo>
                    <a:lnTo>
                      <a:pt x="3712" y="17375"/>
                    </a:lnTo>
                    <a:cubicBezTo>
                      <a:pt x="4013" y="17669"/>
                      <a:pt x="4409" y="17824"/>
                      <a:pt x="4813" y="17824"/>
                    </a:cubicBezTo>
                    <a:cubicBezTo>
                      <a:pt x="5018" y="17824"/>
                      <a:pt x="5224" y="17784"/>
                      <a:pt x="5422" y="17702"/>
                    </a:cubicBezTo>
                    <a:lnTo>
                      <a:pt x="25553" y="9282"/>
                    </a:lnTo>
                    <a:cubicBezTo>
                      <a:pt x="26092" y="9056"/>
                      <a:pt x="26462" y="8554"/>
                      <a:pt x="26516" y="7972"/>
                    </a:cubicBezTo>
                    <a:cubicBezTo>
                      <a:pt x="26518" y="7956"/>
                      <a:pt x="26517" y="7943"/>
                      <a:pt x="26516" y="7930"/>
                    </a:cubicBezTo>
                    <a:lnTo>
                      <a:pt x="26249" y="5530"/>
                    </a:lnTo>
                    <a:cubicBezTo>
                      <a:pt x="26249" y="5525"/>
                      <a:pt x="26252" y="5519"/>
                      <a:pt x="26253" y="5516"/>
                    </a:cubicBezTo>
                    <a:cubicBezTo>
                      <a:pt x="26289" y="4911"/>
                      <a:pt x="25986" y="4349"/>
                      <a:pt x="25460" y="4048"/>
                    </a:cubicBezTo>
                    <a:lnTo>
                      <a:pt x="18745" y="208"/>
                    </a:lnTo>
                    <a:cubicBezTo>
                      <a:pt x="18505" y="71"/>
                      <a:pt x="18233" y="1"/>
                      <a:pt x="17961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239;p65">
                <a:extLst>
                  <a:ext uri="{FF2B5EF4-FFF2-40B4-BE49-F238E27FC236}">
                    <a16:creationId xmlns:a16="http://schemas.microsoft.com/office/drawing/2014/main" id="{07B60DD5-36A8-4D7A-9527-C35189B97919}"/>
                  </a:ext>
                </a:extLst>
              </p:cNvPr>
              <p:cNvSpPr/>
              <p:nvPr/>
            </p:nvSpPr>
            <p:spPr>
              <a:xfrm>
                <a:off x="5033375" y="997425"/>
                <a:ext cx="263925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10557" h="5204" extrusionOk="0">
                    <a:moveTo>
                      <a:pt x="9280" y="1"/>
                    </a:moveTo>
                    <a:cubicBezTo>
                      <a:pt x="9271" y="1"/>
                      <a:pt x="9261" y="3"/>
                      <a:pt x="9252" y="6"/>
                    </a:cubicBezTo>
                    <a:lnTo>
                      <a:pt x="626" y="3614"/>
                    </a:lnTo>
                    <a:cubicBezTo>
                      <a:pt x="464" y="3682"/>
                      <a:pt x="285" y="3717"/>
                      <a:pt x="80" y="3721"/>
                    </a:cubicBezTo>
                    <a:cubicBezTo>
                      <a:pt x="69" y="3722"/>
                      <a:pt x="63" y="3725"/>
                      <a:pt x="52" y="3729"/>
                    </a:cubicBezTo>
                    <a:cubicBezTo>
                      <a:pt x="34" y="3737"/>
                      <a:pt x="20" y="3750"/>
                      <a:pt x="12" y="3769"/>
                    </a:cubicBezTo>
                    <a:cubicBezTo>
                      <a:pt x="0" y="3799"/>
                      <a:pt x="11" y="3831"/>
                      <a:pt x="31" y="3851"/>
                    </a:cubicBezTo>
                    <a:lnTo>
                      <a:pt x="1121" y="4838"/>
                    </a:lnTo>
                    <a:cubicBezTo>
                      <a:pt x="1367" y="5076"/>
                      <a:pt x="1691" y="5203"/>
                      <a:pt x="2019" y="5203"/>
                    </a:cubicBezTo>
                    <a:cubicBezTo>
                      <a:pt x="2183" y="5203"/>
                      <a:pt x="2348" y="5172"/>
                      <a:pt x="2504" y="5106"/>
                    </a:cubicBezTo>
                    <a:lnTo>
                      <a:pt x="10509" y="1758"/>
                    </a:lnTo>
                    <a:cubicBezTo>
                      <a:pt x="10530" y="1749"/>
                      <a:pt x="10546" y="1730"/>
                      <a:pt x="10552" y="1707"/>
                    </a:cubicBezTo>
                    <a:cubicBezTo>
                      <a:pt x="10557" y="1687"/>
                      <a:pt x="10554" y="1663"/>
                      <a:pt x="10539" y="1645"/>
                    </a:cubicBezTo>
                    <a:lnTo>
                      <a:pt x="9339" y="30"/>
                    </a:lnTo>
                    <a:cubicBezTo>
                      <a:pt x="9325" y="11"/>
                      <a:pt x="9303" y="1"/>
                      <a:pt x="92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240;p65">
                <a:extLst>
                  <a:ext uri="{FF2B5EF4-FFF2-40B4-BE49-F238E27FC236}">
                    <a16:creationId xmlns:a16="http://schemas.microsoft.com/office/drawing/2014/main" id="{48CD3488-10F9-466B-AF18-9C5FE21AEC64}"/>
                  </a:ext>
                </a:extLst>
              </p:cNvPr>
              <p:cNvSpPr/>
              <p:nvPr/>
            </p:nvSpPr>
            <p:spPr>
              <a:xfrm>
                <a:off x="4971675" y="792650"/>
                <a:ext cx="291350" cy="292475"/>
              </a:xfrm>
              <a:custGeom>
                <a:avLst/>
                <a:gdLst/>
                <a:ahLst/>
                <a:cxnLst/>
                <a:rect l="l" t="t" r="r" b="b"/>
                <a:pathLst>
                  <a:path w="11654" h="11699" extrusionOk="0">
                    <a:moveTo>
                      <a:pt x="7154" y="3210"/>
                    </a:moveTo>
                    <a:lnTo>
                      <a:pt x="7184" y="3222"/>
                    </a:lnTo>
                    <a:cubicBezTo>
                      <a:pt x="7360" y="3913"/>
                      <a:pt x="7611" y="4590"/>
                      <a:pt x="7889" y="5244"/>
                    </a:cubicBezTo>
                    <a:cubicBezTo>
                      <a:pt x="7575" y="4601"/>
                      <a:pt x="7325" y="3924"/>
                      <a:pt x="7148" y="3232"/>
                    </a:cubicBezTo>
                    <a:cubicBezTo>
                      <a:pt x="7144" y="3222"/>
                      <a:pt x="7148" y="3212"/>
                      <a:pt x="7154" y="3210"/>
                    </a:cubicBezTo>
                    <a:close/>
                    <a:moveTo>
                      <a:pt x="5742" y="4660"/>
                    </a:moveTo>
                    <a:lnTo>
                      <a:pt x="5799" y="4737"/>
                    </a:lnTo>
                    <a:lnTo>
                      <a:pt x="6278" y="5787"/>
                    </a:lnTo>
                    <a:lnTo>
                      <a:pt x="6243" y="5801"/>
                    </a:lnTo>
                    <a:lnTo>
                      <a:pt x="5764" y="4750"/>
                    </a:lnTo>
                    <a:cubicBezTo>
                      <a:pt x="5760" y="4740"/>
                      <a:pt x="5764" y="4731"/>
                      <a:pt x="5770" y="4728"/>
                    </a:cubicBezTo>
                    <a:lnTo>
                      <a:pt x="5742" y="4660"/>
                    </a:lnTo>
                    <a:close/>
                    <a:moveTo>
                      <a:pt x="7840" y="1369"/>
                    </a:moveTo>
                    <a:lnTo>
                      <a:pt x="7890" y="1449"/>
                    </a:lnTo>
                    <a:lnTo>
                      <a:pt x="9826" y="6221"/>
                    </a:lnTo>
                    <a:lnTo>
                      <a:pt x="9791" y="6234"/>
                    </a:lnTo>
                    <a:lnTo>
                      <a:pt x="7856" y="1464"/>
                    </a:lnTo>
                    <a:cubicBezTo>
                      <a:pt x="7852" y="1453"/>
                      <a:pt x="7863" y="1442"/>
                      <a:pt x="7869" y="1438"/>
                    </a:cubicBezTo>
                    <a:lnTo>
                      <a:pt x="7840" y="1369"/>
                    </a:lnTo>
                    <a:close/>
                    <a:moveTo>
                      <a:pt x="4500" y="7311"/>
                    </a:moveTo>
                    <a:lnTo>
                      <a:pt x="4521" y="7323"/>
                    </a:lnTo>
                    <a:lnTo>
                      <a:pt x="4781" y="7838"/>
                    </a:lnTo>
                    <a:lnTo>
                      <a:pt x="4747" y="7853"/>
                    </a:lnTo>
                    <a:lnTo>
                      <a:pt x="4500" y="7311"/>
                    </a:lnTo>
                    <a:close/>
                    <a:moveTo>
                      <a:pt x="8279" y="0"/>
                    </a:moveTo>
                    <a:cubicBezTo>
                      <a:pt x="8269" y="0"/>
                      <a:pt x="8259" y="2"/>
                      <a:pt x="8249" y="6"/>
                    </a:cubicBezTo>
                    <a:lnTo>
                      <a:pt x="865" y="3094"/>
                    </a:lnTo>
                    <a:cubicBezTo>
                      <a:pt x="317" y="3324"/>
                      <a:pt x="0" y="3916"/>
                      <a:pt x="112" y="4502"/>
                    </a:cubicBezTo>
                    <a:lnTo>
                      <a:pt x="1271" y="10666"/>
                    </a:lnTo>
                    <a:cubicBezTo>
                      <a:pt x="1343" y="11042"/>
                      <a:pt x="1579" y="11363"/>
                      <a:pt x="1917" y="11544"/>
                    </a:cubicBezTo>
                    <a:cubicBezTo>
                      <a:pt x="2106" y="11647"/>
                      <a:pt x="2313" y="11698"/>
                      <a:pt x="2521" y="11698"/>
                    </a:cubicBezTo>
                    <a:cubicBezTo>
                      <a:pt x="2686" y="11698"/>
                      <a:pt x="2852" y="11666"/>
                      <a:pt x="3009" y="11600"/>
                    </a:cubicBezTo>
                    <a:lnTo>
                      <a:pt x="11598" y="8008"/>
                    </a:lnTo>
                    <a:cubicBezTo>
                      <a:pt x="11636" y="7992"/>
                      <a:pt x="11653" y="7949"/>
                      <a:pt x="11637" y="7911"/>
                    </a:cubicBezTo>
                    <a:lnTo>
                      <a:pt x="8348" y="45"/>
                    </a:lnTo>
                    <a:cubicBezTo>
                      <a:pt x="8335" y="17"/>
                      <a:pt x="8308" y="0"/>
                      <a:pt x="82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241;p65">
                <a:extLst>
                  <a:ext uri="{FF2B5EF4-FFF2-40B4-BE49-F238E27FC236}">
                    <a16:creationId xmlns:a16="http://schemas.microsoft.com/office/drawing/2014/main" id="{040C39D5-BF79-41EE-9159-8EBBB711253C}"/>
                  </a:ext>
                </a:extLst>
              </p:cNvPr>
              <p:cNvSpPr/>
              <p:nvPr/>
            </p:nvSpPr>
            <p:spPr>
              <a:xfrm>
                <a:off x="5272200" y="845950"/>
                <a:ext cx="346325" cy="191850"/>
              </a:xfrm>
              <a:custGeom>
                <a:avLst/>
                <a:gdLst/>
                <a:ahLst/>
                <a:cxnLst/>
                <a:rect l="l" t="t" r="r" b="b"/>
                <a:pathLst>
                  <a:path w="13853" h="7674" extrusionOk="0">
                    <a:moveTo>
                      <a:pt x="13601" y="1"/>
                    </a:moveTo>
                    <a:cubicBezTo>
                      <a:pt x="13590" y="1"/>
                      <a:pt x="13579" y="3"/>
                      <a:pt x="13567" y="8"/>
                    </a:cubicBezTo>
                    <a:cubicBezTo>
                      <a:pt x="13557" y="13"/>
                      <a:pt x="13545" y="21"/>
                      <a:pt x="13537" y="33"/>
                    </a:cubicBezTo>
                    <a:cubicBezTo>
                      <a:pt x="13377" y="258"/>
                      <a:pt x="13157" y="434"/>
                      <a:pt x="12899" y="542"/>
                    </a:cubicBezTo>
                    <a:lnTo>
                      <a:pt x="52" y="5916"/>
                    </a:lnTo>
                    <a:cubicBezTo>
                      <a:pt x="31" y="5924"/>
                      <a:pt x="15" y="5943"/>
                      <a:pt x="7" y="5963"/>
                    </a:cubicBezTo>
                    <a:cubicBezTo>
                      <a:pt x="1" y="5985"/>
                      <a:pt x="7" y="6011"/>
                      <a:pt x="19" y="6029"/>
                    </a:cubicBezTo>
                    <a:lnTo>
                      <a:pt x="1217" y="7642"/>
                    </a:lnTo>
                    <a:cubicBezTo>
                      <a:pt x="1235" y="7661"/>
                      <a:pt x="1260" y="7673"/>
                      <a:pt x="1284" y="7673"/>
                    </a:cubicBezTo>
                    <a:cubicBezTo>
                      <a:pt x="1293" y="7673"/>
                      <a:pt x="1302" y="7672"/>
                      <a:pt x="1310" y="7668"/>
                    </a:cubicBezTo>
                    <a:lnTo>
                      <a:pt x="13079" y="2746"/>
                    </a:lnTo>
                    <a:cubicBezTo>
                      <a:pt x="13508" y="2568"/>
                      <a:pt x="13803" y="2170"/>
                      <a:pt x="13852" y="1694"/>
                    </a:cubicBezTo>
                    <a:lnTo>
                      <a:pt x="13673" y="71"/>
                    </a:lnTo>
                    <a:cubicBezTo>
                      <a:pt x="13669" y="41"/>
                      <a:pt x="13646" y="15"/>
                      <a:pt x="13616" y="2"/>
                    </a:cubicBezTo>
                    <a:cubicBezTo>
                      <a:pt x="13611" y="1"/>
                      <a:pt x="13606" y="1"/>
                      <a:pt x="136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242;p65">
                <a:extLst>
                  <a:ext uri="{FF2B5EF4-FFF2-40B4-BE49-F238E27FC236}">
                    <a16:creationId xmlns:a16="http://schemas.microsoft.com/office/drawing/2014/main" id="{5E48C3C6-4D9F-4C61-A678-5B76E764C34E}"/>
                  </a:ext>
                </a:extLst>
              </p:cNvPr>
              <p:cNvSpPr/>
              <p:nvPr/>
            </p:nvSpPr>
            <p:spPr>
              <a:xfrm>
                <a:off x="5185100" y="697375"/>
                <a:ext cx="426725" cy="292025"/>
              </a:xfrm>
              <a:custGeom>
                <a:avLst/>
                <a:gdLst/>
                <a:ahLst/>
                <a:cxnLst/>
                <a:rect l="l" t="t" r="r" b="b"/>
                <a:pathLst>
                  <a:path w="17069" h="11681" extrusionOk="0">
                    <a:moveTo>
                      <a:pt x="9471" y="1162"/>
                    </a:moveTo>
                    <a:lnTo>
                      <a:pt x="12551" y="3148"/>
                    </a:lnTo>
                    <a:lnTo>
                      <a:pt x="9446" y="1169"/>
                    </a:lnTo>
                    <a:cubicBezTo>
                      <a:pt x="9448" y="1164"/>
                      <a:pt x="9448" y="1164"/>
                      <a:pt x="9451" y="1162"/>
                    </a:cubicBezTo>
                    <a:close/>
                    <a:moveTo>
                      <a:pt x="10421" y="3333"/>
                    </a:moveTo>
                    <a:lnTo>
                      <a:pt x="10440" y="3337"/>
                    </a:lnTo>
                    <a:lnTo>
                      <a:pt x="11392" y="3987"/>
                    </a:lnTo>
                    <a:lnTo>
                      <a:pt x="10411" y="3340"/>
                    </a:lnTo>
                    <a:cubicBezTo>
                      <a:pt x="10416" y="3339"/>
                      <a:pt x="10417" y="3334"/>
                      <a:pt x="10421" y="3333"/>
                    </a:cubicBezTo>
                    <a:close/>
                    <a:moveTo>
                      <a:pt x="4679" y="7351"/>
                    </a:moveTo>
                    <a:lnTo>
                      <a:pt x="4732" y="7430"/>
                    </a:lnTo>
                    <a:lnTo>
                      <a:pt x="5253" y="8772"/>
                    </a:lnTo>
                    <a:lnTo>
                      <a:pt x="5322" y="8746"/>
                    </a:lnTo>
                    <a:lnTo>
                      <a:pt x="5254" y="8776"/>
                    </a:lnTo>
                    <a:lnTo>
                      <a:pt x="5253" y="8772"/>
                    </a:lnTo>
                    <a:lnTo>
                      <a:pt x="5218" y="8786"/>
                    </a:lnTo>
                    <a:lnTo>
                      <a:pt x="4697" y="7444"/>
                    </a:lnTo>
                    <a:cubicBezTo>
                      <a:pt x="4694" y="7434"/>
                      <a:pt x="4704" y="7422"/>
                      <a:pt x="4715" y="7417"/>
                    </a:cubicBezTo>
                    <a:lnTo>
                      <a:pt x="4679" y="7351"/>
                    </a:lnTo>
                    <a:close/>
                    <a:moveTo>
                      <a:pt x="2350" y="5775"/>
                    </a:moveTo>
                    <a:lnTo>
                      <a:pt x="2375" y="5785"/>
                    </a:lnTo>
                    <a:lnTo>
                      <a:pt x="4140" y="10044"/>
                    </a:lnTo>
                    <a:lnTo>
                      <a:pt x="4106" y="10059"/>
                    </a:lnTo>
                    <a:lnTo>
                      <a:pt x="2340" y="5798"/>
                    </a:lnTo>
                    <a:cubicBezTo>
                      <a:pt x="2336" y="5788"/>
                      <a:pt x="2340" y="5779"/>
                      <a:pt x="2350" y="5775"/>
                    </a:cubicBezTo>
                    <a:close/>
                    <a:moveTo>
                      <a:pt x="9089" y="1"/>
                    </a:moveTo>
                    <a:cubicBezTo>
                      <a:pt x="8923" y="1"/>
                      <a:pt x="8757" y="33"/>
                      <a:pt x="8600" y="98"/>
                    </a:cubicBezTo>
                    <a:lnTo>
                      <a:pt x="56" y="3672"/>
                    </a:lnTo>
                    <a:cubicBezTo>
                      <a:pt x="17" y="3688"/>
                      <a:pt x="1" y="3731"/>
                      <a:pt x="16" y="3770"/>
                    </a:cubicBezTo>
                    <a:lnTo>
                      <a:pt x="3306" y="11635"/>
                    </a:lnTo>
                    <a:cubicBezTo>
                      <a:pt x="3317" y="11664"/>
                      <a:pt x="3344" y="11680"/>
                      <a:pt x="3374" y="11680"/>
                    </a:cubicBezTo>
                    <a:cubicBezTo>
                      <a:pt x="3384" y="11680"/>
                      <a:pt x="3394" y="11679"/>
                      <a:pt x="3403" y="11675"/>
                    </a:cubicBezTo>
                    <a:lnTo>
                      <a:pt x="16298" y="6281"/>
                    </a:lnTo>
                    <a:cubicBezTo>
                      <a:pt x="16737" y="6097"/>
                      <a:pt x="17025" y="5703"/>
                      <a:pt x="17069" y="5213"/>
                    </a:cubicBezTo>
                    <a:lnTo>
                      <a:pt x="17009" y="4702"/>
                    </a:lnTo>
                    <a:cubicBezTo>
                      <a:pt x="16913" y="4408"/>
                      <a:pt x="16713" y="4170"/>
                      <a:pt x="16436" y="4011"/>
                    </a:cubicBezTo>
                    <a:lnTo>
                      <a:pt x="9722" y="170"/>
                    </a:lnTo>
                    <a:cubicBezTo>
                      <a:pt x="9528" y="58"/>
                      <a:pt x="9309" y="1"/>
                      <a:pt x="90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243;p65">
                <a:extLst>
                  <a:ext uri="{FF2B5EF4-FFF2-40B4-BE49-F238E27FC236}">
                    <a16:creationId xmlns:a16="http://schemas.microsoft.com/office/drawing/2014/main" id="{CD14BA60-66D8-41DA-A9D4-E85599117485}"/>
                  </a:ext>
                </a:extLst>
              </p:cNvPr>
              <p:cNvSpPr/>
              <p:nvPr/>
            </p:nvSpPr>
            <p:spPr>
              <a:xfrm>
                <a:off x="5033375" y="1064800"/>
                <a:ext cx="111600" cy="627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2511" extrusionOk="0">
                    <a:moveTo>
                      <a:pt x="2822" y="1"/>
                    </a:moveTo>
                    <a:lnTo>
                      <a:pt x="626" y="921"/>
                    </a:lnTo>
                    <a:cubicBezTo>
                      <a:pt x="464" y="988"/>
                      <a:pt x="285" y="1024"/>
                      <a:pt x="80" y="1027"/>
                    </a:cubicBezTo>
                    <a:cubicBezTo>
                      <a:pt x="69" y="1029"/>
                      <a:pt x="63" y="1031"/>
                      <a:pt x="52" y="1035"/>
                    </a:cubicBezTo>
                    <a:cubicBezTo>
                      <a:pt x="34" y="1043"/>
                      <a:pt x="20" y="1056"/>
                      <a:pt x="12" y="1076"/>
                    </a:cubicBezTo>
                    <a:cubicBezTo>
                      <a:pt x="0" y="1105"/>
                      <a:pt x="11" y="1137"/>
                      <a:pt x="31" y="1157"/>
                    </a:cubicBezTo>
                    <a:lnTo>
                      <a:pt x="1121" y="2145"/>
                    </a:lnTo>
                    <a:cubicBezTo>
                      <a:pt x="1367" y="2383"/>
                      <a:pt x="1691" y="2510"/>
                      <a:pt x="2019" y="2510"/>
                    </a:cubicBezTo>
                    <a:cubicBezTo>
                      <a:pt x="2183" y="2510"/>
                      <a:pt x="2348" y="2478"/>
                      <a:pt x="2504" y="2413"/>
                    </a:cubicBezTo>
                    <a:lnTo>
                      <a:pt x="4463" y="1593"/>
                    </a:lnTo>
                    <a:lnTo>
                      <a:pt x="2822" y="1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244;p65">
                <a:extLst>
                  <a:ext uri="{FF2B5EF4-FFF2-40B4-BE49-F238E27FC236}">
                    <a16:creationId xmlns:a16="http://schemas.microsoft.com/office/drawing/2014/main" id="{3CC0ABC9-EB73-4BB8-BB30-7BAD97DA81A5}"/>
                  </a:ext>
                </a:extLst>
              </p:cNvPr>
              <p:cNvSpPr/>
              <p:nvPr/>
            </p:nvSpPr>
            <p:spPr>
              <a:xfrm>
                <a:off x="4971650" y="850350"/>
                <a:ext cx="1131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9391" extrusionOk="0">
                    <a:moveTo>
                      <a:pt x="2743" y="0"/>
                    </a:moveTo>
                    <a:lnTo>
                      <a:pt x="865" y="786"/>
                    </a:lnTo>
                    <a:cubicBezTo>
                      <a:pt x="317" y="1016"/>
                      <a:pt x="0" y="1608"/>
                      <a:pt x="112" y="2194"/>
                    </a:cubicBezTo>
                    <a:lnTo>
                      <a:pt x="1271" y="8358"/>
                    </a:lnTo>
                    <a:cubicBezTo>
                      <a:pt x="1344" y="8734"/>
                      <a:pt x="1579" y="9055"/>
                      <a:pt x="1917" y="9236"/>
                    </a:cubicBezTo>
                    <a:cubicBezTo>
                      <a:pt x="2105" y="9339"/>
                      <a:pt x="2312" y="9390"/>
                      <a:pt x="2520" y="9390"/>
                    </a:cubicBezTo>
                    <a:cubicBezTo>
                      <a:pt x="2686" y="9390"/>
                      <a:pt x="2851" y="9358"/>
                      <a:pt x="3008" y="9292"/>
                    </a:cubicBezTo>
                    <a:lnTo>
                      <a:pt x="4526" y="8658"/>
                    </a:lnTo>
                    <a:lnTo>
                      <a:pt x="4526" y="8658"/>
                    </a:lnTo>
                    <a:cubicBezTo>
                      <a:pt x="4411" y="8676"/>
                      <a:pt x="4303" y="8684"/>
                      <a:pt x="4202" y="8684"/>
                    </a:cubicBezTo>
                    <a:cubicBezTo>
                      <a:pt x="3002" y="8684"/>
                      <a:pt x="2775" y="7487"/>
                      <a:pt x="2775" y="7487"/>
                    </a:cubicBezTo>
                    <a:cubicBezTo>
                      <a:pt x="2775" y="7487"/>
                      <a:pt x="2159" y="4829"/>
                      <a:pt x="1685" y="2657"/>
                    </a:cubicBezTo>
                    <a:cubicBezTo>
                      <a:pt x="1392" y="1311"/>
                      <a:pt x="2135" y="456"/>
                      <a:pt x="2743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245;p65">
                <a:extLst>
                  <a:ext uri="{FF2B5EF4-FFF2-40B4-BE49-F238E27FC236}">
                    <a16:creationId xmlns:a16="http://schemas.microsoft.com/office/drawing/2014/main" id="{D782D98A-EE6C-4A9C-B514-04C39E1F592F}"/>
                  </a:ext>
                </a:extLst>
              </p:cNvPr>
              <p:cNvSpPr/>
              <p:nvPr/>
            </p:nvSpPr>
            <p:spPr>
              <a:xfrm>
                <a:off x="5542525" y="846025"/>
                <a:ext cx="76000" cy="8930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3572" extrusionOk="0">
                    <a:moveTo>
                      <a:pt x="2787" y="1"/>
                    </a:moveTo>
                    <a:cubicBezTo>
                      <a:pt x="2776" y="1"/>
                      <a:pt x="2766" y="4"/>
                      <a:pt x="2755" y="8"/>
                    </a:cubicBezTo>
                    <a:cubicBezTo>
                      <a:pt x="2745" y="13"/>
                      <a:pt x="2733" y="20"/>
                      <a:pt x="2725" y="33"/>
                    </a:cubicBezTo>
                    <a:cubicBezTo>
                      <a:pt x="2565" y="257"/>
                      <a:pt x="2345" y="434"/>
                      <a:pt x="2087" y="542"/>
                    </a:cubicBezTo>
                    <a:lnTo>
                      <a:pt x="1" y="1414"/>
                    </a:lnTo>
                    <a:lnTo>
                      <a:pt x="286" y="3572"/>
                    </a:lnTo>
                    <a:lnTo>
                      <a:pt x="2266" y="2745"/>
                    </a:lnTo>
                    <a:cubicBezTo>
                      <a:pt x="2695" y="2566"/>
                      <a:pt x="2990" y="2168"/>
                      <a:pt x="3039" y="1692"/>
                    </a:cubicBezTo>
                    <a:lnTo>
                      <a:pt x="2860" y="70"/>
                    </a:lnTo>
                    <a:cubicBezTo>
                      <a:pt x="2856" y="39"/>
                      <a:pt x="2833" y="12"/>
                      <a:pt x="2806" y="4"/>
                    </a:cubicBezTo>
                    <a:cubicBezTo>
                      <a:pt x="2799" y="2"/>
                      <a:pt x="2793" y="1"/>
                      <a:pt x="2787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246;p65">
                <a:extLst>
                  <a:ext uri="{FF2B5EF4-FFF2-40B4-BE49-F238E27FC236}">
                    <a16:creationId xmlns:a16="http://schemas.microsoft.com/office/drawing/2014/main" id="{60DECC62-B4A2-426A-A769-EA0B60BCA058}"/>
                  </a:ext>
                </a:extLst>
              </p:cNvPr>
              <p:cNvSpPr/>
              <p:nvPr/>
            </p:nvSpPr>
            <p:spPr>
              <a:xfrm>
                <a:off x="5368275" y="697375"/>
                <a:ext cx="243550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9742" h="6770" extrusionOk="0">
                    <a:moveTo>
                      <a:pt x="1762" y="1"/>
                    </a:moveTo>
                    <a:cubicBezTo>
                      <a:pt x="1596" y="1"/>
                      <a:pt x="1430" y="33"/>
                      <a:pt x="1274" y="98"/>
                    </a:cubicBezTo>
                    <a:lnTo>
                      <a:pt x="0" y="631"/>
                    </a:lnTo>
                    <a:cubicBezTo>
                      <a:pt x="309" y="635"/>
                      <a:pt x="758" y="718"/>
                      <a:pt x="1282" y="1055"/>
                    </a:cubicBezTo>
                    <a:cubicBezTo>
                      <a:pt x="2098" y="1580"/>
                      <a:pt x="7181" y="4874"/>
                      <a:pt x="7181" y="4874"/>
                    </a:cubicBezTo>
                    <a:cubicBezTo>
                      <a:pt x="7181" y="4874"/>
                      <a:pt x="9009" y="5795"/>
                      <a:pt x="7804" y="6770"/>
                    </a:cubicBezTo>
                    <a:lnTo>
                      <a:pt x="8971" y="6281"/>
                    </a:lnTo>
                    <a:cubicBezTo>
                      <a:pt x="9410" y="6097"/>
                      <a:pt x="9698" y="5703"/>
                      <a:pt x="9742" y="5213"/>
                    </a:cubicBezTo>
                    <a:lnTo>
                      <a:pt x="9682" y="4702"/>
                    </a:lnTo>
                    <a:cubicBezTo>
                      <a:pt x="9586" y="4408"/>
                      <a:pt x="9386" y="4170"/>
                      <a:pt x="9110" y="4011"/>
                    </a:cubicBezTo>
                    <a:lnTo>
                      <a:pt x="2397" y="170"/>
                    </a:lnTo>
                    <a:cubicBezTo>
                      <a:pt x="2203" y="58"/>
                      <a:pt x="1983" y="1"/>
                      <a:pt x="1762" y="1"/>
                    </a:cubicBezTo>
                    <a:close/>
                  </a:path>
                </a:pathLst>
              </a:custGeom>
              <a:solidFill>
                <a:srgbClr val="FFFFFF">
                  <a:alpha val="31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247;p65">
                <a:extLst>
                  <a:ext uri="{FF2B5EF4-FFF2-40B4-BE49-F238E27FC236}">
                    <a16:creationId xmlns:a16="http://schemas.microsoft.com/office/drawing/2014/main" id="{4EE966EA-96BB-4792-972E-C58CAD4AF1D2}"/>
                  </a:ext>
                </a:extLst>
              </p:cNvPr>
              <p:cNvSpPr/>
              <p:nvPr/>
            </p:nvSpPr>
            <p:spPr>
              <a:xfrm>
                <a:off x="4963350" y="689650"/>
                <a:ext cx="657275" cy="403200"/>
              </a:xfrm>
              <a:custGeom>
                <a:avLst/>
                <a:gdLst/>
                <a:ahLst/>
                <a:cxnLst/>
                <a:rect l="l" t="t" r="r" b="b"/>
                <a:pathLst>
                  <a:path w="26291" h="16128" extrusionOk="0">
                    <a:moveTo>
                      <a:pt x="17960" y="399"/>
                    </a:moveTo>
                    <a:cubicBezTo>
                      <a:pt x="18165" y="399"/>
                      <a:pt x="18369" y="452"/>
                      <a:pt x="18548" y="554"/>
                    </a:cubicBezTo>
                    <a:lnTo>
                      <a:pt x="25263" y="4393"/>
                    </a:lnTo>
                    <a:cubicBezTo>
                      <a:pt x="25663" y="4622"/>
                      <a:pt x="25884" y="5032"/>
                      <a:pt x="25856" y="5491"/>
                    </a:cubicBezTo>
                    <a:cubicBezTo>
                      <a:pt x="25828" y="5952"/>
                      <a:pt x="25558" y="6332"/>
                      <a:pt x="25133" y="6510"/>
                    </a:cubicBezTo>
                    <a:lnTo>
                      <a:pt x="3307" y="15638"/>
                    </a:lnTo>
                    <a:cubicBezTo>
                      <a:pt x="3160" y="15700"/>
                      <a:pt x="3005" y="15730"/>
                      <a:pt x="2850" y="15730"/>
                    </a:cubicBezTo>
                    <a:cubicBezTo>
                      <a:pt x="2657" y="15730"/>
                      <a:pt x="2465" y="15683"/>
                      <a:pt x="2290" y="15589"/>
                    </a:cubicBezTo>
                    <a:cubicBezTo>
                      <a:pt x="1974" y="15419"/>
                      <a:pt x="1755" y="15120"/>
                      <a:pt x="1688" y="14768"/>
                    </a:cubicBezTo>
                    <a:lnTo>
                      <a:pt x="527" y="8605"/>
                    </a:lnTo>
                    <a:cubicBezTo>
                      <a:pt x="424" y="8060"/>
                      <a:pt x="722" y="7510"/>
                      <a:pt x="1233" y="7295"/>
                    </a:cubicBezTo>
                    <a:lnTo>
                      <a:pt x="17506" y="490"/>
                    </a:lnTo>
                    <a:cubicBezTo>
                      <a:pt x="17650" y="428"/>
                      <a:pt x="17806" y="399"/>
                      <a:pt x="17960" y="399"/>
                    </a:cubicBezTo>
                    <a:close/>
                    <a:moveTo>
                      <a:pt x="17961" y="0"/>
                    </a:moveTo>
                    <a:cubicBezTo>
                      <a:pt x="17754" y="0"/>
                      <a:pt x="17546" y="41"/>
                      <a:pt x="17352" y="122"/>
                    </a:cubicBezTo>
                    <a:lnTo>
                      <a:pt x="1079" y="6928"/>
                    </a:lnTo>
                    <a:cubicBezTo>
                      <a:pt x="396" y="7215"/>
                      <a:pt x="1" y="7950"/>
                      <a:pt x="137" y="8679"/>
                    </a:cubicBezTo>
                    <a:lnTo>
                      <a:pt x="1298" y="14841"/>
                    </a:lnTo>
                    <a:cubicBezTo>
                      <a:pt x="1388" y="15311"/>
                      <a:pt x="1680" y="15711"/>
                      <a:pt x="2101" y="15938"/>
                    </a:cubicBezTo>
                    <a:cubicBezTo>
                      <a:pt x="2335" y="16064"/>
                      <a:pt x="2592" y="16128"/>
                      <a:pt x="2850" y="16128"/>
                    </a:cubicBezTo>
                    <a:cubicBezTo>
                      <a:pt x="3056" y="16128"/>
                      <a:pt x="3265" y="16088"/>
                      <a:pt x="3460" y="16001"/>
                    </a:cubicBezTo>
                    <a:lnTo>
                      <a:pt x="25286" y="6873"/>
                    </a:lnTo>
                    <a:cubicBezTo>
                      <a:pt x="25844" y="6640"/>
                      <a:pt x="26216" y="6119"/>
                      <a:pt x="26253" y="5513"/>
                    </a:cubicBezTo>
                    <a:cubicBezTo>
                      <a:pt x="26290" y="4910"/>
                      <a:pt x="25986" y="4348"/>
                      <a:pt x="25460" y="4047"/>
                    </a:cubicBezTo>
                    <a:lnTo>
                      <a:pt x="18745" y="207"/>
                    </a:lnTo>
                    <a:cubicBezTo>
                      <a:pt x="18504" y="70"/>
                      <a:pt x="18233" y="0"/>
                      <a:pt x="179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248;p65">
                <a:extLst>
                  <a:ext uri="{FF2B5EF4-FFF2-40B4-BE49-F238E27FC236}">
                    <a16:creationId xmlns:a16="http://schemas.microsoft.com/office/drawing/2014/main" id="{E01BDA94-813D-4DEC-99DE-D20E7D184403}"/>
                  </a:ext>
                </a:extLst>
              </p:cNvPr>
              <p:cNvSpPr/>
              <p:nvPr/>
            </p:nvSpPr>
            <p:spPr>
              <a:xfrm>
                <a:off x="5175500" y="783525"/>
                <a:ext cx="132775" cy="2631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10524" extrusionOk="0">
                    <a:moveTo>
                      <a:pt x="226" y="0"/>
                    </a:moveTo>
                    <a:cubicBezTo>
                      <a:pt x="200" y="0"/>
                      <a:pt x="174" y="5"/>
                      <a:pt x="149" y="15"/>
                    </a:cubicBezTo>
                    <a:cubicBezTo>
                      <a:pt x="48" y="57"/>
                      <a:pt x="0" y="173"/>
                      <a:pt x="42" y="275"/>
                    </a:cubicBezTo>
                    <a:lnTo>
                      <a:pt x="3474" y="8480"/>
                    </a:lnTo>
                    <a:cubicBezTo>
                      <a:pt x="3480" y="8496"/>
                      <a:pt x="3489" y="8509"/>
                      <a:pt x="3497" y="8522"/>
                    </a:cubicBezTo>
                    <a:lnTo>
                      <a:pt x="4926" y="10443"/>
                    </a:lnTo>
                    <a:cubicBezTo>
                      <a:pt x="4966" y="10496"/>
                      <a:pt x="5025" y="10523"/>
                      <a:pt x="5085" y="10523"/>
                    </a:cubicBezTo>
                    <a:cubicBezTo>
                      <a:pt x="5127" y="10523"/>
                      <a:pt x="5168" y="10510"/>
                      <a:pt x="5204" y="10483"/>
                    </a:cubicBezTo>
                    <a:cubicBezTo>
                      <a:pt x="5293" y="10418"/>
                      <a:pt x="5311" y="10294"/>
                      <a:pt x="5245" y="10205"/>
                    </a:cubicBezTo>
                    <a:lnTo>
                      <a:pt x="3831" y="8304"/>
                    </a:lnTo>
                    <a:lnTo>
                      <a:pt x="409" y="123"/>
                    </a:lnTo>
                    <a:cubicBezTo>
                      <a:pt x="377" y="46"/>
                      <a:pt x="304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249;p65">
                <a:extLst>
                  <a:ext uri="{FF2B5EF4-FFF2-40B4-BE49-F238E27FC236}">
                    <a16:creationId xmlns:a16="http://schemas.microsoft.com/office/drawing/2014/main" id="{6262828E-6720-4F2A-9EED-877D6DEF0EFB}"/>
                  </a:ext>
                </a:extLst>
              </p:cNvPr>
              <p:cNvSpPr/>
              <p:nvPr/>
            </p:nvSpPr>
            <p:spPr>
              <a:xfrm>
                <a:off x="5014425" y="809700"/>
                <a:ext cx="611875" cy="325600"/>
              </a:xfrm>
              <a:custGeom>
                <a:avLst/>
                <a:gdLst/>
                <a:ahLst/>
                <a:cxnLst/>
                <a:rect l="l" t="t" r="r" b="b"/>
                <a:pathLst>
                  <a:path w="24475" h="13024" extrusionOk="0">
                    <a:moveTo>
                      <a:pt x="23952" y="1"/>
                    </a:moveTo>
                    <a:cubicBezTo>
                      <a:pt x="23944" y="1"/>
                      <a:pt x="23937" y="1"/>
                      <a:pt x="23930" y="2"/>
                    </a:cubicBezTo>
                    <a:cubicBezTo>
                      <a:pt x="23821" y="15"/>
                      <a:pt x="23742" y="113"/>
                      <a:pt x="23754" y="221"/>
                    </a:cubicBezTo>
                    <a:lnTo>
                      <a:pt x="24078" y="3154"/>
                    </a:lnTo>
                    <a:cubicBezTo>
                      <a:pt x="24031" y="3582"/>
                      <a:pt x="23757" y="3950"/>
                      <a:pt x="23358" y="4115"/>
                    </a:cubicBezTo>
                    <a:lnTo>
                      <a:pt x="3229" y="12535"/>
                    </a:lnTo>
                    <a:cubicBezTo>
                      <a:pt x="3081" y="12597"/>
                      <a:pt x="2926" y="12627"/>
                      <a:pt x="2772" y="12627"/>
                    </a:cubicBezTo>
                    <a:cubicBezTo>
                      <a:pt x="2470" y="12627"/>
                      <a:pt x="2172" y="12510"/>
                      <a:pt x="1943" y="12287"/>
                    </a:cubicBezTo>
                    <a:lnTo>
                      <a:pt x="354" y="10847"/>
                    </a:lnTo>
                    <a:cubicBezTo>
                      <a:pt x="317" y="10812"/>
                      <a:pt x="269" y="10795"/>
                      <a:pt x="221" y="10795"/>
                    </a:cubicBezTo>
                    <a:cubicBezTo>
                      <a:pt x="167" y="10795"/>
                      <a:pt x="113" y="10817"/>
                      <a:pt x="74" y="10860"/>
                    </a:cubicBezTo>
                    <a:cubicBezTo>
                      <a:pt x="1" y="10941"/>
                      <a:pt x="6" y="11067"/>
                      <a:pt x="87" y="11140"/>
                    </a:cubicBezTo>
                    <a:lnTo>
                      <a:pt x="1670" y="12575"/>
                    </a:lnTo>
                    <a:cubicBezTo>
                      <a:pt x="1971" y="12868"/>
                      <a:pt x="2368" y="13023"/>
                      <a:pt x="2771" y="13023"/>
                    </a:cubicBezTo>
                    <a:cubicBezTo>
                      <a:pt x="2976" y="13023"/>
                      <a:pt x="3184" y="12982"/>
                      <a:pt x="3381" y="12901"/>
                    </a:cubicBezTo>
                    <a:lnTo>
                      <a:pt x="23511" y="4482"/>
                    </a:lnTo>
                    <a:cubicBezTo>
                      <a:pt x="24050" y="4256"/>
                      <a:pt x="24420" y="3753"/>
                      <a:pt x="24474" y="3171"/>
                    </a:cubicBezTo>
                    <a:cubicBezTo>
                      <a:pt x="24475" y="3157"/>
                      <a:pt x="24475" y="3144"/>
                      <a:pt x="24474" y="3130"/>
                    </a:cubicBezTo>
                    <a:lnTo>
                      <a:pt x="24147" y="177"/>
                    </a:lnTo>
                    <a:cubicBezTo>
                      <a:pt x="24137" y="76"/>
                      <a:pt x="24049" y="1"/>
                      <a:pt x="239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250;p65">
                <a:extLst>
                  <a:ext uri="{FF2B5EF4-FFF2-40B4-BE49-F238E27FC236}">
                    <a16:creationId xmlns:a16="http://schemas.microsoft.com/office/drawing/2014/main" id="{08C58E52-A02E-4C12-9D4C-EA13F683B633}"/>
                  </a:ext>
                </a:extLst>
              </p:cNvPr>
              <p:cNvSpPr/>
              <p:nvPr/>
            </p:nvSpPr>
            <p:spPr>
              <a:xfrm>
                <a:off x="5165700" y="826575"/>
                <a:ext cx="540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4969" extrusionOk="0">
                    <a:moveTo>
                      <a:pt x="113" y="1"/>
                    </a:moveTo>
                    <a:cubicBezTo>
                      <a:pt x="101" y="1"/>
                      <a:pt x="88" y="3"/>
                      <a:pt x="77" y="8"/>
                    </a:cubicBezTo>
                    <a:cubicBezTo>
                      <a:pt x="25" y="29"/>
                      <a:pt x="1" y="86"/>
                      <a:pt x="22" y="137"/>
                    </a:cubicBezTo>
                    <a:lnTo>
                      <a:pt x="1956" y="4907"/>
                    </a:lnTo>
                    <a:cubicBezTo>
                      <a:pt x="1972" y="4945"/>
                      <a:pt x="2009" y="4969"/>
                      <a:pt x="2049" y="4969"/>
                    </a:cubicBezTo>
                    <a:cubicBezTo>
                      <a:pt x="2061" y="4969"/>
                      <a:pt x="2074" y="4967"/>
                      <a:pt x="2086" y="4960"/>
                    </a:cubicBezTo>
                    <a:cubicBezTo>
                      <a:pt x="2137" y="4939"/>
                      <a:pt x="2162" y="4882"/>
                      <a:pt x="2141" y="4831"/>
                    </a:cubicBezTo>
                    <a:lnTo>
                      <a:pt x="206" y="62"/>
                    </a:lnTo>
                    <a:cubicBezTo>
                      <a:pt x="190" y="24"/>
                      <a:pt x="152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251;p65">
                <a:extLst>
                  <a:ext uri="{FF2B5EF4-FFF2-40B4-BE49-F238E27FC236}">
                    <a16:creationId xmlns:a16="http://schemas.microsoft.com/office/drawing/2014/main" id="{C92EEC10-2818-482D-BF43-4C0248EAE988}"/>
                  </a:ext>
                </a:extLst>
              </p:cNvPr>
              <p:cNvSpPr/>
              <p:nvPr/>
            </p:nvSpPr>
            <p:spPr>
              <a:xfrm>
                <a:off x="5148025" y="870850"/>
                <a:ext cx="2410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210" extrusionOk="0">
                    <a:moveTo>
                      <a:pt x="110" y="0"/>
                    </a:moveTo>
                    <a:cubicBezTo>
                      <a:pt x="101" y="0"/>
                      <a:pt x="93" y="1"/>
                      <a:pt x="85" y="3"/>
                    </a:cubicBezTo>
                    <a:cubicBezTo>
                      <a:pt x="32" y="17"/>
                      <a:pt x="0" y="72"/>
                      <a:pt x="14" y="124"/>
                    </a:cubicBezTo>
                    <a:cubicBezTo>
                      <a:pt x="194" y="821"/>
                      <a:pt x="446" y="1504"/>
                      <a:pt x="761" y="2154"/>
                    </a:cubicBezTo>
                    <a:cubicBezTo>
                      <a:pt x="778" y="2188"/>
                      <a:pt x="814" y="2209"/>
                      <a:pt x="851" y="2209"/>
                    </a:cubicBezTo>
                    <a:cubicBezTo>
                      <a:pt x="866" y="2209"/>
                      <a:pt x="881" y="2206"/>
                      <a:pt x="894" y="2199"/>
                    </a:cubicBezTo>
                    <a:cubicBezTo>
                      <a:pt x="945" y="2175"/>
                      <a:pt x="964" y="2116"/>
                      <a:pt x="940" y="2066"/>
                    </a:cubicBezTo>
                    <a:cubicBezTo>
                      <a:pt x="630" y="1429"/>
                      <a:pt x="384" y="758"/>
                      <a:pt x="206" y="74"/>
                    </a:cubicBezTo>
                    <a:cubicBezTo>
                      <a:pt x="194" y="29"/>
                      <a:pt x="154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252;p65">
                <a:extLst>
                  <a:ext uri="{FF2B5EF4-FFF2-40B4-BE49-F238E27FC236}">
                    <a16:creationId xmlns:a16="http://schemas.microsoft.com/office/drawing/2014/main" id="{8E0994F6-2EAE-410D-8232-A10450582E0D}"/>
                  </a:ext>
                </a:extLst>
              </p:cNvPr>
              <p:cNvSpPr/>
              <p:nvPr/>
            </p:nvSpPr>
            <p:spPr>
              <a:xfrm>
                <a:off x="5113350" y="908750"/>
                <a:ext cx="176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1248" extrusionOk="0">
                    <a:moveTo>
                      <a:pt x="112" y="0"/>
                    </a:moveTo>
                    <a:cubicBezTo>
                      <a:pt x="98" y="0"/>
                      <a:pt x="84" y="3"/>
                      <a:pt x="71" y="9"/>
                    </a:cubicBezTo>
                    <a:cubicBezTo>
                      <a:pt x="21" y="31"/>
                      <a:pt x="0" y="90"/>
                      <a:pt x="22" y="141"/>
                    </a:cubicBezTo>
                    <a:lnTo>
                      <a:pt x="502" y="1189"/>
                    </a:lnTo>
                    <a:cubicBezTo>
                      <a:pt x="519" y="1226"/>
                      <a:pt x="555" y="1247"/>
                      <a:pt x="593" y="1247"/>
                    </a:cubicBezTo>
                    <a:cubicBezTo>
                      <a:pt x="606" y="1247"/>
                      <a:pt x="621" y="1245"/>
                      <a:pt x="634" y="1238"/>
                    </a:cubicBezTo>
                    <a:cubicBezTo>
                      <a:pt x="684" y="1215"/>
                      <a:pt x="705" y="1157"/>
                      <a:pt x="682" y="1106"/>
                    </a:cubicBezTo>
                    <a:lnTo>
                      <a:pt x="202" y="58"/>
                    </a:lnTo>
                    <a:cubicBezTo>
                      <a:pt x="186" y="21"/>
                      <a:pt x="150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253;p65">
                <a:extLst>
                  <a:ext uri="{FF2B5EF4-FFF2-40B4-BE49-F238E27FC236}">
                    <a16:creationId xmlns:a16="http://schemas.microsoft.com/office/drawing/2014/main" id="{5565A4D7-6D4F-4E70-80A4-6ABF1D0EAC5E}"/>
                  </a:ext>
                </a:extLst>
              </p:cNvPr>
              <p:cNvSpPr/>
              <p:nvPr/>
            </p:nvSpPr>
            <p:spPr>
              <a:xfrm>
                <a:off x="5081425" y="973450"/>
                <a:ext cx="12225" cy="1782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713" extrusionOk="0">
                    <a:moveTo>
                      <a:pt x="115" y="0"/>
                    </a:moveTo>
                    <a:cubicBezTo>
                      <a:pt x="100" y="0"/>
                      <a:pt x="84" y="3"/>
                      <a:pt x="70" y="11"/>
                    </a:cubicBezTo>
                    <a:cubicBezTo>
                      <a:pt x="20" y="34"/>
                      <a:pt x="0" y="95"/>
                      <a:pt x="26" y="143"/>
                    </a:cubicBezTo>
                    <a:lnTo>
                      <a:pt x="286" y="659"/>
                    </a:lnTo>
                    <a:cubicBezTo>
                      <a:pt x="304" y="693"/>
                      <a:pt x="338" y="713"/>
                      <a:pt x="374" y="713"/>
                    </a:cubicBezTo>
                    <a:cubicBezTo>
                      <a:pt x="389" y="713"/>
                      <a:pt x="405" y="711"/>
                      <a:pt x="419" y="702"/>
                    </a:cubicBezTo>
                    <a:cubicBezTo>
                      <a:pt x="469" y="679"/>
                      <a:pt x="489" y="618"/>
                      <a:pt x="464" y="569"/>
                    </a:cubicBezTo>
                    <a:lnTo>
                      <a:pt x="204" y="54"/>
                    </a:lnTo>
                    <a:cubicBezTo>
                      <a:pt x="186" y="20"/>
                      <a:pt x="151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254;p65">
                <a:extLst>
                  <a:ext uri="{FF2B5EF4-FFF2-40B4-BE49-F238E27FC236}">
                    <a16:creationId xmlns:a16="http://schemas.microsoft.com/office/drawing/2014/main" id="{CDA20379-805D-4C3C-B922-75B1F17E4490}"/>
                  </a:ext>
                </a:extLst>
              </p:cNvPr>
              <p:cNvSpPr/>
              <p:nvPr/>
            </p:nvSpPr>
            <p:spPr>
              <a:xfrm>
                <a:off x="5241175" y="839600"/>
                <a:ext cx="49850" cy="111525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4461" extrusionOk="0">
                    <a:moveTo>
                      <a:pt x="114" y="0"/>
                    </a:moveTo>
                    <a:cubicBezTo>
                      <a:pt x="101" y="0"/>
                      <a:pt x="88" y="3"/>
                      <a:pt x="76" y="8"/>
                    </a:cubicBezTo>
                    <a:cubicBezTo>
                      <a:pt x="25" y="29"/>
                      <a:pt x="1" y="88"/>
                      <a:pt x="22" y="139"/>
                    </a:cubicBezTo>
                    <a:lnTo>
                      <a:pt x="1789" y="4398"/>
                    </a:lnTo>
                    <a:cubicBezTo>
                      <a:pt x="1805" y="4436"/>
                      <a:pt x="1843" y="4460"/>
                      <a:pt x="1881" y="4460"/>
                    </a:cubicBezTo>
                    <a:cubicBezTo>
                      <a:pt x="1894" y="4460"/>
                      <a:pt x="1906" y="4458"/>
                      <a:pt x="1918" y="4453"/>
                    </a:cubicBezTo>
                    <a:cubicBezTo>
                      <a:pt x="1969" y="4432"/>
                      <a:pt x="1993" y="4372"/>
                      <a:pt x="1972" y="4323"/>
                    </a:cubicBezTo>
                    <a:lnTo>
                      <a:pt x="205" y="62"/>
                    </a:lnTo>
                    <a:cubicBezTo>
                      <a:pt x="190" y="24"/>
                      <a:pt x="15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255;p65">
                <a:extLst>
                  <a:ext uri="{FF2B5EF4-FFF2-40B4-BE49-F238E27FC236}">
                    <a16:creationId xmlns:a16="http://schemas.microsoft.com/office/drawing/2014/main" id="{87813CA2-E7E3-45B7-90F2-447C374D07E3}"/>
                  </a:ext>
                </a:extLst>
              </p:cNvPr>
              <p:cNvSpPr/>
              <p:nvPr/>
            </p:nvSpPr>
            <p:spPr>
              <a:xfrm>
                <a:off x="5300175" y="880800"/>
                <a:ext cx="18700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44" extrusionOk="0">
                    <a:moveTo>
                      <a:pt x="112" y="0"/>
                    </a:moveTo>
                    <a:cubicBezTo>
                      <a:pt x="100" y="0"/>
                      <a:pt x="88" y="3"/>
                      <a:pt x="76" y="7"/>
                    </a:cubicBezTo>
                    <a:cubicBezTo>
                      <a:pt x="25" y="28"/>
                      <a:pt x="0" y="85"/>
                      <a:pt x="19" y="136"/>
                    </a:cubicBezTo>
                    <a:lnTo>
                      <a:pt x="544" y="1480"/>
                    </a:lnTo>
                    <a:cubicBezTo>
                      <a:pt x="558" y="1519"/>
                      <a:pt x="596" y="1543"/>
                      <a:pt x="635" y="1543"/>
                    </a:cubicBezTo>
                    <a:cubicBezTo>
                      <a:pt x="648" y="1543"/>
                      <a:pt x="659" y="1542"/>
                      <a:pt x="671" y="1537"/>
                    </a:cubicBezTo>
                    <a:cubicBezTo>
                      <a:pt x="722" y="1515"/>
                      <a:pt x="748" y="1459"/>
                      <a:pt x="728" y="1407"/>
                    </a:cubicBezTo>
                    <a:lnTo>
                      <a:pt x="204" y="64"/>
                    </a:lnTo>
                    <a:cubicBezTo>
                      <a:pt x="189" y="25"/>
                      <a:pt x="151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256;p65">
                <a:extLst>
                  <a:ext uri="{FF2B5EF4-FFF2-40B4-BE49-F238E27FC236}">
                    <a16:creationId xmlns:a16="http://schemas.microsoft.com/office/drawing/2014/main" id="{A33E9A89-E730-448A-B400-F5393233C331}"/>
                  </a:ext>
                </a:extLst>
              </p:cNvPr>
              <p:cNvSpPr/>
              <p:nvPr/>
            </p:nvSpPr>
            <p:spPr>
              <a:xfrm>
                <a:off x="5418775" y="724325"/>
                <a:ext cx="83250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330" h="2154" extrusionOk="0">
                    <a:moveTo>
                      <a:pt x="115" y="0"/>
                    </a:moveTo>
                    <a:cubicBezTo>
                      <a:pt x="81" y="0"/>
                      <a:pt x="48" y="17"/>
                      <a:pt x="30" y="47"/>
                    </a:cubicBezTo>
                    <a:cubicBezTo>
                      <a:pt x="0" y="93"/>
                      <a:pt x="15" y="155"/>
                      <a:pt x="61" y="183"/>
                    </a:cubicBezTo>
                    <a:lnTo>
                      <a:pt x="3163" y="2138"/>
                    </a:lnTo>
                    <a:cubicBezTo>
                      <a:pt x="3179" y="2149"/>
                      <a:pt x="3198" y="2154"/>
                      <a:pt x="3216" y="2154"/>
                    </a:cubicBezTo>
                    <a:cubicBezTo>
                      <a:pt x="3249" y="2154"/>
                      <a:pt x="3280" y="2138"/>
                      <a:pt x="3300" y="2105"/>
                    </a:cubicBezTo>
                    <a:cubicBezTo>
                      <a:pt x="3330" y="2060"/>
                      <a:pt x="3315" y="1998"/>
                      <a:pt x="3269" y="1969"/>
                    </a:cubicBezTo>
                    <a:lnTo>
                      <a:pt x="167" y="15"/>
                    </a:lnTo>
                    <a:cubicBezTo>
                      <a:pt x="151" y="5"/>
                      <a:pt x="133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257;p65">
                <a:extLst>
                  <a:ext uri="{FF2B5EF4-FFF2-40B4-BE49-F238E27FC236}">
                    <a16:creationId xmlns:a16="http://schemas.microsoft.com/office/drawing/2014/main" id="{32F7E95D-83A9-4F3C-8CB8-61F2CA104A8F}"/>
                  </a:ext>
                </a:extLst>
              </p:cNvPr>
              <p:cNvSpPr/>
              <p:nvPr/>
            </p:nvSpPr>
            <p:spPr>
              <a:xfrm>
                <a:off x="5442975" y="778700"/>
                <a:ext cx="29975" cy="20450"/>
              </a:xfrm>
              <a:custGeom>
                <a:avLst/>
                <a:gdLst/>
                <a:ahLst/>
                <a:cxnLst/>
                <a:rect l="l" t="t" r="r" b="b"/>
                <a:pathLst>
                  <a:path w="1199" h="818" extrusionOk="0">
                    <a:moveTo>
                      <a:pt x="114" y="0"/>
                    </a:moveTo>
                    <a:cubicBezTo>
                      <a:pt x="81" y="0"/>
                      <a:pt x="49" y="16"/>
                      <a:pt x="30" y="45"/>
                    </a:cubicBezTo>
                    <a:cubicBezTo>
                      <a:pt x="1" y="92"/>
                      <a:pt x="14" y="154"/>
                      <a:pt x="60" y="182"/>
                    </a:cubicBezTo>
                    <a:lnTo>
                      <a:pt x="1032" y="802"/>
                    </a:lnTo>
                    <a:cubicBezTo>
                      <a:pt x="1049" y="813"/>
                      <a:pt x="1068" y="818"/>
                      <a:pt x="1086" y="818"/>
                    </a:cubicBezTo>
                    <a:cubicBezTo>
                      <a:pt x="1120" y="818"/>
                      <a:pt x="1151" y="802"/>
                      <a:pt x="1169" y="771"/>
                    </a:cubicBezTo>
                    <a:cubicBezTo>
                      <a:pt x="1198" y="726"/>
                      <a:pt x="1185" y="664"/>
                      <a:pt x="1138" y="635"/>
                    </a:cubicBezTo>
                    <a:lnTo>
                      <a:pt x="167" y="16"/>
                    </a:lnTo>
                    <a:cubicBezTo>
                      <a:pt x="150" y="5"/>
                      <a:pt x="132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" name="Google Shape;7258;p65">
              <a:extLst>
                <a:ext uri="{FF2B5EF4-FFF2-40B4-BE49-F238E27FC236}">
                  <a16:creationId xmlns:a16="http://schemas.microsoft.com/office/drawing/2014/main" id="{90BCA855-8D45-4C47-B7DE-566014F97BA7}"/>
                </a:ext>
              </a:extLst>
            </p:cNvPr>
            <p:cNvGrpSpPr/>
            <p:nvPr/>
          </p:nvGrpSpPr>
          <p:grpSpPr>
            <a:xfrm>
              <a:off x="7437425" y="466400"/>
              <a:ext cx="90850" cy="128025"/>
              <a:chOff x="5121000" y="3950400"/>
              <a:chExt cx="90850" cy="128025"/>
            </a:xfrm>
          </p:grpSpPr>
          <p:sp>
            <p:nvSpPr>
              <p:cNvPr id="89" name="Google Shape;7259;p65">
                <a:extLst>
                  <a:ext uri="{FF2B5EF4-FFF2-40B4-BE49-F238E27FC236}">
                    <a16:creationId xmlns:a16="http://schemas.microsoft.com/office/drawing/2014/main" id="{3EE81FA2-1449-47F6-BA00-82A4573C1AEA}"/>
                  </a:ext>
                </a:extLst>
              </p:cNvPr>
              <p:cNvSpPr/>
              <p:nvPr/>
            </p:nvSpPr>
            <p:spPr>
              <a:xfrm>
                <a:off x="5121000" y="3950400"/>
                <a:ext cx="86975" cy="90825"/>
              </a:xfrm>
              <a:custGeom>
                <a:avLst/>
                <a:gdLst/>
                <a:ahLst/>
                <a:cxnLst/>
                <a:rect l="l" t="t" r="r" b="b"/>
                <a:pathLst>
                  <a:path w="3479" h="3633" extrusionOk="0">
                    <a:moveTo>
                      <a:pt x="180" y="0"/>
                    </a:moveTo>
                    <a:cubicBezTo>
                      <a:pt x="170" y="0"/>
                      <a:pt x="159" y="1"/>
                      <a:pt x="149" y="3"/>
                    </a:cubicBezTo>
                    <a:cubicBezTo>
                      <a:pt x="59" y="19"/>
                      <a:pt x="0" y="106"/>
                      <a:pt x="17" y="196"/>
                    </a:cubicBezTo>
                    <a:cubicBezTo>
                      <a:pt x="166" y="996"/>
                      <a:pt x="317" y="2666"/>
                      <a:pt x="337" y="3471"/>
                    </a:cubicBezTo>
                    <a:cubicBezTo>
                      <a:pt x="338" y="3525"/>
                      <a:pt x="367" y="3575"/>
                      <a:pt x="411" y="3605"/>
                    </a:cubicBezTo>
                    <a:cubicBezTo>
                      <a:pt x="438" y="3623"/>
                      <a:pt x="469" y="3633"/>
                      <a:pt x="503" y="3633"/>
                    </a:cubicBezTo>
                    <a:cubicBezTo>
                      <a:pt x="522" y="3633"/>
                      <a:pt x="542" y="3628"/>
                      <a:pt x="561" y="3622"/>
                    </a:cubicBezTo>
                    <a:lnTo>
                      <a:pt x="3352" y="2542"/>
                    </a:lnTo>
                    <a:cubicBezTo>
                      <a:pt x="3436" y="2509"/>
                      <a:pt x="3478" y="2413"/>
                      <a:pt x="3446" y="2329"/>
                    </a:cubicBezTo>
                    <a:cubicBezTo>
                      <a:pt x="3421" y="2262"/>
                      <a:pt x="3358" y="2223"/>
                      <a:pt x="3291" y="2223"/>
                    </a:cubicBezTo>
                    <a:cubicBezTo>
                      <a:pt x="3272" y="2223"/>
                      <a:pt x="3252" y="2226"/>
                      <a:pt x="3232" y="2233"/>
                    </a:cubicBezTo>
                    <a:lnTo>
                      <a:pt x="660" y="3230"/>
                    </a:lnTo>
                    <a:cubicBezTo>
                      <a:pt x="621" y="2356"/>
                      <a:pt x="484" y="901"/>
                      <a:pt x="341" y="135"/>
                    </a:cubicBezTo>
                    <a:cubicBezTo>
                      <a:pt x="328" y="55"/>
                      <a:pt x="258" y="0"/>
                      <a:pt x="1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260;p65">
                <a:extLst>
                  <a:ext uri="{FF2B5EF4-FFF2-40B4-BE49-F238E27FC236}">
                    <a16:creationId xmlns:a16="http://schemas.microsoft.com/office/drawing/2014/main" id="{A1B5C2F1-5BC9-4902-B967-3F06B98D8BB9}"/>
                  </a:ext>
                </a:extLst>
              </p:cNvPr>
              <p:cNvSpPr/>
              <p:nvPr/>
            </p:nvSpPr>
            <p:spPr>
              <a:xfrm>
                <a:off x="5168775" y="3971250"/>
                <a:ext cx="430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4287" extrusionOk="0">
                    <a:moveTo>
                      <a:pt x="185" y="1"/>
                    </a:moveTo>
                    <a:cubicBezTo>
                      <a:pt x="167" y="1"/>
                      <a:pt x="150" y="3"/>
                      <a:pt x="132" y="9"/>
                    </a:cubicBezTo>
                    <a:cubicBezTo>
                      <a:pt x="46" y="38"/>
                      <a:pt x="0" y="132"/>
                      <a:pt x="29" y="219"/>
                    </a:cubicBezTo>
                    <a:lnTo>
                      <a:pt x="1381" y="4175"/>
                    </a:lnTo>
                    <a:cubicBezTo>
                      <a:pt x="1404" y="4244"/>
                      <a:pt x="1468" y="4287"/>
                      <a:pt x="1538" y="4287"/>
                    </a:cubicBezTo>
                    <a:cubicBezTo>
                      <a:pt x="1556" y="4287"/>
                      <a:pt x="1575" y="4285"/>
                      <a:pt x="1590" y="4280"/>
                    </a:cubicBezTo>
                    <a:cubicBezTo>
                      <a:pt x="1676" y="4249"/>
                      <a:pt x="1722" y="4155"/>
                      <a:pt x="1693" y="4069"/>
                    </a:cubicBezTo>
                    <a:lnTo>
                      <a:pt x="342" y="113"/>
                    </a:lnTo>
                    <a:cubicBezTo>
                      <a:pt x="319" y="44"/>
                      <a:pt x="254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7261;p65">
              <a:extLst>
                <a:ext uri="{FF2B5EF4-FFF2-40B4-BE49-F238E27FC236}">
                  <a16:creationId xmlns:a16="http://schemas.microsoft.com/office/drawing/2014/main" id="{36146150-58D8-4AE9-B478-D209974C1DD2}"/>
                </a:ext>
              </a:extLst>
            </p:cNvPr>
            <p:cNvGrpSpPr/>
            <p:nvPr/>
          </p:nvGrpSpPr>
          <p:grpSpPr>
            <a:xfrm>
              <a:off x="6343825" y="869450"/>
              <a:ext cx="55025" cy="98250"/>
              <a:chOff x="2833725" y="2520800"/>
              <a:chExt cx="55025" cy="98250"/>
            </a:xfrm>
          </p:grpSpPr>
          <p:sp>
            <p:nvSpPr>
              <p:cNvPr id="86" name="Google Shape;7262;p65">
                <a:extLst>
                  <a:ext uri="{FF2B5EF4-FFF2-40B4-BE49-F238E27FC236}">
                    <a16:creationId xmlns:a16="http://schemas.microsoft.com/office/drawing/2014/main" id="{8BA9C50C-01DF-4088-B1A0-E367AD4AF7B8}"/>
                  </a:ext>
                </a:extLst>
              </p:cNvPr>
              <p:cNvSpPr/>
              <p:nvPr/>
            </p:nvSpPr>
            <p:spPr>
              <a:xfrm>
                <a:off x="2833725" y="2558100"/>
                <a:ext cx="54950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438" extrusionOk="0">
                    <a:moveTo>
                      <a:pt x="1116" y="1"/>
                    </a:moveTo>
                    <a:cubicBezTo>
                      <a:pt x="1019" y="1"/>
                      <a:pt x="919" y="16"/>
                      <a:pt x="817" y="46"/>
                    </a:cubicBezTo>
                    <a:cubicBezTo>
                      <a:pt x="420" y="162"/>
                      <a:pt x="152" y="479"/>
                      <a:pt x="83" y="914"/>
                    </a:cubicBezTo>
                    <a:cubicBezTo>
                      <a:pt x="1" y="1442"/>
                      <a:pt x="225" y="2002"/>
                      <a:pt x="629" y="2275"/>
                    </a:cubicBezTo>
                    <a:cubicBezTo>
                      <a:pt x="786" y="2381"/>
                      <a:pt x="967" y="2438"/>
                      <a:pt x="1144" y="2438"/>
                    </a:cubicBezTo>
                    <a:cubicBezTo>
                      <a:pt x="1215" y="2438"/>
                      <a:pt x="1284" y="2428"/>
                      <a:pt x="1349" y="2409"/>
                    </a:cubicBezTo>
                    <a:cubicBezTo>
                      <a:pt x="1599" y="2342"/>
                      <a:pt x="1818" y="2144"/>
                      <a:pt x="1964" y="1857"/>
                    </a:cubicBezTo>
                    <a:cubicBezTo>
                      <a:pt x="2197" y="1391"/>
                      <a:pt x="2127" y="720"/>
                      <a:pt x="1801" y="328"/>
                    </a:cubicBezTo>
                    <a:cubicBezTo>
                      <a:pt x="1625" y="114"/>
                      <a:pt x="1383" y="1"/>
                      <a:pt x="1116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263;p65">
                <a:extLst>
                  <a:ext uri="{FF2B5EF4-FFF2-40B4-BE49-F238E27FC236}">
                    <a16:creationId xmlns:a16="http://schemas.microsoft.com/office/drawing/2014/main" id="{0FDEBDAD-E44E-408C-82BC-B1727F1A8C40}"/>
                  </a:ext>
                </a:extLst>
              </p:cNvPr>
              <p:cNvSpPr/>
              <p:nvPr/>
            </p:nvSpPr>
            <p:spPr>
              <a:xfrm>
                <a:off x="2842975" y="2529575"/>
                <a:ext cx="36325" cy="434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736" extrusionOk="0">
                    <a:moveTo>
                      <a:pt x="739" y="0"/>
                    </a:moveTo>
                    <a:cubicBezTo>
                      <a:pt x="677" y="0"/>
                      <a:pt x="613" y="11"/>
                      <a:pt x="547" y="30"/>
                    </a:cubicBezTo>
                    <a:cubicBezTo>
                      <a:pt x="188" y="135"/>
                      <a:pt x="88" y="442"/>
                      <a:pt x="61" y="616"/>
                    </a:cubicBezTo>
                    <a:cubicBezTo>
                      <a:pt x="0" y="1000"/>
                      <a:pt x="171" y="1438"/>
                      <a:pt x="458" y="1632"/>
                    </a:cubicBezTo>
                    <a:cubicBezTo>
                      <a:pt x="554" y="1699"/>
                      <a:pt x="667" y="1735"/>
                      <a:pt x="774" y="1735"/>
                    </a:cubicBezTo>
                    <a:cubicBezTo>
                      <a:pt x="814" y="1735"/>
                      <a:pt x="852" y="1730"/>
                      <a:pt x="889" y="1720"/>
                    </a:cubicBezTo>
                    <a:cubicBezTo>
                      <a:pt x="1094" y="1664"/>
                      <a:pt x="1223" y="1463"/>
                      <a:pt x="1282" y="1348"/>
                    </a:cubicBezTo>
                    <a:cubicBezTo>
                      <a:pt x="1452" y="1009"/>
                      <a:pt x="1398" y="485"/>
                      <a:pt x="1164" y="202"/>
                    </a:cubicBezTo>
                    <a:cubicBezTo>
                      <a:pt x="1052" y="68"/>
                      <a:pt x="913" y="0"/>
                      <a:pt x="748" y="0"/>
                    </a:cubicBezTo>
                    <a:cubicBezTo>
                      <a:pt x="745" y="0"/>
                      <a:pt x="742" y="0"/>
                      <a:pt x="7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264;p65">
                <a:extLst>
                  <a:ext uri="{FF2B5EF4-FFF2-40B4-BE49-F238E27FC236}">
                    <a16:creationId xmlns:a16="http://schemas.microsoft.com/office/drawing/2014/main" id="{ED1408E0-5003-4425-8237-D0797ECF1A11}"/>
                  </a:ext>
                </a:extLst>
              </p:cNvPr>
              <p:cNvSpPr/>
              <p:nvPr/>
            </p:nvSpPr>
            <p:spPr>
              <a:xfrm>
                <a:off x="2833725" y="2520800"/>
                <a:ext cx="55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437" extrusionOk="0">
                    <a:moveTo>
                      <a:pt x="1117" y="496"/>
                    </a:moveTo>
                    <a:cubicBezTo>
                      <a:pt x="1237" y="496"/>
                      <a:pt x="1338" y="545"/>
                      <a:pt x="1420" y="645"/>
                    </a:cubicBezTo>
                    <a:cubicBezTo>
                      <a:pt x="1618" y="883"/>
                      <a:pt x="1665" y="1344"/>
                      <a:pt x="1520" y="1631"/>
                    </a:cubicBezTo>
                    <a:cubicBezTo>
                      <a:pt x="1440" y="1790"/>
                      <a:pt x="1330" y="1899"/>
                      <a:pt x="1220" y="1929"/>
                    </a:cubicBezTo>
                    <a:cubicBezTo>
                      <a:pt x="1196" y="1936"/>
                      <a:pt x="1171" y="1939"/>
                      <a:pt x="1144" y="1939"/>
                    </a:cubicBezTo>
                    <a:cubicBezTo>
                      <a:pt x="1067" y="1939"/>
                      <a:pt x="982" y="1912"/>
                      <a:pt x="908" y="1862"/>
                    </a:cubicBezTo>
                    <a:cubicBezTo>
                      <a:pt x="667" y="1699"/>
                      <a:pt x="523" y="1323"/>
                      <a:pt x="575" y="989"/>
                    </a:cubicBezTo>
                    <a:cubicBezTo>
                      <a:pt x="603" y="817"/>
                      <a:pt x="691" y="600"/>
                      <a:pt x="958" y="521"/>
                    </a:cubicBezTo>
                    <a:cubicBezTo>
                      <a:pt x="1014" y="504"/>
                      <a:pt x="1067" y="496"/>
                      <a:pt x="1117" y="496"/>
                    </a:cubicBezTo>
                    <a:close/>
                    <a:moveTo>
                      <a:pt x="1115" y="1"/>
                    </a:moveTo>
                    <a:cubicBezTo>
                      <a:pt x="1019" y="1"/>
                      <a:pt x="920" y="15"/>
                      <a:pt x="818" y="45"/>
                    </a:cubicBezTo>
                    <a:cubicBezTo>
                      <a:pt x="421" y="161"/>
                      <a:pt x="153" y="477"/>
                      <a:pt x="85" y="914"/>
                    </a:cubicBezTo>
                    <a:cubicBezTo>
                      <a:pt x="1" y="1440"/>
                      <a:pt x="226" y="2000"/>
                      <a:pt x="630" y="2275"/>
                    </a:cubicBezTo>
                    <a:cubicBezTo>
                      <a:pt x="787" y="2380"/>
                      <a:pt x="969" y="2437"/>
                      <a:pt x="1146" y="2437"/>
                    </a:cubicBezTo>
                    <a:cubicBezTo>
                      <a:pt x="1216" y="2437"/>
                      <a:pt x="1285" y="2427"/>
                      <a:pt x="1351" y="2411"/>
                    </a:cubicBezTo>
                    <a:cubicBezTo>
                      <a:pt x="1601" y="2343"/>
                      <a:pt x="1819" y="2146"/>
                      <a:pt x="1965" y="1857"/>
                    </a:cubicBezTo>
                    <a:cubicBezTo>
                      <a:pt x="2200" y="1391"/>
                      <a:pt x="2130" y="720"/>
                      <a:pt x="1803" y="328"/>
                    </a:cubicBezTo>
                    <a:cubicBezTo>
                      <a:pt x="1625" y="113"/>
                      <a:pt x="1383" y="1"/>
                      <a:pt x="1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5894;p62">
            <a:extLst>
              <a:ext uri="{FF2B5EF4-FFF2-40B4-BE49-F238E27FC236}">
                <a16:creationId xmlns:a16="http://schemas.microsoft.com/office/drawing/2014/main" id="{F103A161-BD66-46DD-B293-DB57FD9BD6A9}"/>
              </a:ext>
            </a:extLst>
          </p:cNvPr>
          <p:cNvGrpSpPr/>
          <p:nvPr/>
        </p:nvGrpSpPr>
        <p:grpSpPr>
          <a:xfrm rot="19448487">
            <a:off x="-187330" y="3172217"/>
            <a:ext cx="827992" cy="1222393"/>
            <a:chOff x="3541125" y="4213900"/>
            <a:chExt cx="711225" cy="1194875"/>
          </a:xfrm>
        </p:grpSpPr>
        <p:sp>
          <p:nvSpPr>
            <p:cNvPr id="170" name="Google Shape;5895;p62">
              <a:extLst>
                <a:ext uri="{FF2B5EF4-FFF2-40B4-BE49-F238E27FC236}">
                  <a16:creationId xmlns:a16="http://schemas.microsoft.com/office/drawing/2014/main" id="{E4534092-8A37-44C5-8F34-9FD7A326BE82}"/>
                </a:ext>
              </a:extLst>
            </p:cNvPr>
            <p:cNvSpPr/>
            <p:nvPr/>
          </p:nvSpPr>
          <p:spPr>
            <a:xfrm>
              <a:off x="3541150" y="4251250"/>
              <a:ext cx="711200" cy="1157525"/>
            </a:xfrm>
            <a:custGeom>
              <a:avLst/>
              <a:gdLst/>
              <a:ahLst/>
              <a:cxnLst/>
              <a:rect l="l" t="t" r="r" b="b"/>
              <a:pathLst>
                <a:path w="28448" h="46301" extrusionOk="0">
                  <a:moveTo>
                    <a:pt x="21385" y="1"/>
                  </a:moveTo>
                  <a:cubicBezTo>
                    <a:pt x="21295" y="1"/>
                    <a:pt x="21210" y="46"/>
                    <a:pt x="21161" y="126"/>
                  </a:cubicBezTo>
                  <a:cubicBezTo>
                    <a:pt x="21100" y="230"/>
                    <a:pt x="20565" y="1157"/>
                    <a:pt x="20803" y="1795"/>
                  </a:cubicBezTo>
                  <a:cubicBezTo>
                    <a:pt x="20863" y="1953"/>
                    <a:pt x="20966" y="2083"/>
                    <a:pt x="21105" y="2177"/>
                  </a:cubicBezTo>
                  <a:lnTo>
                    <a:pt x="13988" y="24025"/>
                  </a:lnTo>
                  <a:lnTo>
                    <a:pt x="1786" y="34985"/>
                  </a:lnTo>
                  <a:cubicBezTo>
                    <a:pt x="1771" y="34997"/>
                    <a:pt x="1759" y="35012"/>
                    <a:pt x="1748" y="35028"/>
                  </a:cubicBezTo>
                  <a:cubicBezTo>
                    <a:pt x="1730" y="35053"/>
                    <a:pt x="0" y="37555"/>
                    <a:pt x="2277" y="39958"/>
                  </a:cubicBezTo>
                  <a:cubicBezTo>
                    <a:pt x="2307" y="39990"/>
                    <a:pt x="2344" y="40014"/>
                    <a:pt x="2386" y="40026"/>
                  </a:cubicBezTo>
                  <a:lnTo>
                    <a:pt x="2815" y="40167"/>
                  </a:lnTo>
                  <a:cubicBezTo>
                    <a:pt x="2832" y="40634"/>
                    <a:pt x="3036" y="41325"/>
                    <a:pt x="3755" y="41560"/>
                  </a:cubicBezTo>
                  <a:lnTo>
                    <a:pt x="10930" y="43898"/>
                  </a:lnTo>
                  <a:lnTo>
                    <a:pt x="18106" y="46233"/>
                  </a:lnTo>
                  <a:cubicBezTo>
                    <a:pt x="18247" y="46279"/>
                    <a:pt x="18382" y="46300"/>
                    <a:pt x="18510" y="46300"/>
                  </a:cubicBezTo>
                  <a:cubicBezTo>
                    <a:pt x="19038" y="46300"/>
                    <a:pt x="19453" y="45958"/>
                    <a:pt x="19686" y="45663"/>
                  </a:cubicBezTo>
                  <a:lnTo>
                    <a:pt x="20117" y="45803"/>
                  </a:lnTo>
                  <a:cubicBezTo>
                    <a:pt x="20143" y="45810"/>
                    <a:pt x="20170" y="45815"/>
                    <a:pt x="20198" y="45815"/>
                  </a:cubicBezTo>
                  <a:cubicBezTo>
                    <a:pt x="20214" y="45815"/>
                    <a:pt x="20230" y="45814"/>
                    <a:pt x="20245" y="45811"/>
                  </a:cubicBezTo>
                  <a:cubicBezTo>
                    <a:pt x="23501" y="45209"/>
                    <a:pt x="23575" y="42168"/>
                    <a:pt x="23575" y="42139"/>
                  </a:cubicBezTo>
                  <a:cubicBezTo>
                    <a:pt x="23575" y="42120"/>
                    <a:pt x="23574" y="42100"/>
                    <a:pt x="23570" y="42082"/>
                  </a:cubicBezTo>
                  <a:lnTo>
                    <a:pt x="20163" y="26039"/>
                  </a:lnTo>
                  <a:lnTo>
                    <a:pt x="27278" y="4191"/>
                  </a:lnTo>
                  <a:cubicBezTo>
                    <a:pt x="27293" y="4192"/>
                    <a:pt x="27308" y="4193"/>
                    <a:pt x="27323" y="4193"/>
                  </a:cubicBezTo>
                  <a:cubicBezTo>
                    <a:pt x="27473" y="4193"/>
                    <a:pt x="27617" y="4145"/>
                    <a:pt x="27746" y="4059"/>
                  </a:cubicBezTo>
                  <a:cubicBezTo>
                    <a:pt x="28314" y="3685"/>
                    <a:pt x="28428" y="2621"/>
                    <a:pt x="28438" y="2501"/>
                  </a:cubicBezTo>
                  <a:cubicBezTo>
                    <a:pt x="28447" y="2375"/>
                    <a:pt x="28374" y="2262"/>
                    <a:pt x="28257" y="2224"/>
                  </a:cubicBezTo>
                  <a:lnTo>
                    <a:pt x="24862" y="1119"/>
                  </a:lnTo>
                  <a:lnTo>
                    <a:pt x="21466" y="13"/>
                  </a:lnTo>
                  <a:cubicBezTo>
                    <a:pt x="21439" y="5"/>
                    <a:pt x="21412" y="1"/>
                    <a:pt x="21385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896;p62">
              <a:extLst>
                <a:ext uri="{FF2B5EF4-FFF2-40B4-BE49-F238E27FC236}">
                  <a16:creationId xmlns:a16="http://schemas.microsoft.com/office/drawing/2014/main" id="{A35C14BF-CD07-40BF-988E-71EA06E89F42}"/>
                </a:ext>
              </a:extLst>
            </p:cNvPr>
            <p:cNvSpPr/>
            <p:nvPr/>
          </p:nvSpPr>
          <p:spPr>
            <a:xfrm>
              <a:off x="3925175" y="5015700"/>
              <a:ext cx="35775" cy="41100"/>
            </a:xfrm>
            <a:custGeom>
              <a:avLst/>
              <a:gdLst/>
              <a:ahLst/>
              <a:cxnLst/>
              <a:rect l="l" t="t" r="r" b="b"/>
              <a:pathLst>
                <a:path w="1431" h="1644" extrusionOk="0">
                  <a:moveTo>
                    <a:pt x="821" y="0"/>
                  </a:moveTo>
                  <a:cubicBezTo>
                    <a:pt x="582" y="0"/>
                    <a:pt x="303" y="150"/>
                    <a:pt x="155" y="511"/>
                  </a:cubicBezTo>
                  <a:cubicBezTo>
                    <a:pt x="1" y="886"/>
                    <a:pt x="37" y="1320"/>
                    <a:pt x="242" y="1521"/>
                  </a:cubicBezTo>
                  <a:cubicBezTo>
                    <a:pt x="287" y="1566"/>
                    <a:pt x="342" y="1601"/>
                    <a:pt x="404" y="1621"/>
                  </a:cubicBezTo>
                  <a:cubicBezTo>
                    <a:pt x="451" y="1636"/>
                    <a:pt x="501" y="1644"/>
                    <a:pt x="555" y="1644"/>
                  </a:cubicBezTo>
                  <a:cubicBezTo>
                    <a:pt x="657" y="1644"/>
                    <a:pt x="771" y="1617"/>
                    <a:pt x="897" y="1563"/>
                  </a:cubicBezTo>
                  <a:cubicBezTo>
                    <a:pt x="1121" y="1466"/>
                    <a:pt x="1302" y="1265"/>
                    <a:pt x="1383" y="1021"/>
                  </a:cubicBezTo>
                  <a:cubicBezTo>
                    <a:pt x="1416" y="915"/>
                    <a:pt x="1431" y="806"/>
                    <a:pt x="1422" y="700"/>
                  </a:cubicBezTo>
                  <a:cubicBezTo>
                    <a:pt x="1395" y="352"/>
                    <a:pt x="1238" y="108"/>
                    <a:pt x="991" y="27"/>
                  </a:cubicBezTo>
                  <a:cubicBezTo>
                    <a:pt x="964" y="17"/>
                    <a:pt x="935" y="11"/>
                    <a:pt x="906" y="7"/>
                  </a:cubicBezTo>
                  <a:cubicBezTo>
                    <a:pt x="879" y="2"/>
                    <a:pt x="850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897;p62">
              <a:extLst>
                <a:ext uri="{FF2B5EF4-FFF2-40B4-BE49-F238E27FC236}">
                  <a16:creationId xmlns:a16="http://schemas.microsoft.com/office/drawing/2014/main" id="{E105D391-AE5C-48B9-BD09-780D78CEF4AC}"/>
                </a:ext>
              </a:extLst>
            </p:cNvPr>
            <p:cNvSpPr/>
            <p:nvPr/>
          </p:nvSpPr>
          <p:spPr>
            <a:xfrm>
              <a:off x="3805625" y="5105250"/>
              <a:ext cx="32850" cy="34025"/>
            </a:xfrm>
            <a:custGeom>
              <a:avLst/>
              <a:gdLst/>
              <a:ahLst/>
              <a:cxnLst/>
              <a:rect l="l" t="t" r="r" b="b"/>
              <a:pathLst>
                <a:path w="1314" h="1361" extrusionOk="0">
                  <a:moveTo>
                    <a:pt x="574" y="1"/>
                  </a:moveTo>
                  <a:cubicBezTo>
                    <a:pt x="447" y="1"/>
                    <a:pt x="298" y="48"/>
                    <a:pt x="177" y="218"/>
                  </a:cubicBezTo>
                  <a:cubicBezTo>
                    <a:pt x="1" y="464"/>
                    <a:pt x="17" y="852"/>
                    <a:pt x="215" y="1118"/>
                  </a:cubicBezTo>
                  <a:cubicBezTo>
                    <a:pt x="294" y="1223"/>
                    <a:pt x="394" y="1300"/>
                    <a:pt x="506" y="1334"/>
                  </a:cubicBezTo>
                  <a:cubicBezTo>
                    <a:pt x="559" y="1352"/>
                    <a:pt x="614" y="1360"/>
                    <a:pt x="670" y="1360"/>
                  </a:cubicBezTo>
                  <a:cubicBezTo>
                    <a:pt x="732" y="1360"/>
                    <a:pt x="796" y="1350"/>
                    <a:pt x="859" y="1328"/>
                  </a:cubicBezTo>
                  <a:cubicBezTo>
                    <a:pt x="1094" y="1249"/>
                    <a:pt x="1271" y="1017"/>
                    <a:pt x="1288" y="763"/>
                  </a:cubicBezTo>
                  <a:cubicBezTo>
                    <a:pt x="1313" y="434"/>
                    <a:pt x="1047" y="136"/>
                    <a:pt x="755" y="31"/>
                  </a:cubicBezTo>
                  <a:cubicBezTo>
                    <a:pt x="708" y="15"/>
                    <a:pt x="644" y="1"/>
                    <a:pt x="5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898;p62">
              <a:extLst>
                <a:ext uri="{FF2B5EF4-FFF2-40B4-BE49-F238E27FC236}">
                  <a16:creationId xmlns:a16="http://schemas.microsoft.com/office/drawing/2014/main" id="{5C9C6203-CA1A-415F-8CAF-3DAEBECBC75D}"/>
                </a:ext>
              </a:extLst>
            </p:cNvPr>
            <p:cNvSpPr/>
            <p:nvPr/>
          </p:nvSpPr>
          <p:spPr>
            <a:xfrm>
              <a:off x="3649875" y="4947100"/>
              <a:ext cx="411250" cy="336025"/>
            </a:xfrm>
            <a:custGeom>
              <a:avLst/>
              <a:gdLst/>
              <a:ahLst/>
              <a:cxnLst/>
              <a:rect l="l" t="t" r="r" b="b"/>
              <a:pathLst>
                <a:path w="16450" h="13441" extrusionOk="0">
                  <a:moveTo>
                    <a:pt x="11825" y="2713"/>
                  </a:moveTo>
                  <a:cubicBezTo>
                    <a:pt x="11857" y="2713"/>
                    <a:pt x="11889" y="2716"/>
                    <a:pt x="11921" y="2721"/>
                  </a:cubicBezTo>
                  <a:cubicBezTo>
                    <a:pt x="11950" y="2727"/>
                    <a:pt x="11978" y="2733"/>
                    <a:pt x="12004" y="2742"/>
                  </a:cubicBezTo>
                  <a:cubicBezTo>
                    <a:pt x="12130" y="2782"/>
                    <a:pt x="12423" y="2932"/>
                    <a:pt x="12461" y="3445"/>
                  </a:cubicBezTo>
                  <a:cubicBezTo>
                    <a:pt x="12470" y="3557"/>
                    <a:pt x="12457" y="3669"/>
                    <a:pt x="12422" y="3780"/>
                  </a:cubicBezTo>
                  <a:cubicBezTo>
                    <a:pt x="12342" y="4028"/>
                    <a:pt x="12152" y="4235"/>
                    <a:pt x="11920" y="4336"/>
                  </a:cubicBezTo>
                  <a:cubicBezTo>
                    <a:pt x="11790" y="4393"/>
                    <a:pt x="11671" y="4421"/>
                    <a:pt x="11565" y="4421"/>
                  </a:cubicBezTo>
                  <a:cubicBezTo>
                    <a:pt x="11508" y="4421"/>
                    <a:pt x="11455" y="4413"/>
                    <a:pt x="11406" y="4397"/>
                  </a:cubicBezTo>
                  <a:cubicBezTo>
                    <a:pt x="11340" y="4376"/>
                    <a:pt x="11282" y="4340"/>
                    <a:pt x="11229" y="4287"/>
                  </a:cubicBezTo>
                  <a:cubicBezTo>
                    <a:pt x="10989" y="4051"/>
                    <a:pt x="11002" y="3572"/>
                    <a:pt x="11135" y="3243"/>
                  </a:cubicBezTo>
                  <a:cubicBezTo>
                    <a:pt x="11271" y="2918"/>
                    <a:pt x="11539" y="2713"/>
                    <a:pt x="11825" y="2713"/>
                  </a:cubicBezTo>
                  <a:close/>
                  <a:moveTo>
                    <a:pt x="12075" y="5548"/>
                  </a:moveTo>
                  <a:cubicBezTo>
                    <a:pt x="12083" y="5548"/>
                    <a:pt x="12091" y="5548"/>
                    <a:pt x="12098" y="5549"/>
                  </a:cubicBezTo>
                  <a:cubicBezTo>
                    <a:pt x="12128" y="5551"/>
                    <a:pt x="12155" y="5558"/>
                    <a:pt x="12182" y="5566"/>
                  </a:cubicBezTo>
                  <a:cubicBezTo>
                    <a:pt x="12251" y="5588"/>
                    <a:pt x="12308" y="5630"/>
                    <a:pt x="12342" y="5687"/>
                  </a:cubicBezTo>
                  <a:cubicBezTo>
                    <a:pt x="12389" y="5769"/>
                    <a:pt x="12391" y="5871"/>
                    <a:pt x="12350" y="5969"/>
                  </a:cubicBezTo>
                  <a:cubicBezTo>
                    <a:pt x="12306" y="6064"/>
                    <a:pt x="12224" y="6130"/>
                    <a:pt x="12135" y="6148"/>
                  </a:cubicBezTo>
                  <a:cubicBezTo>
                    <a:pt x="12119" y="6151"/>
                    <a:pt x="12104" y="6152"/>
                    <a:pt x="12088" y="6152"/>
                  </a:cubicBezTo>
                  <a:cubicBezTo>
                    <a:pt x="12058" y="6152"/>
                    <a:pt x="12029" y="6147"/>
                    <a:pt x="11999" y="6137"/>
                  </a:cubicBezTo>
                  <a:cubicBezTo>
                    <a:pt x="11951" y="6122"/>
                    <a:pt x="11908" y="6094"/>
                    <a:pt x="11869" y="6059"/>
                  </a:cubicBezTo>
                  <a:cubicBezTo>
                    <a:pt x="11795" y="5984"/>
                    <a:pt x="11761" y="5884"/>
                    <a:pt x="11791" y="5780"/>
                  </a:cubicBezTo>
                  <a:lnTo>
                    <a:pt x="11791" y="5780"/>
                  </a:lnTo>
                  <a:cubicBezTo>
                    <a:pt x="11791" y="5780"/>
                    <a:pt x="11791" y="5780"/>
                    <a:pt x="11792" y="5780"/>
                  </a:cubicBezTo>
                  <a:cubicBezTo>
                    <a:pt x="11794" y="5780"/>
                    <a:pt x="11795" y="5779"/>
                    <a:pt x="11797" y="5779"/>
                  </a:cubicBezTo>
                  <a:cubicBezTo>
                    <a:pt x="11797" y="5779"/>
                    <a:pt x="11797" y="5779"/>
                    <a:pt x="11798" y="5779"/>
                  </a:cubicBezTo>
                  <a:cubicBezTo>
                    <a:pt x="11800" y="5783"/>
                    <a:pt x="11803" y="5794"/>
                    <a:pt x="11807" y="5799"/>
                  </a:cubicBezTo>
                  <a:cubicBezTo>
                    <a:pt x="11791" y="5880"/>
                    <a:pt x="11824" y="5967"/>
                    <a:pt x="11890" y="6035"/>
                  </a:cubicBezTo>
                  <a:cubicBezTo>
                    <a:pt x="11926" y="6068"/>
                    <a:pt x="11967" y="6093"/>
                    <a:pt x="12009" y="6106"/>
                  </a:cubicBezTo>
                  <a:cubicBezTo>
                    <a:pt x="12035" y="6115"/>
                    <a:pt x="12062" y="6120"/>
                    <a:pt x="12088" y="6120"/>
                  </a:cubicBezTo>
                  <a:cubicBezTo>
                    <a:pt x="12102" y="6120"/>
                    <a:pt x="12116" y="6118"/>
                    <a:pt x="12129" y="6115"/>
                  </a:cubicBezTo>
                  <a:cubicBezTo>
                    <a:pt x="12209" y="6103"/>
                    <a:pt x="12282" y="6042"/>
                    <a:pt x="12319" y="5956"/>
                  </a:cubicBezTo>
                  <a:cubicBezTo>
                    <a:pt x="12357" y="5869"/>
                    <a:pt x="12355" y="5775"/>
                    <a:pt x="12314" y="5706"/>
                  </a:cubicBezTo>
                  <a:cubicBezTo>
                    <a:pt x="12286" y="5654"/>
                    <a:pt x="12234" y="5617"/>
                    <a:pt x="12172" y="5596"/>
                  </a:cubicBezTo>
                  <a:cubicBezTo>
                    <a:pt x="12149" y="5588"/>
                    <a:pt x="12123" y="5582"/>
                    <a:pt x="12097" y="5581"/>
                  </a:cubicBezTo>
                  <a:cubicBezTo>
                    <a:pt x="12089" y="5581"/>
                    <a:pt x="12081" y="5580"/>
                    <a:pt x="12073" y="5580"/>
                  </a:cubicBezTo>
                  <a:cubicBezTo>
                    <a:pt x="11988" y="5580"/>
                    <a:pt x="11910" y="5615"/>
                    <a:pt x="11850" y="5680"/>
                  </a:cubicBezTo>
                  <a:cubicBezTo>
                    <a:pt x="11847" y="5669"/>
                    <a:pt x="11843" y="5657"/>
                    <a:pt x="11840" y="5654"/>
                  </a:cubicBezTo>
                  <a:cubicBezTo>
                    <a:pt x="11893" y="5584"/>
                    <a:pt x="11980" y="5548"/>
                    <a:pt x="12075" y="5548"/>
                  </a:cubicBezTo>
                  <a:close/>
                  <a:moveTo>
                    <a:pt x="6805" y="6293"/>
                  </a:moveTo>
                  <a:cubicBezTo>
                    <a:pt x="6863" y="6293"/>
                    <a:pt x="6922" y="6303"/>
                    <a:pt x="6983" y="6323"/>
                  </a:cubicBezTo>
                  <a:lnTo>
                    <a:pt x="7018" y="6336"/>
                  </a:lnTo>
                  <a:cubicBezTo>
                    <a:pt x="7302" y="6435"/>
                    <a:pt x="7577" y="6748"/>
                    <a:pt x="7553" y="7090"/>
                  </a:cubicBezTo>
                  <a:cubicBezTo>
                    <a:pt x="7533" y="7360"/>
                    <a:pt x="7347" y="7601"/>
                    <a:pt x="7099" y="7686"/>
                  </a:cubicBezTo>
                  <a:cubicBezTo>
                    <a:pt x="7033" y="7707"/>
                    <a:pt x="6967" y="7718"/>
                    <a:pt x="6903" y="7718"/>
                  </a:cubicBezTo>
                  <a:cubicBezTo>
                    <a:pt x="6844" y="7718"/>
                    <a:pt x="6785" y="7709"/>
                    <a:pt x="6729" y="7691"/>
                  </a:cubicBezTo>
                  <a:cubicBezTo>
                    <a:pt x="6613" y="7653"/>
                    <a:pt x="6506" y="7575"/>
                    <a:pt x="6423" y="7462"/>
                  </a:cubicBezTo>
                  <a:cubicBezTo>
                    <a:pt x="6242" y="7221"/>
                    <a:pt x="6171" y="6823"/>
                    <a:pt x="6383" y="6528"/>
                  </a:cubicBezTo>
                  <a:cubicBezTo>
                    <a:pt x="6491" y="6374"/>
                    <a:pt x="6639" y="6293"/>
                    <a:pt x="6805" y="6293"/>
                  </a:cubicBezTo>
                  <a:close/>
                  <a:moveTo>
                    <a:pt x="11327" y="9595"/>
                  </a:moveTo>
                  <a:cubicBezTo>
                    <a:pt x="11438" y="9595"/>
                    <a:pt x="11551" y="9613"/>
                    <a:pt x="11662" y="9648"/>
                  </a:cubicBezTo>
                  <a:cubicBezTo>
                    <a:pt x="12026" y="9768"/>
                    <a:pt x="12290" y="10051"/>
                    <a:pt x="12382" y="10427"/>
                  </a:cubicBezTo>
                  <a:cubicBezTo>
                    <a:pt x="12461" y="10748"/>
                    <a:pt x="12397" y="11023"/>
                    <a:pt x="12202" y="11204"/>
                  </a:cubicBezTo>
                  <a:cubicBezTo>
                    <a:pt x="12051" y="11344"/>
                    <a:pt x="11834" y="11418"/>
                    <a:pt x="11599" y="11418"/>
                  </a:cubicBezTo>
                  <a:cubicBezTo>
                    <a:pt x="11478" y="11418"/>
                    <a:pt x="11352" y="11398"/>
                    <a:pt x="11227" y="11358"/>
                  </a:cubicBezTo>
                  <a:cubicBezTo>
                    <a:pt x="10856" y="11238"/>
                    <a:pt x="10608" y="10960"/>
                    <a:pt x="10539" y="10602"/>
                  </a:cubicBezTo>
                  <a:cubicBezTo>
                    <a:pt x="10425" y="9993"/>
                    <a:pt x="10782" y="9690"/>
                    <a:pt x="11123" y="9616"/>
                  </a:cubicBezTo>
                  <a:cubicBezTo>
                    <a:pt x="11189" y="9602"/>
                    <a:pt x="11258" y="9595"/>
                    <a:pt x="11327" y="9595"/>
                  </a:cubicBezTo>
                  <a:close/>
                  <a:moveTo>
                    <a:pt x="7332" y="1"/>
                  </a:moveTo>
                  <a:cubicBezTo>
                    <a:pt x="7317" y="1"/>
                    <a:pt x="7302" y="7"/>
                    <a:pt x="7289" y="16"/>
                  </a:cubicBezTo>
                  <a:lnTo>
                    <a:pt x="965" y="5687"/>
                  </a:lnTo>
                  <a:cubicBezTo>
                    <a:pt x="605" y="6008"/>
                    <a:pt x="361" y="6413"/>
                    <a:pt x="257" y="6854"/>
                  </a:cubicBezTo>
                  <a:lnTo>
                    <a:pt x="249" y="6889"/>
                  </a:lnTo>
                  <a:cubicBezTo>
                    <a:pt x="1" y="8021"/>
                    <a:pt x="694" y="9197"/>
                    <a:pt x="1829" y="9568"/>
                  </a:cubicBezTo>
                  <a:lnTo>
                    <a:pt x="13364" y="13324"/>
                  </a:lnTo>
                  <a:cubicBezTo>
                    <a:pt x="13605" y="13403"/>
                    <a:pt x="13852" y="13440"/>
                    <a:pt x="14095" y="13440"/>
                  </a:cubicBezTo>
                  <a:cubicBezTo>
                    <a:pt x="14997" y="13440"/>
                    <a:pt x="15852" y="12926"/>
                    <a:pt x="16218" y="12091"/>
                  </a:cubicBezTo>
                  <a:lnTo>
                    <a:pt x="16232" y="12055"/>
                  </a:lnTo>
                  <a:cubicBezTo>
                    <a:pt x="16409" y="11638"/>
                    <a:pt x="16449" y="11169"/>
                    <a:pt x="16347" y="10698"/>
                  </a:cubicBezTo>
                  <a:lnTo>
                    <a:pt x="14580" y="2398"/>
                  </a:lnTo>
                  <a:cubicBezTo>
                    <a:pt x="14574" y="2376"/>
                    <a:pt x="14557" y="2357"/>
                    <a:pt x="14536" y="2351"/>
                  </a:cubicBezTo>
                  <a:lnTo>
                    <a:pt x="7354" y="5"/>
                  </a:lnTo>
                  <a:cubicBezTo>
                    <a:pt x="7347" y="2"/>
                    <a:pt x="7339" y="1"/>
                    <a:pt x="7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899;p62">
              <a:extLst>
                <a:ext uri="{FF2B5EF4-FFF2-40B4-BE49-F238E27FC236}">
                  <a16:creationId xmlns:a16="http://schemas.microsoft.com/office/drawing/2014/main" id="{CBED66D5-1054-4E2E-B63E-BAC861BC7E52}"/>
                </a:ext>
              </a:extLst>
            </p:cNvPr>
            <p:cNvSpPr/>
            <p:nvPr/>
          </p:nvSpPr>
          <p:spPr>
            <a:xfrm>
              <a:off x="3911400" y="5187750"/>
              <a:ext cx="49200" cy="43975"/>
            </a:xfrm>
            <a:custGeom>
              <a:avLst/>
              <a:gdLst/>
              <a:ahLst/>
              <a:cxnLst/>
              <a:rect l="l" t="t" r="r" b="b"/>
              <a:pathLst>
                <a:path w="1968" h="1759" extrusionOk="0">
                  <a:moveTo>
                    <a:pt x="868" y="1"/>
                  </a:moveTo>
                  <a:cubicBezTo>
                    <a:pt x="800" y="1"/>
                    <a:pt x="734" y="8"/>
                    <a:pt x="669" y="21"/>
                  </a:cubicBezTo>
                  <a:cubicBezTo>
                    <a:pt x="326" y="96"/>
                    <a:pt x="0" y="384"/>
                    <a:pt x="110" y="970"/>
                  </a:cubicBezTo>
                  <a:cubicBezTo>
                    <a:pt x="176" y="1316"/>
                    <a:pt x="418" y="1583"/>
                    <a:pt x="775" y="1702"/>
                  </a:cubicBezTo>
                  <a:lnTo>
                    <a:pt x="779" y="1703"/>
                  </a:lnTo>
                  <a:cubicBezTo>
                    <a:pt x="895" y="1741"/>
                    <a:pt x="1015" y="1759"/>
                    <a:pt x="1131" y="1759"/>
                  </a:cubicBezTo>
                  <a:cubicBezTo>
                    <a:pt x="1360" y="1759"/>
                    <a:pt x="1576" y="1687"/>
                    <a:pt x="1721" y="1554"/>
                  </a:cubicBezTo>
                  <a:cubicBezTo>
                    <a:pt x="1909" y="1379"/>
                    <a:pt x="1967" y="1122"/>
                    <a:pt x="1890" y="808"/>
                  </a:cubicBezTo>
                  <a:cubicBezTo>
                    <a:pt x="1800" y="444"/>
                    <a:pt x="1544" y="168"/>
                    <a:pt x="1191" y="53"/>
                  </a:cubicBezTo>
                  <a:cubicBezTo>
                    <a:pt x="1085" y="18"/>
                    <a:pt x="975" y="1"/>
                    <a:pt x="8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900;p62">
              <a:extLst>
                <a:ext uri="{FF2B5EF4-FFF2-40B4-BE49-F238E27FC236}">
                  <a16:creationId xmlns:a16="http://schemas.microsoft.com/office/drawing/2014/main" id="{4972CFC6-CE24-435A-BC22-E30DE2BFD1DB}"/>
                </a:ext>
              </a:extLst>
            </p:cNvPr>
            <p:cNvSpPr/>
            <p:nvPr/>
          </p:nvSpPr>
          <p:spPr>
            <a:xfrm>
              <a:off x="3555025" y="4223800"/>
              <a:ext cx="687800" cy="1126275"/>
            </a:xfrm>
            <a:custGeom>
              <a:avLst/>
              <a:gdLst/>
              <a:ahLst/>
              <a:cxnLst/>
              <a:rect l="l" t="t" r="r" b="b"/>
              <a:pathLst>
                <a:path w="27512" h="45051" extrusionOk="0">
                  <a:moveTo>
                    <a:pt x="23854" y="6173"/>
                  </a:moveTo>
                  <a:lnTo>
                    <a:pt x="23864" y="6192"/>
                  </a:lnTo>
                  <a:lnTo>
                    <a:pt x="23637" y="6982"/>
                  </a:lnTo>
                  <a:lnTo>
                    <a:pt x="23603" y="6972"/>
                  </a:lnTo>
                  <a:lnTo>
                    <a:pt x="23854" y="6173"/>
                  </a:lnTo>
                  <a:close/>
                  <a:moveTo>
                    <a:pt x="25403" y="4261"/>
                  </a:moveTo>
                  <a:cubicBezTo>
                    <a:pt x="25405" y="4261"/>
                    <a:pt x="25407" y="4262"/>
                    <a:pt x="25409" y="4262"/>
                  </a:cubicBezTo>
                  <a:lnTo>
                    <a:pt x="25420" y="4281"/>
                  </a:lnTo>
                  <a:lnTo>
                    <a:pt x="23657" y="9541"/>
                  </a:lnTo>
                  <a:cubicBezTo>
                    <a:pt x="23634" y="9530"/>
                    <a:pt x="23638" y="9521"/>
                    <a:pt x="23638" y="9519"/>
                  </a:cubicBezTo>
                  <a:lnTo>
                    <a:pt x="25389" y="4273"/>
                  </a:lnTo>
                  <a:cubicBezTo>
                    <a:pt x="25392" y="4266"/>
                    <a:pt x="25397" y="4261"/>
                    <a:pt x="25403" y="4261"/>
                  </a:cubicBezTo>
                  <a:close/>
                  <a:moveTo>
                    <a:pt x="17631" y="17296"/>
                  </a:moveTo>
                  <a:lnTo>
                    <a:pt x="17613" y="17353"/>
                  </a:lnTo>
                  <a:lnTo>
                    <a:pt x="17624" y="17370"/>
                  </a:lnTo>
                  <a:cubicBezTo>
                    <a:pt x="17531" y="17796"/>
                    <a:pt x="17395" y="18217"/>
                    <a:pt x="17220" y="18613"/>
                  </a:cubicBezTo>
                  <a:lnTo>
                    <a:pt x="17194" y="18601"/>
                  </a:lnTo>
                  <a:cubicBezTo>
                    <a:pt x="17367" y="18203"/>
                    <a:pt x="17502" y="17786"/>
                    <a:pt x="17610" y="17351"/>
                  </a:cubicBezTo>
                  <a:lnTo>
                    <a:pt x="17631" y="17296"/>
                  </a:lnTo>
                  <a:close/>
                  <a:moveTo>
                    <a:pt x="17531" y="14106"/>
                  </a:moveTo>
                  <a:lnTo>
                    <a:pt x="17538" y="14124"/>
                  </a:lnTo>
                  <a:lnTo>
                    <a:pt x="15593" y="20708"/>
                  </a:lnTo>
                  <a:lnTo>
                    <a:pt x="15563" y="20699"/>
                  </a:lnTo>
                  <a:lnTo>
                    <a:pt x="17531" y="14106"/>
                  </a:lnTo>
                  <a:close/>
                  <a:moveTo>
                    <a:pt x="20126" y="33955"/>
                  </a:moveTo>
                  <a:cubicBezTo>
                    <a:pt x="20127" y="33955"/>
                    <a:pt x="20128" y="33955"/>
                    <a:pt x="20129" y="33956"/>
                  </a:cubicBezTo>
                  <a:lnTo>
                    <a:pt x="20139" y="33967"/>
                  </a:lnTo>
                  <a:lnTo>
                    <a:pt x="21048" y="37151"/>
                  </a:lnTo>
                  <a:lnTo>
                    <a:pt x="21018" y="37162"/>
                  </a:lnTo>
                  <a:lnTo>
                    <a:pt x="20121" y="33956"/>
                  </a:lnTo>
                  <a:cubicBezTo>
                    <a:pt x="20123" y="33955"/>
                    <a:pt x="20124" y="33955"/>
                    <a:pt x="20126" y="33955"/>
                  </a:cubicBezTo>
                  <a:close/>
                  <a:moveTo>
                    <a:pt x="21141" y="37917"/>
                  </a:moveTo>
                  <a:cubicBezTo>
                    <a:pt x="21142" y="37919"/>
                    <a:pt x="21146" y="37920"/>
                    <a:pt x="21146" y="37920"/>
                  </a:cubicBezTo>
                  <a:lnTo>
                    <a:pt x="21159" y="37930"/>
                  </a:lnTo>
                  <a:lnTo>
                    <a:pt x="21248" y="38482"/>
                  </a:lnTo>
                  <a:lnTo>
                    <a:pt x="21141" y="37917"/>
                  </a:lnTo>
                  <a:close/>
                  <a:moveTo>
                    <a:pt x="11085" y="28707"/>
                  </a:moveTo>
                  <a:cubicBezTo>
                    <a:pt x="11096" y="28707"/>
                    <a:pt x="11106" y="28709"/>
                    <a:pt x="11116" y="28712"/>
                  </a:cubicBezTo>
                  <a:lnTo>
                    <a:pt x="18482" y="31116"/>
                  </a:lnTo>
                  <a:cubicBezTo>
                    <a:pt x="18518" y="31128"/>
                    <a:pt x="18544" y="31159"/>
                    <a:pt x="18550" y="31192"/>
                  </a:cubicBezTo>
                  <a:lnTo>
                    <a:pt x="20339" y="39590"/>
                  </a:lnTo>
                  <a:cubicBezTo>
                    <a:pt x="20451" y="40099"/>
                    <a:pt x="20407" y="40612"/>
                    <a:pt x="20215" y="41070"/>
                  </a:cubicBezTo>
                  <a:lnTo>
                    <a:pt x="20196" y="41103"/>
                  </a:lnTo>
                  <a:cubicBezTo>
                    <a:pt x="19802" y="42015"/>
                    <a:pt x="18872" y="42575"/>
                    <a:pt x="17891" y="42575"/>
                  </a:cubicBezTo>
                  <a:cubicBezTo>
                    <a:pt x="17626" y="42575"/>
                    <a:pt x="17358" y="42534"/>
                    <a:pt x="17095" y="42449"/>
                  </a:cubicBezTo>
                  <a:lnTo>
                    <a:pt x="5560" y="38691"/>
                  </a:lnTo>
                  <a:cubicBezTo>
                    <a:pt x="4326" y="38290"/>
                    <a:pt x="3572" y="37010"/>
                    <a:pt x="3844" y="35778"/>
                  </a:cubicBezTo>
                  <a:lnTo>
                    <a:pt x="3854" y="35738"/>
                  </a:lnTo>
                  <a:cubicBezTo>
                    <a:pt x="3968" y="35258"/>
                    <a:pt x="4232" y="34818"/>
                    <a:pt x="4622" y="34470"/>
                  </a:cubicBezTo>
                  <a:lnTo>
                    <a:pt x="11016" y="28733"/>
                  </a:lnTo>
                  <a:cubicBezTo>
                    <a:pt x="11036" y="28716"/>
                    <a:pt x="11061" y="28707"/>
                    <a:pt x="11085" y="28707"/>
                  </a:cubicBezTo>
                  <a:close/>
                  <a:moveTo>
                    <a:pt x="20910" y="1"/>
                  </a:moveTo>
                  <a:cubicBezTo>
                    <a:pt x="20886" y="1"/>
                    <a:pt x="20866" y="14"/>
                    <a:pt x="20853" y="35"/>
                  </a:cubicBezTo>
                  <a:cubicBezTo>
                    <a:pt x="20755" y="225"/>
                    <a:pt x="20442" y="879"/>
                    <a:pt x="20590" y="1272"/>
                  </a:cubicBezTo>
                  <a:cubicBezTo>
                    <a:pt x="20642" y="1408"/>
                    <a:pt x="20740" y="1500"/>
                    <a:pt x="20900" y="1552"/>
                  </a:cubicBezTo>
                  <a:cubicBezTo>
                    <a:pt x="20954" y="1569"/>
                    <a:pt x="20982" y="1625"/>
                    <a:pt x="20964" y="1679"/>
                  </a:cubicBezTo>
                  <a:lnTo>
                    <a:pt x="13757" y="23808"/>
                  </a:lnTo>
                  <a:cubicBezTo>
                    <a:pt x="13752" y="23826"/>
                    <a:pt x="13743" y="23840"/>
                    <a:pt x="13730" y="23852"/>
                  </a:cubicBezTo>
                  <a:lnTo>
                    <a:pt x="1478" y="34858"/>
                  </a:lnTo>
                  <a:cubicBezTo>
                    <a:pt x="1320" y="35088"/>
                    <a:pt x="0" y="37179"/>
                    <a:pt x="1956" y="39282"/>
                  </a:cubicBezTo>
                  <a:cubicBezTo>
                    <a:pt x="1963" y="39291"/>
                    <a:pt x="1970" y="39296"/>
                    <a:pt x="1984" y="39301"/>
                  </a:cubicBezTo>
                  <a:lnTo>
                    <a:pt x="19634" y="45049"/>
                  </a:lnTo>
                  <a:cubicBezTo>
                    <a:pt x="19638" y="45050"/>
                    <a:pt x="19643" y="45050"/>
                    <a:pt x="19648" y="45050"/>
                  </a:cubicBezTo>
                  <a:cubicBezTo>
                    <a:pt x="19652" y="45050"/>
                    <a:pt x="19657" y="45050"/>
                    <a:pt x="19663" y="45049"/>
                  </a:cubicBezTo>
                  <a:cubicBezTo>
                    <a:pt x="22452" y="44509"/>
                    <a:pt x="22641" y="42035"/>
                    <a:pt x="22656" y="41738"/>
                  </a:cubicBezTo>
                  <a:lnTo>
                    <a:pt x="19236" y="25645"/>
                  </a:lnTo>
                  <a:cubicBezTo>
                    <a:pt x="19235" y="25629"/>
                    <a:pt x="19233" y="25611"/>
                    <a:pt x="19239" y="25593"/>
                  </a:cubicBezTo>
                  <a:lnTo>
                    <a:pt x="26447" y="3464"/>
                  </a:lnTo>
                  <a:cubicBezTo>
                    <a:pt x="26461" y="3421"/>
                    <a:pt x="26501" y="3395"/>
                    <a:pt x="26544" y="3395"/>
                  </a:cubicBezTo>
                  <a:cubicBezTo>
                    <a:pt x="26555" y="3395"/>
                    <a:pt x="26566" y="3396"/>
                    <a:pt x="26576" y="3400"/>
                  </a:cubicBezTo>
                  <a:cubicBezTo>
                    <a:pt x="26637" y="3420"/>
                    <a:pt x="26694" y="3429"/>
                    <a:pt x="26748" y="3429"/>
                  </a:cubicBezTo>
                  <a:cubicBezTo>
                    <a:pt x="26835" y="3429"/>
                    <a:pt x="26916" y="3404"/>
                    <a:pt x="26989" y="3355"/>
                  </a:cubicBezTo>
                  <a:cubicBezTo>
                    <a:pt x="27342" y="3127"/>
                    <a:pt x="27475" y="2413"/>
                    <a:pt x="27504" y="2201"/>
                  </a:cubicBezTo>
                  <a:cubicBezTo>
                    <a:pt x="27511" y="2170"/>
                    <a:pt x="27491" y="2140"/>
                    <a:pt x="27464" y="2132"/>
                  </a:cubicBezTo>
                  <a:lnTo>
                    <a:pt x="20929" y="4"/>
                  </a:lnTo>
                  <a:cubicBezTo>
                    <a:pt x="20922" y="2"/>
                    <a:pt x="20916" y="1"/>
                    <a:pt x="20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901;p62">
              <a:extLst>
                <a:ext uri="{FF2B5EF4-FFF2-40B4-BE49-F238E27FC236}">
                  <a16:creationId xmlns:a16="http://schemas.microsoft.com/office/drawing/2014/main" id="{E4775517-77BB-4D7E-B24B-D10FCB77F640}"/>
                </a:ext>
              </a:extLst>
            </p:cNvPr>
            <p:cNvSpPr/>
            <p:nvPr/>
          </p:nvSpPr>
          <p:spPr>
            <a:xfrm>
              <a:off x="3620600" y="5217450"/>
              <a:ext cx="405125" cy="144900"/>
            </a:xfrm>
            <a:custGeom>
              <a:avLst/>
              <a:gdLst/>
              <a:ahLst/>
              <a:cxnLst/>
              <a:rect l="l" t="t" r="r" b="b"/>
              <a:pathLst>
                <a:path w="16205" h="5796" extrusionOk="0">
                  <a:moveTo>
                    <a:pt x="68" y="0"/>
                  </a:moveTo>
                  <a:cubicBezTo>
                    <a:pt x="53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7"/>
                    <a:pt x="139" y="896"/>
                    <a:pt x="690" y="1075"/>
                  </a:cubicBezTo>
                  <a:lnTo>
                    <a:pt x="15038" y="5748"/>
                  </a:lnTo>
                  <a:cubicBezTo>
                    <a:pt x="15141" y="5781"/>
                    <a:pt x="15239" y="5796"/>
                    <a:pt x="15331" y="5796"/>
                  </a:cubicBezTo>
                  <a:cubicBezTo>
                    <a:pt x="15730" y="5796"/>
                    <a:pt x="16029" y="5526"/>
                    <a:pt x="16186" y="5340"/>
                  </a:cubicBezTo>
                  <a:cubicBezTo>
                    <a:pt x="16201" y="5324"/>
                    <a:pt x="16205" y="5302"/>
                    <a:pt x="16199" y="5282"/>
                  </a:cubicBezTo>
                  <a:cubicBezTo>
                    <a:pt x="16191" y="5262"/>
                    <a:pt x="16179" y="5244"/>
                    <a:pt x="16160" y="5239"/>
                  </a:cubicBezTo>
                  <a:lnTo>
                    <a:pt x="85" y="3"/>
                  </a:ln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902;p62">
              <a:extLst>
                <a:ext uri="{FF2B5EF4-FFF2-40B4-BE49-F238E27FC236}">
                  <a16:creationId xmlns:a16="http://schemas.microsoft.com/office/drawing/2014/main" id="{03414A3B-A90C-44C2-8AE3-59E925B1C8E2}"/>
                </a:ext>
              </a:extLst>
            </p:cNvPr>
            <p:cNvSpPr/>
            <p:nvPr/>
          </p:nvSpPr>
          <p:spPr>
            <a:xfrm>
              <a:off x="3620600" y="5217425"/>
              <a:ext cx="87375" cy="47600"/>
            </a:xfrm>
            <a:custGeom>
              <a:avLst/>
              <a:gdLst/>
              <a:ahLst/>
              <a:cxnLst/>
              <a:rect l="l" t="t" r="r" b="b"/>
              <a:pathLst>
                <a:path w="3495" h="1904" extrusionOk="0">
                  <a:moveTo>
                    <a:pt x="67" y="0"/>
                  </a:moveTo>
                  <a:cubicBezTo>
                    <a:pt x="52" y="0"/>
                    <a:pt x="38" y="6"/>
                    <a:pt x="26" y="13"/>
                  </a:cubicBezTo>
                  <a:cubicBezTo>
                    <a:pt x="7" y="28"/>
                    <a:pt x="0" y="49"/>
                    <a:pt x="0" y="69"/>
                  </a:cubicBezTo>
                  <a:cubicBezTo>
                    <a:pt x="22" y="366"/>
                    <a:pt x="140" y="895"/>
                    <a:pt x="690" y="1075"/>
                  </a:cubicBezTo>
                  <a:lnTo>
                    <a:pt x="3236" y="1904"/>
                  </a:lnTo>
                  <a:lnTo>
                    <a:pt x="3495" y="1113"/>
                  </a:lnTo>
                  <a:lnTo>
                    <a:pt x="84" y="3"/>
                  </a:lnTo>
                  <a:cubicBezTo>
                    <a:pt x="78" y="1"/>
                    <a:pt x="73" y="0"/>
                    <a:pt x="6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903;p62">
              <a:extLst>
                <a:ext uri="{FF2B5EF4-FFF2-40B4-BE49-F238E27FC236}">
                  <a16:creationId xmlns:a16="http://schemas.microsoft.com/office/drawing/2014/main" id="{3CD6F5A1-2CC4-4993-985C-D8FFCD467910}"/>
                </a:ext>
              </a:extLst>
            </p:cNvPr>
            <p:cNvSpPr/>
            <p:nvPr/>
          </p:nvSpPr>
          <p:spPr>
            <a:xfrm>
              <a:off x="3555025" y="4223750"/>
              <a:ext cx="563375" cy="1007775"/>
            </a:xfrm>
            <a:custGeom>
              <a:avLst/>
              <a:gdLst/>
              <a:ahLst/>
              <a:cxnLst/>
              <a:rect l="l" t="t" r="r" b="b"/>
              <a:pathLst>
                <a:path w="22535" h="40311" extrusionOk="0">
                  <a:moveTo>
                    <a:pt x="20909" y="1"/>
                  </a:moveTo>
                  <a:cubicBezTo>
                    <a:pt x="20887" y="1"/>
                    <a:pt x="20866" y="12"/>
                    <a:pt x="20855" y="33"/>
                  </a:cubicBezTo>
                  <a:cubicBezTo>
                    <a:pt x="20759" y="220"/>
                    <a:pt x="20444" y="879"/>
                    <a:pt x="20592" y="1272"/>
                  </a:cubicBezTo>
                  <a:cubicBezTo>
                    <a:pt x="20643" y="1406"/>
                    <a:pt x="20740" y="1498"/>
                    <a:pt x="20895" y="1550"/>
                  </a:cubicBezTo>
                  <a:cubicBezTo>
                    <a:pt x="20950" y="1569"/>
                    <a:pt x="20984" y="1624"/>
                    <a:pt x="20965" y="1680"/>
                  </a:cubicBezTo>
                  <a:lnTo>
                    <a:pt x="13757" y="23812"/>
                  </a:lnTo>
                  <a:cubicBezTo>
                    <a:pt x="13747" y="23826"/>
                    <a:pt x="13740" y="23838"/>
                    <a:pt x="13731" y="23853"/>
                  </a:cubicBezTo>
                  <a:lnTo>
                    <a:pt x="1480" y="34859"/>
                  </a:lnTo>
                  <a:cubicBezTo>
                    <a:pt x="1323" y="35090"/>
                    <a:pt x="0" y="37184"/>
                    <a:pt x="1962" y="39287"/>
                  </a:cubicBezTo>
                  <a:lnTo>
                    <a:pt x="1985" y="39303"/>
                  </a:lnTo>
                  <a:lnTo>
                    <a:pt x="5083" y="40311"/>
                  </a:lnTo>
                  <a:cubicBezTo>
                    <a:pt x="3810" y="39619"/>
                    <a:pt x="3281" y="38654"/>
                    <a:pt x="3109" y="37738"/>
                  </a:cubicBezTo>
                  <a:cubicBezTo>
                    <a:pt x="2859" y="36410"/>
                    <a:pt x="3388" y="35056"/>
                    <a:pt x="4396" y="34158"/>
                  </a:cubicBezTo>
                  <a:lnTo>
                    <a:pt x="14516" y="25150"/>
                  </a:lnTo>
                  <a:lnTo>
                    <a:pt x="22535" y="528"/>
                  </a:lnTo>
                  <a:lnTo>
                    <a:pt x="20932" y="5"/>
                  </a:lnTo>
                  <a:cubicBezTo>
                    <a:pt x="20924" y="2"/>
                    <a:pt x="20917" y="1"/>
                    <a:pt x="2090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904;p62">
              <a:extLst>
                <a:ext uri="{FF2B5EF4-FFF2-40B4-BE49-F238E27FC236}">
                  <a16:creationId xmlns:a16="http://schemas.microsoft.com/office/drawing/2014/main" id="{A4F29753-5440-4726-A924-9EB0DDCC1478}"/>
                </a:ext>
              </a:extLst>
            </p:cNvPr>
            <p:cNvSpPr/>
            <p:nvPr/>
          </p:nvSpPr>
          <p:spPr>
            <a:xfrm>
              <a:off x="3970000" y="4264550"/>
              <a:ext cx="272775" cy="1085500"/>
            </a:xfrm>
            <a:custGeom>
              <a:avLst/>
              <a:gdLst/>
              <a:ahLst/>
              <a:cxnLst/>
              <a:rect l="l" t="t" r="r" b="b"/>
              <a:pathLst>
                <a:path w="10911" h="43420" extrusionOk="0">
                  <a:moveTo>
                    <a:pt x="9323" y="1"/>
                  </a:moveTo>
                  <a:lnTo>
                    <a:pt x="1304" y="24623"/>
                  </a:lnTo>
                  <a:lnTo>
                    <a:pt x="4180" y="37864"/>
                  </a:lnTo>
                  <a:cubicBezTo>
                    <a:pt x="4466" y="39183"/>
                    <a:pt x="4094" y="40588"/>
                    <a:pt x="3111" y="41514"/>
                  </a:cubicBezTo>
                  <a:cubicBezTo>
                    <a:pt x="2537" y="42054"/>
                    <a:pt x="1736" y="42474"/>
                    <a:pt x="632" y="42474"/>
                  </a:cubicBezTo>
                  <a:cubicBezTo>
                    <a:pt x="432" y="42474"/>
                    <a:pt x="222" y="42460"/>
                    <a:pt x="1" y="42431"/>
                  </a:cubicBezTo>
                  <a:lnTo>
                    <a:pt x="1" y="42431"/>
                  </a:lnTo>
                  <a:lnTo>
                    <a:pt x="3033" y="43419"/>
                  </a:lnTo>
                  <a:cubicBezTo>
                    <a:pt x="3041" y="43419"/>
                    <a:pt x="3047" y="43420"/>
                    <a:pt x="3056" y="43420"/>
                  </a:cubicBezTo>
                  <a:cubicBezTo>
                    <a:pt x="5853" y="42884"/>
                    <a:pt x="6042" y="40405"/>
                    <a:pt x="6055" y="40108"/>
                  </a:cubicBezTo>
                  <a:lnTo>
                    <a:pt x="2634" y="24015"/>
                  </a:lnTo>
                  <a:cubicBezTo>
                    <a:pt x="2636" y="24000"/>
                    <a:pt x="2636" y="23984"/>
                    <a:pt x="2637" y="23966"/>
                  </a:cubicBezTo>
                  <a:lnTo>
                    <a:pt x="9846" y="1834"/>
                  </a:lnTo>
                  <a:cubicBezTo>
                    <a:pt x="9860" y="1789"/>
                    <a:pt x="9900" y="1765"/>
                    <a:pt x="9944" y="1765"/>
                  </a:cubicBezTo>
                  <a:cubicBezTo>
                    <a:pt x="9956" y="1765"/>
                    <a:pt x="9968" y="1767"/>
                    <a:pt x="9981" y="1771"/>
                  </a:cubicBezTo>
                  <a:cubicBezTo>
                    <a:pt x="10040" y="1790"/>
                    <a:pt x="10096" y="1799"/>
                    <a:pt x="10150" y="1799"/>
                  </a:cubicBezTo>
                  <a:cubicBezTo>
                    <a:pt x="10236" y="1799"/>
                    <a:pt x="10316" y="1775"/>
                    <a:pt x="10389" y="1725"/>
                  </a:cubicBezTo>
                  <a:cubicBezTo>
                    <a:pt x="10742" y="1497"/>
                    <a:pt x="10876" y="783"/>
                    <a:pt x="10904" y="571"/>
                  </a:cubicBezTo>
                  <a:cubicBezTo>
                    <a:pt x="10910" y="540"/>
                    <a:pt x="10891" y="510"/>
                    <a:pt x="10863" y="502"/>
                  </a:cubicBezTo>
                  <a:lnTo>
                    <a:pt x="932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905;p62">
              <a:extLst>
                <a:ext uri="{FF2B5EF4-FFF2-40B4-BE49-F238E27FC236}">
                  <a16:creationId xmlns:a16="http://schemas.microsoft.com/office/drawing/2014/main" id="{08BB80F1-BBA3-4489-B249-103DE1220F1D}"/>
                </a:ext>
              </a:extLst>
            </p:cNvPr>
            <p:cNvSpPr/>
            <p:nvPr/>
          </p:nvSpPr>
          <p:spPr>
            <a:xfrm>
              <a:off x="3640350" y="4937800"/>
              <a:ext cx="429675" cy="354050"/>
            </a:xfrm>
            <a:custGeom>
              <a:avLst/>
              <a:gdLst/>
              <a:ahLst/>
              <a:cxnLst/>
              <a:rect l="l" t="t" r="r" b="b"/>
              <a:pathLst>
                <a:path w="17187" h="14162" extrusionOk="0">
                  <a:moveTo>
                    <a:pt x="7733" y="530"/>
                  </a:moveTo>
                  <a:lnTo>
                    <a:pt x="14824" y="2845"/>
                  </a:lnTo>
                  <a:lnTo>
                    <a:pt x="16584" y="11100"/>
                  </a:lnTo>
                  <a:cubicBezTo>
                    <a:pt x="16680" y="11543"/>
                    <a:pt x="16642" y="11982"/>
                    <a:pt x="16464" y="12403"/>
                  </a:cubicBezTo>
                  <a:cubicBezTo>
                    <a:pt x="16122" y="13185"/>
                    <a:pt x="15320" y="13665"/>
                    <a:pt x="14476" y="13665"/>
                  </a:cubicBezTo>
                  <a:cubicBezTo>
                    <a:pt x="14248" y="13665"/>
                    <a:pt x="14017" y="13630"/>
                    <a:pt x="13791" y="13557"/>
                  </a:cubicBezTo>
                  <a:lnTo>
                    <a:pt x="2256" y="9799"/>
                  </a:lnTo>
                  <a:cubicBezTo>
                    <a:pt x="1192" y="9453"/>
                    <a:pt x="540" y="8352"/>
                    <a:pt x="782" y="7261"/>
                  </a:cubicBezTo>
                  <a:cubicBezTo>
                    <a:pt x="879" y="6848"/>
                    <a:pt x="1108" y="6472"/>
                    <a:pt x="1444" y="6169"/>
                  </a:cubicBezTo>
                  <a:lnTo>
                    <a:pt x="7733" y="530"/>
                  </a:lnTo>
                  <a:close/>
                  <a:moveTo>
                    <a:pt x="7672" y="0"/>
                  </a:moveTo>
                  <a:cubicBezTo>
                    <a:pt x="7612" y="0"/>
                    <a:pt x="7553" y="22"/>
                    <a:pt x="7507" y="64"/>
                  </a:cubicBezTo>
                  <a:lnTo>
                    <a:pt x="1112" y="5799"/>
                  </a:lnTo>
                  <a:cubicBezTo>
                    <a:pt x="699" y="6168"/>
                    <a:pt x="419" y="6634"/>
                    <a:pt x="289" y="7187"/>
                  </a:cubicBezTo>
                  <a:cubicBezTo>
                    <a:pt x="1" y="8492"/>
                    <a:pt x="796" y="9848"/>
                    <a:pt x="2103" y="10273"/>
                  </a:cubicBezTo>
                  <a:lnTo>
                    <a:pt x="13637" y="14030"/>
                  </a:lnTo>
                  <a:cubicBezTo>
                    <a:pt x="13912" y="14119"/>
                    <a:pt x="14195" y="14162"/>
                    <a:pt x="14473" y="14162"/>
                  </a:cubicBezTo>
                  <a:cubicBezTo>
                    <a:pt x="15512" y="14162"/>
                    <a:pt x="16502" y="13563"/>
                    <a:pt x="16937" y="12567"/>
                  </a:cubicBezTo>
                  <a:cubicBezTo>
                    <a:pt x="17141" y="12083"/>
                    <a:pt x="17187" y="11539"/>
                    <a:pt x="17073" y="10998"/>
                  </a:cubicBezTo>
                  <a:lnTo>
                    <a:pt x="15283" y="2603"/>
                  </a:lnTo>
                  <a:cubicBezTo>
                    <a:pt x="15264" y="2518"/>
                    <a:pt x="15200" y="2446"/>
                    <a:pt x="15116" y="2419"/>
                  </a:cubicBezTo>
                  <a:lnTo>
                    <a:pt x="7751" y="12"/>
                  </a:lnTo>
                  <a:cubicBezTo>
                    <a:pt x="7725" y="4"/>
                    <a:pt x="7698" y="0"/>
                    <a:pt x="7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906;p62">
              <a:extLst>
                <a:ext uri="{FF2B5EF4-FFF2-40B4-BE49-F238E27FC236}">
                  <a16:creationId xmlns:a16="http://schemas.microsoft.com/office/drawing/2014/main" id="{C830C238-D878-4930-88DF-7915276E347D}"/>
                </a:ext>
              </a:extLst>
            </p:cNvPr>
            <p:cNvSpPr/>
            <p:nvPr/>
          </p:nvSpPr>
          <p:spPr>
            <a:xfrm>
              <a:off x="3541125" y="4213900"/>
              <a:ext cx="626825" cy="1073175"/>
            </a:xfrm>
            <a:custGeom>
              <a:avLst/>
              <a:gdLst/>
              <a:ahLst/>
              <a:cxnLst/>
              <a:rect l="l" t="t" r="r" b="b"/>
              <a:pathLst>
                <a:path w="25073" h="42927" extrusionOk="0">
                  <a:moveTo>
                    <a:pt x="21384" y="0"/>
                  </a:moveTo>
                  <a:cubicBezTo>
                    <a:pt x="21294" y="0"/>
                    <a:pt x="21209" y="46"/>
                    <a:pt x="21160" y="127"/>
                  </a:cubicBezTo>
                  <a:cubicBezTo>
                    <a:pt x="21099" y="229"/>
                    <a:pt x="20563" y="1157"/>
                    <a:pt x="20803" y="1795"/>
                  </a:cubicBezTo>
                  <a:cubicBezTo>
                    <a:pt x="20864" y="1954"/>
                    <a:pt x="20965" y="2083"/>
                    <a:pt x="21104" y="2177"/>
                  </a:cubicBezTo>
                  <a:lnTo>
                    <a:pt x="13988" y="24025"/>
                  </a:lnTo>
                  <a:lnTo>
                    <a:pt x="1786" y="34984"/>
                  </a:lnTo>
                  <a:cubicBezTo>
                    <a:pt x="1771" y="34997"/>
                    <a:pt x="1760" y="35011"/>
                    <a:pt x="1748" y="35028"/>
                  </a:cubicBezTo>
                  <a:cubicBezTo>
                    <a:pt x="1731" y="35052"/>
                    <a:pt x="0" y="37554"/>
                    <a:pt x="2277" y="39957"/>
                  </a:cubicBezTo>
                  <a:cubicBezTo>
                    <a:pt x="2306" y="39988"/>
                    <a:pt x="2343" y="40013"/>
                    <a:pt x="2385" y="40026"/>
                  </a:cubicBezTo>
                  <a:lnTo>
                    <a:pt x="11251" y="42913"/>
                  </a:lnTo>
                  <a:cubicBezTo>
                    <a:pt x="11278" y="42922"/>
                    <a:pt x="11306" y="42926"/>
                    <a:pt x="11332" y="42926"/>
                  </a:cubicBezTo>
                  <a:cubicBezTo>
                    <a:pt x="11442" y="42926"/>
                    <a:pt x="11544" y="42856"/>
                    <a:pt x="11579" y="42748"/>
                  </a:cubicBezTo>
                  <a:cubicBezTo>
                    <a:pt x="11623" y="42612"/>
                    <a:pt x="11548" y="42463"/>
                    <a:pt x="11412" y="42419"/>
                  </a:cubicBezTo>
                  <a:lnTo>
                    <a:pt x="2610" y="39552"/>
                  </a:lnTo>
                  <a:cubicBezTo>
                    <a:pt x="782" y="37569"/>
                    <a:pt x="1997" y="35596"/>
                    <a:pt x="2159" y="35352"/>
                  </a:cubicBezTo>
                  <a:lnTo>
                    <a:pt x="14390" y="24368"/>
                  </a:lnTo>
                  <a:cubicBezTo>
                    <a:pt x="14424" y="24336"/>
                    <a:pt x="14449" y="24297"/>
                    <a:pt x="14463" y="24253"/>
                  </a:cubicBezTo>
                  <a:lnTo>
                    <a:pt x="21671" y="2125"/>
                  </a:lnTo>
                  <a:cubicBezTo>
                    <a:pt x="21692" y="2059"/>
                    <a:pt x="21687" y="1987"/>
                    <a:pt x="21655" y="1926"/>
                  </a:cubicBezTo>
                  <a:cubicBezTo>
                    <a:pt x="21624" y="1864"/>
                    <a:pt x="21568" y="1817"/>
                    <a:pt x="21504" y="1796"/>
                  </a:cubicBezTo>
                  <a:cubicBezTo>
                    <a:pt x="21361" y="1749"/>
                    <a:pt x="21315" y="1673"/>
                    <a:pt x="21293" y="1613"/>
                  </a:cubicBezTo>
                  <a:cubicBezTo>
                    <a:pt x="21197" y="1359"/>
                    <a:pt x="21352" y="901"/>
                    <a:pt x="21513" y="576"/>
                  </a:cubicBezTo>
                  <a:lnTo>
                    <a:pt x="24699" y="1614"/>
                  </a:lnTo>
                  <a:cubicBezTo>
                    <a:pt x="24725" y="1623"/>
                    <a:pt x="24752" y="1627"/>
                    <a:pt x="24779" y="1627"/>
                  </a:cubicBezTo>
                  <a:cubicBezTo>
                    <a:pt x="24888" y="1627"/>
                    <a:pt x="24991" y="1556"/>
                    <a:pt x="25027" y="1447"/>
                  </a:cubicBezTo>
                  <a:cubicBezTo>
                    <a:pt x="25072" y="1311"/>
                    <a:pt x="24996" y="1163"/>
                    <a:pt x="24860" y="1118"/>
                  </a:cubicBezTo>
                  <a:lnTo>
                    <a:pt x="21464" y="12"/>
                  </a:lnTo>
                  <a:cubicBezTo>
                    <a:pt x="21437" y="4"/>
                    <a:pt x="21411" y="0"/>
                    <a:pt x="213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907;p62">
              <a:extLst>
                <a:ext uri="{FF2B5EF4-FFF2-40B4-BE49-F238E27FC236}">
                  <a16:creationId xmlns:a16="http://schemas.microsoft.com/office/drawing/2014/main" id="{56FF564D-C6ED-45C0-9816-351206C5BD71}"/>
                </a:ext>
              </a:extLst>
            </p:cNvPr>
            <p:cNvSpPr/>
            <p:nvPr/>
          </p:nvSpPr>
          <p:spPr>
            <a:xfrm>
              <a:off x="3817050" y="4241475"/>
              <a:ext cx="435200" cy="1117775"/>
            </a:xfrm>
            <a:custGeom>
              <a:avLst/>
              <a:gdLst/>
              <a:ahLst/>
              <a:cxnLst/>
              <a:rect l="l" t="t" r="r" b="b"/>
              <a:pathLst>
                <a:path w="17408" h="44711" extrusionOk="0">
                  <a:moveTo>
                    <a:pt x="13740" y="0"/>
                  </a:moveTo>
                  <a:cubicBezTo>
                    <a:pt x="13631" y="0"/>
                    <a:pt x="13529" y="71"/>
                    <a:pt x="13493" y="181"/>
                  </a:cubicBezTo>
                  <a:cubicBezTo>
                    <a:pt x="13448" y="317"/>
                    <a:pt x="13524" y="465"/>
                    <a:pt x="13661" y="510"/>
                  </a:cubicBezTo>
                  <a:lnTo>
                    <a:pt x="16850" y="1549"/>
                  </a:lnTo>
                  <a:cubicBezTo>
                    <a:pt x="16790" y="1907"/>
                    <a:pt x="16644" y="2368"/>
                    <a:pt x="16418" y="2516"/>
                  </a:cubicBezTo>
                  <a:cubicBezTo>
                    <a:pt x="16382" y="2539"/>
                    <a:pt x="16335" y="2563"/>
                    <a:pt x="16267" y="2563"/>
                  </a:cubicBezTo>
                  <a:cubicBezTo>
                    <a:pt x="16231" y="2563"/>
                    <a:pt x="16189" y="2556"/>
                    <a:pt x="16141" y="2540"/>
                  </a:cubicBezTo>
                  <a:cubicBezTo>
                    <a:pt x="16114" y="2532"/>
                    <a:pt x="16086" y="2528"/>
                    <a:pt x="16059" y="2528"/>
                  </a:cubicBezTo>
                  <a:cubicBezTo>
                    <a:pt x="16018" y="2528"/>
                    <a:pt x="15978" y="2537"/>
                    <a:pt x="15942" y="2556"/>
                  </a:cubicBezTo>
                  <a:cubicBezTo>
                    <a:pt x="15880" y="2587"/>
                    <a:pt x="15833" y="2641"/>
                    <a:pt x="15812" y="2707"/>
                  </a:cubicBezTo>
                  <a:lnTo>
                    <a:pt x="8604" y="24835"/>
                  </a:lnTo>
                  <a:cubicBezTo>
                    <a:pt x="8590" y="24880"/>
                    <a:pt x="8589" y="24925"/>
                    <a:pt x="8598" y="24970"/>
                  </a:cubicBezTo>
                  <a:lnTo>
                    <a:pt x="12014" y="41052"/>
                  </a:lnTo>
                  <a:cubicBezTo>
                    <a:pt x="12003" y="41347"/>
                    <a:pt x="11831" y="43653"/>
                    <a:pt x="9175" y="44181"/>
                  </a:cubicBezTo>
                  <a:lnTo>
                    <a:pt x="373" y="41313"/>
                  </a:lnTo>
                  <a:cubicBezTo>
                    <a:pt x="346" y="41305"/>
                    <a:pt x="319" y="41301"/>
                    <a:pt x="293" y="41301"/>
                  </a:cubicBezTo>
                  <a:cubicBezTo>
                    <a:pt x="183" y="41301"/>
                    <a:pt x="81" y="41371"/>
                    <a:pt x="45" y="41481"/>
                  </a:cubicBezTo>
                  <a:cubicBezTo>
                    <a:pt x="0" y="41617"/>
                    <a:pt x="74" y="41766"/>
                    <a:pt x="213" y="41810"/>
                  </a:cubicBezTo>
                  <a:lnTo>
                    <a:pt x="9077" y="44698"/>
                  </a:lnTo>
                  <a:cubicBezTo>
                    <a:pt x="9104" y="44707"/>
                    <a:pt x="9132" y="44710"/>
                    <a:pt x="9159" y="44710"/>
                  </a:cubicBezTo>
                  <a:cubicBezTo>
                    <a:pt x="9176" y="44710"/>
                    <a:pt x="9192" y="44709"/>
                    <a:pt x="9201" y="44704"/>
                  </a:cubicBezTo>
                  <a:cubicBezTo>
                    <a:pt x="12458" y="44102"/>
                    <a:pt x="12533" y="41062"/>
                    <a:pt x="12533" y="41031"/>
                  </a:cubicBezTo>
                  <a:cubicBezTo>
                    <a:pt x="12533" y="41013"/>
                    <a:pt x="12531" y="40993"/>
                    <a:pt x="12528" y="40975"/>
                  </a:cubicBezTo>
                  <a:lnTo>
                    <a:pt x="9120" y="24930"/>
                  </a:lnTo>
                  <a:lnTo>
                    <a:pt x="16236" y="3082"/>
                  </a:lnTo>
                  <a:cubicBezTo>
                    <a:pt x="16248" y="3083"/>
                    <a:pt x="16261" y="3083"/>
                    <a:pt x="16274" y="3083"/>
                  </a:cubicBezTo>
                  <a:cubicBezTo>
                    <a:pt x="16427" y="3083"/>
                    <a:pt x="16572" y="3036"/>
                    <a:pt x="16703" y="2950"/>
                  </a:cubicBezTo>
                  <a:cubicBezTo>
                    <a:pt x="17272" y="2577"/>
                    <a:pt x="17385" y="1512"/>
                    <a:pt x="17397" y="1392"/>
                  </a:cubicBezTo>
                  <a:cubicBezTo>
                    <a:pt x="17407" y="1270"/>
                    <a:pt x="17333" y="1158"/>
                    <a:pt x="17218" y="1119"/>
                  </a:cubicBezTo>
                  <a:lnTo>
                    <a:pt x="13822" y="14"/>
                  </a:lnTo>
                  <a:cubicBezTo>
                    <a:pt x="13795" y="5"/>
                    <a:pt x="13767" y="0"/>
                    <a:pt x="137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908;p62">
              <a:extLst>
                <a:ext uri="{FF2B5EF4-FFF2-40B4-BE49-F238E27FC236}">
                  <a16:creationId xmlns:a16="http://schemas.microsoft.com/office/drawing/2014/main" id="{1F7ADD7C-4CCC-454F-8EBB-609CF515CA94}"/>
                </a:ext>
              </a:extLst>
            </p:cNvPr>
            <p:cNvSpPr/>
            <p:nvPr/>
          </p:nvSpPr>
          <p:spPr>
            <a:xfrm>
              <a:off x="3610500" y="5206800"/>
              <a:ext cx="213225" cy="104825"/>
            </a:xfrm>
            <a:custGeom>
              <a:avLst/>
              <a:gdLst/>
              <a:ahLst/>
              <a:cxnLst/>
              <a:rect l="l" t="t" r="r" b="b"/>
              <a:pathLst>
                <a:path w="8529" h="4193" extrusionOk="0">
                  <a:moveTo>
                    <a:pt x="302" y="0"/>
                  </a:moveTo>
                  <a:cubicBezTo>
                    <a:pt x="169" y="0"/>
                    <a:pt x="57" y="101"/>
                    <a:pt x="43" y="234"/>
                  </a:cubicBezTo>
                  <a:cubicBezTo>
                    <a:pt x="0" y="672"/>
                    <a:pt x="141" y="1569"/>
                    <a:pt x="980" y="1842"/>
                  </a:cubicBezTo>
                  <a:lnTo>
                    <a:pt x="8155" y="4180"/>
                  </a:lnTo>
                  <a:cubicBezTo>
                    <a:pt x="8183" y="4189"/>
                    <a:pt x="8210" y="4192"/>
                    <a:pt x="8236" y="4192"/>
                  </a:cubicBezTo>
                  <a:cubicBezTo>
                    <a:pt x="8346" y="4192"/>
                    <a:pt x="8448" y="4123"/>
                    <a:pt x="8484" y="4012"/>
                  </a:cubicBezTo>
                  <a:cubicBezTo>
                    <a:pt x="8528" y="3876"/>
                    <a:pt x="8454" y="3728"/>
                    <a:pt x="8317" y="3683"/>
                  </a:cubicBezTo>
                  <a:lnTo>
                    <a:pt x="1141" y="1347"/>
                  </a:lnTo>
                  <a:cubicBezTo>
                    <a:pt x="492" y="1135"/>
                    <a:pt x="559" y="321"/>
                    <a:pt x="561" y="285"/>
                  </a:cubicBezTo>
                  <a:cubicBezTo>
                    <a:pt x="576" y="143"/>
                    <a:pt x="471" y="15"/>
                    <a:pt x="329" y="2"/>
                  </a:cubicBezTo>
                  <a:cubicBezTo>
                    <a:pt x="320" y="1"/>
                    <a:pt x="311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909;p62">
              <a:extLst>
                <a:ext uri="{FF2B5EF4-FFF2-40B4-BE49-F238E27FC236}">
                  <a16:creationId xmlns:a16="http://schemas.microsoft.com/office/drawing/2014/main" id="{BC52A066-90DE-45E3-B4E3-F15CF8D3AA42}"/>
                </a:ext>
              </a:extLst>
            </p:cNvPr>
            <p:cNvSpPr/>
            <p:nvPr/>
          </p:nvSpPr>
          <p:spPr>
            <a:xfrm>
              <a:off x="3809050" y="5298550"/>
              <a:ext cx="229125" cy="72825"/>
            </a:xfrm>
            <a:custGeom>
              <a:avLst/>
              <a:gdLst/>
              <a:ahLst/>
              <a:cxnLst/>
              <a:rect l="l" t="t" r="r" b="b"/>
              <a:pathLst>
                <a:path w="9165" h="2913" extrusionOk="0">
                  <a:moveTo>
                    <a:pt x="294" y="1"/>
                  </a:moveTo>
                  <a:cubicBezTo>
                    <a:pt x="183" y="1"/>
                    <a:pt x="81" y="70"/>
                    <a:pt x="46" y="181"/>
                  </a:cubicBezTo>
                  <a:cubicBezTo>
                    <a:pt x="1" y="317"/>
                    <a:pt x="76" y="465"/>
                    <a:pt x="213" y="510"/>
                  </a:cubicBezTo>
                  <a:lnTo>
                    <a:pt x="7388" y="2846"/>
                  </a:lnTo>
                  <a:cubicBezTo>
                    <a:pt x="7530" y="2892"/>
                    <a:pt x="7664" y="2912"/>
                    <a:pt x="7793" y="2912"/>
                  </a:cubicBezTo>
                  <a:cubicBezTo>
                    <a:pt x="8432" y="2912"/>
                    <a:pt x="8907" y="2415"/>
                    <a:pt x="9092" y="2098"/>
                  </a:cubicBezTo>
                  <a:cubicBezTo>
                    <a:pt x="9165" y="1975"/>
                    <a:pt x="9123" y="1815"/>
                    <a:pt x="8999" y="1742"/>
                  </a:cubicBezTo>
                  <a:cubicBezTo>
                    <a:pt x="8957" y="1717"/>
                    <a:pt x="8912" y="1706"/>
                    <a:pt x="8867" y="1706"/>
                  </a:cubicBezTo>
                  <a:cubicBezTo>
                    <a:pt x="8778" y="1706"/>
                    <a:pt x="8691" y="1752"/>
                    <a:pt x="8643" y="1835"/>
                  </a:cubicBezTo>
                  <a:cubicBezTo>
                    <a:pt x="8638" y="1842"/>
                    <a:pt x="8310" y="2391"/>
                    <a:pt x="7791" y="2391"/>
                  </a:cubicBezTo>
                  <a:cubicBezTo>
                    <a:pt x="7715" y="2391"/>
                    <a:pt x="7633" y="2379"/>
                    <a:pt x="7549" y="2351"/>
                  </a:cubicBezTo>
                  <a:lnTo>
                    <a:pt x="375" y="13"/>
                  </a:lnTo>
                  <a:cubicBezTo>
                    <a:pt x="348" y="5"/>
                    <a:pt x="320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910;p62">
              <a:extLst>
                <a:ext uri="{FF2B5EF4-FFF2-40B4-BE49-F238E27FC236}">
                  <a16:creationId xmlns:a16="http://schemas.microsoft.com/office/drawing/2014/main" id="{832EB520-026E-4A91-B84A-B3551B7C74EF}"/>
                </a:ext>
              </a:extLst>
            </p:cNvPr>
            <p:cNvSpPr/>
            <p:nvPr/>
          </p:nvSpPr>
          <p:spPr>
            <a:xfrm>
              <a:off x="3921775" y="5012175"/>
              <a:ext cx="42675" cy="48125"/>
            </a:xfrm>
            <a:custGeom>
              <a:avLst/>
              <a:gdLst/>
              <a:ahLst/>
              <a:cxnLst/>
              <a:rect l="l" t="t" r="r" b="b"/>
              <a:pathLst>
                <a:path w="1707" h="1925" extrusionOk="0">
                  <a:moveTo>
                    <a:pt x="956" y="250"/>
                  </a:moveTo>
                  <a:cubicBezTo>
                    <a:pt x="980" y="250"/>
                    <a:pt x="1002" y="251"/>
                    <a:pt x="1024" y="257"/>
                  </a:cubicBezTo>
                  <a:cubicBezTo>
                    <a:pt x="1264" y="294"/>
                    <a:pt x="1422" y="517"/>
                    <a:pt x="1448" y="852"/>
                  </a:cubicBezTo>
                  <a:cubicBezTo>
                    <a:pt x="1456" y="943"/>
                    <a:pt x="1443" y="1037"/>
                    <a:pt x="1414" y="1131"/>
                  </a:cubicBezTo>
                  <a:cubicBezTo>
                    <a:pt x="1344" y="1344"/>
                    <a:pt x="1186" y="1521"/>
                    <a:pt x="990" y="1606"/>
                  </a:cubicBezTo>
                  <a:cubicBezTo>
                    <a:pt x="878" y="1654"/>
                    <a:pt x="779" y="1678"/>
                    <a:pt x="693" y="1678"/>
                  </a:cubicBezTo>
                  <a:cubicBezTo>
                    <a:pt x="596" y="1678"/>
                    <a:pt x="516" y="1647"/>
                    <a:pt x="453" y="1586"/>
                  </a:cubicBezTo>
                  <a:cubicBezTo>
                    <a:pt x="281" y="1417"/>
                    <a:pt x="255" y="1025"/>
                    <a:pt x="391" y="694"/>
                  </a:cubicBezTo>
                  <a:cubicBezTo>
                    <a:pt x="520" y="381"/>
                    <a:pt x="756" y="250"/>
                    <a:pt x="956" y="250"/>
                  </a:cubicBezTo>
                  <a:close/>
                  <a:moveTo>
                    <a:pt x="954" y="0"/>
                  </a:moveTo>
                  <a:cubicBezTo>
                    <a:pt x="619" y="0"/>
                    <a:pt x="313" y="228"/>
                    <a:pt x="161" y="598"/>
                  </a:cubicBezTo>
                  <a:cubicBezTo>
                    <a:pt x="9" y="968"/>
                    <a:pt x="1" y="1488"/>
                    <a:pt x="279" y="1762"/>
                  </a:cubicBezTo>
                  <a:cubicBezTo>
                    <a:pt x="352" y="1833"/>
                    <a:pt x="484" y="1924"/>
                    <a:pt x="694" y="1924"/>
                  </a:cubicBezTo>
                  <a:cubicBezTo>
                    <a:pt x="804" y="1924"/>
                    <a:pt x="934" y="1899"/>
                    <a:pt x="1087" y="1831"/>
                  </a:cubicBezTo>
                  <a:cubicBezTo>
                    <a:pt x="1348" y="1720"/>
                    <a:pt x="1558" y="1486"/>
                    <a:pt x="1650" y="1205"/>
                  </a:cubicBezTo>
                  <a:cubicBezTo>
                    <a:pt x="1692" y="1081"/>
                    <a:pt x="1707" y="954"/>
                    <a:pt x="1698" y="830"/>
                  </a:cubicBezTo>
                  <a:cubicBezTo>
                    <a:pt x="1656" y="291"/>
                    <a:pt x="1343" y="51"/>
                    <a:pt x="1064" y="8"/>
                  </a:cubicBezTo>
                  <a:cubicBezTo>
                    <a:pt x="1027" y="3"/>
                    <a:pt x="99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911;p62">
              <a:extLst>
                <a:ext uri="{FF2B5EF4-FFF2-40B4-BE49-F238E27FC236}">
                  <a16:creationId xmlns:a16="http://schemas.microsoft.com/office/drawing/2014/main" id="{9F9B2954-54F4-439E-A70A-BA04F71E4FE1}"/>
                </a:ext>
              </a:extLst>
            </p:cNvPr>
            <p:cNvSpPr/>
            <p:nvPr/>
          </p:nvSpPr>
          <p:spPr>
            <a:xfrm>
              <a:off x="3941050" y="5083075"/>
              <a:ext cx="21475" cy="20550"/>
            </a:xfrm>
            <a:custGeom>
              <a:avLst/>
              <a:gdLst/>
              <a:ahLst/>
              <a:cxnLst/>
              <a:rect l="l" t="t" r="r" b="b"/>
              <a:pathLst>
                <a:path w="859" h="822" extrusionOk="0">
                  <a:moveTo>
                    <a:pt x="433" y="250"/>
                  </a:moveTo>
                  <a:cubicBezTo>
                    <a:pt x="436" y="250"/>
                    <a:pt x="439" y="250"/>
                    <a:pt x="442" y="250"/>
                  </a:cubicBezTo>
                  <a:cubicBezTo>
                    <a:pt x="499" y="255"/>
                    <a:pt x="551" y="283"/>
                    <a:pt x="575" y="321"/>
                  </a:cubicBezTo>
                  <a:cubicBezTo>
                    <a:pt x="598" y="361"/>
                    <a:pt x="598" y="419"/>
                    <a:pt x="575" y="471"/>
                  </a:cubicBezTo>
                  <a:cubicBezTo>
                    <a:pt x="551" y="523"/>
                    <a:pt x="508" y="562"/>
                    <a:pt x="462" y="571"/>
                  </a:cubicBezTo>
                  <a:cubicBezTo>
                    <a:pt x="454" y="572"/>
                    <a:pt x="446" y="573"/>
                    <a:pt x="438" y="573"/>
                  </a:cubicBezTo>
                  <a:cubicBezTo>
                    <a:pt x="398" y="573"/>
                    <a:pt x="355" y="553"/>
                    <a:pt x="320" y="518"/>
                  </a:cubicBezTo>
                  <a:cubicBezTo>
                    <a:pt x="280" y="477"/>
                    <a:pt x="259" y="424"/>
                    <a:pt x="267" y="378"/>
                  </a:cubicBezTo>
                  <a:cubicBezTo>
                    <a:pt x="270" y="362"/>
                    <a:pt x="269" y="346"/>
                    <a:pt x="267" y="332"/>
                  </a:cubicBezTo>
                  <a:cubicBezTo>
                    <a:pt x="280" y="326"/>
                    <a:pt x="291" y="315"/>
                    <a:pt x="302" y="303"/>
                  </a:cubicBezTo>
                  <a:cubicBezTo>
                    <a:pt x="329" y="268"/>
                    <a:pt x="378" y="250"/>
                    <a:pt x="433" y="250"/>
                  </a:cubicBezTo>
                  <a:close/>
                  <a:moveTo>
                    <a:pt x="436" y="1"/>
                  </a:moveTo>
                  <a:cubicBezTo>
                    <a:pt x="301" y="1"/>
                    <a:pt x="184" y="52"/>
                    <a:pt x="107" y="147"/>
                  </a:cubicBezTo>
                  <a:cubicBezTo>
                    <a:pt x="84" y="177"/>
                    <a:pt x="75" y="214"/>
                    <a:pt x="83" y="248"/>
                  </a:cubicBezTo>
                  <a:cubicBezTo>
                    <a:pt x="52" y="266"/>
                    <a:pt x="28" y="297"/>
                    <a:pt x="22" y="335"/>
                  </a:cubicBezTo>
                  <a:cubicBezTo>
                    <a:pt x="0" y="462"/>
                    <a:pt x="46" y="597"/>
                    <a:pt x="146" y="695"/>
                  </a:cubicBezTo>
                  <a:cubicBezTo>
                    <a:pt x="227" y="776"/>
                    <a:pt x="335" y="822"/>
                    <a:pt x="441" y="822"/>
                  </a:cubicBezTo>
                  <a:cubicBezTo>
                    <a:pt x="463" y="822"/>
                    <a:pt x="486" y="821"/>
                    <a:pt x="507" y="815"/>
                  </a:cubicBezTo>
                  <a:cubicBezTo>
                    <a:pt x="633" y="791"/>
                    <a:pt x="743" y="701"/>
                    <a:pt x="801" y="573"/>
                  </a:cubicBezTo>
                  <a:cubicBezTo>
                    <a:pt x="859" y="446"/>
                    <a:pt x="853" y="304"/>
                    <a:pt x="787" y="194"/>
                  </a:cubicBezTo>
                  <a:cubicBezTo>
                    <a:pt x="722" y="84"/>
                    <a:pt x="599" y="11"/>
                    <a:pt x="460" y="1"/>
                  </a:cubicBezTo>
                  <a:cubicBezTo>
                    <a:pt x="452" y="1"/>
                    <a:pt x="444" y="1"/>
                    <a:pt x="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912;p62">
              <a:extLst>
                <a:ext uri="{FF2B5EF4-FFF2-40B4-BE49-F238E27FC236}">
                  <a16:creationId xmlns:a16="http://schemas.microsoft.com/office/drawing/2014/main" id="{5BB34905-3ECB-457B-BDE9-E4D95F4EB678}"/>
                </a:ext>
              </a:extLst>
            </p:cNvPr>
            <p:cNvSpPr/>
            <p:nvPr/>
          </p:nvSpPr>
          <p:spPr>
            <a:xfrm>
              <a:off x="3907475" y="5184275"/>
              <a:ext cx="56800" cy="51000"/>
            </a:xfrm>
            <a:custGeom>
              <a:avLst/>
              <a:gdLst/>
              <a:ahLst/>
              <a:cxnLst/>
              <a:rect l="l" t="t" r="r" b="b"/>
              <a:pathLst>
                <a:path w="2272" h="2040" extrusionOk="0">
                  <a:moveTo>
                    <a:pt x="1026" y="249"/>
                  </a:moveTo>
                  <a:cubicBezTo>
                    <a:pt x="1407" y="249"/>
                    <a:pt x="1824" y="496"/>
                    <a:pt x="1942" y="974"/>
                  </a:cubicBezTo>
                  <a:cubicBezTo>
                    <a:pt x="2009" y="1247"/>
                    <a:pt x="1962" y="1469"/>
                    <a:pt x="1805" y="1613"/>
                  </a:cubicBezTo>
                  <a:cubicBezTo>
                    <a:pt x="1680" y="1729"/>
                    <a:pt x="1492" y="1791"/>
                    <a:pt x="1291" y="1791"/>
                  </a:cubicBezTo>
                  <a:cubicBezTo>
                    <a:pt x="1184" y="1791"/>
                    <a:pt x="1073" y="1773"/>
                    <a:pt x="966" y="1738"/>
                  </a:cubicBezTo>
                  <a:cubicBezTo>
                    <a:pt x="648" y="1632"/>
                    <a:pt x="432" y="1397"/>
                    <a:pt x="375" y="1089"/>
                  </a:cubicBezTo>
                  <a:cubicBezTo>
                    <a:pt x="293" y="658"/>
                    <a:pt x="471" y="350"/>
                    <a:pt x="849" y="267"/>
                  </a:cubicBezTo>
                  <a:cubicBezTo>
                    <a:pt x="906" y="255"/>
                    <a:pt x="966" y="249"/>
                    <a:pt x="1026" y="249"/>
                  </a:cubicBezTo>
                  <a:close/>
                  <a:moveTo>
                    <a:pt x="1023" y="0"/>
                  </a:moveTo>
                  <a:cubicBezTo>
                    <a:pt x="945" y="0"/>
                    <a:pt x="869" y="8"/>
                    <a:pt x="796" y="24"/>
                  </a:cubicBezTo>
                  <a:cubicBezTo>
                    <a:pt x="407" y="109"/>
                    <a:pt x="0" y="450"/>
                    <a:pt x="129" y="1135"/>
                  </a:cubicBezTo>
                  <a:cubicBezTo>
                    <a:pt x="203" y="1534"/>
                    <a:pt x="481" y="1839"/>
                    <a:pt x="888" y="1973"/>
                  </a:cubicBezTo>
                  <a:cubicBezTo>
                    <a:pt x="1023" y="2019"/>
                    <a:pt x="1160" y="2039"/>
                    <a:pt x="1292" y="2039"/>
                  </a:cubicBezTo>
                  <a:cubicBezTo>
                    <a:pt x="1555" y="2039"/>
                    <a:pt x="1801" y="1956"/>
                    <a:pt x="1973" y="1796"/>
                  </a:cubicBezTo>
                  <a:cubicBezTo>
                    <a:pt x="2198" y="1589"/>
                    <a:pt x="2272" y="1275"/>
                    <a:pt x="2183" y="914"/>
                  </a:cubicBezTo>
                  <a:cubicBezTo>
                    <a:pt x="2034" y="311"/>
                    <a:pt x="1506" y="0"/>
                    <a:pt x="10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913;p62">
              <a:extLst>
                <a:ext uri="{FF2B5EF4-FFF2-40B4-BE49-F238E27FC236}">
                  <a16:creationId xmlns:a16="http://schemas.microsoft.com/office/drawing/2014/main" id="{78065DDA-6929-411F-B9F7-4610225CEDE9}"/>
                </a:ext>
              </a:extLst>
            </p:cNvPr>
            <p:cNvSpPr/>
            <p:nvPr/>
          </p:nvSpPr>
          <p:spPr>
            <a:xfrm>
              <a:off x="3801825" y="5101800"/>
              <a:ext cx="40225" cy="41000"/>
            </a:xfrm>
            <a:custGeom>
              <a:avLst/>
              <a:gdLst/>
              <a:ahLst/>
              <a:cxnLst/>
              <a:rect l="l" t="t" r="r" b="b"/>
              <a:pathLst>
                <a:path w="1609" h="1640" extrusionOk="0">
                  <a:moveTo>
                    <a:pt x="728" y="250"/>
                  </a:moveTo>
                  <a:cubicBezTo>
                    <a:pt x="791" y="250"/>
                    <a:pt x="848" y="263"/>
                    <a:pt x="891" y="278"/>
                  </a:cubicBezTo>
                  <a:cubicBezTo>
                    <a:pt x="1120" y="361"/>
                    <a:pt x="1352" y="618"/>
                    <a:pt x="1333" y="893"/>
                  </a:cubicBezTo>
                  <a:cubicBezTo>
                    <a:pt x="1318" y="1105"/>
                    <a:pt x="1172" y="1299"/>
                    <a:pt x="978" y="1365"/>
                  </a:cubicBezTo>
                  <a:cubicBezTo>
                    <a:pt x="920" y="1384"/>
                    <a:pt x="866" y="1393"/>
                    <a:pt x="817" y="1393"/>
                  </a:cubicBezTo>
                  <a:cubicBezTo>
                    <a:pt x="635" y="1393"/>
                    <a:pt x="516" y="1274"/>
                    <a:pt x="455" y="1192"/>
                  </a:cubicBezTo>
                  <a:cubicBezTo>
                    <a:pt x="310" y="996"/>
                    <a:pt x="247" y="659"/>
                    <a:pt x="418" y="420"/>
                  </a:cubicBezTo>
                  <a:cubicBezTo>
                    <a:pt x="512" y="287"/>
                    <a:pt x="628" y="250"/>
                    <a:pt x="728" y="250"/>
                  </a:cubicBezTo>
                  <a:close/>
                  <a:moveTo>
                    <a:pt x="727" y="1"/>
                  </a:moveTo>
                  <a:cubicBezTo>
                    <a:pt x="524" y="1"/>
                    <a:pt x="342" y="96"/>
                    <a:pt x="213" y="276"/>
                  </a:cubicBezTo>
                  <a:cubicBezTo>
                    <a:pt x="1" y="574"/>
                    <a:pt x="18" y="1021"/>
                    <a:pt x="255" y="1339"/>
                  </a:cubicBezTo>
                  <a:cubicBezTo>
                    <a:pt x="402" y="1535"/>
                    <a:pt x="602" y="1640"/>
                    <a:pt x="821" y="1640"/>
                  </a:cubicBezTo>
                  <a:cubicBezTo>
                    <a:pt x="897" y="1640"/>
                    <a:pt x="978" y="1627"/>
                    <a:pt x="1057" y="1601"/>
                  </a:cubicBezTo>
                  <a:cubicBezTo>
                    <a:pt x="1342" y="1504"/>
                    <a:pt x="1559" y="1220"/>
                    <a:pt x="1581" y="912"/>
                  </a:cubicBezTo>
                  <a:cubicBezTo>
                    <a:pt x="1609" y="517"/>
                    <a:pt x="1295" y="161"/>
                    <a:pt x="974" y="46"/>
                  </a:cubicBezTo>
                  <a:cubicBezTo>
                    <a:pt x="890" y="15"/>
                    <a:pt x="807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914;p62">
              <a:extLst>
                <a:ext uri="{FF2B5EF4-FFF2-40B4-BE49-F238E27FC236}">
                  <a16:creationId xmlns:a16="http://schemas.microsoft.com/office/drawing/2014/main" id="{9F23336D-6873-43CD-AE77-823F7DB65D4F}"/>
                </a:ext>
              </a:extLst>
            </p:cNvPr>
            <p:cNvSpPr/>
            <p:nvPr/>
          </p:nvSpPr>
          <p:spPr>
            <a:xfrm>
              <a:off x="3941050" y="4573650"/>
              <a:ext cx="55525" cy="170825"/>
            </a:xfrm>
            <a:custGeom>
              <a:avLst/>
              <a:gdLst/>
              <a:ahLst/>
              <a:cxnLst/>
              <a:rect l="l" t="t" r="r" b="b"/>
              <a:pathLst>
                <a:path w="2221" h="6833" extrusionOk="0">
                  <a:moveTo>
                    <a:pt x="2082" y="0"/>
                  </a:moveTo>
                  <a:cubicBezTo>
                    <a:pt x="2029" y="0"/>
                    <a:pt x="1979" y="35"/>
                    <a:pt x="1963" y="90"/>
                  </a:cubicBezTo>
                  <a:lnTo>
                    <a:pt x="18" y="6674"/>
                  </a:lnTo>
                  <a:cubicBezTo>
                    <a:pt x="0" y="6739"/>
                    <a:pt x="37" y="6809"/>
                    <a:pt x="104" y="6828"/>
                  </a:cubicBezTo>
                  <a:cubicBezTo>
                    <a:pt x="115" y="6832"/>
                    <a:pt x="127" y="6833"/>
                    <a:pt x="138" y="6833"/>
                  </a:cubicBezTo>
                  <a:cubicBezTo>
                    <a:pt x="193" y="6833"/>
                    <a:pt x="242" y="6798"/>
                    <a:pt x="258" y="6743"/>
                  </a:cubicBezTo>
                  <a:lnTo>
                    <a:pt x="2202" y="159"/>
                  </a:lnTo>
                  <a:cubicBezTo>
                    <a:pt x="2220" y="94"/>
                    <a:pt x="2184" y="25"/>
                    <a:pt x="2117" y="5"/>
                  </a:cubicBezTo>
                  <a:cubicBezTo>
                    <a:pt x="2105" y="2"/>
                    <a:pt x="2094" y="0"/>
                    <a:pt x="2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915;p62">
              <a:extLst>
                <a:ext uri="{FF2B5EF4-FFF2-40B4-BE49-F238E27FC236}">
                  <a16:creationId xmlns:a16="http://schemas.microsoft.com/office/drawing/2014/main" id="{556E6F21-65F7-4110-A7EB-D98EEA0A1432}"/>
                </a:ext>
              </a:extLst>
            </p:cNvPr>
            <p:cNvSpPr/>
            <p:nvPr/>
          </p:nvSpPr>
          <p:spPr>
            <a:xfrm>
              <a:off x="3981625" y="4654850"/>
              <a:ext cx="17075" cy="37250"/>
            </a:xfrm>
            <a:custGeom>
              <a:avLst/>
              <a:gdLst/>
              <a:ahLst/>
              <a:cxnLst/>
              <a:rect l="l" t="t" r="r" b="b"/>
              <a:pathLst>
                <a:path w="683" h="1490" extrusionOk="0">
                  <a:moveTo>
                    <a:pt x="546" y="1"/>
                  </a:moveTo>
                  <a:cubicBezTo>
                    <a:pt x="490" y="1"/>
                    <a:pt x="437" y="40"/>
                    <a:pt x="425" y="98"/>
                  </a:cubicBezTo>
                  <a:cubicBezTo>
                    <a:pt x="334" y="514"/>
                    <a:pt x="200" y="924"/>
                    <a:pt x="28" y="1315"/>
                  </a:cubicBezTo>
                  <a:cubicBezTo>
                    <a:pt x="1" y="1379"/>
                    <a:pt x="30" y="1452"/>
                    <a:pt x="93" y="1480"/>
                  </a:cubicBezTo>
                  <a:cubicBezTo>
                    <a:pt x="108" y="1486"/>
                    <a:pt x="125" y="1490"/>
                    <a:pt x="142" y="1490"/>
                  </a:cubicBezTo>
                  <a:cubicBezTo>
                    <a:pt x="190" y="1490"/>
                    <a:pt x="236" y="1463"/>
                    <a:pt x="256" y="1416"/>
                  </a:cubicBezTo>
                  <a:cubicBezTo>
                    <a:pt x="433" y="1008"/>
                    <a:pt x="571" y="583"/>
                    <a:pt x="667" y="151"/>
                  </a:cubicBezTo>
                  <a:cubicBezTo>
                    <a:pt x="682" y="85"/>
                    <a:pt x="639" y="18"/>
                    <a:pt x="572" y="3"/>
                  </a:cubicBezTo>
                  <a:cubicBezTo>
                    <a:pt x="564" y="2"/>
                    <a:pt x="555" y="1"/>
                    <a:pt x="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916;p62">
              <a:extLst>
                <a:ext uri="{FF2B5EF4-FFF2-40B4-BE49-F238E27FC236}">
                  <a16:creationId xmlns:a16="http://schemas.microsoft.com/office/drawing/2014/main" id="{1C3CE68A-C0C3-4177-AC39-49A820252F78}"/>
                </a:ext>
              </a:extLst>
            </p:cNvPr>
            <p:cNvSpPr/>
            <p:nvPr/>
          </p:nvSpPr>
          <p:spPr>
            <a:xfrm>
              <a:off x="4142825" y="4327625"/>
              <a:ext cx="50825" cy="137350"/>
            </a:xfrm>
            <a:custGeom>
              <a:avLst/>
              <a:gdLst/>
              <a:ahLst/>
              <a:cxnLst/>
              <a:rect l="l" t="t" r="r" b="b"/>
              <a:pathLst>
                <a:path w="2033" h="5494" extrusionOk="0">
                  <a:moveTo>
                    <a:pt x="1894" y="1"/>
                  </a:moveTo>
                  <a:cubicBezTo>
                    <a:pt x="1842" y="1"/>
                    <a:pt x="1792" y="34"/>
                    <a:pt x="1775" y="85"/>
                  </a:cubicBezTo>
                  <a:lnTo>
                    <a:pt x="22" y="5330"/>
                  </a:lnTo>
                  <a:cubicBezTo>
                    <a:pt x="0" y="5394"/>
                    <a:pt x="36" y="5465"/>
                    <a:pt x="101" y="5487"/>
                  </a:cubicBezTo>
                  <a:cubicBezTo>
                    <a:pt x="114" y="5492"/>
                    <a:pt x="127" y="5493"/>
                    <a:pt x="141" y="5493"/>
                  </a:cubicBezTo>
                  <a:cubicBezTo>
                    <a:pt x="193" y="5493"/>
                    <a:pt x="241" y="5461"/>
                    <a:pt x="258" y="5409"/>
                  </a:cubicBezTo>
                  <a:lnTo>
                    <a:pt x="2010" y="164"/>
                  </a:lnTo>
                  <a:cubicBezTo>
                    <a:pt x="2032" y="100"/>
                    <a:pt x="1997" y="29"/>
                    <a:pt x="1932" y="7"/>
                  </a:cubicBezTo>
                  <a:cubicBezTo>
                    <a:pt x="1919" y="3"/>
                    <a:pt x="1907" y="1"/>
                    <a:pt x="189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917;p62">
              <a:extLst>
                <a:ext uri="{FF2B5EF4-FFF2-40B4-BE49-F238E27FC236}">
                  <a16:creationId xmlns:a16="http://schemas.microsoft.com/office/drawing/2014/main" id="{BBA7C416-64C0-49FD-9D14-14D961EF9617}"/>
                </a:ext>
              </a:extLst>
            </p:cNvPr>
            <p:cNvSpPr/>
            <p:nvPr/>
          </p:nvSpPr>
          <p:spPr>
            <a:xfrm>
              <a:off x="4142050" y="4375300"/>
              <a:ext cx="12625" cy="26050"/>
            </a:xfrm>
            <a:custGeom>
              <a:avLst/>
              <a:gdLst/>
              <a:ahLst/>
              <a:cxnLst/>
              <a:rect l="l" t="t" r="r" b="b"/>
              <a:pathLst>
                <a:path w="505" h="1042" extrusionOk="0">
                  <a:moveTo>
                    <a:pt x="364" y="1"/>
                  </a:moveTo>
                  <a:cubicBezTo>
                    <a:pt x="309" y="1"/>
                    <a:pt x="262" y="38"/>
                    <a:pt x="247" y="92"/>
                  </a:cubicBezTo>
                  <a:lnTo>
                    <a:pt x="20" y="882"/>
                  </a:lnTo>
                  <a:cubicBezTo>
                    <a:pt x="1" y="948"/>
                    <a:pt x="38" y="1018"/>
                    <a:pt x="105" y="1036"/>
                  </a:cubicBezTo>
                  <a:cubicBezTo>
                    <a:pt x="116" y="1040"/>
                    <a:pt x="127" y="1041"/>
                    <a:pt x="138" y="1041"/>
                  </a:cubicBezTo>
                  <a:cubicBezTo>
                    <a:pt x="193" y="1041"/>
                    <a:pt x="243" y="1006"/>
                    <a:pt x="259" y="951"/>
                  </a:cubicBezTo>
                  <a:lnTo>
                    <a:pt x="487" y="161"/>
                  </a:lnTo>
                  <a:cubicBezTo>
                    <a:pt x="505" y="94"/>
                    <a:pt x="468" y="25"/>
                    <a:pt x="401" y="6"/>
                  </a:cubicBezTo>
                  <a:cubicBezTo>
                    <a:pt x="389" y="2"/>
                    <a:pt x="376" y="1"/>
                    <a:pt x="36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918;p62">
              <a:extLst>
                <a:ext uri="{FF2B5EF4-FFF2-40B4-BE49-F238E27FC236}">
                  <a16:creationId xmlns:a16="http://schemas.microsoft.com/office/drawing/2014/main" id="{FB56324A-3EC2-44D3-9E02-884BD7AF6A8A}"/>
                </a:ext>
              </a:extLst>
            </p:cNvPr>
            <p:cNvSpPr/>
            <p:nvPr/>
          </p:nvSpPr>
          <p:spPr>
            <a:xfrm>
              <a:off x="4054675" y="5070000"/>
              <a:ext cx="29600" cy="85850"/>
            </a:xfrm>
            <a:custGeom>
              <a:avLst/>
              <a:gdLst/>
              <a:ahLst/>
              <a:cxnLst/>
              <a:rect l="l" t="t" r="r" b="b"/>
              <a:pathLst>
                <a:path w="1184" h="3434" extrusionOk="0">
                  <a:moveTo>
                    <a:pt x="139" y="1"/>
                  </a:moveTo>
                  <a:cubicBezTo>
                    <a:pt x="128" y="1"/>
                    <a:pt x="116" y="2"/>
                    <a:pt x="104" y="6"/>
                  </a:cubicBezTo>
                  <a:cubicBezTo>
                    <a:pt x="38" y="25"/>
                    <a:pt x="1" y="93"/>
                    <a:pt x="19" y="159"/>
                  </a:cubicBezTo>
                  <a:lnTo>
                    <a:pt x="927" y="3343"/>
                  </a:lnTo>
                  <a:cubicBezTo>
                    <a:pt x="943" y="3398"/>
                    <a:pt x="991" y="3433"/>
                    <a:pt x="1046" y="3433"/>
                  </a:cubicBezTo>
                  <a:cubicBezTo>
                    <a:pt x="1058" y="3433"/>
                    <a:pt x="1070" y="3432"/>
                    <a:pt x="1081" y="3428"/>
                  </a:cubicBezTo>
                  <a:cubicBezTo>
                    <a:pt x="1146" y="3409"/>
                    <a:pt x="1184" y="3341"/>
                    <a:pt x="1166" y="3275"/>
                  </a:cubicBezTo>
                  <a:lnTo>
                    <a:pt x="257" y="91"/>
                  </a:lnTo>
                  <a:cubicBezTo>
                    <a:pt x="242" y="37"/>
                    <a:pt x="194" y="1"/>
                    <a:pt x="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919;p62">
              <a:extLst>
                <a:ext uri="{FF2B5EF4-FFF2-40B4-BE49-F238E27FC236}">
                  <a16:creationId xmlns:a16="http://schemas.microsoft.com/office/drawing/2014/main" id="{5DB99C4A-0CCA-4603-ADCD-CF7EDA3DB96B}"/>
                </a:ext>
              </a:extLst>
            </p:cNvPr>
            <p:cNvSpPr/>
            <p:nvPr/>
          </p:nvSpPr>
          <p:spPr>
            <a:xfrm>
              <a:off x="4080150" y="5169075"/>
              <a:ext cx="9850" cy="19875"/>
            </a:xfrm>
            <a:custGeom>
              <a:avLst/>
              <a:gdLst/>
              <a:ahLst/>
              <a:cxnLst/>
              <a:rect l="l" t="t" r="r" b="b"/>
              <a:pathLst>
                <a:path w="394" h="795" extrusionOk="0">
                  <a:moveTo>
                    <a:pt x="136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3" y="17"/>
                    <a:pt x="0" y="84"/>
                    <a:pt x="16" y="151"/>
                  </a:cubicBezTo>
                  <a:lnTo>
                    <a:pt x="136" y="696"/>
                  </a:lnTo>
                  <a:cubicBezTo>
                    <a:pt x="149" y="755"/>
                    <a:pt x="200" y="795"/>
                    <a:pt x="258" y="795"/>
                  </a:cubicBezTo>
                  <a:cubicBezTo>
                    <a:pt x="267" y="795"/>
                    <a:pt x="275" y="793"/>
                    <a:pt x="284" y="790"/>
                  </a:cubicBezTo>
                  <a:cubicBezTo>
                    <a:pt x="351" y="776"/>
                    <a:pt x="394" y="710"/>
                    <a:pt x="378" y="643"/>
                  </a:cubicBezTo>
                  <a:lnTo>
                    <a:pt x="258" y="97"/>
                  </a:lnTo>
                  <a:cubicBezTo>
                    <a:pt x="245" y="39"/>
                    <a:pt x="193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6D38DE-89E5-4EF3-BD24-FF4B026E89B7}"/>
              </a:ext>
            </a:extLst>
          </p:cNvPr>
          <p:cNvCxnSpPr>
            <a:cxnSpLocks/>
          </p:cNvCxnSpPr>
          <p:nvPr/>
        </p:nvCxnSpPr>
        <p:spPr>
          <a:xfrm>
            <a:off x="3336219" y="3060250"/>
            <a:ext cx="207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C265C-8969-4AFE-BFC9-7AB69366DDD2}"/>
              </a:ext>
            </a:extLst>
          </p:cNvPr>
          <p:cNvCxnSpPr>
            <a:cxnSpLocks/>
          </p:cNvCxnSpPr>
          <p:nvPr/>
        </p:nvCxnSpPr>
        <p:spPr>
          <a:xfrm>
            <a:off x="3543807" y="3068477"/>
            <a:ext cx="0" cy="129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oogle Shape;5658;p62">
            <a:extLst>
              <a:ext uri="{FF2B5EF4-FFF2-40B4-BE49-F238E27FC236}">
                <a16:creationId xmlns:a16="http://schemas.microsoft.com/office/drawing/2014/main" id="{79826405-C3B9-4A02-AAD1-A216DF3FB3B1}"/>
              </a:ext>
            </a:extLst>
          </p:cNvPr>
          <p:cNvGrpSpPr/>
          <p:nvPr/>
        </p:nvGrpSpPr>
        <p:grpSpPr>
          <a:xfrm>
            <a:off x="34922" y="4587811"/>
            <a:ext cx="447000" cy="524750"/>
            <a:chOff x="7647025" y="1514413"/>
            <a:chExt cx="447000" cy="524750"/>
          </a:xfrm>
        </p:grpSpPr>
        <p:sp>
          <p:nvSpPr>
            <p:cNvPr id="202" name="Google Shape;5659;p62">
              <a:extLst>
                <a:ext uri="{FF2B5EF4-FFF2-40B4-BE49-F238E27FC236}">
                  <a16:creationId xmlns:a16="http://schemas.microsoft.com/office/drawing/2014/main" id="{4DCA3B2B-0191-4F01-8C03-E7AFBB63CFF7}"/>
                </a:ext>
              </a:extLst>
            </p:cNvPr>
            <p:cNvSpPr/>
            <p:nvPr/>
          </p:nvSpPr>
          <p:spPr>
            <a:xfrm>
              <a:off x="7647025" y="1544138"/>
              <a:ext cx="446950" cy="495025"/>
            </a:xfrm>
            <a:custGeom>
              <a:avLst/>
              <a:gdLst/>
              <a:ahLst/>
              <a:cxnLst/>
              <a:rect l="l" t="t" r="r" b="b"/>
              <a:pathLst>
                <a:path w="17878" h="19801" extrusionOk="0">
                  <a:moveTo>
                    <a:pt x="14416" y="398"/>
                  </a:moveTo>
                  <a:cubicBezTo>
                    <a:pt x="14868" y="398"/>
                    <a:pt x="15458" y="662"/>
                    <a:pt x="16152" y="1178"/>
                  </a:cubicBezTo>
                  <a:cubicBezTo>
                    <a:pt x="17027" y="1827"/>
                    <a:pt x="17473" y="2438"/>
                    <a:pt x="17443" y="2942"/>
                  </a:cubicBezTo>
                  <a:cubicBezTo>
                    <a:pt x="17419" y="3338"/>
                    <a:pt x="17096" y="3601"/>
                    <a:pt x="16828" y="3752"/>
                  </a:cubicBezTo>
                  <a:cubicBezTo>
                    <a:pt x="15975" y="4236"/>
                    <a:pt x="15198" y="4242"/>
                    <a:pt x="15172" y="4242"/>
                  </a:cubicBezTo>
                  <a:lnTo>
                    <a:pt x="15170" y="4242"/>
                  </a:lnTo>
                  <a:cubicBezTo>
                    <a:pt x="15093" y="4242"/>
                    <a:pt x="15022" y="4287"/>
                    <a:pt x="14989" y="4356"/>
                  </a:cubicBezTo>
                  <a:lnTo>
                    <a:pt x="11133" y="12566"/>
                  </a:lnTo>
                  <a:lnTo>
                    <a:pt x="8915" y="10920"/>
                  </a:lnTo>
                  <a:lnTo>
                    <a:pt x="6699" y="9274"/>
                  </a:lnTo>
                  <a:lnTo>
                    <a:pt x="13444" y="3210"/>
                  </a:lnTo>
                  <a:cubicBezTo>
                    <a:pt x="13502" y="3159"/>
                    <a:pt x="13524" y="3078"/>
                    <a:pt x="13501" y="3003"/>
                  </a:cubicBezTo>
                  <a:cubicBezTo>
                    <a:pt x="13498" y="2994"/>
                    <a:pt x="13271" y="2250"/>
                    <a:pt x="13492" y="1274"/>
                  </a:cubicBezTo>
                  <a:cubicBezTo>
                    <a:pt x="13559" y="977"/>
                    <a:pt x="13718" y="590"/>
                    <a:pt x="14091" y="452"/>
                  </a:cubicBezTo>
                  <a:cubicBezTo>
                    <a:pt x="14189" y="416"/>
                    <a:pt x="14298" y="398"/>
                    <a:pt x="14416" y="398"/>
                  </a:cubicBezTo>
                  <a:close/>
                  <a:moveTo>
                    <a:pt x="14413" y="1"/>
                  </a:moveTo>
                  <a:cubicBezTo>
                    <a:pt x="14248" y="1"/>
                    <a:pt x="14094" y="27"/>
                    <a:pt x="13951" y="80"/>
                  </a:cubicBezTo>
                  <a:cubicBezTo>
                    <a:pt x="13524" y="238"/>
                    <a:pt x="13231" y="621"/>
                    <a:pt x="13103" y="1186"/>
                  </a:cubicBezTo>
                  <a:cubicBezTo>
                    <a:pt x="12912" y="2032"/>
                    <a:pt x="13026" y="2721"/>
                    <a:pt x="13089" y="2994"/>
                  </a:cubicBezTo>
                  <a:lnTo>
                    <a:pt x="6373" y="9032"/>
                  </a:lnTo>
                  <a:lnTo>
                    <a:pt x="3776" y="7101"/>
                  </a:lnTo>
                  <a:cubicBezTo>
                    <a:pt x="3656" y="7013"/>
                    <a:pt x="3514" y="6968"/>
                    <a:pt x="3363" y="6968"/>
                  </a:cubicBezTo>
                  <a:cubicBezTo>
                    <a:pt x="3303" y="6968"/>
                    <a:pt x="3241" y="6975"/>
                    <a:pt x="3179" y="6990"/>
                  </a:cubicBezTo>
                  <a:cubicBezTo>
                    <a:pt x="2909" y="7054"/>
                    <a:pt x="2667" y="7251"/>
                    <a:pt x="2534" y="7516"/>
                  </a:cubicBezTo>
                  <a:lnTo>
                    <a:pt x="610" y="11310"/>
                  </a:lnTo>
                  <a:lnTo>
                    <a:pt x="66" y="12042"/>
                  </a:lnTo>
                  <a:cubicBezTo>
                    <a:pt x="0" y="12131"/>
                    <a:pt x="19" y="12254"/>
                    <a:pt x="107" y="12320"/>
                  </a:cubicBezTo>
                  <a:lnTo>
                    <a:pt x="10128" y="19762"/>
                  </a:lnTo>
                  <a:cubicBezTo>
                    <a:pt x="10161" y="19787"/>
                    <a:pt x="10204" y="19801"/>
                    <a:pt x="10246" y="19801"/>
                  </a:cubicBezTo>
                  <a:cubicBezTo>
                    <a:pt x="10256" y="19801"/>
                    <a:pt x="10266" y="19800"/>
                    <a:pt x="10276" y="19799"/>
                  </a:cubicBezTo>
                  <a:cubicBezTo>
                    <a:pt x="10329" y="19790"/>
                    <a:pt x="10375" y="19763"/>
                    <a:pt x="10407" y="19720"/>
                  </a:cubicBezTo>
                  <a:lnTo>
                    <a:pt x="10946" y="18983"/>
                  </a:lnTo>
                  <a:lnTo>
                    <a:pt x="14019" y="16047"/>
                  </a:lnTo>
                  <a:cubicBezTo>
                    <a:pt x="14235" y="15842"/>
                    <a:pt x="14352" y="15555"/>
                    <a:pt x="14335" y="15277"/>
                  </a:cubicBezTo>
                  <a:cubicBezTo>
                    <a:pt x="14321" y="15053"/>
                    <a:pt x="14222" y="14862"/>
                    <a:pt x="14056" y="14739"/>
                  </a:cubicBezTo>
                  <a:lnTo>
                    <a:pt x="11457" y="12809"/>
                  </a:lnTo>
                  <a:lnTo>
                    <a:pt x="15297" y="4635"/>
                  </a:lnTo>
                  <a:cubicBezTo>
                    <a:pt x="15577" y="4616"/>
                    <a:pt x="16267" y="4527"/>
                    <a:pt x="17023" y="4099"/>
                  </a:cubicBezTo>
                  <a:cubicBezTo>
                    <a:pt x="17528" y="3811"/>
                    <a:pt x="17809" y="3421"/>
                    <a:pt x="17838" y="2967"/>
                  </a:cubicBezTo>
                  <a:cubicBezTo>
                    <a:pt x="17878" y="2312"/>
                    <a:pt x="17390" y="1604"/>
                    <a:pt x="16387" y="859"/>
                  </a:cubicBezTo>
                  <a:cubicBezTo>
                    <a:pt x="15618" y="288"/>
                    <a:pt x="14957" y="1"/>
                    <a:pt x="14413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660;p62">
              <a:extLst>
                <a:ext uri="{FF2B5EF4-FFF2-40B4-BE49-F238E27FC236}">
                  <a16:creationId xmlns:a16="http://schemas.microsoft.com/office/drawing/2014/main" id="{AE439B95-1C5B-48E1-83DA-1DBB0D7DA994}"/>
                </a:ext>
              </a:extLst>
            </p:cNvPr>
            <p:cNvSpPr/>
            <p:nvPr/>
          </p:nvSpPr>
          <p:spPr>
            <a:xfrm>
              <a:off x="7669875" y="1695963"/>
              <a:ext cx="328425" cy="286075"/>
            </a:xfrm>
            <a:custGeom>
              <a:avLst/>
              <a:gdLst/>
              <a:ahLst/>
              <a:cxnLst/>
              <a:rect l="l" t="t" r="r" b="b"/>
              <a:pathLst>
                <a:path w="13137" h="11443" extrusionOk="0">
                  <a:moveTo>
                    <a:pt x="2266" y="1279"/>
                  </a:moveTo>
                  <a:lnTo>
                    <a:pt x="2230" y="1326"/>
                  </a:lnTo>
                  <a:lnTo>
                    <a:pt x="2236" y="1343"/>
                  </a:lnTo>
                  <a:cubicBezTo>
                    <a:pt x="1973" y="2266"/>
                    <a:pt x="1595" y="3156"/>
                    <a:pt x="1114" y="3983"/>
                  </a:cubicBezTo>
                  <a:lnTo>
                    <a:pt x="1088" y="3967"/>
                  </a:lnTo>
                  <a:cubicBezTo>
                    <a:pt x="1569" y="3138"/>
                    <a:pt x="1946" y="2257"/>
                    <a:pt x="2226" y="1322"/>
                  </a:cubicBezTo>
                  <a:lnTo>
                    <a:pt x="2266" y="1279"/>
                  </a:lnTo>
                  <a:close/>
                  <a:moveTo>
                    <a:pt x="2872" y="2638"/>
                  </a:moveTo>
                  <a:lnTo>
                    <a:pt x="2836" y="2685"/>
                  </a:lnTo>
                  <a:lnTo>
                    <a:pt x="2838" y="2704"/>
                  </a:lnTo>
                  <a:lnTo>
                    <a:pt x="2110" y="4188"/>
                  </a:lnTo>
                  <a:lnTo>
                    <a:pt x="2083" y="4177"/>
                  </a:lnTo>
                  <a:lnTo>
                    <a:pt x="2835" y="2683"/>
                  </a:lnTo>
                  <a:lnTo>
                    <a:pt x="2872" y="2638"/>
                  </a:lnTo>
                  <a:close/>
                  <a:moveTo>
                    <a:pt x="5532" y="5646"/>
                  </a:moveTo>
                  <a:lnTo>
                    <a:pt x="5496" y="5693"/>
                  </a:lnTo>
                  <a:lnTo>
                    <a:pt x="5499" y="5711"/>
                  </a:lnTo>
                  <a:lnTo>
                    <a:pt x="5116" y="6505"/>
                  </a:lnTo>
                  <a:lnTo>
                    <a:pt x="5089" y="6489"/>
                  </a:lnTo>
                  <a:lnTo>
                    <a:pt x="5495" y="5690"/>
                  </a:lnTo>
                  <a:lnTo>
                    <a:pt x="5532" y="5646"/>
                  </a:lnTo>
                  <a:close/>
                  <a:moveTo>
                    <a:pt x="6894" y="5530"/>
                  </a:moveTo>
                  <a:lnTo>
                    <a:pt x="6861" y="5606"/>
                  </a:lnTo>
                  <a:lnTo>
                    <a:pt x="5803" y="7141"/>
                  </a:lnTo>
                  <a:lnTo>
                    <a:pt x="5777" y="7122"/>
                  </a:lnTo>
                  <a:lnTo>
                    <a:pt x="6833" y="5590"/>
                  </a:lnTo>
                  <a:cubicBezTo>
                    <a:pt x="6837" y="5585"/>
                    <a:pt x="6842" y="5583"/>
                    <a:pt x="6849" y="5583"/>
                  </a:cubicBezTo>
                  <a:cubicBezTo>
                    <a:pt x="6852" y="5583"/>
                    <a:pt x="6855" y="5583"/>
                    <a:pt x="6858" y="5584"/>
                  </a:cubicBezTo>
                  <a:lnTo>
                    <a:pt x="6894" y="5530"/>
                  </a:lnTo>
                  <a:close/>
                  <a:moveTo>
                    <a:pt x="8058" y="7517"/>
                  </a:moveTo>
                  <a:cubicBezTo>
                    <a:pt x="8062" y="7517"/>
                    <a:pt x="8066" y="7518"/>
                    <a:pt x="8069" y="7520"/>
                  </a:cubicBezTo>
                  <a:lnTo>
                    <a:pt x="8070" y="7545"/>
                  </a:lnTo>
                  <a:lnTo>
                    <a:pt x="7330" y="8320"/>
                  </a:lnTo>
                  <a:lnTo>
                    <a:pt x="7307" y="8294"/>
                  </a:lnTo>
                  <a:lnTo>
                    <a:pt x="8048" y="7521"/>
                  </a:lnTo>
                  <a:cubicBezTo>
                    <a:pt x="8050" y="7518"/>
                    <a:pt x="8054" y="7517"/>
                    <a:pt x="8058" y="7517"/>
                  </a:cubicBezTo>
                  <a:close/>
                  <a:moveTo>
                    <a:pt x="10815" y="8653"/>
                  </a:moveTo>
                  <a:cubicBezTo>
                    <a:pt x="10818" y="8653"/>
                    <a:pt x="10821" y="8653"/>
                    <a:pt x="10824" y="8655"/>
                  </a:cubicBezTo>
                  <a:lnTo>
                    <a:pt x="10825" y="8680"/>
                  </a:lnTo>
                  <a:lnTo>
                    <a:pt x="9972" y="9330"/>
                  </a:lnTo>
                  <a:lnTo>
                    <a:pt x="9948" y="9305"/>
                  </a:lnTo>
                  <a:lnTo>
                    <a:pt x="10803" y="8656"/>
                  </a:lnTo>
                  <a:cubicBezTo>
                    <a:pt x="10807" y="8655"/>
                    <a:pt x="10811" y="8653"/>
                    <a:pt x="10815" y="8653"/>
                  </a:cubicBezTo>
                  <a:close/>
                  <a:moveTo>
                    <a:pt x="11781" y="8749"/>
                  </a:moveTo>
                  <a:cubicBezTo>
                    <a:pt x="11784" y="8749"/>
                    <a:pt x="11787" y="8750"/>
                    <a:pt x="11789" y="8752"/>
                  </a:cubicBezTo>
                  <a:lnTo>
                    <a:pt x="11789" y="8780"/>
                  </a:lnTo>
                  <a:cubicBezTo>
                    <a:pt x="11136" y="9279"/>
                    <a:pt x="10505" y="9827"/>
                    <a:pt x="9918" y="10401"/>
                  </a:cubicBezTo>
                  <a:lnTo>
                    <a:pt x="9958" y="10450"/>
                  </a:lnTo>
                  <a:lnTo>
                    <a:pt x="9958" y="10450"/>
                  </a:lnTo>
                  <a:lnTo>
                    <a:pt x="9893" y="10380"/>
                  </a:lnTo>
                  <a:cubicBezTo>
                    <a:pt x="10483" y="9803"/>
                    <a:pt x="11114" y="9253"/>
                    <a:pt x="11768" y="8753"/>
                  </a:cubicBezTo>
                  <a:cubicBezTo>
                    <a:pt x="11773" y="8751"/>
                    <a:pt x="11777" y="8749"/>
                    <a:pt x="11781" y="8749"/>
                  </a:cubicBezTo>
                  <a:close/>
                  <a:moveTo>
                    <a:pt x="2446" y="0"/>
                  </a:moveTo>
                  <a:cubicBezTo>
                    <a:pt x="2408" y="0"/>
                    <a:pt x="2369" y="5"/>
                    <a:pt x="2330" y="14"/>
                  </a:cubicBezTo>
                  <a:cubicBezTo>
                    <a:pt x="2143" y="57"/>
                    <a:pt x="1976" y="196"/>
                    <a:pt x="1880" y="384"/>
                  </a:cubicBezTo>
                  <a:lnTo>
                    <a:pt x="13" y="4071"/>
                  </a:lnTo>
                  <a:cubicBezTo>
                    <a:pt x="1" y="4099"/>
                    <a:pt x="6" y="4135"/>
                    <a:pt x="32" y="4154"/>
                  </a:cubicBezTo>
                  <a:lnTo>
                    <a:pt x="9828" y="11430"/>
                  </a:lnTo>
                  <a:cubicBezTo>
                    <a:pt x="9840" y="11439"/>
                    <a:pt x="9853" y="11443"/>
                    <a:pt x="9866" y="11443"/>
                  </a:cubicBezTo>
                  <a:cubicBezTo>
                    <a:pt x="9884" y="11443"/>
                    <a:pt x="9901" y="11436"/>
                    <a:pt x="9914" y="11425"/>
                  </a:cubicBezTo>
                  <a:lnTo>
                    <a:pt x="12900" y="8569"/>
                  </a:lnTo>
                  <a:cubicBezTo>
                    <a:pt x="13053" y="8425"/>
                    <a:pt x="13137" y="8224"/>
                    <a:pt x="13125" y="8032"/>
                  </a:cubicBezTo>
                  <a:cubicBezTo>
                    <a:pt x="13118" y="7898"/>
                    <a:pt x="13063" y="7784"/>
                    <a:pt x="12966" y="7711"/>
                  </a:cubicBezTo>
                  <a:lnTo>
                    <a:pt x="2685" y="75"/>
                  </a:lnTo>
                  <a:cubicBezTo>
                    <a:pt x="2617" y="25"/>
                    <a:pt x="2535" y="0"/>
                    <a:pt x="2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661;p62">
              <a:extLst>
                <a:ext uri="{FF2B5EF4-FFF2-40B4-BE49-F238E27FC236}">
                  <a16:creationId xmlns:a16="http://schemas.microsoft.com/office/drawing/2014/main" id="{24ABC730-8B2F-4951-8B14-40B52B553070}"/>
                </a:ext>
              </a:extLst>
            </p:cNvPr>
            <p:cNvSpPr/>
            <p:nvPr/>
          </p:nvSpPr>
          <p:spPr>
            <a:xfrm>
              <a:off x="7656450" y="1803763"/>
              <a:ext cx="256600" cy="196650"/>
            </a:xfrm>
            <a:custGeom>
              <a:avLst/>
              <a:gdLst/>
              <a:ahLst/>
              <a:cxnLst/>
              <a:rect l="l" t="t" r="r" b="b"/>
              <a:pathLst>
                <a:path w="10264" h="7866" extrusionOk="0">
                  <a:moveTo>
                    <a:pt x="437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2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9794" y="7854"/>
                  </a:lnTo>
                  <a:cubicBezTo>
                    <a:pt x="9805" y="7862"/>
                    <a:pt x="9818" y="7866"/>
                    <a:pt x="9832" y="7866"/>
                  </a:cubicBezTo>
                  <a:cubicBezTo>
                    <a:pt x="9836" y="7866"/>
                    <a:pt x="9839" y="7866"/>
                    <a:pt x="9842" y="7865"/>
                  </a:cubicBezTo>
                  <a:cubicBezTo>
                    <a:pt x="9861" y="7862"/>
                    <a:pt x="9877" y="7854"/>
                    <a:pt x="9887" y="7840"/>
                  </a:cubicBezTo>
                  <a:lnTo>
                    <a:pt x="10242" y="7349"/>
                  </a:lnTo>
                  <a:cubicBezTo>
                    <a:pt x="10263" y="7319"/>
                    <a:pt x="10258" y="7278"/>
                    <a:pt x="10230" y="7257"/>
                  </a:cubicBezTo>
                  <a:lnTo>
                    <a:pt x="476" y="13"/>
                  </a:lnTo>
                  <a:cubicBezTo>
                    <a:pt x="464" y="5"/>
                    <a:pt x="451" y="1"/>
                    <a:pt x="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662;p62">
              <a:extLst>
                <a:ext uri="{FF2B5EF4-FFF2-40B4-BE49-F238E27FC236}">
                  <a16:creationId xmlns:a16="http://schemas.microsoft.com/office/drawing/2014/main" id="{EAE6EC1E-701D-4338-AF94-FB499DC965A6}"/>
                </a:ext>
              </a:extLst>
            </p:cNvPr>
            <p:cNvSpPr/>
            <p:nvPr/>
          </p:nvSpPr>
          <p:spPr>
            <a:xfrm>
              <a:off x="7669925" y="1695963"/>
              <a:ext cx="102200" cy="129450"/>
            </a:xfrm>
            <a:custGeom>
              <a:avLst/>
              <a:gdLst/>
              <a:ahLst/>
              <a:cxnLst/>
              <a:rect l="l" t="t" r="r" b="b"/>
              <a:pathLst>
                <a:path w="4088" h="5178" extrusionOk="0">
                  <a:moveTo>
                    <a:pt x="2446" y="1"/>
                  </a:moveTo>
                  <a:cubicBezTo>
                    <a:pt x="2408" y="1"/>
                    <a:pt x="2369" y="5"/>
                    <a:pt x="2329" y="15"/>
                  </a:cubicBezTo>
                  <a:cubicBezTo>
                    <a:pt x="2143" y="59"/>
                    <a:pt x="1974" y="198"/>
                    <a:pt x="1880" y="385"/>
                  </a:cubicBezTo>
                  <a:lnTo>
                    <a:pt x="12" y="4073"/>
                  </a:lnTo>
                  <a:cubicBezTo>
                    <a:pt x="1" y="4100"/>
                    <a:pt x="6" y="4136"/>
                    <a:pt x="32" y="4156"/>
                  </a:cubicBezTo>
                  <a:lnTo>
                    <a:pt x="1409" y="5178"/>
                  </a:lnTo>
                  <a:cubicBezTo>
                    <a:pt x="1409" y="5178"/>
                    <a:pt x="2419" y="3182"/>
                    <a:pt x="3118" y="1912"/>
                  </a:cubicBezTo>
                  <a:cubicBezTo>
                    <a:pt x="3390" y="1421"/>
                    <a:pt x="3750" y="1203"/>
                    <a:pt x="4088" y="1119"/>
                  </a:cubicBezTo>
                  <a:lnTo>
                    <a:pt x="2685" y="77"/>
                  </a:lnTo>
                  <a:cubicBezTo>
                    <a:pt x="2617" y="26"/>
                    <a:pt x="2535" y="1"/>
                    <a:pt x="244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663;p62">
              <a:extLst>
                <a:ext uri="{FF2B5EF4-FFF2-40B4-BE49-F238E27FC236}">
                  <a16:creationId xmlns:a16="http://schemas.microsoft.com/office/drawing/2014/main" id="{14EE438E-706D-4126-A59C-A1361094A2FD}"/>
                </a:ext>
              </a:extLst>
            </p:cNvPr>
            <p:cNvSpPr/>
            <p:nvPr/>
          </p:nvSpPr>
          <p:spPr>
            <a:xfrm>
              <a:off x="7656475" y="1803763"/>
              <a:ext cx="54475" cy="46775"/>
            </a:xfrm>
            <a:custGeom>
              <a:avLst/>
              <a:gdLst/>
              <a:ahLst/>
              <a:cxnLst/>
              <a:rect l="l" t="t" r="r" b="b"/>
              <a:pathLst>
                <a:path w="2179" h="1871" extrusionOk="0">
                  <a:moveTo>
                    <a:pt x="438" y="1"/>
                  </a:moveTo>
                  <a:cubicBezTo>
                    <a:pt x="417" y="1"/>
                    <a:pt x="397" y="10"/>
                    <a:pt x="383" y="29"/>
                  </a:cubicBezTo>
                  <a:lnTo>
                    <a:pt x="23" y="514"/>
                  </a:lnTo>
                  <a:cubicBezTo>
                    <a:pt x="1" y="544"/>
                    <a:pt x="6" y="584"/>
                    <a:pt x="36" y="605"/>
                  </a:cubicBezTo>
                  <a:lnTo>
                    <a:pt x="1740" y="1871"/>
                  </a:lnTo>
                  <a:lnTo>
                    <a:pt x="2179" y="1278"/>
                  </a:lnTo>
                  <a:lnTo>
                    <a:pt x="477" y="13"/>
                  </a:lnTo>
                  <a:cubicBezTo>
                    <a:pt x="465" y="5"/>
                    <a:pt x="451" y="1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664;p62">
              <a:extLst>
                <a:ext uri="{FF2B5EF4-FFF2-40B4-BE49-F238E27FC236}">
                  <a16:creationId xmlns:a16="http://schemas.microsoft.com/office/drawing/2014/main" id="{D17A17BC-039C-4141-ACB3-C55129D84B9A}"/>
                </a:ext>
              </a:extLst>
            </p:cNvPr>
            <p:cNvSpPr/>
            <p:nvPr/>
          </p:nvSpPr>
          <p:spPr>
            <a:xfrm>
              <a:off x="7861975" y="1956063"/>
              <a:ext cx="51100" cy="44350"/>
            </a:xfrm>
            <a:custGeom>
              <a:avLst/>
              <a:gdLst/>
              <a:ahLst/>
              <a:cxnLst/>
              <a:rect l="l" t="t" r="r" b="b"/>
              <a:pathLst>
                <a:path w="2044" h="1774" extrusionOk="0">
                  <a:moveTo>
                    <a:pt x="440" y="1"/>
                  </a:moveTo>
                  <a:lnTo>
                    <a:pt x="0" y="593"/>
                  </a:lnTo>
                  <a:lnTo>
                    <a:pt x="1574" y="1762"/>
                  </a:lnTo>
                  <a:cubicBezTo>
                    <a:pt x="1585" y="1770"/>
                    <a:pt x="1598" y="1774"/>
                    <a:pt x="1613" y="1774"/>
                  </a:cubicBezTo>
                  <a:cubicBezTo>
                    <a:pt x="1616" y="1774"/>
                    <a:pt x="1620" y="1774"/>
                    <a:pt x="1623" y="1773"/>
                  </a:cubicBezTo>
                  <a:cubicBezTo>
                    <a:pt x="1641" y="1770"/>
                    <a:pt x="1657" y="1762"/>
                    <a:pt x="1667" y="1748"/>
                  </a:cubicBezTo>
                  <a:lnTo>
                    <a:pt x="2023" y="1257"/>
                  </a:lnTo>
                  <a:cubicBezTo>
                    <a:pt x="2043" y="1227"/>
                    <a:pt x="2037" y="1186"/>
                    <a:pt x="2009" y="1165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665;p62">
              <a:extLst>
                <a:ext uri="{FF2B5EF4-FFF2-40B4-BE49-F238E27FC236}">
                  <a16:creationId xmlns:a16="http://schemas.microsoft.com/office/drawing/2014/main" id="{0384DE13-3FA7-4247-92AF-D06BE94CC840}"/>
                </a:ext>
              </a:extLst>
            </p:cNvPr>
            <p:cNvSpPr/>
            <p:nvPr/>
          </p:nvSpPr>
          <p:spPr>
            <a:xfrm>
              <a:off x="7884650" y="1864988"/>
              <a:ext cx="113650" cy="117075"/>
            </a:xfrm>
            <a:custGeom>
              <a:avLst/>
              <a:gdLst/>
              <a:ahLst/>
              <a:cxnLst/>
              <a:rect l="l" t="t" r="r" b="b"/>
              <a:pathLst>
                <a:path w="4546" h="4683" extrusionOk="0">
                  <a:moveTo>
                    <a:pt x="3093" y="1"/>
                  </a:moveTo>
                  <a:lnTo>
                    <a:pt x="3093" y="1"/>
                  </a:lnTo>
                  <a:cubicBezTo>
                    <a:pt x="3119" y="358"/>
                    <a:pt x="3019" y="776"/>
                    <a:pt x="2615" y="1189"/>
                  </a:cubicBezTo>
                  <a:cubicBezTo>
                    <a:pt x="1665" y="2165"/>
                    <a:pt x="175" y="3586"/>
                    <a:pt x="1" y="3752"/>
                  </a:cubicBezTo>
                  <a:lnTo>
                    <a:pt x="1237" y="4670"/>
                  </a:lnTo>
                  <a:cubicBezTo>
                    <a:pt x="1249" y="4679"/>
                    <a:pt x="1262" y="4683"/>
                    <a:pt x="1275" y="4683"/>
                  </a:cubicBezTo>
                  <a:cubicBezTo>
                    <a:pt x="1293" y="4683"/>
                    <a:pt x="1310" y="4676"/>
                    <a:pt x="1323" y="4665"/>
                  </a:cubicBezTo>
                  <a:lnTo>
                    <a:pt x="4309" y="1810"/>
                  </a:lnTo>
                  <a:cubicBezTo>
                    <a:pt x="4462" y="1664"/>
                    <a:pt x="4546" y="1463"/>
                    <a:pt x="4534" y="1273"/>
                  </a:cubicBezTo>
                  <a:cubicBezTo>
                    <a:pt x="4525" y="1137"/>
                    <a:pt x="4471" y="1024"/>
                    <a:pt x="4375" y="952"/>
                  </a:cubicBezTo>
                  <a:lnTo>
                    <a:pt x="3093" y="1"/>
                  </a:ln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666;p62">
              <a:extLst>
                <a:ext uri="{FF2B5EF4-FFF2-40B4-BE49-F238E27FC236}">
                  <a16:creationId xmlns:a16="http://schemas.microsoft.com/office/drawing/2014/main" id="{BEA499B2-1461-48B1-B577-A9C49038D6D3}"/>
                </a:ext>
              </a:extLst>
            </p:cNvPr>
            <p:cNvSpPr/>
            <p:nvPr/>
          </p:nvSpPr>
          <p:spPr>
            <a:xfrm>
              <a:off x="7660975" y="1688613"/>
              <a:ext cx="211600" cy="209075"/>
            </a:xfrm>
            <a:custGeom>
              <a:avLst/>
              <a:gdLst/>
              <a:ahLst/>
              <a:cxnLst/>
              <a:rect l="l" t="t" r="r" b="b"/>
              <a:pathLst>
                <a:path w="8464" h="8363" extrusionOk="0">
                  <a:moveTo>
                    <a:pt x="2804" y="0"/>
                  </a:moveTo>
                  <a:cubicBezTo>
                    <a:pt x="2744" y="0"/>
                    <a:pt x="2682" y="7"/>
                    <a:pt x="2620" y="22"/>
                  </a:cubicBezTo>
                  <a:cubicBezTo>
                    <a:pt x="2350" y="85"/>
                    <a:pt x="2108" y="282"/>
                    <a:pt x="1974" y="547"/>
                  </a:cubicBezTo>
                  <a:lnTo>
                    <a:pt x="44" y="4355"/>
                  </a:lnTo>
                  <a:cubicBezTo>
                    <a:pt x="1" y="4440"/>
                    <a:pt x="25" y="4545"/>
                    <a:pt x="103" y="4603"/>
                  </a:cubicBezTo>
                  <a:lnTo>
                    <a:pt x="5110" y="8323"/>
                  </a:lnTo>
                  <a:cubicBezTo>
                    <a:pt x="5146" y="8349"/>
                    <a:pt x="5187" y="8362"/>
                    <a:pt x="5229" y="8362"/>
                  </a:cubicBezTo>
                  <a:cubicBezTo>
                    <a:pt x="5290" y="8362"/>
                    <a:pt x="5350" y="8335"/>
                    <a:pt x="5388" y="8282"/>
                  </a:cubicBezTo>
                  <a:cubicBezTo>
                    <a:pt x="5454" y="8194"/>
                    <a:pt x="5435" y="8071"/>
                    <a:pt x="5347" y="8004"/>
                  </a:cubicBezTo>
                  <a:lnTo>
                    <a:pt x="475" y="4384"/>
                  </a:lnTo>
                  <a:lnTo>
                    <a:pt x="2328" y="726"/>
                  </a:lnTo>
                  <a:cubicBezTo>
                    <a:pt x="2409" y="564"/>
                    <a:pt x="2553" y="445"/>
                    <a:pt x="2711" y="408"/>
                  </a:cubicBezTo>
                  <a:cubicBezTo>
                    <a:pt x="2738" y="402"/>
                    <a:pt x="2770" y="397"/>
                    <a:pt x="2805" y="397"/>
                  </a:cubicBezTo>
                  <a:cubicBezTo>
                    <a:pt x="2861" y="397"/>
                    <a:pt x="2923" y="410"/>
                    <a:pt x="2979" y="452"/>
                  </a:cubicBezTo>
                  <a:lnTo>
                    <a:pt x="8119" y="4271"/>
                  </a:lnTo>
                  <a:cubicBezTo>
                    <a:pt x="8155" y="4297"/>
                    <a:pt x="8197" y="4310"/>
                    <a:pt x="8239" y="4310"/>
                  </a:cubicBezTo>
                  <a:cubicBezTo>
                    <a:pt x="8299" y="4310"/>
                    <a:pt x="8359" y="4283"/>
                    <a:pt x="8397" y="4230"/>
                  </a:cubicBezTo>
                  <a:cubicBezTo>
                    <a:pt x="8464" y="4141"/>
                    <a:pt x="8445" y="4018"/>
                    <a:pt x="8356" y="3952"/>
                  </a:cubicBezTo>
                  <a:lnTo>
                    <a:pt x="3215" y="134"/>
                  </a:lnTo>
                  <a:cubicBezTo>
                    <a:pt x="3097" y="45"/>
                    <a:pt x="2955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667;p62">
              <a:extLst>
                <a:ext uri="{FF2B5EF4-FFF2-40B4-BE49-F238E27FC236}">
                  <a16:creationId xmlns:a16="http://schemas.microsoft.com/office/drawing/2014/main" id="{20DF3604-2381-4023-B23A-15EB2D59211E}"/>
                </a:ext>
              </a:extLst>
            </p:cNvPr>
            <p:cNvSpPr/>
            <p:nvPr/>
          </p:nvSpPr>
          <p:spPr>
            <a:xfrm>
              <a:off x="7921575" y="1534888"/>
              <a:ext cx="172450" cy="306250"/>
            </a:xfrm>
            <a:custGeom>
              <a:avLst/>
              <a:gdLst/>
              <a:ahLst/>
              <a:cxnLst/>
              <a:rect l="l" t="t" r="r" b="b"/>
              <a:pathLst>
                <a:path w="6898" h="12250" extrusionOk="0">
                  <a:moveTo>
                    <a:pt x="5290" y="1"/>
                  </a:moveTo>
                  <a:cubicBezTo>
                    <a:pt x="5230" y="1"/>
                    <a:pt x="5170" y="28"/>
                    <a:pt x="5131" y="80"/>
                  </a:cubicBezTo>
                  <a:cubicBezTo>
                    <a:pt x="5065" y="169"/>
                    <a:pt x="5083" y="292"/>
                    <a:pt x="5172" y="358"/>
                  </a:cubicBezTo>
                  <a:cubicBezTo>
                    <a:pt x="6046" y="1008"/>
                    <a:pt x="6493" y="1618"/>
                    <a:pt x="6461" y="2122"/>
                  </a:cubicBezTo>
                  <a:cubicBezTo>
                    <a:pt x="6436" y="2518"/>
                    <a:pt x="6114" y="2781"/>
                    <a:pt x="5846" y="2933"/>
                  </a:cubicBezTo>
                  <a:cubicBezTo>
                    <a:pt x="4981" y="3423"/>
                    <a:pt x="4182" y="3414"/>
                    <a:pt x="4190" y="3422"/>
                  </a:cubicBezTo>
                  <a:lnTo>
                    <a:pt x="4189" y="3422"/>
                  </a:lnTo>
                  <a:cubicBezTo>
                    <a:pt x="4111" y="3422"/>
                    <a:pt x="4041" y="3468"/>
                    <a:pt x="4009" y="3537"/>
                  </a:cubicBezTo>
                  <a:lnTo>
                    <a:pt x="48" y="11967"/>
                  </a:lnTo>
                  <a:cubicBezTo>
                    <a:pt x="0" y="12067"/>
                    <a:pt x="45" y="12185"/>
                    <a:pt x="143" y="12231"/>
                  </a:cubicBezTo>
                  <a:cubicBezTo>
                    <a:pt x="171" y="12243"/>
                    <a:pt x="198" y="12249"/>
                    <a:pt x="227" y="12249"/>
                  </a:cubicBezTo>
                  <a:cubicBezTo>
                    <a:pt x="303" y="12249"/>
                    <a:pt x="373" y="12207"/>
                    <a:pt x="409" y="12134"/>
                  </a:cubicBezTo>
                  <a:lnTo>
                    <a:pt x="4318" y="3814"/>
                  </a:lnTo>
                  <a:cubicBezTo>
                    <a:pt x="4598" y="3796"/>
                    <a:pt x="5289" y="3705"/>
                    <a:pt x="6044" y="3277"/>
                  </a:cubicBezTo>
                  <a:cubicBezTo>
                    <a:pt x="6550" y="2991"/>
                    <a:pt x="6831" y="2600"/>
                    <a:pt x="6858" y="2145"/>
                  </a:cubicBezTo>
                  <a:cubicBezTo>
                    <a:pt x="6898" y="1492"/>
                    <a:pt x="6411" y="782"/>
                    <a:pt x="5409" y="39"/>
                  </a:cubicBezTo>
                  <a:cubicBezTo>
                    <a:pt x="5373" y="13"/>
                    <a:pt x="5332" y="1"/>
                    <a:pt x="5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668;p62">
              <a:extLst>
                <a:ext uri="{FF2B5EF4-FFF2-40B4-BE49-F238E27FC236}">
                  <a16:creationId xmlns:a16="http://schemas.microsoft.com/office/drawing/2014/main" id="{AF6AC464-DB32-4012-962C-8993F3A4ABCD}"/>
                </a:ext>
              </a:extLst>
            </p:cNvPr>
            <p:cNvSpPr/>
            <p:nvPr/>
          </p:nvSpPr>
          <p:spPr>
            <a:xfrm>
              <a:off x="7786050" y="1786438"/>
              <a:ext cx="219850" cy="204225"/>
            </a:xfrm>
            <a:custGeom>
              <a:avLst/>
              <a:gdLst/>
              <a:ahLst/>
              <a:cxnLst/>
              <a:rect l="l" t="t" r="r" b="b"/>
              <a:pathLst>
                <a:path w="8794" h="8169" extrusionOk="0">
                  <a:moveTo>
                    <a:pt x="3238" y="0"/>
                  </a:moveTo>
                  <a:cubicBezTo>
                    <a:pt x="3177" y="0"/>
                    <a:pt x="3117" y="27"/>
                    <a:pt x="3078" y="80"/>
                  </a:cubicBezTo>
                  <a:cubicBezTo>
                    <a:pt x="3012" y="168"/>
                    <a:pt x="3031" y="291"/>
                    <a:pt x="3120" y="358"/>
                  </a:cubicBezTo>
                  <a:lnTo>
                    <a:pt x="8259" y="4175"/>
                  </a:lnTo>
                  <a:cubicBezTo>
                    <a:pt x="8351" y="4243"/>
                    <a:pt x="8374" y="4345"/>
                    <a:pt x="8379" y="4419"/>
                  </a:cubicBezTo>
                  <a:cubicBezTo>
                    <a:pt x="8389" y="4581"/>
                    <a:pt x="8316" y="4752"/>
                    <a:pt x="8184" y="4879"/>
                  </a:cubicBezTo>
                  <a:lnTo>
                    <a:pt x="5217" y="7711"/>
                  </a:lnTo>
                  <a:lnTo>
                    <a:pt x="344" y="4091"/>
                  </a:lnTo>
                  <a:cubicBezTo>
                    <a:pt x="309" y="4065"/>
                    <a:pt x="267" y="4052"/>
                    <a:pt x="226" y="4052"/>
                  </a:cubicBezTo>
                  <a:cubicBezTo>
                    <a:pt x="166" y="4052"/>
                    <a:pt x="106" y="4080"/>
                    <a:pt x="67" y="4132"/>
                  </a:cubicBezTo>
                  <a:cubicBezTo>
                    <a:pt x="1" y="4221"/>
                    <a:pt x="20" y="4344"/>
                    <a:pt x="107" y="4410"/>
                  </a:cubicBezTo>
                  <a:lnTo>
                    <a:pt x="5115" y="8129"/>
                  </a:lnTo>
                  <a:cubicBezTo>
                    <a:pt x="5151" y="8155"/>
                    <a:pt x="5191" y="8169"/>
                    <a:pt x="5234" y="8169"/>
                  </a:cubicBezTo>
                  <a:cubicBezTo>
                    <a:pt x="5284" y="8169"/>
                    <a:pt x="5332" y="8150"/>
                    <a:pt x="5373" y="8115"/>
                  </a:cubicBezTo>
                  <a:lnTo>
                    <a:pt x="8461" y="5166"/>
                  </a:lnTo>
                  <a:cubicBezTo>
                    <a:pt x="8675" y="4961"/>
                    <a:pt x="8794" y="4673"/>
                    <a:pt x="8777" y="4395"/>
                  </a:cubicBezTo>
                  <a:cubicBezTo>
                    <a:pt x="8762" y="4171"/>
                    <a:pt x="8662" y="3981"/>
                    <a:pt x="8496" y="3858"/>
                  </a:cubicBezTo>
                  <a:lnTo>
                    <a:pt x="3356" y="39"/>
                  </a:lnTo>
                  <a:cubicBezTo>
                    <a:pt x="3321" y="13"/>
                    <a:pt x="3279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669;p62">
              <a:extLst>
                <a:ext uri="{FF2B5EF4-FFF2-40B4-BE49-F238E27FC236}">
                  <a16:creationId xmlns:a16="http://schemas.microsoft.com/office/drawing/2014/main" id="{F78C287F-0649-4338-AC25-16E6E6548DCD}"/>
                </a:ext>
              </a:extLst>
            </p:cNvPr>
            <p:cNvSpPr/>
            <p:nvPr/>
          </p:nvSpPr>
          <p:spPr>
            <a:xfrm>
              <a:off x="7801125" y="1514413"/>
              <a:ext cx="258275" cy="237175"/>
            </a:xfrm>
            <a:custGeom>
              <a:avLst/>
              <a:gdLst/>
              <a:ahLst/>
              <a:cxnLst/>
              <a:rect l="l" t="t" r="r" b="b"/>
              <a:pathLst>
                <a:path w="10331" h="9487" extrusionOk="0">
                  <a:moveTo>
                    <a:pt x="8249" y="0"/>
                  </a:moveTo>
                  <a:cubicBezTo>
                    <a:pt x="8084" y="0"/>
                    <a:pt x="7930" y="26"/>
                    <a:pt x="7787" y="79"/>
                  </a:cubicBezTo>
                  <a:cubicBezTo>
                    <a:pt x="7360" y="237"/>
                    <a:pt x="7068" y="620"/>
                    <a:pt x="6939" y="1187"/>
                  </a:cubicBezTo>
                  <a:cubicBezTo>
                    <a:pt x="6748" y="2032"/>
                    <a:pt x="6863" y="2720"/>
                    <a:pt x="6925" y="2994"/>
                  </a:cubicBezTo>
                  <a:lnTo>
                    <a:pt x="88" y="9140"/>
                  </a:lnTo>
                  <a:cubicBezTo>
                    <a:pt x="7" y="9214"/>
                    <a:pt x="1" y="9338"/>
                    <a:pt x="75" y="9420"/>
                  </a:cubicBezTo>
                  <a:cubicBezTo>
                    <a:pt x="114" y="9463"/>
                    <a:pt x="167" y="9486"/>
                    <a:pt x="222" y="9486"/>
                  </a:cubicBezTo>
                  <a:cubicBezTo>
                    <a:pt x="269" y="9486"/>
                    <a:pt x="317" y="9470"/>
                    <a:pt x="355" y="9436"/>
                  </a:cubicBezTo>
                  <a:lnTo>
                    <a:pt x="7280" y="3209"/>
                  </a:lnTo>
                  <a:cubicBezTo>
                    <a:pt x="7338" y="3157"/>
                    <a:pt x="7359" y="3076"/>
                    <a:pt x="7337" y="3002"/>
                  </a:cubicBezTo>
                  <a:cubicBezTo>
                    <a:pt x="7334" y="2994"/>
                    <a:pt x="7107" y="2242"/>
                    <a:pt x="7327" y="1274"/>
                  </a:cubicBezTo>
                  <a:cubicBezTo>
                    <a:pt x="7395" y="976"/>
                    <a:pt x="7553" y="590"/>
                    <a:pt x="7925" y="452"/>
                  </a:cubicBezTo>
                  <a:cubicBezTo>
                    <a:pt x="8022" y="416"/>
                    <a:pt x="8131" y="398"/>
                    <a:pt x="8249" y="398"/>
                  </a:cubicBezTo>
                  <a:cubicBezTo>
                    <a:pt x="8700" y="398"/>
                    <a:pt x="9293" y="661"/>
                    <a:pt x="9987" y="1177"/>
                  </a:cubicBezTo>
                  <a:cubicBezTo>
                    <a:pt x="10022" y="1203"/>
                    <a:pt x="10064" y="1216"/>
                    <a:pt x="10106" y="1216"/>
                  </a:cubicBezTo>
                  <a:cubicBezTo>
                    <a:pt x="10167" y="1216"/>
                    <a:pt x="10226" y="1189"/>
                    <a:pt x="10264" y="1136"/>
                  </a:cubicBezTo>
                  <a:cubicBezTo>
                    <a:pt x="10331" y="1048"/>
                    <a:pt x="10312" y="925"/>
                    <a:pt x="10223" y="858"/>
                  </a:cubicBezTo>
                  <a:cubicBezTo>
                    <a:pt x="9455" y="287"/>
                    <a:pt x="8793" y="0"/>
                    <a:pt x="8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670;p62">
              <a:extLst>
                <a:ext uri="{FF2B5EF4-FFF2-40B4-BE49-F238E27FC236}">
                  <a16:creationId xmlns:a16="http://schemas.microsoft.com/office/drawing/2014/main" id="{08020431-DF16-4166-B68D-B71823DADA0C}"/>
                </a:ext>
              </a:extLst>
            </p:cNvPr>
            <p:cNvSpPr/>
            <p:nvPr/>
          </p:nvSpPr>
          <p:spPr>
            <a:xfrm>
              <a:off x="7647050" y="1794738"/>
              <a:ext cx="275475" cy="214675"/>
            </a:xfrm>
            <a:custGeom>
              <a:avLst/>
              <a:gdLst/>
              <a:ahLst/>
              <a:cxnLst/>
              <a:rect l="l" t="t" r="r" b="b"/>
              <a:pathLst>
                <a:path w="11019" h="8587" extrusionOk="0">
                  <a:moveTo>
                    <a:pt x="779" y="1"/>
                  </a:moveTo>
                  <a:cubicBezTo>
                    <a:pt x="719" y="1"/>
                    <a:pt x="658" y="28"/>
                    <a:pt x="619" y="80"/>
                  </a:cubicBezTo>
                  <a:lnTo>
                    <a:pt x="65" y="828"/>
                  </a:lnTo>
                  <a:cubicBezTo>
                    <a:pt x="0" y="916"/>
                    <a:pt x="18" y="1039"/>
                    <a:pt x="106" y="1106"/>
                  </a:cubicBezTo>
                  <a:lnTo>
                    <a:pt x="10127" y="8547"/>
                  </a:lnTo>
                  <a:cubicBezTo>
                    <a:pt x="10160" y="8574"/>
                    <a:pt x="10203" y="8586"/>
                    <a:pt x="10245" y="8586"/>
                  </a:cubicBezTo>
                  <a:cubicBezTo>
                    <a:pt x="10254" y="8586"/>
                    <a:pt x="10265" y="8585"/>
                    <a:pt x="10273" y="8584"/>
                  </a:cubicBezTo>
                  <a:cubicBezTo>
                    <a:pt x="10326" y="8576"/>
                    <a:pt x="10371" y="8547"/>
                    <a:pt x="10403" y="8505"/>
                  </a:cubicBezTo>
                  <a:lnTo>
                    <a:pt x="10953" y="7755"/>
                  </a:lnTo>
                  <a:cubicBezTo>
                    <a:pt x="11018" y="7665"/>
                    <a:pt x="10999" y="7542"/>
                    <a:pt x="10911" y="7478"/>
                  </a:cubicBezTo>
                  <a:cubicBezTo>
                    <a:pt x="10876" y="7451"/>
                    <a:pt x="10834" y="7439"/>
                    <a:pt x="10793" y="7439"/>
                  </a:cubicBezTo>
                  <a:cubicBezTo>
                    <a:pt x="10732" y="7439"/>
                    <a:pt x="10672" y="7467"/>
                    <a:pt x="10633" y="7520"/>
                  </a:cubicBezTo>
                  <a:lnTo>
                    <a:pt x="10202" y="8109"/>
                  </a:lnTo>
                  <a:lnTo>
                    <a:pt x="501" y="905"/>
                  </a:lnTo>
                  <a:lnTo>
                    <a:pt x="938" y="317"/>
                  </a:lnTo>
                  <a:cubicBezTo>
                    <a:pt x="1003" y="229"/>
                    <a:pt x="985" y="106"/>
                    <a:pt x="897" y="39"/>
                  </a:cubicBezTo>
                  <a:cubicBezTo>
                    <a:pt x="862" y="13"/>
                    <a:pt x="820" y="1"/>
                    <a:pt x="7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671;p62">
              <a:extLst>
                <a:ext uri="{FF2B5EF4-FFF2-40B4-BE49-F238E27FC236}">
                  <a16:creationId xmlns:a16="http://schemas.microsoft.com/office/drawing/2014/main" id="{55F37CB6-A083-4517-A822-2617B77EC48D}"/>
                </a:ext>
              </a:extLst>
            </p:cNvPr>
            <p:cNvSpPr/>
            <p:nvPr/>
          </p:nvSpPr>
          <p:spPr>
            <a:xfrm>
              <a:off x="7694600" y="1726938"/>
              <a:ext cx="33575" cy="70875"/>
            </a:xfrm>
            <a:custGeom>
              <a:avLst/>
              <a:gdLst/>
              <a:ahLst/>
              <a:cxnLst/>
              <a:rect l="l" t="t" r="r" b="b"/>
              <a:pathLst>
                <a:path w="1343" h="2835" extrusionOk="0">
                  <a:moveTo>
                    <a:pt x="1231" y="0"/>
                  </a:moveTo>
                  <a:cubicBezTo>
                    <a:pt x="1188" y="0"/>
                    <a:pt x="1149" y="29"/>
                    <a:pt x="1137" y="73"/>
                  </a:cubicBezTo>
                  <a:cubicBezTo>
                    <a:pt x="878" y="987"/>
                    <a:pt x="505" y="1866"/>
                    <a:pt x="27" y="2686"/>
                  </a:cubicBezTo>
                  <a:cubicBezTo>
                    <a:pt x="0" y="2734"/>
                    <a:pt x="16" y="2794"/>
                    <a:pt x="63" y="2822"/>
                  </a:cubicBezTo>
                  <a:cubicBezTo>
                    <a:pt x="79" y="2830"/>
                    <a:pt x="96" y="2835"/>
                    <a:pt x="114" y="2835"/>
                  </a:cubicBezTo>
                  <a:cubicBezTo>
                    <a:pt x="147" y="2835"/>
                    <a:pt x="182" y="2818"/>
                    <a:pt x="199" y="2784"/>
                  </a:cubicBezTo>
                  <a:cubicBezTo>
                    <a:pt x="684" y="1950"/>
                    <a:pt x="1064" y="1056"/>
                    <a:pt x="1327" y="126"/>
                  </a:cubicBezTo>
                  <a:cubicBezTo>
                    <a:pt x="1342" y="74"/>
                    <a:pt x="1312" y="19"/>
                    <a:pt x="1259" y="4"/>
                  </a:cubicBezTo>
                  <a:cubicBezTo>
                    <a:pt x="1250" y="1"/>
                    <a:pt x="12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672;p62">
              <a:extLst>
                <a:ext uri="{FF2B5EF4-FFF2-40B4-BE49-F238E27FC236}">
                  <a16:creationId xmlns:a16="http://schemas.microsoft.com/office/drawing/2014/main" id="{F3189237-03B7-44F2-86A5-DBA0133FCA2A}"/>
                </a:ext>
              </a:extLst>
            </p:cNvPr>
            <p:cNvSpPr/>
            <p:nvPr/>
          </p:nvSpPr>
          <p:spPr>
            <a:xfrm>
              <a:off x="7719450" y="1760888"/>
              <a:ext cx="23975" cy="42125"/>
            </a:xfrm>
            <a:custGeom>
              <a:avLst/>
              <a:gdLst/>
              <a:ahLst/>
              <a:cxnLst/>
              <a:rect l="l" t="t" r="r" b="b"/>
              <a:pathLst>
                <a:path w="959" h="1685" extrusionOk="0">
                  <a:moveTo>
                    <a:pt x="845" y="0"/>
                  </a:moveTo>
                  <a:cubicBezTo>
                    <a:pt x="808" y="0"/>
                    <a:pt x="774" y="21"/>
                    <a:pt x="756" y="56"/>
                  </a:cubicBezTo>
                  <a:lnTo>
                    <a:pt x="26" y="1541"/>
                  </a:lnTo>
                  <a:cubicBezTo>
                    <a:pt x="1" y="1590"/>
                    <a:pt x="22" y="1649"/>
                    <a:pt x="70" y="1674"/>
                  </a:cubicBezTo>
                  <a:cubicBezTo>
                    <a:pt x="84" y="1682"/>
                    <a:pt x="100" y="1685"/>
                    <a:pt x="113" y="1685"/>
                  </a:cubicBezTo>
                  <a:cubicBezTo>
                    <a:pt x="149" y="1685"/>
                    <a:pt x="185" y="1664"/>
                    <a:pt x="204" y="1629"/>
                  </a:cubicBezTo>
                  <a:lnTo>
                    <a:pt x="933" y="144"/>
                  </a:lnTo>
                  <a:cubicBezTo>
                    <a:pt x="959" y="96"/>
                    <a:pt x="937" y="36"/>
                    <a:pt x="889" y="11"/>
                  </a:cubicBezTo>
                  <a:cubicBezTo>
                    <a:pt x="875" y="4"/>
                    <a:pt x="860" y="0"/>
                    <a:pt x="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673;p62">
              <a:extLst>
                <a:ext uri="{FF2B5EF4-FFF2-40B4-BE49-F238E27FC236}">
                  <a16:creationId xmlns:a16="http://schemas.microsoft.com/office/drawing/2014/main" id="{DC1C5E07-8DC2-49DC-878C-2F1C38FDA3D3}"/>
                </a:ext>
              </a:extLst>
            </p:cNvPr>
            <p:cNvSpPr/>
            <p:nvPr/>
          </p:nvSpPr>
          <p:spPr>
            <a:xfrm>
              <a:off x="7914700" y="1912613"/>
              <a:ext cx="52475" cy="45625"/>
            </a:xfrm>
            <a:custGeom>
              <a:avLst/>
              <a:gdLst/>
              <a:ahLst/>
              <a:cxnLst/>
              <a:rect l="l" t="t" r="r" b="b"/>
              <a:pathLst>
                <a:path w="2099" h="1825" extrusionOk="0">
                  <a:moveTo>
                    <a:pt x="1987" y="1"/>
                  </a:moveTo>
                  <a:cubicBezTo>
                    <a:pt x="1965" y="1"/>
                    <a:pt x="1944" y="8"/>
                    <a:pt x="1926" y="22"/>
                  </a:cubicBezTo>
                  <a:cubicBezTo>
                    <a:pt x="1267" y="526"/>
                    <a:pt x="632" y="1075"/>
                    <a:pt x="41" y="1654"/>
                  </a:cubicBezTo>
                  <a:cubicBezTo>
                    <a:pt x="1" y="1692"/>
                    <a:pt x="1" y="1755"/>
                    <a:pt x="39" y="1795"/>
                  </a:cubicBezTo>
                  <a:cubicBezTo>
                    <a:pt x="59" y="1814"/>
                    <a:pt x="85" y="1824"/>
                    <a:pt x="110" y="1824"/>
                  </a:cubicBezTo>
                  <a:cubicBezTo>
                    <a:pt x="135" y="1824"/>
                    <a:pt x="160" y="1816"/>
                    <a:pt x="180" y="1797"/>
                  </a:cubicBezTo>
                  <a:cubicBezTo>
                    <a:pt x="765" y="1223"/>
                    <a:pt x="1393" y="680"/>
                    <a:pt x="2047" y="180"/>
                  </a:cubicBezTo>
                  <a:cubicBezTo>
                    <a:pt x="2090" y="145"/>
                    <a:pt x="2099" y="84"/>
                    <a:pt x="2065" y="40"/>
                  </a:cubicBezTo>
                  <a:cubicBezTo>
                    <a:pt x="2046" y="15"/>
                    <a:pt x="2016" y="1"/>
                    <a:pt x="1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674;p62">
              <a:extLst>
                <a:ext uri="{FF2B5EF4-FFF2-40B4-BE49-F238E27FC236}">
                  <a16:creationId xmlns:a16="http://schemas.microsoft.com/office/drawing/2014/main" id="{1B140B73-7874-4CD1-AD4B-4AAD64FE051B}"/>
                </a:ext>
              </a:extLst>
            </p:cNvPr>
            <p:cNvSpPr/>
            <p:nvPr/>
          </p:nvSpPr>
          <p:spPr>
            <a:xfrm>
              <a:off x="7916050" y="1910163"/>
              <a:ext cx="26975" cy="21225"/>
            </a:xfrm>
            <a:custGeom>
              <a:avLst/>
              <a:gdLst/>
              <a:ahLst/>
              <a:cxnLst/>
              <a:rect l="l" t="t" r="r" b="b"/>
              <a:pathLst>
                <a:path w="1079" h="849" extrusionOk="0">
                  <a:moveTo>
                    <a:pt x="966" y="1"/>
                  </a:moveTo>
                  <a:cubicBezTo>
                    <a:pt x="945" y="1"/>
                    <a:pt x="924" y="8"/>
                    <a:pt x="906" y="21"/>
                  </a:cubicBezTo>
                  <a:lnTo>
                    <a:pt x="52" y="669"/>
                  </a:lnTo>
                  <a:cubicBezTo>
                    <a:pt x="9" y="704"/>
                    <a:pt x="0" y="766"/>
                    <a:pt x="34" y="809"/>
                  </a:cubicBezTo>
                  <a:cubicBezTo>
                    <a:pt x="53" y="836"/>
                    <a:pt x="83" y="848"/>
                    <a:pt x="113" y="848"/>
                  </a:cubicBezTo>
                  <a:cubicBezTo>
                    <a:pt x="134" y="848"/>
                    <a:pt x="155" y="841"/>
                    <a:pt x="173" y="827"/>
                  </a:cubicBezTo>
                  <a:lnTo>
                    <a:pt x="1027" y="179"/>
                  </a:lnTo>
                  <a:cubicBezTo>
                    <a:pt x="1070" y="145"/>
                    <a:pt x="1078" y="83"/>
                    <a:pt x="1046" y="40"/>
                  </a:cubicBezTo>
                  <a:cubicBezTo>
                    <a:pt x="1026" y="14"/>
                    <a:pt x="996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675;p62">
              <a:extLst>
                <a:ext uri="{FF2B5EF4-FFF2-40B4-BE49-F238E27FC236}">
                  <a16:creationId xmlns:a16="http://schemas.microsoft.com/office/drawing/2014/main" id="{20D21AAC-BC52-4EFA-A1A2-1691EA0EA01A}"/>
                </a:ext>
              </a:extLst>
            </p:cNvPr>
            <p:cNvSpPr/>
            <p:nvPr/>
          </p:nvSpPr>
          <p:spPr>
            <a:xfrm>
              <a:off x="7794650" y="1836088"/>
              <a:ext cx="15225" cy="24775"/>
            </a:xfrm>
            <a:custGeom>
              <a:avLst/>
              <a:gdLst/>
              <a:ahLst/>
              <a:cxnLst/>
              <a:rect l="l" t="t" r="r" b="b"/>
              <a:pathLst>
                <a:path w="609" h="991" extrusionOk="0">
                  <a:moveTo>
                    <a:pt x="495" y="1"/>
                  </a:moveTo>
                  <a:cubicBezTo>
                    <a:pt x="458" y="1"/>
                    <a:pt x="423" y="21"/>
                    <a:pt x="406" y="57"/>
                  </a:cubicBezTo>
                  <a:lnTo>
                    <a:pt x="24" y="848"/>
                  </a:lnTo>
                  <a:cubicBezTo>
                    <a:pt x="1" y="899"/>
                    <a:pt x="22" y="958"/>
                    <a:pt x="70" y="982"/>
                  </a:cubicBezTo>
                  <a:cubicBezTo>
                    <a:pt x="84" y="988"/>
                    <a:pt x="99" y="991"/>
                    <a:pt x="114" y="991"/>
                  </a:cubicBezTo>
                  <a:cubicBezTo>
                    <a:pt x="150" y="991"/>
                    <a:pt x="186" y="969"/>
                    <a:pt x="203" y="936"/>
                  </a:cubicBezTo>
                  <a:lnTo>
                    <a:pt x="585" y="143"/>
                  </a:lnTo>
                  <a:cubicBezTo>
                    <a:pt x="608" y="94"/>
                    <a:pt x="587" y="34"/>
                    <a:pt x="539" y="11"/>
                  </a:cubicBezTo>
                  <a:cubicBezTo>
                    <a:pt x="525" y="4"/>
                    <a:pt x="510" y="1"/>
                    <a:pt x="4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676;p62">
              <a:extLst>
                <a:ext uri="{FF2B5EF4-FFF2-40B4-BE49-F238E27FC236}">
                  <a16:creationId xmlns:a16="http://schemas.microsoft.com/office/drawing/2014/main" id="{61A2EBFE-321F-4AE2-809B-AF37DD2CDEF8}"/>
                </a:ext>
              </a:extLst>
            </p:cNvPr>
            <p:cNvSpPr/>
            <p:nvPr/>
          </p:nvSpPr>
          <p:spPr>
            <a:xfrm>
              <a:off x="7811825" y="1833463"/>
              <a:ext cx="32100" cy="43275"/>
            </a:xfrm>
            <a:custGeom>
              <a:avLst/>
              <a:gdLst/>
              <a:ahLst/>
              <a:cxnLst/>
              <a:rect l="l" t="t" r="r" b="b"/>
              <a:pathLst>
                <a:path w="1284" h="1731" extrusionOk="0">
                  <a:moveTo>
                    <a:pt x="1171" y="0"/>
                  </a:moveTo>
                  <a:cubicBezTo>
                    <a:pt x="1139" y="0"/>
                    <a:pt x="1108" y="15"/>
                    <a:pt x="1089" y="42"/>
                  </a:cubicBezTo>
                  <a:lnTo>
                    <a:pt x="32" y="1574"/>
                  </a:lnTo>
                  <a:cubicBezTo>
                    <a:pt x="0" y="1620"/>
                    <a:pt x="12" y="1682"/>
                    <a:pt x="57" y="1713"/>
                  </a:cubicBezTo>
                  <a:cubicBezTo>
                    <a:pt x="74" y="1725"/>
                    <a:pt x="94" y="1730"/>
                    <a:pt x="114" y="1730"/>
                  </a:cubicBezTo>
                  <a:cubicBezTo>
                    <a:pt x="145" y="1730"/>
                    <a:pt x="175" y="1716"/>
                    <a:pt x="195" y="1688"/>
                  </a:cubicBezTo>
                  <a:lnTo>
                    <a:pt x="1252" y="156"/>
                  </a:lnTo>
                  <a:cubicBezTo>
                    <a:pt x="1283" y="110"/>
                    <a:pt x="1272" y="48"/>
                    <a:pt x="1226" y="17"/>
                  </a:cubicBezTo>
                  <a:cubicBezTo>
                    <a:pt x="1210" y="5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677;p62">
              <a:extLst>
                <a:ext uri="{FF2B5EF4-FFF2-40B4-BE49-F238E27FC236}">
                  <a16:creationId xmlns:a16="http://schemas.microsoft.com/office/drawing/2014/main" id="{DBD86E7E-B4DA-49E2-8854-40FEF402074A}"/>
                </a:ext>
              </a:extLst>
            </p:cNvPr>
            <p:cNvSpPr/>
            <p:nvPr/>
          </p:nvSpPr>
          <p:spPr>
            <a:xfrm>
              <a:off x="7850075" y="1881788"/>
              <a:ext cx="24000" cy="24300"/>
            </a:xfrm>
            <a:custGeom>
              <a:avLst/>
              <a:gdLst/>
              <a:ahLst/>
              <a:cxnLst/>
              <a:rect l="l" t="t" r="r" b="b"/>
              <a:pathLst>
                <a:path w="960" h="972" extrusionOk="0">
                  <a:moveTo>
                    <a:pt x="849" y="0"/>
                  </a:moveTo>
                  <a:cubicBezTo>
                    <a:pt x="823" y="0"/>
                    <a:pt x="798" y="10"/>
                    <a:pt x="778" y="30"/>
                  </a:cubicBezTo>
                  <a:lnTo>
                    <a:pt x="39" y="804"/>
                  </a:lnTo>
                  <a:cubicBezTo>
                    <a:pt x="1" y="843"/>
                    <a:pt x="2" y="907"/>
                    <a:pt x="42" y="945"/>
                  </a:cubicBezTo>
                  <a:cubicBezTo>
                    <a:pt x="61" y="962"/>
                    <a:pt x="85" y="972"/>
                    <a:pt x="110" y="972"/>
                  </a:cubicBezTo>
                  <a:cubicBezTo>
                    <a:pt x="136" y="972"/>
                    <a:pt x="163" y="962"/>
                    <a:pt x="182" y="941"/>
                  </a:cubicBezTo>
                  <a:lnTo>
                    <a:pt x="922" y="168"/>
                  </a:lnTo>
                  <a:cubicBezTo>
                    <a:pt x="960" y="129"/>
                    <a:pt x="958" y="66"/>
                    <a:pt x="918" y="28"/>
                  </a:cubicBezTo>
                  <a:cubicBezTo>
                    <a:pt x="899" y="10"/>
                    <a:pt x="874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2A57BB-75C5-4946-A8BF-10CA17E7E93D}"/>
              </a:ext>
            </a:extLst>
          </p:cNvPr>
          <p:cNvSpPr txBox="1"/>
          <p:nvPr/>
        </p:nvSpPr>
        <p:spPr>
          <a:xfrm>
            <a:off x="1600200" y="38879"/>
            <a:ext cx="60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B1FD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034 -0.6012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2875 0.0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2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7" grpId="0"/>
      <p:bldP spid="52248" grpId="0" animBg="1"/>
      <p:bldP spid="52249" grpId="0"/>
      <p:bldP spid="52249" grpId="1"/>
      <p:bldP spid="5224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reeform 4">
            <a:extLst>
              <a:ext uri="{FF2B5EF4-FFF2-40B4-BE49-F238E27FC236}">
                <a16:creationId xmlns:a16="http://schemas.microsoft.com/office/drawing/2014/main" id="{B0BFBB79-AF03-4E16-BDFF-160511A213C9}"/>
              </a:ext>
            </a:extLst>
          </p:cNvPr>
          <p:cNvSpPr>
            <a:spLocks/>
          </p:cNvSpPr>
          <p:nvPr/>
        </p:nvSpPr>
        <p:spPr bwMode="auto">
          <a:xfrm>
            <a:off x="1590455" y="1220513"/>
            <a:ext cx="1953816" cy="1200150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5" name="Freeform 5">
            <a:extLst>
              <a:ext uri="{FF2B5EF4-FFF2-40B4-BE49-F238E27FC236}">
                <a16:creationId xmlns:a16="http://schemas.microsoft.com/office/drawing/2014/main" id="{620C5FFC-14B7-4D9F-9ACD-FEB229F28896}"/>
              </a:ext>
            </a:extLst>
          </p:cNvPr>
          <p:cNvSpPr>
            <a:spLocks/>
          </p:cNvSpPr>
          <p:nvPr/>
        </p:nvSpPr>
        <p:spPr bwMode="auto">
          <a:xfrm>
            <a:off x="1588427" y="1214107"/>
            <a:ext cx="1953814" cy="1219453"/>
          </a:xfrm>
          <a:custGeom>
            <a:avLst/>
            <a:gdLst>
              <a:gd name="T0" fmla="*/ 0 w 1728"/>
              <a:gd name="T1" fmla="*/ 0 h 864"/>
              <a:gd name="T2" fmla="*/ 0 w 1728"/>
              <a:gd name="T3" fmla="*/ 864 h 864"/>
              <a:gd name="T4" fmla="*/ 1200 w 1728"/>
              <a:gd name="T5" fmla="*/ 864 h 864"/>
              <a:gd name="T6" fmla="*/ 1728 w 1728"/>
              <a:gd name="T7" fmla="*/ 0 h 864"/>
              <a:gd name="T8" fmla="*/ 0 w 1728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864"/>
              <a:gd name="T17" fmla="*/ 1728 w 1728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864">
                <a:moveTo>
                  <a:pt x="0" y="0"/>
                </a:moveTo>
                <a:lnTo>
                  <a:pt x="0" y="864"/>
                </a:lnTo>
                <a:lnTo>
                  <a:pt x="1200" y="864"/>
                </a:lnTo>
                <a:lnTo>
                  <a:pt x="17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46086" name="Freeform 6">
            <a:extLst>
              <a:ext uri="{FF2B5EF4-FFF2-40B4-BE49-F238E27FC236}">
                <a16:creationId xmlns:a16="http://schemas.microsoft.com/office/drawing/2014/main" id="{6BA5FF36-0AC9-4722-B7CC-72ECCF1902EB}"/>
              </a:ext>
            </a:extLst>
          </p:cNvPr>
          <p:cNvSpPr>
            <a:spLocks/>
          </p:cNvSpPr>
          <p:nvPr/>
        </p:nvSpPr>
        <p:spPr bwMode="auto">
          <a:xfrm>
            <a:off x="977539" y="1213291"/>
            <a:ext cx="608858" cy="1192885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sp>
        <p:nvSpPr>
          <p:cNvPr id="6150" name="Rectangle 7">
            <a:extLst>
              <a:ext uri="{FF2B5EF4-FFF2-40B4-BE49-F238E27FC236}">
                <a16:creationId xmlns:a16="http://schemas.microsoft.com/office/drawing/2014/main" id="{E25ECBF2-680B-4630-B2E3-34EDBF73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194" y="970794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500" b="1" dirty="0">
                <a:latin typeface="+mj-lt"/>
              </a:rPr>
              <a:t>A</a:t>
            </a:r>
          </a:p>
        </p:txBody>
      </p:sp>
      <p:sp>
        <p:nvSpPr>
          <p:cNvPr id="6151" name="Rectangle 8">
            <a:extLst>
              <a:ext uri="{FF2B5EF4-FFF2-40B4-BE49-F238E27FC236}">
                <a16:creationId xmlns:a16="http://schemas.microsoft.com/office/drawing/2014/main" id="{A5DADC1F-1A57-4A2B-A2E6-326A9D11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668" y="1039286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B</a:t>
            </a:r>
          </a:p>
        </p:txBody>
      </p:sp>
      <p:sp>
        <p:nvSpPr>
          <p:cNvPr id="6152" name="Rectangle 9">
            <a:extLst>
              <a:ext uri="{FF2B5EF4-FFF2-40B4-BE49-F238E27FC236}">
                <a16:creationId xmlns:a16="http://schemas.microsoft.com/office/drawing/2014/main" id="{6C5B5A7C-9D15-48B5-84F0-C4E8F40BE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278" y="2324955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C</a:t>
            </a:r>
          </a:p>
        </p:txBody>
      </p:sp>
      <p:sp>
        <p:nvSpPr>
          <p:cNvPr id="6153" name="Rectangle 10">
            <a:extLst>
              <a:ext uri="{FF2B5EF4-FFF2-40B4-BE49-F238E27FC236}">
                <a16:creationId xmlns:a16="http://schemas.microsoft.com/office/drawing/2014/main" id="{6EA87C77-5B65-4932-BC7D-E6914C3B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55" y="2262879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D</a:t>
            </a:r>
          </a:p>
        </p:txBody>
      </p:sp>
      <p:sp>
        <p:nvSpPr>
          <p:cNvPr id="6154" name="Rectangle 11">
            <a:extLst>
              <a:ext uri="{FF2B5EF4-FFF2-40B4-BE49-F238E27FC236}">
                <a16:creationId xmlns:a16="http://schemas.microsoft.com/office/drawing/2014/main" id="{C2FFEF03-80EB-4879-AE71-A26417DD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439" y="2396146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H</a:t>
            </a:r>
          </a:p>
        </p:txBody>
      </p:sp>
      <p:sp>
        <p:nvSpPr>
          <p:cNvPr id="6155" name="Rectangle 12">
            <a:extLst>
              <a:ext uri="{FF2B5EF4-FFF2-40B4-BE49-F238E27FC236}">
                <a16:creationId xmlns:a16="http://schemas.microsoft.com/office/drawing/2014/main" id="{17D24877-DC9C-43DD-AFE1-C4E2F9053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083" y="2313980"/>
            <a:ext cx="2375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I</a:t>
            </a:r>
          </a:p>
        </p:txBody>
      </p:sp>
      <p:sp>
        <p:nvSpPr>
          <p:cNvPr id="6156" name="Rectangle 13">
            <a:extLst>
              <a:ext uri="{FF2B5EF4-FFF2-40B4-BE49-F238E27FC236}">
                <a16:creationId xmlns:a16="http://schemas.microsoft.com/office/drawing/2014/main" id="{22730D70-A454-4BEC-B86C-56F1C7EF7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624" y="943494"/>
            <a:ext cx="31715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B</a:t>
            </a:r>
          </a:p>
        </p:txBody>
      </p:sp>
      <p:sp>
        <p:nvSpPr>
          <p:cNvPr id="6157" name="Rectangle 14">
            <a:extLst>
              <a:ext uri="{FF2B5EF4-FFF2-40B4-BE49-F238E27FC236}">
                <a16:creationId xmlns:a16="http://schemas.microsoft.com/office/drawing/2014/main" id="{9546921F-E522-426F-AF36-13EC2A9F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631" y="1000658"/>
            <a:ext cx="3241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A</a:t>
            </a:r>
          </a:p>
        </p:txBody>
      </p:sp>
      <p:sp>
        <p:nvSpPr>
          <p:cNvPr id="6158" name="Rectangle 15">
            <a:extLst>
              <a:ext uri="{FF2B5EF4-FFF2-40B4-BE49-F238E27FC236}">
                <a16:creationId xmlns:a16="http://schemas.microsoft.com/office/drawing/2014/main" id="{E51389B6-EE49-4CCC-9886-FC54B22F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949" y="2388870"/>
            <a:ext cx="6881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C</a:t>
            </a:r>
          </a:p>
        </p:txBody>
      </p:sp>
      <p:sp>
        <p:nvSpPr>
          <p:cNvPr id="6159" name="Line 16">
            <a:extLst>
              <a:ext uri="{FF2B5EF4-FFF2-40B4-BE49-F238E27FC236}">
                <a16:creationId xmlns:a16="http://schemas.microsoft.com/office/drawing/2014/main" id="{4DB82E55-7100-4C42-9F0E-73E72B14A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86" y="2433561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 dirty="0"/>
          </a:p>
        </p:txBody>
      </p:sp>
      <p:sp>
        <p:nvSpPr>
          <p:cNvPr id="6160" name="Line 17">
            <a:extLst>
              <a:ext uri="{FF2B5EF4-FFF2-40B4-BE49-F238E27FC236}">
                <a16:creationId xmlns:a16="http://schemas.microsoft.com/office/drawing/2014/main" id="{C3FF2183-514F-4980-A1CF-F5A92064F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278" y="2424461"/>
            <a:ext cx="0" cy="3429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1" name="Line 18">
            <a:extLst>
              <a:ext uri="{FF2B5EF4-FFF2-40B4-BE49-F238E27FC236}">
                <a16:creationId xmlns:a16="http://schemas.microsoft.com/office/drawing/2014/main" id="{2661CC75-7A54-4D5C-8CD5-D116F0097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2856" y="241485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2" name="Line 19">
            <a:extLst>
              <a:ext uri="{FF2B5EF4-FFF2-40B4-BE49-F238E27FC236}">
                <a16:creationId xmlns:a16="http://schemas.microsoft.com/office/drawing/2014/main" id="{96E5D489-6AC4-4A4F-8A78-37424AAC7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9054" y="242628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3" name="Line 20">
            <a:extLst>
              <a:ext uri="{FF2B5EF4-FFF2-40B4-BE49-F238E27FC236}">
                <a16:creationId xmlns:a16="http://schemas.microsoft.com/office/drawing/2014/main" id="{A422BB9A-1458-4FE8-8248-504799DC0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086" y="2727799"/>
            <a:ext cx="1971192" cy="232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4" name="Line 21">
            <a:extLst>
              <a:ext uri="{FF2B5EF4-FFF2-40B4-BE49-F238E27FC236}">
                <a16:creationId xmlns:a16="http://schemas.microsoft.com/office/drawing/2014/main" id="{509F0C01-0B91-4CBD-B90A-EB7E86EB9C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9047" y="2680641"/>
            <a:ext cx="1955006" cy="11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165" name="Rectangle 22">
            <a:extLst>
              <a:ext uri="{FF2B5EF4-FFF2-40B4-BE49-F238E27FC236}">
                <a16:creationId xmlns:a16="http://schemas.microsoft.com/office/drawing/2014/main" id="{8EE9FE1A-B8CD-4EA4-B590-AA0B5B921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186" y="2612764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6166" name="Rectangle 23">
            <a:extLst>
              <a:ext uri="{FF2B5EF4-FFF2-40B4-BE49-F238E27FC236}">
                <a16:creationId xmlns:a16="http://schemas.microsoft.com/office/drawing/2014/main" id="{4335A541-4381-4EE1-B8F5-F0BBAD91B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891" y="2614555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6167" name="Rectangle 24">
            <a:extLst>
              <a:ext uri="{FF2B5EF4-FFF2-40B4-BE49-F238E27FC236}">
                <a16:creationId xmlns:a16="http://schemas.microsoft.com/office/drawing/2014/main" id="{812FF99B-3A0C-4789-98EA-DB3F388A0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085" y="1655267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6168" name="Rectangle 25">
            <a:extLst>
              <a:ext uri="{FF2B5EF4-FFF2-40B4-BE49-F238E27FC236}">
                <a16:creationId xmlns:a16="http://schemas.microsoft.com/office/drawing/2014/main" id="{F651D6DC-F707-4E2B-885D-0D0413BBB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823" y="1733635"/>
            <a:ext cx="34977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+mj-lt"/>
              </a:rPr>
              <a:t>h</a:t>
            </a:r>
          </a:p>
        </p:txBody>
      </p:sp>
      <p:sp>
        <p:nvSpPr>
          <p:cNvPr id="46108" name="Rectangle 28">
            <a:extLst>
              <a:ext uri="{FF2B5EF4-FFF2-40B4-BE49-F238E27FC236}">
                <a16:creationId xmlns:a16="http://schemas.microsoft.com/office/drawing/2014/main" id="{F6F85074-B1C5-4303-8C76-9025BB3A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6192" y="2742171"/>
            <a:ext cx="18287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b="1" u="sng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en-US" altLang="en-US" sz="2100" b="1" u="sng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100" b="1" u="sng" dirty="0" err="1">
                <a:solidFill>
                  <a:srgbClr val="002060"/>
                </a:solidFill>
                <a:latin typeface="+mj-lt"/>
              </a:rPr>
              <a:t>xét</a:t>
            </a:r>
            <a:r>
              <a:rPr lang="en-US" altLang="en-US" sz="2100" b="1" u="sng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sp>
        <p:nvSpPr>
          <p:cNvPr id="46109" name="Rectangle 29">
            <a:extLst>
              <a:ext uri="{FF2B5EF4-FFF2-40B4-BE49-F238E27FC236}">
                <a16:creationId xmlns:a16="http://schemas.microsoft.com/office/drawing/2014/main" id="{CE1455F0-52DB-4A75-81C0-2168DCA03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81402"/>
            <a:ext cx="56477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HCN ABIH…………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HBH ABCD.</a:t>
            </a:r>
          </a:p>
        </p:txBody>
      </p:sp>
      <p:sp>
        <p:nvSpPr>
          <p:cNvPr id="46110" name="Rectangle 30">
            <a:extLst>
              <a:ext uri="{FF2B5EF4-FFF2-40B4-BE49-F238E27FC236}">
                <a16:creationId xmlns:a16="http://schemas.microsoft.com/office/drawing/2014/main" id="{89963108-487B-4AC5-BE64-103496CE8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8" y="3180095"/>
            <a:ext cx="839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bằng</a:t>
            </a:r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111" name="Rectangle 31">
            <a:extLst>
              <a:ext uri="{FF2B5EF4-FFF2-40B4-BE49-F238E27FC236}">
                <a16:creationId xmlns:a16="http://schemas.microsoft.com/office/drawing/2014/main" id="{A1C8CF95-9B25-4453-981E-4DA39A592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399" y="3287022"/>
            <a:ext cx="750569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HCN ABIH …………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độ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dài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đáy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DC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HBH ABCD.</a:t>
            </a:r>
          </a:p>
        </p:txBody>
      </p:sp>
      <p:sp>
        <p:nvSpPr>
          <p:cNvPr id="46112" name="Rectangle 32">
            <a:extLst>
              <a:ext uri="{FF2B5EF4-FFF2-40B4-BE49-F238E27FC236}">
                <a16:creationId xmlns:a16="http://schemas.microsoft.com/office/drawing/2014/main" id="{BBBA6848-08B2-4140-943B-D30AE2EC1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8" y="3614824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bằng</a:t>
            </a:r>
            <a:endParaRPr lang="en-US" altLang="en-US" sz="1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113" name="Rectangle 33">
            <a:extLst>
              <a:ext uri="{FF2B5EF4-FFF2-40B4-BE49-F238E27FC236}">
                <a16:creationId xmlns:a16="http://schemas.microsoft.com/office/drawing/2014/main" id="{3A780031-1702-4170-9974-963CCF9D5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9568" y="3704163"/>
            <a:ext cx="63178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rộng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HCN ABIH………..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chiều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cao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  <a:latin typeface="+mj-lt"/>
              </a:rPr>
              <a:t>của</a:t>
            </a:r>
            <a:r>
              <a:rPr lang="en-US" altLang="en-US" sz="1800" dirty="0">
                <a:solidFill>
                  <a:srgbClr val="0000FF"/>
                </a:solidFill>
                <a:latin typeface="+mj-lt"/>
              </a:rPr>
              <a:t> HBH ABCD.</a:t>
            </a:r>
          </a:p>
        </p:txBody>
      </p:sp>
      <p:sp>
        <p:nvSpPr>
          <p:cNvPr id="46114" name="Rectangle 34">
            <a:extLst>
              <a:ext uri="{FF2B5EF4-FFF2-40B4-BE49-F238E27FC236}">
                <a16:creationId xmlns:a16="http://schemas.microsoft.com/office/drawing/2014/main" id="{2F5909BC-94A7-4928-91E1-641A57D4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400" y="3999839"/>
            <a:ext cx="962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 err="1">
                <a:solidFill>
                  <a:srgbClr val="FF0000"/>
                </a:solidFill>
                <a:latin typeface="+mj-lt"/>
              </a:rPr>
              <a:t>bằng</a:t>
            </a:r>
            <a:endParaRPr lang="en-US" altLang="en-US" sz="18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6115" name="Rectangle 35">
            <a:extLst>
              <a:ext uri="{FF2B5EF4-FFF2-40B4-BE49-F238E27FC236}">
                <a16:creationId xmlns:a16="http://schemas.microsoft.com/office/drawing/2014/main" id="{BF8B2E54-1403-4CA9-8D9B-6D3A6ECA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428" y="4432000"/>
            <a:ext cx="3797835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Diện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tích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chữ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nhật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ABIH </a:t>
            </a:r>
            <a:r>
              <a:rPr lang="en-US" altLang="en-US" sz="2100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100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6" name="Rectangle 36">
                <a:extLst>
                  <a:ext uri="{FF2B5EF4-FFF2-40B4-BE49-F238E27FC236}">
                    <a16:creationId xmlns:a16="http://schemas.microsoft.com/office/drawing/2014/main" id="{F7911700-1D1B-41B0-B1CD-16F968B19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8347" y="4386921"/>
                <a:ext cx="841897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46116" name="Rectangle 36">
                <a:extLst>
                  <a:ext uri="{FF2B5EF4-FFF2-40B4-BE49-F238E27FC236}">
                    <a16:creationId xmlns:a16="http://schemas.microsoft.com/office/drawing/2014/main" id="{F7911700-1D1B-41B0-B1CD-16F968B195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8347" y="4386921"/>
                <a:ext cx="841897" cy="415498"/>
              </a:xfrm>
              <a:prstGeom prst="rect">
                <a:avLst/>
              </a:prstGeom>
              <a:blipFill>
                <a:blip r:embed="rId2"/>
                <a:stretch>
                  <a:fillRect l="-8696" t="-10294" r="-7971" b="-27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117" name="Rectangle 37">
            <a:extLst>
              <a:ext uri="{FF2B5EF4-FFF2-40B4-BE49-F238E27FC236}">
                <a16:creationId xmlns:a16="http://schemas.microsoft.com/office/drawing/2014/main" id="{C41E2D1A-5A29-4367-BD14-F8C2F89F5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786312"/>
            <a:ext cx="5174815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Vậy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diện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tích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bình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hành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 ABCD </a:t>
            </a:r>
            <a:r>
              <a:rPr lang="en-US" altLang="en-US" sz="2100" b="1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en-US" altLang="en-US" sz="2100" b="1" dirty="0">
                <a:solidFill>
                  <a:srgbClr val="0000FF"/>
                </a:solidFill>
                <a:latin typeface="+mj-lt"/>
              </a:rPr>
              <a:t>: </a:t>
            </a:r>
            <a:endParaRPr lang="en-US" altLang="en-US" sz="2100" b="1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118" name="Rectangle 38">
                <a:extLst>
                  <a:ext uri="{FF2B5EF4-FFF2-40B4-BE49-F238E27FC236}">
                    <a16:creationId xmlns:a16="http://schemas.microsoft.com/office/drawing/2014/main" id="{9FC5DCAB-4BD0-489B-B1A0-6F9F86490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247" y="4746773"/>
                <a:ext cx="841897" cy="4154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a </a:t>
                </a:r>
                <a14:m>
                  <m:oMath xmlns:m="http://schemas.openxmlformats.org/officeDocument/2006/math">
                    <m:r>
                      <a:rPr lang="en-US" altLang="en-US" sz="21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100" b="1" dirty="0">
                    <a:solidFill>
                      <a:srgbClr val="00800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46118" name="Rectangle 38">
                <a:extLst>
                  <a:ext uri="{FF2B5EF4-FFF2-40B4-BE49-F238E27FC236}">
                    <a16:creationId xmlns:a16="http://schemas.microsoft.com/office/drawing/2014/main" id="{9FC5DCAB-4BD0-489B-B1A0-6F9F86490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68247" y="4746773"/>
                <a:ext cx="841897" cy="415498"/>
              </a:xfrm>
              <a:prstGeom prst="rect">
                <a:avLst/>
              </a:prstGeom>
              <a:blipFill>
                <a:blip r:embed="rId3"/>
                <a:stretch>
                  <a:fillRect l="-8696" t="-10294" r="-7971" b="-27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Freeform 6">
            <a:extLst>
              <a:ext uri="{FF2B5EF4-FFF2-40B4-BE49-F238E27FC236}">
                <a16:creationId xmlns:a16="http://schemas.microsoft.com/office/drawing/2014/main" id="{3B8E2805-11B9-4ABC-A549-BE7A007FFAAD}"/>
              </a:ext>
            </a:extLst>
          </p:cNvPr>
          <p:cNvSpPr>
            <a:spLocks/>
          </p:cNvSpPr>
          <p:nvPr/>
        </p:nvSpPr>
        <p:spPr bwMode="auto">
          <a:xfrm>
            <a:off x="973086" y="1214691"/>
            <a:ext cx="608858" cy="1205972"/>
          </a:xfrm>
          <a:custGeom>
            <a:avLst/>
            <a:gdLst>
              <a:gd name="T0" fmla="*/ 528 w 528"/>
              <a:gd name="T1" fmla="*/ 0 h 864"/>
              <a:gd name="T2" fmla="*/ 0 w 528"/>
              <a:gd name="T3" fmla="*/ 864 h 864"/>
              <a:gd name="T4" fmla="*/ 528 w 528"/>
              <a:gd name="T5" fmla="*/ 864 h 864"/>
              <a:gd name="T6" fmla="*/ 528 w 528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528"/>
              <a:gd name="T13" fmla="*/ 0 h 864"/>
              <a:gd name="T14" fmla="*/ 528 w 528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8" h="864">
                <a:moveTo>
                  <a:pt x="528" y="0"/>
                </a:moveTo>
                <a:lnTo>
                  <a:pt x="0" y="864"/>
                </a:lnTo>
                <a:lnTo>
                  <a:pt x="528" y="864"/>
                </a:lnTo>
                <a:lnTo>
                  <a:pt x="528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5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D4F2967-B031-4D04-B45A-C81C3EAA6458}"/>
              </a:ext>
            </a:extLst>
          </p:cNvPr>
          <p:cNvCxnSpPr/>
          <p:nvPr/>
        </p:nvCxnSpPr>
        <p:spPr>
          <a:xfrm>
            <a:off x="1590455" y="2262879"/>
            <a:ext cx="1811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1ED192-97F6-4458-A81D-64A76C0F7179}"/>
              </a:ext>
            </a:extLst>
          </p:cNvPr>
          <p:cNvCxnSpPr/>
          <p:nvPr/>
        </p:nvCxnSpPr>
        <p:spPr>
          <a:xfrm>
            <a:off x="1771650" y="2262879"/>
            <a:ext cx="0" cy="151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11">
            <a:extLst>
              <a:ext uri="{FF2B5EF4-FFF2-40B4-BE49-F238E27FC236}">
                <a16:creationId xmlns:a16="http://schemas.microsoft.com/office/drawing/2014/main" id="{9D17FD11-9F39-4B62-A388-BD44C9E03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726" y="2379023"/>
            <a:ext cx="3337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dirty="0">
                <a:latin typeface="+mj-lt"/>
              </a:rPr>
              <a:t>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79FD4-2135-4E4C-9F18-BE1E86B3CF68}"/>
              </a:ext>
            </a:extLst>
          </p:cNvPr>
          <p:cNvSpPr txBox="1"/>
          <p:nvPr/>
        </p:nvSpPr>
        <p:spPr>
          <a:xfrm>
            <a:off x="-218213" y="3609528"/>
            <a:ext cx="860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Diện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tích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hình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bình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hành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bằng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độ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dài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đáy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nhân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với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chiều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2">
                    <a:lumMod val="50000"/>
                  </a:schemeClr>
                </a:solidFill>
              </a:rPr>
              <a:t>cao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337EB2-E86B-0534-A419-96617A363079}"/>
              </a:ext>
            </a:extLst>
          </p:cNvPr>
          <p:cNvSpPr txBox="1"/>
          <p:nvPr/>
        </p:nvSpPr>
        <p:spPr>
          <a:xfrm>
            <a:off x="1600200" y="28246"/>
            <a:ext cx="6097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0.44947 -0.000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6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6632 0.002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0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6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6155" grpId="0"/>
      <p:bldP spid="6156" grpId="0"/>
      <p:bldP spid="6157" grpId="0"/>
      <p:bldP spid="6158" grpId="0"/>
      <p:bldP spid="6161" grpId="0" animBg="1"/>
      <p:bldP spid="6162" grpId="0" animBg="1"/>
      <p:bldP spid="6164" grpId="0" animBg="1"/>
      <p:bldP spid="6166" grpId="0"/>
      <p:bldP spid="6168" grpId="0"/>
      <p:bldP spid="46108" grpId="0"/>
      <p:bldP spid="46108" grpId="1"/>
      <p:bldP spid="46109" grpId="0"/>
      <p:bldP spid="46109" grpId="1"/>
      <p:bldP spid="46110" grpId="0"/>
      <p:bldP spid="46110" grpId="1"/>
      <p:bldP spid="46111" grpId="0"/>
      <p:bldP spid="46111" grpId="1"/>
      <p:bldP spid="46112" grpId="0"/>
      <p:bldP spid="46112" grpId="1"/>
      <p:bldP spid="46113" grpId="0"/>
      <p:bldP spid="46113" grpId="1"/>
      <p:bldP spid="46114" grpId="0"/>
      <p:bldP spid="46114" grpId="1"/>
      <p:bldP spid="46115" grpId="0"/>
      <p:bldP spid="46115" grpId="1"/>
      <p:bldP spid="46116" grpId="0"/>
      <p:bldP spid="46116" grpId="1"/>
      <p:bldP spid="46117" grpId="0"/>
      <p:bldP spid="46117" grpId="1"/>
      <p:bldP spid="46118" grpId="0"/>
      <p:bldP spid="46118" grpId="1"/>
      <p:bldP spid="4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C1B0AFD-8F0B-45D4-8203-01E1DD399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57450" y="1168004"/>
            <a:ext cx="3886200" cy="1314450"/>
          </a:xfrm>
          <a:prstGeom prst="parallelogram">
            <a:avLst>
              <a:gd name="adj" fmla="val 73913"/>
            </a:avLst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39700" indent="0" eaLnBrk="1" hangingPunct="1">
              <a:buNone/>
            </a:pPr>
            <a:endParaRPr lang="en-US" altLang="en-US" dirty="0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1AF8262-58A5-446E-94E9-01F52357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7575" y="1597804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h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D5CAEDE8-80C8-4C18-9240-B6ABBDA9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595" y="2785752"/>
            <a:ext cx="285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197B05E9-3E72-4888-B9D0-972DFCC50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359" y="3871504"/>
            <a:ext cx="671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latin typeface="+mj-lt"/>
              </a:rPr>
              <a:t>(</a:t>
            </a:r>
            <a:r>
              <a:rPr lang="en-US" altLang="en-US" sz="2400" b="1" dirty="0">
                <a:solidFill>
                  <a:srgbClr val="008000"/>
                </a:solidFill>
                <a:latin typeface="+mj-lt"/>
              </a:rPr>
              <a:t>S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diện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tích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b="1" dirty="0">
                <a:solidFill>
                  <a:srgbClr val="0070C0"/>
                </a:solidFill>
                <a:latin typeface="+mj-lt"/>
              </a:rPr>
              <a:t>a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độ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dài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đáy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h</a:t>
            </a:r>
            <a:r>
              <a:rPr lang="en-US" altLang="en-US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là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chiều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cao</a:t>
            </a:r>
            <a:r>
              <a:rPr lang="en-US" altLang="en-US" sz="2400" b="1" dirty="0">
                <a:latin typeface="+mj-lt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2" name="Rectangle 12">
                <a:extLst>
                  <a:ext uri="{FF2B5EF4-FFF2-40B4-BE49-F238E27FC236}">
                    <a16:creationId xmlns:a16="http://schemas.microsoft.com/office/drawing/2014/main" id="{E2E1A1CD-1ED1-4B5D-BAEF-792EEFBC9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9770" y="3358403"/>
                <a:ext cx="167759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0070C0"/>
                    </a:solidFill>
                    <a:latin typeface="+mj-lt"/>
                  </a:rPr>
                  <a:t>a</a:t>
                </a:r>
                <a:r>
                  <a:rPr lang="en-US" altLang="en-US" sz="2400" b="1" dirty="0">
                    <a:solidFill>
                      <a:srgbClr val="00B05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>
                    <a:solidFill>
                      <a:srgbClr val="7030A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7182" name="Rectangle 12">
                <a:extLst>
                  <a:ext uri="{FF2B5EF4-FFF2-40B4-BE49-F238E27FC236}">
                    <a16:creationId xmlns:a16="http://schemas.microsoft.com/office/drawing/2014/main" id="{E2E1A1CD-1ED1-4B5D-BAEF-792EEFBC99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9770" y="3358403"/>
                <a:ext cx="1677591" cy="461963"/>
              </a:xfrm>
              <a:prstGeom prst="rect">
                <a:avLst/>
              </a:prstGeom>
              <a:blipFill>
                <a:blip r:embed="rId2"/>
                <a:stretch>
                  <a:fillRect l="-5818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8">
            <a:extLst>
              <a:ext uri="{FF2B5EF4-FFF2-40B4-BE49-F238E27FC236}">
                <a16:creationId xmlns:a16="http://schemas.microsoft.com/office/drawing/2014/main" id="{C86A12B0-055E-4691-A971-A7CF3E958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6020" y="248245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B95D76E7-C7D3-497E-9D92-B08125709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0670" y="2482454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B43E56-2B57-4272-91B0-1AEA762011F5}"/>
              </a:ext>
            </a:extLst>
          </p:cNvPr>
          <p:cNvCxnSpPr/>
          <p:nvPr/>
        </p:nvCxnSpPr>
        <p:spPr>
          <a:xfrm>
            <a:off x="2446020" y="2768204"/>
            <a:ext cx="290322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32CF71-4B83-44F1-A4FD-089C72B07C18}"/>
              </a:ext>
            </a:extLst>
          </p:cNvPr>
          <p:cNvCxnSpPr>
            <a:cxnSpLocks/>
          </p:cNvCxnSpPr>
          <p:nvPr/>
        </p:nvCxnSpPr>
        <p:spPr>
          <a:xfrm>
            <a:off x="3845719" y="1864057"/>
            <a:ext cx="38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138465-7B79-40A6-B636-42DF5D4EDFEE}"/>
              </a:ext>
            </a:extLst>
          </p:cNvPr>
          <p:cNvSpPr txBox="1"/>
          <p:nvPr/>
        </p:nvSpPr>
        <p:spPr>
          <a:xfrm>
            <a:off x="4241721" y="1581002"/>
            <a:ext cx="170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</a:rPr>
              <a:t>Chiều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cao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D8C118-FD10-4B1B-AB20-9BD712579AE9}"/>
              </a:ext>
            </a:extLst>
          </p:cNvPr>
          <p:cNvSpPr txBox="1"/>
          <p:nvPr/>
        </p:nvSpPr>
        <p:spPr>
          <a:xfrm>
            <a:off x="4497944" y="2845601"/>
            <a:ext cx="1677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Độ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dài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đáy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B925A1-4017-47E5-ABA1-386B1B325D7F}"/>
              </a:ext>
            </a:extLst>
          </p:cNvPr>
          <p:cNvCxnSpPr>
            <a:cxnSpLocks/>
          </p:cNvCxnSpPr>
          <p:nvPr/>
        </p:nvCxnSpPr>
        <p:spPr>
          <a:xfrm>
            <a:off x="3997286" y="3058453"/>
            <a:ext cx="3845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2863DA-CE31-4D22-9D4F-D251F0A760F4}"/>
              </a:ext>
            </a:extLst>
          </p:cNvPr>
          <p:cNvCxnSpPr>
            <a:cxnSpLocks/>
          </p:cNvCxnSpPr>
          <p:nvPr/>
        </p:nvCxnSpPr>
        <p:spPr>
          <a:xfrm flipH="1">
            <a:off x="3431920" y="1161604"/>
            <a:ext cx="13748" cy="1320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AC4955-85A4-42BB-846D-B5297DEEED98}"/>
              </a:ext>
            </a:extLst>
          </p:cNvPr>
          <p:cNvCxnSpPr>
            <a:cxnSpLocks/>
          </p:cNvCxnSpPr>
          <p:nvPr/>
        </p:nvCxnSpPr>
        <p:spPr>
          <a:xfrm flipV="1">
            <a:off x="3445668" y="2329792"/>
            <a:ext cx="22360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5F2923-1AF3-4D21-8878-1B1B1C2963C8}"/>
              </a:ext>
            </a:extLst>
          </p:cNvPr>
          <p:cNvCxnSpPr>
            <a:cxnSpLocks/>
          </p:cNvCxnSpPr>
          <p:nvPr/>
        </p:nvCxnSpPr>
        <p:spPr>
          <a:xfrm>
            <a:off x="3669269" y="2321892"/>
            <a:ext cx="0" cy="160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CDEEFE3-720C-4B33-B9CB-6D350699D14F}"/>
              </a:ext>
            </a:extLst>
          </p:cNvPr>
          <p:cNvSpPr txBox="1"/>
          <p:nvPr/>
        </p:nvSpPr>
        <p:spPr>
          <a:xfrm>
            <a:off x="1089660" y="4320960"/>
            <a:ext cx="7475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Diện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tích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bình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bằng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độ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dài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đáy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nhân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chiều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25199C-2676-433A-A418-F1DEF1088A99}"/>
                  </a:ext>
                </a:extLst>
              </p:cNvPr>
              <p:cNvSpPr txBox="1"/>
              <p:nvPr/>
            </p:nvSpPr>
            <p:spPr>
              <a:xfrm>
                <a:off x="6964680" y="3461456"/>
                <a:ext cx="4572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025199C-2676-433A-A418-F1DEF1088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80" y="3461456"/>
                <a:ext cx="4572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3762DB4-6D0E-4001-9856-78B9AD9449E5}"/>
              </a:ext>
            </a:extLst>
          </p:cNvPr>
          <p:cNvSpPr txBox="1"/>
          <p:nvPr/>
        </p:nvSpPr>
        <p:spPr>
          <a:xfrm>
            <a:off x="2759034" y="3371766"/>
            <a:ext cx="69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00B050"/>
                </a:solidFill>
                <a:latin typeface="+mj-lt"/>
              </a:rPr>
              <a:t>S =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978F6F-1466-4341-ADF2-C34FF1BE7FB0}"/>
              </a:ext>
            </a:extLst>
          </p:cNvPr>
          <p:cNvSpPr txBox="1"/>
          <p:nvPr/>
        </p:nvSpPr>
        <p:spPr>
          <a:xfrm>
            <a:off x="2446020" y="4682489"/>
            <a:ext cx="31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(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cùng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một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đơn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vị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 err="1">
                <a:solidFill>
                  <a:srgbClr val="FF0000"/>
                </a:solidFill>
                <a:highlight>
                  <a:srgbClr val="FFFF00"/>
                </a:highlight>
              </a:rPr>
              <a:t>đo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).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9" grpId="0"/>
      <p:bldP spid="7182" grpId="0"/>
      <p:bldP spid="18" grpId="0" animBg="1"/>
      <p:bldP spid="19" grpId="0" animBg="1"/>
      <p:bldP spid="10" grpId="0"/>
      <p:bldP spid="12" grpId="0"/>
      <p:bldP spid="3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E371F9-441A-4B5B-9EC8-6CEF3B642F9B}"/>
              </a:ext>
            </a:extLst>
          </p:cNvPr>
          <p:cNvSpPr/>
          <p:nvPr/>
        </p:nvSpPr>
        <p:spPr>
          <a:xfrm>
            <a:off x="229745" y="1547307"/>
            <a:ext cx="7903613" cy="3141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5186D-0435-4F21-969E-2451AC1ED993}"/>
              </a:ext>
            </a:extLst>
          </p:cNvPr>
          <p:cNvSpPr txBox="1"/>
          <p:nvPr/>
        </p:nvSpPr>
        <p:spPr>
          <a:xfrm>
            <a:off x="612650" y="1806871"/>
            <a:ext cx="738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tích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bình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độ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dài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đáy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chiều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cao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đơn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đo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A9B36EF-0533-4E20-ABF3-0378B9ABF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9444" y="2792722"/>
                <a:ext cx="1657351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b="1" dirty="0">
                    <a:solidFill>
                      <a:srgbClr val="002060"/>
                    </a:solidFill>
                    <a:latin typeface="+mj-lt"/>
                  </a:rPr>
                  <a:t>S = a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en-US" sz="2400" b="1" dirty="0">
                    <a:solidFill>
                      <a:srgbClr val="002060"/>
                    </a:solidFill>
                    <a:latin typeface="+mj-lt"/>
                  </a:rPr>
                  <a:t> h</a:t>
                </a:r>
              </a:p>
            </p:txBody>
          </p:sp>
        </mc:Choice>
        <mc:Fallback xmlns="">
          <p:sp>
            <p:nvSpPr>
              <p:cNvPr id="9" name="Rectangle 12">
                <a:extLst>
                  <a:ext uri="{FF2B5EF4-FFF2-40B4-BE49-F238E27FC236}">
                    <a16:creationId xmlns:a16="http://schemas.microsoft.com/office/drawing/2014/main" id="{4A9B36EF-0533-4E20-ABF3-0378B9ABF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9444" y="2792722"/>
                <a:ext cx="1657351" cy="461963"/>
              </a:xfrm>
              <a:prstGeom prst="rect">
                <a:avLst/>
              </a:prstGeom>
              <a:blipFill>
                <a:blip r:embed="rId3"/>
                <a:stretch>
                  <a:fillRect l="-5904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4F04CBC-4975-4227-B103-783508F6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648" y="3575279"/>
            <a:ext cx="671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(S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diện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độ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dài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đáy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h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j-lt"/>
              </a:rPr>
              <a:t>cao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).</a:t>
            </a:r>
          </a:p>
        </p:txBody>
      </p:sp>
      <p:grpSp>
        <p:nvGrpSpPr>
          <p:cNvPr id="12" name="Google Shape;1485;p44">
            <a:extLst>
              <a:ext uri="{FF2B5EF4-FFF2-40B4-BE49-F238E27FC236}">
                <a16:creationId xmlns:a16="http://schemas.microsoft.com/office/drawing/2014/main" id="{F978896E-8E5E-4EC7-B148-24CAA10B1387}"/>
              </a:ext>
            </a:extLst>
          </p:cNvPr>
          <p:cNvGrpSpPr/>
          <p:nvPr/>
        </p:nvGrpSpPr>
        <p:grpSpPr>
          <a:xfrm>
            <a:off x="290705" y="304800"/>
            <a:ext cx="1339975" cy="1415012"/>
            <a:chOff x="1839085" y="2227200"/>
            <a:chExt cx="777567" cy="813324"/>
          </a:xfrm>
        </p:grpSpPr>
        <p:sp>
          <p:nvSpPr>
            <p:cNvPr id="13" name="Google Shape;1486;p44">
              <a:extLst>
                <a:ext uri="{FF2B5EF4-FFF2-40B4-BE49-F238E27FC236}">
                  <a16:creationId xmlns:a16="http://schemas.microsoft.com/office/drawing/2014/main" id="{CE0CA626-9151-45E6-91EE-87C83E3B7041}"/>
                </a:ext>
              </a:extLst>
            </p:cNvPr>
            <p:cNvSpPr/>
            <p:nvPr/>
          </p:nvSpPr>
          <p:spPr>
            <a:xfrm>
              <a:off x="1966791" y="2358100"/>
              <a:ext cx="538761" cy="538761"/>
            </a:xfrm>
            <a:custGeom>
              <a:avLst/>
              <a:gdLst/>
              <a:ahLst/>
              <a:cxnLst/>
              <a:rect l="l" t="t" r="r" b="b"/>
              <a:pathLst>
                <a:path w="14163" h="14163" extrusionOk="0">
                  <a:moveTo>
                    <a:pt x="7086" y="0"/>
                  </a:moveTo>
                  <a:cubicBezTo>
                    <a:pt x="3171" y="0"/>
                    <a:pt x="0" y="3171"/>
                    <a:pt x="0" y="7077"/>
                  </a:cubicBezTo>
                  <a:cubicBezTo>
                    <a:pt x="0" y="10992"/>
                    <a:pt x="3171" y="14163"/>
                    <a:pt x="7086" y="14163"/>
                  </a:cubicBezTo>
                  <a:cubicBezTo>
                    <a:pt x="10992" y="14163"/>
                    <a:pt x="14163" y="10992"/>
                    <a:pt x="14163" y="7077"/>
                  </a:cubicBezTo>
                  <a:cubicBezTo>
                    <a:pt x="14163" y="3171"/>
                    <a:pt x="10992" y="0"/>
                    <a:pt x="7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87;p44">
              <a:extLst>
                <a:ext uri="{FF2B5EF4-FFF2-40B4-BE49-F238E27FC236}">
                  <a16:creationId xmlns:a16="http://schemas.microsoft.com/office/drawing/2014/main" id="{6B96F073-6837-420D-8171-5992B3DBAEE9}"/>
                </a:ext>
              </a:extLst>
            </p:cNvPr>
            <p:cNvSpPr/>
            <p:nvPr/>
          </p:nvSpPr>
          <p:spPr>
            <a:xfrm>
              <a:off x="2234223" y="2227200"/>
              <a:ext cx="38" cy="71477"/>
            </a:xfrm>
            <a:custGeom>
              <a:avLst/>
              <a:gdLst/>
              <a:ahLst/>
              <a:cxnLst/>
              <a:rect l="l" t="t" r="r" b="b"/>
              <a:pathLst>
                <a:path w="1" h="1879" fill="none" extrusionOk="0">
                  <a:moveTo>
                    <a:pt x="0" y="0"/>
                  </a:moveTo>
                  <a:lnTo>
                    <a:pt x="0" y="1879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8;p44">
              <a:extLst>
                <a:ext uri="{FF2B5EF4-FFF2-40B4-BE49-F238E27FC236}">
                  <a16:creationId xmlns:a16="http://schemas.microsoft.com/office/drawing/2014/main" id="{7559BF2C-64F3-4833-AA39-75D0F2F438A1}"/>
                </a:ext>
              </a:extLst>
            </p:cNvPr>
            <p:cNvSpPr/>
            <p:nvPr/>
          </p:nvSpPr>
          <p:spPr>
            <a:xfrm>
              <a:off x="1994028" y="2301114"/>
              <a:ext cx="42110" cy="58087"/>
            </a:xfrm>
            <a:custGeom>
              <a:avLst/>
              <a:gdLst/>
              <a:ahLst/>
              <a:cxnLst/>
              <a:rect l="l" t="t" r="r" b="b"/>
              <a:pathLst>
                <a:path w="1107" h="1527" fill="none" extrusionOk="0">
                  <a:moveTo>
                    <a:pt x="0" y="1"/>
                  </a:moveTo>
                  <a:lnTo>
                    <a:pt x="1107" y="152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9;p44">
              <a:extLst>
                <a:ext uri="{FF2B5EF4-FFF2-40B4-BE49-F238E27FC236}">
                  <a16:creationId xmlns:a16="http://schemas.microsoft.com/office/drawing/2014/main" id="{782AF83E-2228-4689-B8D1-1439EFAE9163}"/>
                </a:ext>
              </a:extLst>
            </p:cNvPr>
            <p:cNvSpPr/>
            <p:nvPr/>
          </p:nvSpPr>
          <p:spPr>
            <a:xfrm>
              <a:off x="1842965" y="2502049"/>
              <a:ext cx="68320" cy="22329"/>
            </a:xfrm>
            <a:custGeom>
              <a:avLst/>
              <a:gdLst/>
              <a:ahLst/>
              <a:cxnLst/>
              <a:rect l="l" t="t" r="r" b="b"/>
              <a:pathLst>
                <a:path w="1796" h="587" fill="none" extrusionOk="0">
                  <a:moveTo>
                    <a:pt x="0" y="1"/>
                  </a:moveTo>
                  <a:lnTo>
                    <a:pt x="1795" y="587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90;p44">
              <a:extLst>
                <a:ext uri="{FF2B5EF4-FFF2-40B4-BE49-F238E27FC236}">
                  <a16:creationId xmlns:a16="http://schemas.microsoft.com/office/drawing/2014/main" id="{D4483536-00A9-42BA-848D-023A4219B61B}"/>
                </a:ext>
              </a:extLst>
            </p:cNvPr>
            <p:cNvSpPr/>
            <p:nvPr/>
          </p:nvSpPr>
          <p:spPr>
            <a:xfrm>
              <a:off x="1839085" y="2731287"/>
              <a:ext cx="68282" cy="22329"/>
            </a:xfrm>
            <a:custGeom>
              <a:avLst/>
              <a:gdLst/>
              <a:ahLst/>
              <a:cxnLst/>
              <a:rect l="l" t="t" r="r" b="b"/>
              <a:pathLst>
                <a:path w="1795" h="587" fill="none" extrusionOk="0">
                  <a:moveTo>
                    <a:pt x="0" y="587"/>
                  </a:moveTo>
                  <a:lnTo>
                    <a:pt x="1795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91;p44">
              <a:extLst>
                <a:ext uri="{FF2B5EF4-FFF2-40B4-BE49-F238E27FC236}">
                  <a16:creationId xmlns:a16="http://schemas.microsoft.com/office/drawing/2014/main" id="{89FEC8B6-A0C9-499D-8A8A-D21C61C71529}"/>
                </a:ext>
              </a:extLst>
            </p:cNvPr>
            <p:cNvSpPr/>
            <p:nvPr/>
          </p:nvSpPr>
          <p:spPr>
            <a:xfrm>
              <a:off x="1983757" y="2901104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0" y="1526"/>
                  </a:moveTo>
                  <a:lnTo>
                    <a:pt x="1107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92;p44">
              <a:extLst>
                <a:ext uri="{FF2B5EF4-FFF2-40B4-BE49-F238E27FC236}">
                  <a16:creationId xmlns:a16="http://schemas.microsoft.com/office/drawing/2014/main" id="{15B6DDC7-0D97-4BA0-A20E-961E6EC1BE02}"/>
                </a:ext>
              </a:extLst>
            </p:cNvPr>
            <p:cNvSpPr/>
            <p:nvPr/>
          </p:nvSpPr>
          <p:spPr>
            <a:xfrm>
              <a:off x="2221479" y="2968666"/>
              <a:ext cx="38" cy="71858"/>
            </a:xfrm>
            <a:custGeom>
              <a:avLst/>
              <a:gdLst/>
              <a:ahLst/>
              <a:cxnLst/>
              <a:rect l="l" t="t" r="r" b="b"/>
              <a:pathLst>
                <a:path w="1" h="1889" fill="none" extrusionOk="0">
                  <a:moveTo>
                    <a:pt x="1" y="1888"/>
                  </a:moveTo>
                  <a:lnTo>
                    <a:pt x="1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93;p44">
              <a:extLst>
                <a:ext uri="{FF2B5EF4-FFF2-40B4-BE49-F238E27FC236}">
                  <a16:creationId xmlns:a16="http://schemas.microsoft.com/office/drawing/2014/main" id="{F313374A-85E1-4192-88D8-86E227D4FC65}"/>
                </a:ext>
              </a:extLst>
            </p:cNvPr>
            <p:cNvSpPr/>
            <p:nvPr/>
          </p:nvSpPr>
          <p:spPr>
            <a:xfrm>
              <a:off x="2419599" y="2908522"/>
              <a:ext cx="42110" cy="58049"/>
            </a:xfrm>
            <a:custGeom>
              <a:avLst/>
              <a:gdLst/>
              <a:ahLst/>
              <a:cxnLst/>
              <a:rect l="l" t="t" r="r" b="b"/>
              <a:pathLst>
                <a:path w="1107" h="1526" fill="none" extrusionOk="0">
                  <a:moveTo>
                    <a:pt x="1107" y="1526"/>
                  </a:moveTo>
                  <a:lnTo>
                    <a:pt x="0" y="1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94;p44">
              <a:extLst>
                <a:ext uri="{FF2B5EF4-FFF2-40B4-BE49-F238E27FC236}">
                  <a16:creationId xmlns:a16="http://schemas.microsoft.com/office/drawing/2014/main" id="{2D6A9B2F-AC3D-47E4-8D9C-A2A92367604E}"/>
                </a:ext>
              </a:extLst>
            </p:cNvPr>
            <p:cNvSpPr/>
            <p:nvPr/>
          </p:nvSpPr>
          <p:spPr>
            <a:xfrm>
              <a:off x="2544452" y="2743346"/>
              <a:ext cx="67977" cy="22291"/>
            </a:xfrm>
            <a:custGeom>
              <a:avLst/>
              <a:gdLst/>
              <a:ahLst/>
              <a:cxnLst/>
              <a:rect l="l" t="t" r="r" b="b"/>
              <a:pathLst>
                <a:path w="1787" h="586" fill="none" extrusionOk="0">
                  <a:moveTo>
                    <a:pt x="1786" y="586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95;p44">
              <a:extLst>
                <a:ext uri="{FF2B5EF4-FFF2-40B4-BE49-F238E27FC236}">
                  <a16:creationId xmlns:a16="http://schemas.microsoft.com/office/drawing/2014/main" id="{4F07DF65-A36E-4BE3-BBF4-A3DEC1BF7A16}"/>
                </a:ext>
              </a:extLst>
            </p:cNvPr>
            <p:cNvSpPr/>
            <p:nvPr/>
          </p:nvSpPr>
          <p:spPr>
            <a:xfrm>
              <a:off x="2548370" y="2514108"/>
              <a:ext cx="68282" cy="22291"/>
            </a:xfrm>
            <a:custGeom>
              <a:avLst/>
              <a:gdLst/>
              <a:ahLst/>
              <a:cxnLst/>
              <a:rect l="l" t="t" r="r" b="b"/>
              <a:pathLst>
                <a:path w="1795" h="586" fill="none" extrusionOk="0">
                  <a:moveTo>
                    <a:pt x="1795" y="0"/>
                  </a:moveTo>
                  <a:lnTo>
                    <a:pt x="0" y="586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96;p44">
              <a:extLst>
                <a:ext uri="{FF2B5EF4-FFF2-40B4-BE49-F238E27FC236}">
                  <a16:creationId xmlns:a16="http://schemas.microsoft.com/office/drawing/2014/main" id="{8EBAFB48-EDC8-4344-BE69-4BC14A058188}"/>
                </a:ext>
              </a:extLst>
            </p:cNvPr>
            <p:cNvSpPr/>
            <p:nvPr/>
          </p:nvSpPr>
          <p:spPr>
            <a:xfrm>
              <a:off x="2429833" y="2308570"/>
              <a:ext cx="42148" cy="58049"/>
            </a:xfrm>
            <a:custGeom>
              <a:avLst/>
              <a:gdLst/>
              <a:ahLst/>
              <a:cxnLst/>
              <a:rect l="l" t="t" r="r" b="b"/>
              <a:pathLst>
                <a:path w="1108" h="1526" fill="none" extrusionOk="0">
                  <a:moveTo>
                    <a:pt x="1107" y="0"/>
                  </a:moveTo>
                  <a:lnTo>
                    <a:pt x="1" y="1525"/>
                  </a:lnTo>
                </a:path>
              </a:pathLst>
            </a:custGeom>
            <a:solidFill>
              <a:schemeClr val="accent4"/>
            </a:solidFill>
            <a:ln w="28575" cap="rnd" cmpd="sng">
              <a:solidFill>
                <a:srgbClr val="EEC83A"/>
              </a:solidFill>
              <a:prstDash val="solid"/>
              <a:miter lim="929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23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ind a Rainbow Day by Slidesgo">
  <a:themeElements>
    <a:clrScheme name="Simple Light">
      <a:dk1>
        <a:srgbClr val="434343"/>
      </a:dk1>
      <a:lt1>
        <a:srgbClr val="E1FDFF"/>
      </a:lt1>
      <a:dk2>
        <a:srgbClr val="FF7D7D"/>
      </a:dk2>
      <a:lt2>
        <a:srgbClr val="6AA0FF"/>
      </a:lt2>
      <a:accent1>
        <a:srgbClr val="FFBE5D"/>
      </a:accent1>
      <a:accent2>
        <a:srgbClr val="E8AEFF"/>
      </a:accent2>
      <a:accent3>
        <a:srgbClr val="6FFFBC"/>
      </a:accent3>
      <a:accent4>
        <a:srgbClr val="FFE340"/>
      </a:accent4>
      <a:accent5>
        <a:srgbClr val="00E8ED"/>
      </a:accent5>
      <a:accent6>
        <a:srgbClr val="FFFFB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587</Words>
  <Application>Microsoft Office PowerPoint</Application>
  <PresentationFormat>On-screen Show (16:9)</PresentationFormat>
  <Paragraphs>134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Roboto</vt:lpstr>
      <vt:lpstr>Montserrat</vt:lpstr>
      <vt:lpstr>Gochi Hand</vt:lpstr>
      <vt:lpstr>Verdana</vt:lpstr>
      <vt:lpstr>Calibri</vt:lpstr>
      <vt:lpstr>Wingdings 2</vt:lpstr>
      <vt:lpstr>Wingdings</vt:lpstr>
      <vt:lpstr>Arial</vt:lpstr>
      <vt:lpstr>Cambria Math</vt:lpstr>
      <vt:lpstr>Times New Roman</vt:lpstr>
      <vt:lpstr>Ubuntu</vt:lpstr>
      <vt:lpstr>Find a Rainbow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Cùng chơi nào</vt:lpstr>
      <vt:lpstr> Bí Mật trong quả bóng </vt:lpstr>
      <vt:lpstr>Chúng ta cùng mở lần lượt  từng quả bóng nhé!</vt:lpstr>
      <vt:lpstr>1</vt:lpstr>
      <vt:lpstr>PowerPoint Presentation</vt:lpstr>
      <vt:lpstr>PowerPoint Presentation</vt:lpstr>
      <vt:lpstr>PowerPoint Presentation</vt:lpstr>
      <vt:lpstr>PowerPoint Presentation</vt:lpstr>
      <vt:lpstr>Cảm ơn các bạn đã giúp tớ nhé!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hhh</dc:creator>
  <cp:lastModifiedBy>dell</cp:lastModifiedBy>
  <cp:revision>68</cp:revision>
  <dcterms:modified xsi:type="dcterms:W3CDTF">2023-01-18T16:18:58Z</dcterms:modified>
</cp:coreProperties>
</file>