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28"/>
  </p:notesMasterIdLst>
  <p:sldIdLst>
    <p:sldId id="260" r:id="rId2"/>
    <p:sldId id="286" r:id="rId3"/>
    <p:sldId id="263" r:id="rId4"/>
    <p:sldId id="285" r:id="rId5"/>
    <p:sldId id="301" r:id="rId6"/>
    <p:sldId id="302" r:id="rId7"/>
    <p:sldId id="303" r:id="rId8"/>
    <p:sldId id="304" r:id="rId9"/>
    <p:sldId id="305" r:id="rId10"/>
    <p:sldId id="306" r:id="rId11"/>
    <p:sldId id="287" r:id="rId12"/>
    <p:sldId id="265" r:id="rId13"/>
    <p:sldId id="288" r:id="rId14"/>
    <p:sldId id="289" r:id="rId15"/>
    <p:sldId id="290" r:id="rId16"/>
    <p:sldId id="291" r:id="rId17"/>
    <p:sldId id="292" r:id="rId18"/>
    <p:sldId id="293" r:id="rId19"/>
    <p:sldId id="264" r:id="rId20"/>
    <p:sldId id="294" r:id="rId21"/>
    <p:sldId id="296" r:id="rId22"/>
    <p:sldId id="297" r:id="rId23"/>
    <p:sldId id="298" r:id="rId24"/>
    <p:sldId id="300" r:id="rId25"/>
    <p:sldId id="299" r:id="rId26"/>
    <p:sldId id="284" r:id="rId27"/>
  </p:sldIdLst>
  <p:sldSz cx="12192000" cy="6858000"/>
  <p:notesSz cx="6858000" cy="9144000"/>
  <p:embeddedFontLst>
    <p:embeddedFont>
      <p:font typeface="等线" panose="02010600030101010101" pitchFamily="2" charset="-122"/>
      <p:regular r:id="rId29"/>
    </p:embeddedFont>
    <p:embeddedFont>
      <p:font typeface="Bahnschrift SemiBold Condensed" panose="020B0502040204020203" pitchFamily="34" charset="0"/>
      <p:bold r:id="rId30"/>
    </p:embeddedFont>
    <p:embeddedFont>
      <p:font typeface="Cambria" panose="02040503050406030204" pitchFamily="18" charset="0"/>
      <p:regular r:id="rId31"/>
      <p:bold r:id="rId32"/>
      <p:italic r:id="rId33"/>
      <p:boldItalic r:id="rId34"/>
    </p:embeddedFont>
    <p:embeddedFont>
      <p:font typeface="Magneto" panose="04030805050802020D02" pitchFamily="82" charset="0"/>
      <p:bold r:id="rId35"/>
    </p:embeddedFont>
    <p:embeddedFont>
      <p:font typeface="MV Boli" panose="02000500030200090000" pitchFamily="2" charset="0"/>
      <p:regular r:id="rId36"/>
    </p:embeddedFont>
    <p:embeddedFont>
      <p:font typeface="UTM A&amp;S Heartbeat" panose="02040603050506020204" pitchFamily="18" charset="0"/>
      <p:regular r:id="rId37"/>
    </p:embeddedFont>
    <p:embeddedFont>
      <p:font typeface="UTM Alba Matter" panose="02040603050506020204" pitchFamily="18" charset="0"/>
      <p:regular r:id="rId38"/>
    </p:embeddedFont>
    <p:embeddedFont>
      <p:font typeface="UTM Amerika Sans" panose="02040603050506020204" pitchFamily="18" charset="0"/>
      <p:regular r:id="rId39"/>
    </p:embeddedFont>
    <p:embeddedFont>
      <p:font typeface="UTM Androgyne" panose="02040603050506020204" pitchFamily="18" charset="0"/>
      <p:regular r:id="rId40"/>
    </p:embeddedFont>
    <p:embeddedFont>
      <p:font typeface="UTM Aquarelle" panose="02040603050506020204" pitchFamily="18" charset="0"/>
      <p:regular r:id="rId41"/>
    </p:embeddedFont>
    <p:embeddedFont>
      <p:font typeface="UTM Aristote" panose="02040603050506020204" pitchFamily="18" charset="0"/>
      <p:regular r:id="rId42"/>
    </p:embeddedFont>
    <p:embeddedFont>
      <p:font typeface="UTM Azuki" panose="02040603050506020204" pitchFamily="18" charset="0"/>
      <p:regular r:id="rId43"/>
    </p:embeddedFont>
    <p:embeddedFont>
      <p:font typeface="UTM Cooper Black" panose="02040603050506020204" pitchFamily="18" charset="0"/>
      <p:regular r:id="rId44"/>
      <p:italic r:id="rId45"/>
    </p:embeddedFont>
  </p:embeddedFontLst>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6E74"/>
    <a:srgbClr val="C91449"/>
    <a:srgbClr val="CD8352"/>
    <a:srgbClr val="2B726B"/>
    <a:srgbClr val="EA4618"/>
    <a:srgbClr val="72492D"/>
    <a:srgbClr val="E94719"/>
    <a:srgbClr val="FBDABC"/>
    <a:srgbClr val="643D69"/>
    <a:srgbClr val="7B54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4" autoAdjust="0"/>
    <p:restoredTop sz="94660"/>
  </p:normalViewPr>
  <p:slideViewPr>
    <p:cSldViewPr snapToGrid="0">
      <p:cViewPr varScale="1">
        <p:scale>
          <a:sx n="59" d="100"/>
          <a:sy n="59" d="100"/>
        </p:scale>
        <p:origin x="940" y="6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776298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266812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08980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414076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351979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170943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82996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56107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297287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51195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E81FCA-B286-4C50-9897-4DF00C1894C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4A103-EB9B-4C9C-B2D5-9648B60D66BC}" type="slidenum">
              <a:rPr lang="en-US" smtClean="0"/>
              <a:t>‹#›</a:t>
            </a:fld>
            <a:endParaRPr lang="en-US"/>
          </a:p>
        </p:txBody>
      </p:sp>
    </p:spTree>
    <p:extLst>
      <p:ext uri="{BB962C8B-B14F-4D97-AF65-F5344CB8AC3E}">
        <p14:creationId xmlns:p14="http://schemas.microsoft.com/office/powerpoint/2010/main" val="191082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2.png"/><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4.wdp"/><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hdphoto" Target="../media/hdphoto10.wdp"/><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2.png"/><Relationship Id="rId5" Type="http://schemas.microsoft.com/office/2007/relationships/hdphoto" Target="../media/hdphoto11.wdp"/><Relationship Id="rId10" Type="http://schemas.openxmlformats.org/officeDocument/2006/relationships/image" Target="../media/image6.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slide" Target="slide10.xml"/><Relationship Id="rId3" Type="http://schemas.openxmlformats.org/officeDocument/2006/relationships/image" Target="../media/image26.png"/><Relationship Id="rId21" Type="http://schemas.openxmlformats.org/officeDocument/2006/relationships/image" Target="../media/image43.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5.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slide" Target="slide7.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slide" Target="slide9.xml"/><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4.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slide" Target="slide8.xml"/><Relationship Id="rId27"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35" name="图片 2">
            <a:extLst>
              <a:ext uri="{FF2B5EF4-FFF2-40B4-BE49-F238E27FC236}">
                <a16:creationId xmlns:a16="http://schemas.microsoft.com/office/drawing/2014/main" id="{CA2BE855-F9E0-4987-9F1F-4312E7789E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029440">
            <a:off x="-2947655" y="-8763981"/>
            <a:ext cx="19207746" cy="19200514"/>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7">
            <a:extLst>
              <a:ext uri="{28A0092B-C50C-407E-A947-70E740481C1C}">
                <a14:useLocalDpi xmlns:a14="http://schemas.microsoft.com/office/drawing/2010/main" val="0"/>
              </a:ext>
            </a:extLst>
          </a:blip>
          <a:srcRect b="17294"/>
          <a:stretch/>
        </p:blipFill>
        <p:spPr>
          <a:xfrm>
            <a:off x="-1" y="4254243"/>
            <a:ext cx="4359961"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10">
            <a:extLst>
              <a:ext uri="{28A0092B-C50C-407E-A947-70E740481C1C}">
                <a14:useLocalDpi xmlns:a14="http://schemas.microsoft.com/office/drawing/2010/main" val="0"/>
              </a:ext>
            </a:extLst>
          </a:blip>
          <a:srcRect b="7286"/>
          <a:stretch/>
        </p:blipFill>
        <p:spPr>
          <a:xfrm>
            <a:off x="-55229" y="4984222"/>
            <a:ext cx="4116590"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814061" y="305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8365932" y="4359740"/>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6">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5409" y="1551103"/>
            <a:ext cx="3567220" cy="4565810"/>
          </a:xfrm>
          <a:prstGeom prst="rect">
            <a:avLst/>
          </a:prstGeom>
        </p:spPr>
      </p:pic>
      <p:pic>
        <p:nvPicPr>
          <p:cNvPr id="55" name="5c50911e6eb3f">
            <a:hlinkClick r:id="" action="ppaction://media"/>
            <a:extLst>
              <a:ext uri="{FF2B5EF4-FFF2-40B4-BE49-F238E27FC236}">
                <a16:creationId xmlns:a16="http://schemas.microsoft.com/office/drawing/2014/main" id="{2FED1F5B-76BB-481E-B149-BD506D03B23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4401" y="-451669"/>
            <a:ext cx="609600" cy="609600"/>
          </a:xfrm>
          <a:prstGeom prst="rect">
            <a:avLst/>
          </a:prstGeom>
        </p:spPr>
      </p:pic>
      <p:pic>
        <p:nvPicPr>
          <p:cNvPr id="29" name="Picture 2" descr="https://lh3.googleusercontent.com/SyMXCy4PC5TKV44BrcLp7j9vI26kQlSOrkf6KaTckEM_GGkQBKsHpP30Ku5B-PwacCBImUcG6y6tvINA-qRw5PcJmMudQp5r2TXsb4ESwDjUIoDgjcRyrfGi2Gl37EjUMPZ32Ps"/>
          <p:cNvPicPr>
            <a:picLocks noChangeAspect="1" noChangeArrowheads="1"/>
          </p:cNvPicPr>
          <p:nvPr/>
        </p:nvPicPr>
        <p:blipFill rotWithShape="1">
          <a:blip r:embed="rId19">
            <a:extLst>
              <a:ext uri="{28A0092B-C50C-407E-A947-70E740481C1C}">
                <a14:useLocalDpi xmlns:a14="http://schemas.microsoft.com/office/drawing/2010/main" val="0"/>
              </a:ext>
            </a:extLst>
          </a:blip>
          <a:srcRect l="24117" r="18857" b="27659"/>
          <a:stretch/>
        </p:blipFill>
        <p:spPr bwMode="auto">
          <a:xfrm>
            <a:off x="8508036" y="2082268"/>
            <a:ext cx="4393870" cy="47860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544457" y="160134"/>
            <a:ext cx="4511171" cy="923330"/>
          </a:xfrm>
          <a:prstGeom prst="rect">
            <a:avLst/>
          </a:prstGeom>
        </p:spPr>
        <p:txBody>
          <a:bodyPr wrap="none">
            <a:spAutoFit/>
          </a:bodyPr>
          <a:lstStyle/>
          <a:p>
            <a:r>
              <a:rPr lang="en-US" sz="5400" dirty="0" err="1">
                <a:solidFill>
                  <a:srgbClr val="229CA6"/>
                </a:solidFill>
                <a:effectLst>
                  <a:glow rad="63500">
                    <a:srgbClr val="FFC000">
                      <a:alpha val="40000"/>
                    </a:srgbClr>
                  </a:glow>
                </a:effectLst>
                <a:latin typeface="UTM Aquarelle" panose="02040603050506020204" pitchFamily="18" charset="0"/>
              </a:rPr>
              <a:t>Luyện</a:t>
            </a:r>
            <a:r>
              <a:rPr lang="en-US" sz="5400" dirty="0">
                <a:solidFill>
                  <a:srgbClr val="229CA6"/>
                </a:solidFill>
                <a:effectLst>
                  <a:glow rad="63500">
                    <a:srgbClr val="FFC000">
                      <a:alpha val="40000"/>
                    </a:srgbClr>
                  </a:glow>
                </a:effectLst>
                <a:latin typeface="UTM Aquarelle" panose="02040603050506020204" pitchFamily="18" charset="0"/>
              </a:rPr>
              <a:t> </a:t>
            </a:r>
            <a:r>
              <a:rPr lang="en-US" sz="5400" dirty="0" err="1">
                <a:solidFill>
                  <a:srgbClr val="229CA6"/>
                </a:solidFill>
                <a:effectLst>
                  <a:glow rad="63500">
                    <a:srgbClr val="FFC000">
                      <a:alpha val="40000"/>
                    </a:srgbClr>
                  </a:glow>
                </a:effectLst>
                <a:latin typeface="UTM Aquarelle" panose="02040603050506020204" pitchFamily="18" charset="0"/>
              </a:rPr>
              <a:t>từ</a:t>
            </a:r>
            <a:r>
              <a:rPr lang="en-US" sz="5400" dirty="0">
                <a:solidFill>
                  <a:srgbClr val="229CA6"/>
                </a:solidFill>
                <a:effectLst>
                  <a:glow rad="63500">
                    <a:srgbClr val="FFC000">
                      <a:alpha val="40000"/>
                    </a:srgbClr>
                  </a:glow>
                </a:effectLst>
                <a:latin typeface="UTM Aquarelle" panose="02040603050506020204" pitchFamily="18" charset="0"/>
              </a:rPr>
              <a:t> </a:t>
            </a:r>
            <a:r>
              <a:rPr lang="en-US" sz="5400" dirty="0" err="1">
                <a:solidFill>
                  <a:srgbClr val="229CA6"/>
                </a:solidFill>
                <a:effectLst>
                  <a:glow rad="63500">
                    <a:srgbClr val="FFC000">
                      <a:alpha val="40000"/>
                    </a:srgbClr>
                  </a:glow>
                </a:effectLst>
                <a:latin typeface="UTM Aquarelle" panose="02040603050506020204" pitchFamily="18" charset="0"/>
              </a:rPr>
              <a:t>và</a:t>
            </a:r>
            <a:r>
              <a:rPr lang="en-US" sz="5400" dirty="0">
                <a:solidFill>
                  <a:srgbClr val="229CA6"/>
                </a:solidFill>
                <a:effectLst>
                  <a:glow rad="63500">
                    <a:srgbClr val="FFC000">
                      <a:alpha val="40000"/>
                    </a:srgbClr>
                  </a:glow>
                </a:effectLst>
                <a:latin typeface="UTM Aquarelle" panose="02040603050506020204" pitchFamily="18" charset="0"/>
              </a:rPr>
              <a:t> </a:t>
            </a:r>
            <a:r>
              <a:rPr lang="en-US" sz="5400" dirty="0" err="1">
                <a:solidFill>
                  <a:srgbClr val="229CA6"/>
                </a:solidFill>
                <a:effectLst>
                  <a:glow rad="63500">
                    <a:srgbClr val="FFC000">
                      <a:alpha val="40000"/>
                    </a:srgbClr>
                  </a:glow>
                </a:effectLst>
                <a:latin typeface="UTM Aquarelle" panose="02040603050506020204" pitchFamily="18" charset="0"/>
              </a:rPr>
              <a:t>câu</a:t>
            </a:r>
            <a:endParaRPr lang="en-US" sz="5400" dirty="0">
              <a:solidFill>
                <a:srgbClr val="229CA6"/>
              </a:solidFill>
              <a:effectLst>
                <a:glow rad="63500">
                  <a:srgbClr val="FFC000">
                    <a:alpha val="40000"/>
                  </a:srgbClr>
                </a:glow>
              </a:effectLst>
              <a:latin typeface="UTM Aquarelle" panose="02040603050506020204" pitchFamily="18" charset="0"/>
            </a:endParaRPr>
          </a:p>
        </p:txBody>
      </p:sp>
      <p:grpSp>
        <p:nvGrpSpPr>
          <p:cNvPr id="32" name="Group 31"/>
          <p:cNvGrpSpPr/>
          <p:nvPr/>
        </p:nvGrpSpPr>
        <p:grpSpPr>
          <a:xfrm>
            <a:off x="3738454" y="1125016"/>
            <a:ext cx="6502897" cy="2583160"/>
            <a:chOff x="1064663" y="1660701"/>
            <a:chExt cx="8624139" cy="3216018"/>
          </a:xfrm>
        </p:grpSpPr>
        <p:sp>
          <p:nvSpPr>
            <p:cNvPr id="33" name="TextBox 32"/>
            <p:cNvSpPr txBox="1"/>
            <p:nvPr/>
          </p:nvSpPr>
          <p:spPr>
            <a:xfrm>
              <a:off x="1064663" y="1696326"/>
              <a:ext cx="8526484" cy="3180393"/>
            </a:xfrm>
            <a:prstGeom prst="rect">
              <a:avLst/>
            </a:prstGeom>
            <a:noFill/>
          </p:spPr>
          <p:txBody>
            <a:bodyPr wrap="square" rtlCol="0">
              <a:spAutoFit/>
            </a:bodyPr>
            <a:lstStyle/>
            <a:p>
              <a:pPr algn="ctr"/>
              <a:r>
                <a:rPr lang="en-US" sz="8000" dirty="0">
                  <a:solidFill>
                    <a:srgbClr val="225E30"/>
                  </a:solidFill>
                  <a:latin typeface="UTM Cooper Black" panose="02040603050506020204" pitchFamily="18" charset="0"/>
                </a:rPr>
                <a:t>LUYỆN TẬP </a:t>
              </a:r>
            </a:p>
            <a:p>
              <a:pPr algn="ctr"/>
              <a:r>
                <a:rPr lang="en-US" sz="8000" dirty="0">
                  <a:solidFill>
                    <a:srgbClr val="225E30"/>
                  </a:solidFill>
                  <a:latin typeface="UTM Cooper Black" panose="02040603050506020204" pitchFamily="18" charset="0"/>
                </a:rPr>
                <a:t>VỀ CÂU HỎI</a:t>
              </a:r>
            </a:p>
          </p:txBody>
        </p:sp>
        <p:sp>
          <p:nvSpPr>
            <p:cNvPr id="34" name="TextBox 33"/>
            <p:cNvSpPr txBox="1"/>
            <p:nvPr/>
          </p:nvSpPr>
          <p:spPr>
            <a:xfrm>
              <a:off x="1162318" y="1660701"/>
              <a:ext cx="8526484" cy="318039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000" dirty="0">
                  <a:solidFill>
                    <a:srgbClr val="64AF2F"/>
                  </a:solidFill>
                  <a:latin typeface="UTM Cooper Black" panose="02040603050506020204" pitchFamily="18" charset="0"/>
                </a:rPr>
                <a:t>LUYỆN TẬP </a:t>
              </a:r>
            </a:p>
            <a:p>
              <a:pPr algn="ctr"/>
              <a:r>
                <a:rPr lang="en-US" sz="8000" dirty="0">
                  <a:solidFill>
                    <a:srgbClr val="64AF2F"/>
                  </a:solidFill>
                  <a:latin typeface="UTM Cooper Black" panose="02040603050506020204" pitchFamily="18" charset="0"/>
                </a:rPr>
                <a:t>VỀ CÂU HỎI</a:t>
              </a:r>
            </a:p>
          </p:txBody>
        </p:sp>
      </p:grpSp>
      <p:pic>
        <p:nvPicPr>
          <p:cNvPr id="37" name="Picture 36"/>
          <p:cNvPicPr>
            <a:picLocks noChangeAspect="1"/>
          </p:cNvPicPr>
          <p:nvPr/>
        </p:nvPicPr>
        <p:blipFill rotWithShape="1">
          <a:blip r:embed="rId20" cstate="print">
            <a:extLst>
              <a:ext uri="{28A0092B-C50C-407E-A947-70E740481C1C}">
                <a14:useLocalDpi xmlns:a14="http://schemas.microsoft.com/office/drawing/2010/main" val="0"/>
              </a:ext>
            </a:extLst>
          </a:blip>
          <a:srcRect t="36972"/>
          <a:stretch/>
        </p:blipFill>
        <p:spPr>
          <a:xfrm>
            <a:off x="-1550981" y="-29785"/>
            <a:ext cx="1622221" cy="1732126"/>
          </a:xfrm>
          <a:prstGeom prst="rect">
            <a:avLst/>
          </a:prstGeom>
        </p:spPr>
      </p:pic>
      <p:pic>
        <p:nvPicPr>
          <p:cNvPr id="42" name="图片 2">
            <a:extLst>
              <a:ext uri="{FF2B5EF4-FFF2-40B4-BE49-F238E27FC236}">
                <a16:creationId xmlns:a16="http://schemas.microsoft.com/office/drawing/2014/main" id="{7D054EC0-6CB6-482E-B374-0910C2508D9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64900" y="3703374"/>
            <a:ext cx="3848056" cy="3084248"/>
          </a:xfrm>
          <a:prstGeom prst="rect">
            <a:avLst/>
          </a:prstGeom>
        </p:spPr>
      </p:pic>
      <p:sp>
        <p:nvSpPr>
          <p:cNvPr id="43" name="TextBox 42"/>
          <p:cNvSpPr txBox="1"/>
          <p:nvPr/>
        </p:nvSpPr>
        <p:spPr>
          <a:xfrm>
            <a:off x="10566411" y="6488612"/>
            <a:ext cx="1927225" cy="369332"/>
          </a:xfrm>
          <a:prstGeom prst="rect">
            <a:avLst/>
          </a:prstGeom>
          <a:noFill/>
        </p:spPr>
        <p:txBody>
          <a:bodyPr wrap="square" rtlCol="0">
            <a:spAutoFit/>
          </a:bodyPr>
          <a:lstStyle/>
          <a:p>
            <a:r>
              <a:rPr lang="en-US" dirty="0">
                <a:solidFill>
                  <a:srgbClr val="836E74"/>
                </a:solidFill>
                <a:latin typeface="UTM A&amp;S Heartbeat" panose="02040603050506020204" pitchFamily="18" charset="0"/>
              </a:rPr>
              <a:t>MĂNG NON</a:t>
            </a: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5"/>
                                        </p:tgtEl>
                                      </p:cBhvr>
                                    </p:cmd>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4500"/>
                            </p:stCondLst>
                            <p:childTnLst>
                              <p:par>
                                <p:cTn id="34" presetID="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0-#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1+#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31"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fltVal val="0"/>
                                          </p:val>
                                        </p:tav>
                                        <p:tav tm="100000">
                                          <p:val>
                                            <p:strVal val="#ppt_w"/>
                                          </p:val>
                                        </p:tav>
                                      </p:tavLst>
                                    </p:anim>
                                    <p:anim calcmode="lin" valueType="num">
                                      <p:cBhvr>
                                        <p:cTn id="46" dur="1000" fill="hold"/>
                                        <p:tgtEl>
                                          <p:spTgt spid="40"/>
                                        </p:tgtEl>
                                        <p:attrNameLst>
                                          <p:attrName>ppt_h</p:attrName>
                                        </p:attrNameLst>
                                      </p:cBhvr>
                                      <p:tavLst>
                                        <p:tav tm="0">
                                          <p:val>
                                            <p:fltVal val="0"/>
                                          </p:val>
                                        </p:tav>
                                        <p:tav tm="100000">
                                          <p:val>
                                            <p:strVal val="#ppt_h"/>
                                          </p:val>
                                        </p:tav>
                                      </p:tavLst>
                                    </p:anim>
                                    <p:anim calcmode="lin" valueType="num">
                                      <p:cBhvr>
                                        <p:cTn id="47" dur="1000" fill="hold"/>
                                        <p:tgtEl>
                                          <p:spTgt spid="40"/>
                                        </p:tgtEl>
                                        <p:attrNameLst>
                                          <p:attrName>style.rotation</p:attrName>
                                        </p:attrNameLst>
                                      </p:cBhvr>
                                      <p:tavLst>
                                        <p:tav tm="0">
                                          <p:val>
                                            <p:fltVal val="90"/>
                                          </p:val>
                                        </p:tav>
                                        <p:tav tm="100000">
                                          <p:val>
                                            <p:fltVal val="0"/>
                                          </p:val>
                                        </p:tav>
                                      </p:tavLst>
                                    </p:anim>
                                    <p:animEffect transition="in" filter="fade">
                                      <p:cBhvr>
                                        <p:cTn id="48" dur="1000"/>
                                        <p:tgtEl>
                                          <p:spTgt spid="40"/>
                                        </p:tgtEl>
                                      </p:cBhvr>
                                    </p:animEffect>
                                  </p:childTnLst>
                                </p:cTn>
                              </p:par>
                              <p:par>
                                <p:cTn id="49" presetID="3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fltVal val="0"/>
                                          </p:val>
                                        </p:tav>
                                        <p:tav tm="100000">
                                          <p:val>
                                            <p:strVal val="#ppt_w"/>
                                          </p:val>
                                        </p:tav>
                                      </p:tavLst>
                                    </p:anim>
                                    <p:anim calcmode="lin" valueType="num">
                                      <p:cBhvr>
                                        <p:cTn id="52" dur="1000" fill="hold"/>
                                        <p:tgtEl>
                                          <p:spTgt spid="26"/>
                                        </p:tgtEl>
                                        <p:attrNameLst>
                                          <p:attrName>ppt_h</p:attrName>
                                        </p:attrNameLst>
                                      </p:cBhvr>
                                      <p:tavLst>
                                        <p:tav tm="0">
                                          <p:val>
                                            <p:fltVal val="0"/>
                                          </p:val>
                                        </p:tav>
                                        <p:tav tm="100000">
                                          <p:val>
                                            <p:strVal val="#ppt_h"/>
                                          </p:val>
                                        </p:tav>
                                      </p:tavLst>
                                    </p:anim>
                                    <p:anim calcmode="lin" valueType="num">
                                      <p:cBhvr>
                                        <p:cTn id="53" dur="1000" fill="hold"/>
                                        <p:tgtEl>
                                          <p:spTgt spid="26"/>
                                        </p:tgtEl>
                                        <p:attrNameLst>
                                          <p:attrName>style.rotation</p:attrName>
                                        </p:attrNameLst>
                                      </p:cBhvr>
                                      <p:tavLst>
                                        <p:tav tm="0">
                                          <p:val>
                                            <p:fltVal val="90"/>
                                          </p:val>
                                        </p:tav>
                                        <p:tav tm="100000">
                                          <p:val>
                                            <p:fltVal val="0"/>
                                          </p:val>
                                        </p:tav>
                                      </p:tavLst>
                                    </p:anim>
                                    <p:animEffect transition="in" filter="fade">
                                      <p:cBhvr>
                                        <p:cTn id="54" dur="1000"/>
                                        <p:tgtEl>
                                          <p:spTgt spid="26"/>
                                        </p:tgtEl>
                                      </p:cBhvr>
                                    </p:animEffect>
                                  </p:childTnLst>
                                </p:cTn>
                              </p:par>
                              <p:par>
                                <p:cTn id="55" presetID="26"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80">
                                          <p:stCondLst>
                                            <p:cond delay="0"/>
                                          </p:stCondLst>
                                        </p:cTn>
                                        <p:tgtEl>
                                          <p:spTgt spid="42"/>
                                        </p:tgtEl>
                                      </p:cBhvr>
                                    </p:animEffect>
                                    <p:anim calcmode="lin" valueType="num">
                                      <p:cBhvr>
                                        <p:cTn id="5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3" dur="26">
                                          <p:stCondLst>
                                            <p:cond delay="650"/>
                                          </p:stCondLst>
                                        </p:cTn>
                                        <p:tgtEl>
                                          <p:spTgt spid="42"/>
                                        </p:tgtEl>
                                      </p:cBhvr>
                                      <p:to x="100000" y="60000"/>
                                    </p:animScale>
                                    <p:animScale>
                                      <p:cBhvr>
                                        <p:cTn id="64" dur="166" decel="50000">
                                          <p:stCondLst>
                                            <p:cond delay="676"/>
                                          </p:stCondLst>
                                        </p:cTn>
                                        <p:tgtEl>
                                          <p:spTgt spid="42"/>
                                        </p:tgtEl>
                                      </p:cBhvr>
                                      <p:to x="100000" y="100000"/>
                                    </p:animScale>
                                    <p:animScale>
                                      <p:cBhvr>
                                        <p:cTn id="65" dur="26">
                                          <p:stCondLst>
                                            <p:cond delay="1312"/>
                                          </p:stCondLst>
                                        </p:cTn>
                                        <p:tgtEl>
                                          <p:spTgt spid="42"/>
                                        </p:tgtEl>
                                      </p:cBhvr>
                                      <p:to x="100000" y="80000"/>
                                    </p:animScale>
                                    <p:animScale>
                                      <p:cBhvr>
                                        <p:cTn id="66" dur="166" decel="50000">
                                          <p:stCondLst>
                                            <p:cond delay="1338"/>
                                          </p:stCondLst>
                                        </p:cTn>
                                        <p:tgtEl>
                                          <p:spTgt spid="42"/>
                                        </p:tgtEl>
                                      </p:cBhvr>
                                      <p:to x="100000" y="100000"/>
                                    </p:animScale>
                                    <p:animScale>
                                      <p:cBhvr>
                                        <p:cTn id="67" dur="26">
                                          <p:stCondLst>
                                            <p:cond delay="1642"/>
                                          </p:stCondLst>
                                        </p:cTn>
                                        <p:tgtEl>
                                          <p:spTgt spid="42"/>
                                        </p:tgtEl>
                                      </p:cBhvr>
                                      <p:to x="100000" y="90000"/>
                                    </p:animScale>
                                    <p:animScale>
                                      <p:cBhvr>
                                        <p:cTn id="68" dur="166" decel="50000">
                                          <p:stCondLst>
                                            <p:cond delay="1668"/>
                                          </p:stCondLst>
                                        </p:cTn>
                                        <p:tgtEl>
                                          <p:spTgt spid="42"/>
                                        </p:tgtEl>
                                      </p:cBhvr>
                                      <p:to x="100000" y="100000"/>
                                    </p:animScale>
                                    <p:animScale>
                                      <p:cBhvr>
                                        <p:cTn id="69" dur="26">
                                          <p:stCondLst>
                                            <p:cond delay="1808"/>
                                          </p:stCondLst>
                                        </p:cTn>
                                        <p:tgtEl>
                                          <p:spTgt spid="42"/>
                                        </p:tgtEl>
                                      </p:cBhvr>
                                      <p:to x="100000" y="95000"/>
                                    </p:animScale>
                                    <p:animScale>
                                      <p:cBhvr>
                                        <p:cTn id="70" dur="166" decel="50000">
                                          <p:stCondLst>
                                            <p:cond delay="1834"/>
                                          </p:stCondLst>
                                        </p:cTn>
                                        <p:tgtEl>
                                          <p:spTgt spid="42"/>
                                        </p:tgtEl>
                                      </p:cBhvr>
                                      <p:to x="100000" y="100000"/>
                                    </p:animScale>
                                  </p:childTnLst>
                                </p:cTn>
                              </p:par>
                            </p:childTnLst>
                          </p:cTn>
                        </p:par>
                        <p:par>
                          <p:cTn id="71" fill="hold">
                            <p:stCondLst>
                              <p:cond delay="7000"/>
                            </p:stCondLst>
                            <p:childTnLst>
                              <p:par>
                                <p:cTn id="72" presetID="10" presetClass="entr" presetSubtype="0" fill="hold"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par>
                          <p:cTn id="75" fill="hold">
                            <p:stCondLst>
                              <p:cond delay="7500"/>
                            </p:stCondLst>
                            <p:childTnLst>
                              <p:par>
                                <p:cTn id="76" presetID="53" presetClass="entr" presetSubtype="16"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par>
                                <p:cTn id="81" presetID="42"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1000"/>
                                        <p:tgtEl>
                                          <p:spTgt spid="30"/>
                                        </p:tgtEl>
                                      </p:cBhvr>
                                    </p:animEffect>
                                    <p:anim calcmode="lin" valueType="num">
                                      <p:cBhvr>
                                        <p:cTn id="84" dur="1000" fill="hold"/>
                                        <p:tgtEl>
                                          <p:spTgt spid="30"/>
                                        </p:tgtEl>
                                        <p:attrNameLst>
                                          <p:attrName>ppt_x</p:attrName>
                                        </p:attrNameLst>
                                      </p:cBhvr>
                                      <p:tavLst>
                                        <p:tav tm="0">
                                          <p:val>
                                            <p:strVal val="#ppt_x"/>
                                          </p:val>
                                        </p:tav>
                                        <p:tav tm="100000">
                                          <p:val>
                                            <p:strVal val="#ppt_x"/>
                                          </p:val>
                                        </p:tav>
                                      </p:tavLst>
                                    </p:anim>
                                    <p:anim calcmode="lin" valueType="num">
                                      <p:cBhvr>
                                        <p:cTn id="85" dur="1000" fill="hold"/>
                                        <p:tgtEl>
                                          <p:spTgt spid="30"/>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anim calcmode="lin" valueType="num">
                                      <p:cBhvr>
                                        <p:cTn id="89" dur="1000" fill="hold"/>
                                        <p:tgtEl>
                                          <p:spTgt spid="32"/>
                                        </p:tgtEl>
                                        <p:attrNameLst>
                                          <p:attrName>ppt_x</p:attrName>
                                        </p:attrNameLst>
                                      </p:cBhvr>
                                      <p:tavLst>
                                        <p:tav tm="0">
                                          <p:val>
                                            <p:strVal val="#ppt_x"/>
                                          </p:val>
                                        </p:tav>
                                        <p:tav tm="100000">
                                          <p:val>
                                            <p:strVal val="#ppt_x"/>
                                          </p:val>
                                        </p:tav>
                                      </p:tavLst>
                                    </p:anim>
                                    <p:anim calcmode="lin" valueType="num">
                                      <p:cBhvr>
                                        <p:cTn id="9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91" repeatCount="indefinite" fill="hold" display="0">
                  <p:stCondLst>
                    <p:cond delay="indefinite"/>
                  </p:stCondLst>
                  <p:endCondLst>
                    <p:cond evt="onStopAudio" delay="0">
                      <p:tgtEl>
                        <p:sldTgt/>
                      </p:tgtEl>
                    </p:cond>
                  </p:endCondLst>
                </p:cTn>
                <p:tgtEl>
                  <p:spTgt spid="55"/>
                </p:tgtEl>
              </p:cMediaNode>
            </p:audio>
          </p:childTnLst>
        </p:cTn>
      </p:par>
    </p:tnLst>
    <p:bldLst>
      <p:bldP spid="40"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esktop\Nong trai\88547877.jpg"/>
          <p:cNvPicPr>
            <a:picLocks noChangeAspect="1"/>
          </p:cNvPicPr>
          <p:nvPr/>
        </p:nvPicPr>
        <p:blipFill>
          <a:blip r:embed="rId2"/>
          <a:stretch>
            <a:fillRect/>
          </a:stretch>
        </p:blipFill>
        <p:spPr>
          <a:xfrm>
            <a:off x="0" y="0"/>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2971800" y="1223964"/>
            <a:ext cx="6019800" cy="1323439"/>
          </a:xfrm>
          <a:prstGeom prst="rect">
            <a:avLst/>
          </a:prstGeom>
          <a:noFill/>
          <a:ln w="9525">
            <a:noFill/>
          </a:ln>
        </p:spPr>
        <p:txBody>
          <a:bodyPr>
            <a:spAutoFit/>
          </a:bodyPr>
          <a:lstStyle/>
          <a:p>
            <a:r>
              <a:rPr lang="en-US" altLang="en-US" sz="4000" b="1" dirty="0" err="1">
                <a:solidFill>
                  <a:srgbClr val="FFFF00"/>
                </a:solidFill>
                <a:latin typeface="UTM Azuki" panose="02040603050506020204" pitchFamily="18" charset="0"/>
                <a:cs typeface="Arial" panose="020B0604020202020204" pitchFamily="34" charset="0"/>
              </a:rPr>
              <a:t>Em</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hãy</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đặt</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một</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câu</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để</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tự</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hỏi</a:t>
            </a:r>
            <a:r>
              <a:rPr lang="en-US" altLang="en-US" sz="4000" b="1" dirty="0">
                <a:solidFill>
                  <a:srgbClr val="FFFF00"/>
                </a:solidFill>
                <a:latin typeface="UTM Azuki" panose="02040603050506020204" pitchFamily="18" charset="0"/>
                <a:cs typeface="Arial" panose="020B0604020202020204" pitchFamily="34" charset="0"/>
              </a:rPr>
              <a:t> </a:t>
            </a:r>
            <a:r>
              <a:rPr lang="en-US" altLang="en-US" sz="4000" b="1" dirty="0" err="1">
                <a:solidFill>
                  <a:srgbClr val="FFFF00"/>
                </a:solidFill>
                <a:latin typeface="UTM Azuki" panose="02040603050506020204" pitchFamily="18" charset="0"/>
                <a:cs typeface="Arial" panose="020B0604020202020204" pitchFamily="34" charset="0"/>
              </a:rPr>
              <a:t>mình</a:t>
            </a:r>
            <a:r>
              <a:rPr lang="en-US" altLang="en-US" sz="4000" b="1" dirty="0">
                <a:solidFill>
                  <a:srgbClr val="FFFF00"/>
                </a:solidFill>
                <a:latin typeface="UTM Azuki" panose="02040603050506020204" pitchFamily="18" charset="0"/>
                <a:cs typeface="Arial" panose="020B0604020202020204" pitchFamily="34" charset="0"/>
              </a:rPr>
              <a:t> ?</a:t>
            </a:r>
            <a:endParaRPr lang="en-US" altLang="en-US" sz="4000" b="1" dirty="0">
              <a:solidFill>
                <a:srgbClr val="FFFF00"/>
              </a:solidFill>
              <a:latin typeface="UTM Azuki" panose="02040603050506020204" pitchFamily="18" charset="0"/>
              <a:ea typeface="Arial" panose="020B0604020202020204" pitchFamily="34" charset="0"/>
            </a:endParaRPr>
          </a:p>
        </p:txBody>
      </p:sp>
      <p:pic>
        <p:nvPicPr>
          <p:cNvPr id="11"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12742749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กลุ่ม 45"/>
          <p:cNvGrpSpPr/>
          <p:nvPr/>
        </p:nvGrpSpPr>
        <p:grpSpPr>
          <a:xfrm rot="16200000">
            <a:off x="5084600" y="75724"/>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 name="TextBox 8"/>
          <p:cNvSpPr txBox="1"/>
          <p:nvPr/>
        </p:nvSpPr>
        <p:spPr>
          <a:xfrm>
            <a:off x="3275343" y="2116660"/>
            <a:ext cx="5465069" cy="1323439"/>
          </a:xfrm>
          <a:prstGeom prst="rect">
            <a:avLst/>
          </a:prstGeom>
          <a:noFill/>
        </p:spPr>
        <p:txBody>
          <a:bodyPr wrap="square" rtlCol="0">
            <a:spAutoFit/>
          </a:bodyPr>
          <a:lstStyle/>
          <a:p>
            <a:r>
              <a:rPr lang="en-US" sz="8000" dirty="0">
                <a:solidFill>
                  <a:srgbClr val="643D69"/>
                </a:solidFill>
                <a:latin typeface="UTM Azuki" panose="02040603050506020204" pitchFamily="18" charset="0"/>
              </a:rPr>
              <a:t>THỰC HÀNH</a:t>
            </a:r>
          </a:p>
        </p:txBody>
      </p:sp>
      <p:sp>
        <p:nvSpPr>
          <p:cNvPr id="11" name="TextBox 10"/>
          <p:cNvSpPr txBox="1"/>
          <p:nvPr/>
        </p:nvSpPr>
        <p:spPr>
          <a:xfrm>
            <a:off x="3321865" y="2132491"/>
            <a:ext cx="5465069" cy="1323439"/>
          </a:xfrm>
          <a:prstGeom prst="rect">
            <a:avLst/>
          </a:prstGeom>
          <a:noFill/>
        </p:spPr>
        <p:txBody>
          <a:bodyPr wrap="square" rtlCol="0">
            <a:spAutoFit/>
          </a:bodyPr>
          <a:lstStyle/>
          <a:p>
            <a:r>
              <a:rPr lang="en-US" sz="8000" dirty="0">
                <a:ln>
                  <a:solidFill>
                    <a:srgbClr val="FFFF00"/>
                  </a:solidFill>
                </a:ln>
                <a:noFill/>
                <a:latin typeface="UTM Azuki" panose="02040603050506020204" pitchFamily="18" charset="0"/>
              </a:rPr>
              <a:t>THỰC HÀNH</a:t>
            </a:r>
          </a:p>
        </p:txBody>
      </p:sp>
      <p:grpSp>
        <p:nvGrpSpPr>
          <p:cNvPr id="12" name="组合 10">
            <a:extLst>
              <a:ext uri="{FF2B5EF4-FFF2-40B4-BE49-F238E27FC236}">
                <a16:creationId xmlns:a16="http://schemas.microsoft.com/office/drawing/2014/main" id="{00A5F888-435E-404C-B9BA-53D3187FEBF2}"/>
              </a:ext>
            </a:extLst>
          </p:cNvPr>
          <p:cNvGrpSpPr/>
          <p:nvPr/>
        </p:nvGrpSpPr>
        <p:grpSpPr>
          <a:xfrm flipV="1">
            <a:off x="2352839" y="1364921"/>
            <a:ext cx="7982249" cy="465032"/>
            <a:chOff x="1409699" y="3218931"/>
            <a:chExt cx="8947706" cy="420137"/>
          </a:xfrm>
        </p:grpSpPr>
        <p:pic>
          <p:nvPicPr>
            <p:cNvPr id="13"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8"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197657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cxnSp>
        <p:nvCxnSpPr>
          <p:cNvPr id="6" name="直接连接符 5">
            <a:extLst>
              <a:ext uri="{FF2B5EF4-FFF2-40B4-BE49-F238E27FC236}">
                <a16:creationId xmlns:a16="http://schemas.microsoft.com/office/drawing/2014/main" id="{4E6F7005-E62D-434E-8EA7-E16A38DEAC3D}"/>
              </a:ext>
            </a:extLst>
          </p:cNvPr>
          <p:cNvCxnSpPr>
            <a:cxnSpLocks/>
          </p:cNvCxnSpPr>
          <p:nvPr/>
        </p:nvCxnSpPr>
        <p:spPr>
          <a:xfrm>
            <a:off x="4187952" y="1389889"/>
            <a:ext cx="3000248" cy="7111"/>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5294" y="2"/>
            <a:ext cx="9519385" cy="1200329"/>
          </a:xfrm>
          <a:prstGeom prst="rect">
            <a:avLst/>
          </a:prstGeom>
          <a:noFill/>
        </p:spPr>
        <p:txBody>
          <a:bodyPr wrap="square" rtlCol="0">
            <a:spAutoFit/>
          </a:bodyPr>
          <a:lstStyle/>
          <a:p>
            <a:r>
              <a:rPr lang="en-US" sz="3600" dirty="0" err="1">
                <a:solidFill>
                  <a:schemeClr val="accent3">
                    <a:lumMod val="50000"/>
                  </a:schemeClr>
                </a:solidFill>
                <a:latin typeface="UTM Aristote" panose="02040603050506020204" pitchFamily="18" charset="0"/>
              </a:rPr>
              <a:t>Bài</a:t>
            </a:r>
            <a:r>
              <a:rPr lang="en-US" sz="3600" dirty="0">
                <a:solidFill>
                  <a:schemeClr val="accent3">
                    <a:lumMod val="50000"/>
                  </a:schemeClr>
                </a:solidFill>
                <a:latin typeface="UTM Aristote" panose="02040603050506020204" pitchFamily="18" charset="0"/>
              </a:rPr>
              <a:t> 1: </a:t>
            </a:r>
            <a:r>
              <a:rPr lang="en-US" sz="3600" dirty="0" err="1">
                <a:solidFill>
                  <a:schemeClr val="accent3">
                    <a:lumMod val="50000"/>
                  </a:schemeClr>
                </a:solidFill>
                <a:latin typeface="UTM Aristote" panose="02040603050506020204" pitchFamily="18" charset="0"/>
              </a:rPr>
              <a:t>Đặt</a:t>
            </a:r>
            <a:r>
              <a:rPr lang="en-US" sz="3600" dirty="0">
                <a:solidFill>
                  <a:schemeClr val="accent3">
                    <a:lumMod val="50000"/>
                  </a:schemeClr>
                </a:solidFill>
                <a:latin typeface="UTM Aristote" panose="02040603050506020204" pitchFamily="18" charset="0"/>
              </a:rPr>
              <a:t> </a:t>
            </a:r>
            <a:r>
              <a:rPr lang="vi-VN" sz="3600" dirty="0">
                <a:solidFill>
                  <a:schemeClr val="accent3">
                    <a:lumMod val="50000"/>
                  </a:schemeClr>
                </a:solidFill>
                <a:latin typeface="UTM Aristote" panose="02040603050506020204" pitchFamily="18" charset="0"/>
              </a:rPr>
              <a:t>câu hỏi cho các bộ phận câu được tô khác màu dưới đây :</a:t>
            </a:r>
          </a:p>
        </p:txBody>
      </p:sp>
      <p:sp>
        <p:nvSpPr>
          <p:cNvPr id="22" name="TextBox 21"/>
          <p:cNvSpPr txBox="1"/>
          <p:nvPr/>
        </p:nvSpPr>
        <p:spPr>
          <a:xfrm>
            <a:off x="993903" y="1749834"/>
            <a:ext cx="10652666" cy="3539430"/>
          </a:xfrm>
          <a:prstGeom prst="rect">
            <a:avLst/>
          </a:prstGeom>
          <a:noFill/>
        </p:spPr>
        <p:txBody>
          <a:bodyPr wrap="square" rtlCol="0">
            <a:spAutoFit/>
          </a:bodyPr>
          <a:lstStyle/>
          <a:p>
            <a:pPr marL="514350" indent="-514350">
              <a:buAutoNum type="alphaLcPeriod"/>
            </a:pPr>
            <a:r>
              <a:rPr lang="vi-VN" sz="2800" dirty="0">
                <a:latin typeface="UTM Aristote" panose="02040603050506020204" pitchFamily="18" charset="0"/>
              </a:rPr>
              <a:t>Hăng hái nhất và khoẻ nhất là </a:t>
            </a:r>
            <a:r>
              <a:rPr lang="vi-VN" sz="2800" dirty="0">
                <a:solidFill>
                  <a:srgbClr val="E94719"/>
                </a:solidFill>
                <a:latin typeface="UTM Aristote" panose="02040603050506020204" pitchFamily="18" charset="0"/>
              </a:rPr>
              <a:t>bác cần trục.</a:t>
            </a:r>
            <a:endParaRPr lang="en-US" sz="2800" dirty="0">
              <a:solidFill>
                <a:srgbClr val="E94719"/>
              </a:solidFill>
              <a:latin typeface="UTM Aristote" panose="02040603050506020204" pitchFamily="18" charset="0"/>
            </a:endParaRPr>
          </a:p>
          <a:p>
            <a:endParaRPr lang="vi-VN" sz="2800" dirty="0">
              <a:latin typeface="UTM Aristote" panose="02040603050506020204" pitchFamily="18" charset="0"/>
            </a:endParaRPr>
          </a:p>
          <a:p>
            <a:r>
              <a:rPr lang="vi-VN" sz="2800" dirty="0">
                <a:latin typeface="UTM Aristote" panose="02040603050506020204" pitchFamily="18" charset="0"/>
              </a:rPr>
              <a:t>b. Trước giờ học, chúng em thường </a:t>
            </a:r>
            <a:r>
              <a:rPr lang="vi-VN" sz="2800" dirty="0">
                <a:solidFill>
                  <a:srgbClr val="E94719"/>
                </a:solidFill>
                <a:latin typeface="UTM Aristote" panose="02040603050506020204" pitchFamily="18" charset="0"/>
              </a:rPr>
              <a:t>rủ nhau ôn bài cũ.</a:t>
            </a:r>
            <a:endParaRPr lang="en-US" sz="2800" dirty="0">
              <a:solidFill>
                <a:srgbClr val="E94719"/>
              </a:solidFill>
              <a:latin typeface="UTM Aristote" panose="02040603050506020204" pitchFamily="18" charset="0"/>
            </a:endParaRPr>
          </a:p>
          <a:p>
            <a:endParaRPr lang="vi-VN" sz="2800" dirty="0">
              <a:latin typeface="UTM Aristote" panose="02040603050506020204" pitchFamily="18" charset="0"/>
            </a:endParaRPr>
          </a:p>
          <a:p>
            <a:r>
              <a:rPr lang="vi-VN" sz="2800" dirty="0">
                <a:latin typeface="UTM Aristote" panose="02040603050506020204" pitchFamily="18" charset="0"/>
              </a:rPr>
              <a:t>c. Bến cảng </a:t>
            </a:r>
            <a:r>
              <a:rPr lang="vi-VN" sz="2800" dirty="0">
                <a:solidFill>
                  <a:srgbClr val="E94719"/>
                </a:solidFill>
                <a:latin typeface="UTM Aristote" panose="02040603050506020204" pitchFamily="18" charset="0"/>
              </a:rPr>
              <a:t>lúc nào cũng đông vui.</a:t>
            </a:r>
            <a:endParaRPr lang="en-US" sz="2800" dirty="0">
              <a:solidFill>
                <a:srgbClr val="E94719"/>
              </a:solidFill>
              <a:latin typeface="UTM Aristote" panose="02040603050506020204" pitchFamily="18" charset="0"/>
            </a:endParaRPr>
          </a:p>
          <a:p>
            <a:endParaRPr lang="vi-VN" sz="2800" dirty="0">
              <a:latin typeface="UTM Aristote" panose="02040603050506020204" pitchFamily="18" charset="0"/>
            </a:endParaRPr>
          </a:p>
          <a:p>
            <a:r>
              <a:rPr lang="vi-VN" sz="2800" dirty="0">
                <a:latin typeface="UTM Aristote" panose="02040603050506020204" pitchFamily="18" charset="0"/>
              </a:rPr>
              <a:t>d. Bọn trẻ xóm em hay thả diều </a:t>
            </a:r>
            <a:r>
              <a:rPr lang="vi-VN" sz="2800" dirty="0">
                <a:solidFill>
                  <a:srgbClr val="E94719"/>
                </a:solidFill>
                <a:latin typeface="UTM Aristote" panose="02040603050506020204" pitchFamily="18" charset="0"/>
              </a:rPr>
              <a:t>ngoài chân đê.</a:t>
            </a:r>
          </a:p>
          <a:p>
            <a:endParaRPr lang="vi-VN" sz="2800" b="1" dirty="0">
              <a:latin typeface="UTM Aristote" panose="02040603050506020204" pitchFamily="18" charset="0"/>
            </a:endParaRPr>
          </a:p>
        </p:txBody>
      </p:sp>
    </p:spTree>
    <p:extLst>
      <p:ext uri="{BB962C8B-B14F-4D97-AF65-F5344CB8AC3E}">
        <p14:creationId xmlns:p14="http://schemas.microsoft.com/office/powerpoint/2010/main" val="70547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0.00729 -0.00555 L -0.02904 -0.1125 " pathEditMode="relative" rAng="0" ptsTypes="AA">
                                      <p:cBhvr>
                                        <p:cTn id="25" dur="2000" fill="hold"/>
                                        <p:tgtEl>
                                          <p:spTgt spid="6"/>
                                        </p:tgtEl>
                                        <p:attrNameLst>
                                          <p:attrName>ppt_x</p:attrName>
                                          <p:attrName>ppt_y</p:attrName>
                                        </p:attrNameLst>
                                      </p:cBhvr>
                                      <p:rCtr x="-1823"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686" y="3601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38529" y="-421971"/>
            <a:ext cx="804203" cy="1630532"/>
          </a:xfrm>
          <a:prstGeom prst="rect">
            <a:avLst/>
          </a:prstGeom>
        </p:spPr>
      </p:pic>
      <p:cxnSp>
        <p:nvCxnSpPr>
          <p:cNvPr id="6" name="直接连接符 5">
            <a:extLst>
              <a:ext uri="{FF2B5EF4-FFF2-40B4-BE49-F238E27FC236}">
                <a16:creationId xmlns:a16="http://schemas.microsoft.com/office/drawing/2014/main" id="{4E6F7005-E62D-434E-8EA7-E16A38DEAC3D}"/>
              </a:ext>
            </a:extLst>
          </p:cNvPr>
          <p:cNvCxnSpPr>
            <a:cxnSpLocks/>
          </p:cNvCxnSpPr>
          <p:nvPr/>
        </p:nvCxnSpPr>
        <p:spPr>
          <a:xfrm>
            <a:off x="2675545" y="1342046"/>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72593" y="0"/>
            <a:ext cx="9519385" cy="1200329"/>
          </a:xfrm>
          <a:prstGeom prst="rect">
            <a:avLst/>
          </a:prstGeom>
          <a:noFill/>
        </p:spPr>
        <p:txBody>
          <a:bodyPr wrap="square" rtlCol="0">
            <a:spAutoFit/>
          </a:bodyPr>
          <a:lstStyle/>
          <a:p>
            <a:r>
              <a:rPr lang="en-US" sz="3600" dirty="0" err="1">
                <a:solidFill>
                  <a:schemeClr val="accent3">
                    <a:lumMod val="50000"/>
                  </a:schemeClr>
                </a:solidFill>
                <a:latin typeface="UTM Aristote" panose="02040603050506020204" pitchFamily="18" charset="0"/>
              </a:rPr>
              <a:t>Bài</a:t>
            </a:r>
            <a:r>
              <a:rPr lang="en-US" sz="3600" dirty="0">
                <a:solidFill>
                  <a:schemeClr val="accent3">
                    <a:lumMod val="50000"/>
                  </a:schemeClr>
                </a:solidFill>
                <a:latin typeface="UTM Aristote" panose="02040603050506020204" pitchFamily="18" charset="0"/>
              </a:rPr>
              <a:t> 1: </a:t>
            </a:r>
            <a:r>
              <a:rPr lang="en-US" sz="3600" dirty="0" err="1">
                <a:solidFill>
                  <a:schemeClr val="accent3">
                    <a:lumMod val="50000"/>
                  </a:schemeClr>
                </a:solidFill>
                <a:latin typeface="UTM Aristote" panose="02040603050506020204" pitchFamily="18" charset="0"/>
              </a:rPr>
              <a:t>Đặt</a:t>
            </a:r>
            <a:r>
              <a:rPr lang="en-US" sz="3600" dirty="0">
                <a:solidFill>
                  <a:schemeClr val="accent3">
                    <a:lumMod val="50000"/>
                  </a:schemeClr>
                </a:solidFill>
                <a:latin typeface="UTM Aristote" panose="02040603050506020204" pitchFamily="18" charset="0"/>
              </a:rPr>
              <a:t> </a:t>
            </a:r>
            <a:r>
              <a:rPr lang="vi-VN" sz="3600" dirty="0">
                <a:solidFill>
                  <a:schemeClr val="accent3">
                    <a:lumMod val="50000"/>
                  </a:schemeClr>
                </a:solidFill>
                <a:latin typeface="UTM Aristote" panose="02040603050506020204" pitchFamily="18" charset="0"/>
              </a:rPr>
              <a:t>câu hỏi cho các bộ phận câu được tô khác màu dưới đây :</a:t>
            </a:r>
          </a:p>
        </p:txBody>
      </p:sp>
      <p:sp>
        <p:nvSpPr>
          <p:cNvPr id="22" name="TextBox 21"/>
          <p:cNvSpPr txBox="1"/>
          <p:nvPr/>
        </p:nvSpPr>
        <p:spPr>
          <a:xfrm>
            <a:off x="840630" y="1517902"/>
            <a:ext cx="10652666" cy="584775"/>
          </a:xfrm>
          <a:prstGeom prst="rect">
            <a:avLst/>
          </a:prstGeom>
          <a:noFill/>
        </p:spPr>
        <p:txBody>
          <a:bodyPr wrap="square" rtlCol="0">
            <a:spAutoFit/>
          </a:bodyPr>
          <a:lstStyle/>
          <a:p>
            <a:pPr marL="514350" indent="-514350">
              <a:buAutoNum type="alphaLcPeriod"/>
            </a:pPr>
            <a:r>
              <a:rPr lang="vi-VN" sz="3200" dirty="0">
                <a:latin typeface="UTM Aristote" panose="02040603050506020204" pitchFamily="18" charset="0"/>
              </a:rPr>
              <a:t>Hăng hái nhất và khoẻ nhất là</a:t>
            </a:r>
          </a:p>
        </p:txBody>
      </p:sp>
      <p:sp>
        <p:nvSpPr>
          <p:cNvPr id="2" name="Rectangle 1"/>
          <p:cNvSpPr/>
          <p:nvPr/>
        </p:nvSpPr>
        <p:spPr>
          <a:xfrm>
            <a:off x="8480545" y="1529971"/>
            <a:ext cx="2972289" cy="584775"/>
          </a:xfrm>
          <a:prstGeom prst="rect">
            <a:avLst/>
          </a:prstGeom>
        </p:spPr>
        <p:txBody>
          <a:bodyPr wrap="none">
            <a:spAutoFit/>
          </a:bodyPr>
          <a:lstStyle/>
          <a:p>
            <a:r>
              <a:rPr lang="vi-VN" sz="3200" dirty="0">
                <a:solidFill>
                  <a:srgbClr val="E94719"/>
                </a:solidFill>
                <a:latin typeface="UTM Aristote" panose="02040603050506020204" pitchFamily="18" charset="0"/>
              </a:rPr>
              <a:t>bác cần trục.</a:t>
            </a:r>
            <a:endParaRPr lang="en-US" sz="3200" dirty="0">
              <a:solidFill>
                <a:srgbClr val="E94719"/>
              </a:solidFill>
              <a:latin typeface="UTM Aristote" panose="02040603050506020204" pitchFamily="18" charset="0"/>
            </a:endParaRPr>
          </a:p>
        </p:txBody>
      </p:sp>
      <p:sp>
        <p:nvSpPr>
          <p:cNvPr id="8" name="Rectangle 7"/>
          <p:cNvSpPr/>
          <p:nvPr/>
        </p:nvSpPr>
        <p:spPr>
          <a:xfrm>
            <a:off x="8480545" y="1529971"/>
            <a:ext cx="1011815" cy="584775"/>
          </a:xfrm>
          <a:prstGeom prst="rect">
            <a:avLst/>
          </a:prstGeom>
        </p:spPr>
        <p:txBody>
          <a:bodyPr wrap="none">
            <a:spAutoFit/>
          </a:bodyPr>
          <a:lstStyle/>
          <a:p>
            <a:r>
              <a:rPr lang="en-US" sz="3200" dirty="0" err="1">
                <a:solidFill>
                  <a:srgbClr val="E94719"/>
                </a:solidFill>
                <a:latin typeface="UTM Aristote" panose="02040603050506020204" pitchFamily="18" charset="0"/>
              </a:rPr>
              <a:t>ai</a:t>
            </a:r>
            <a:r>
              <a:rPr lang="en-US" sz="3200" dirty="0">
                <a:solidFill>
                  <a:srgbClr val="E94719"/>
                </a:solidFill>
                <a:latin typeface="UTM Aristote" panose="02040603050506020204" pitchFamily="18" charset="0"/>
              </a:rPr>
              <a:t> ?</a:t>
            </a:r>
          </a:p>
        </p:txBody>
      </p:sp>
      <p:pic>
        <p:nvPicPr>
          <p:cNvPr id="1026" name="Picture 2" descr="HÃ¬nh áº£nh Cáº§n Cáº©u MÃ¡y Váº½ Tay, Clip Nghá» Thuáº­t, MÃ¡y Trá»¥c, Váº½ Tay miá»n phÃ­ táº£i  táº­p tin PNG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8594" r="99375"/>
                    </a14:imgEffect>
                  </a14:imgLayer>
                </a14:imgProps>
              </a:ext>
              <a:ext uri="{28A0092B-C50C-407E-A947-70E740481C1C}">
                <a14:useLocalDpi xmlns:a14="http://schemas.microsoft.com/office/drawing/2010/main" val="0"/>
              </a:ext>
            </a:extLst>
          </a:blip>
          <a:srcRect/>
          <a:stretch>
            <a:fillRect/>
          </a:stretch>
        </p:blipFill>
        <p:spPr bwMode="auto">
          <a:xfrm>
            <a:off x="12192000" y="1200329"/>
            <a:ext cx="5550568"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02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1000"/>
                                        <p:tgtEl>
                                          <p:spTgt spid="8"/>
                                        </p:tgtEl>
                                      </p:cBhvr>
                                    </p:animEffect>
                                  </p:childTnLst>
                                </p:cTn>
                              </p:par>
                              <p:par>
                                <p:cTn id="20" presetID="49" presetClass="path" presetSubtype="0" accel="50000" decel="50000" fill="hold" grpId="0" nodeType="withEffect">
                                  <p:stCondLst>
                                    <p:cond delay="0"/>
                                  </p:stCondLst>
                                  <p:childTnLst>
                                    <p:animMotion origin="layout" path="M 2.08333E-6 -7.40741E-7 L -0.29401 0.57708 " pathEditMode="relative" rAng="0" ptsTypes="AA">
                                      <p:cBhvr>
                                        <p:cTn id="21" dur="2000" fill="hold"/>
                                        <p:tgtEl>
                                          <p:spTgt spid="2"/>
                                        </p:tgtEl>
                                        <p:attrNameLst>
                                          <p:attrName>ppt_x</p:attrName>
                                          <p:attrName>ppt_y</p:attrName>
                                        </p:attrNameLst>
                                      </p:cBhvr>
                                      <p:rCtr x="-14701" y="28843"/>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4.16667E-6 -4.44444E-6 L -0.74531 -0.04907 " pathEditMode="relative" rAng="0" ptsTypes="AA">
                                      <p:cBhvr>
                                        <p:cTn id="25" dur="2000" fill="hold"/>
                                        <p:tgtEl>
                                          <p:spTgt spid="1026"/>
                                        </p:tgtEl>
                                        <p:attrNameLst>
                                          <p:attrName>ppt_x</p:attrName>
                                          <p:attrName>ppt_y</p:attrName>
                                        </p:attrNameLst>
                                      </p:cBhvr>
                                      <p:rCtr x="-37266" y="-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 grpId="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cxnSp>
        <p:nvCxnSpPr>
          <p:cNvPr id="6" name="直接连接符 5">
            <a:extLst>
              <a:ext uri="{FF2B5EF4-FFF2-40B4-BE49-F238E27FC236}">
                <a16:creationId xmlns:a16="http://schemas.microsoft.com/office/drawing/2014/main" id="{4E6F7005-E62D-434E-8EA7-E16A38DEAC3D}"/>
              </a:ext>
            </a:extLst>
          </p:cNvPr>
          <p:cNvCxnSpPr>
            <a:cxnSpLocks/>
          </p:cNvCxnSpPr>
          <p:nvPr/>
        </p:nvCxnSpPr>
        <p:spPr>
          <a:xfrm>
            <a:off x="1933575" y="1237033"/>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5294" y="2"/>
            <a:ext cx="9519385" cy="1200329"/>
          </a:xfrm>
          <a:prstGeom prst="rect">
            <a:avLst/>
          </a:prstGeom>
          <a:noFill/>
        </p:spPr>
        <p:txBody>
          <a:bodyPr wrap="square" rtlCol="0">
            <a:spAutoFit/>
          </a:bodyPr>
          <a:lstStyle/>
          <a:p>
            <a:r>
              <a:rPr lang="en-US" sz="3600" dirty="0" err="1">
                <a:solidFill>
                  <a:schemeClr val="accent3">
                    <a:lumMod val="50000"/>
                  </a:schemeClr>
                </a:solidFill>
                <a:latin typeface="UTM Aristote" panose="02040603050506020204" pitchFamily="18" charset="0"/>
              </a:rPr>
              <a:t>Bài</a:t>
            </a:r>
            <a:r>
              <a:rPr lang="en-US" sz="3600" dirty="0">
                <a:solidFill>
                  <a:schemeClr val="accent3">
                    <a:lumMod val="50000"/>
                  </a:schemeClr>
                </a:solidFill>
                <a:latin typeface="UTM Aristote" panose="02040603050506020204" pitchFamily="18" charset="0"/>
              </a:rPr>
              <a:t> 1: </a:t>
            </a:r>
            <a:r>
              <a:rPr lang="en-US" sz="3600" dirty="0" err="1">
                <a:solidFill>
                  <a:schemeClr val="accent3">
                    <a:lumMod val="50000"/>
                  </a:schemeClr>
                </a:solidFill>
                <a:latin typeface="UTM Aristote" panose="02040603050506020204" pitchFamily="18" charset="0"/>
              </a:rPr>
              <a:t>Đặt</a:t>
            </a:r>
            <a:r>
              <a:rPr lang="en-US" sz="3600" dirty="0">
                <a:solidFill>
                  <a:schemeClr val="accent3">
                    <a:lumMod val="50000"/>
                  </a:schemeClr>
                </a:solidFill>
                <a:latin typeface="UTM Aristote" panose="02040603050506020204" pitchFamily="18" charset="0"/>
              </a:rPr>
              <a:t> </a:t>
            </a:r>
            <a:r>
              <a:rPr lang="vi-VN" sz="3600" dirty="0">
                <a:solidFill>
                  <a:schemeClr val="accent3">
                    <a:lumMod val="50000"/>
                  </a:schemeClr>
                </a:solidFill>
                <a:latin typeface="UTM Aristote" panose="02040603050506020204" pitchFamily="18" charset="0"/>
              </a:rPr>
              <a:t>câu hỏi cho các bộ phận câu được tô khác màu dưới đây :</a:t>
            </a:r>
          </a:p>
        </p:txBody>
      </p:sp>
      <p:sp>
        <p:nvSpPr>
          <p:cNvPr id="22" name="TextBox 21"/>
          <p:cNvSpPr txBox="1"/>
          <p:nvPr/>
        </p:nvSpPr>
        <p:spPr>
          <a:xfrm>
            <a:off x="139181" y="1107473"/>
            <a:ext cx="10652666" cy="1569660"/>
          </a:xfrm>
          <a:prstGeom prst="rect">
            <a:avLst/>
          </a:prstGeom>
          <a:noFill/>
        </p:spPr>
        <p:txBody>
          <a:bodyPr wrap="square" rtlCol="0">
            <a:spAutoFit/>
          </a:bodyPr>
          <a:lstStyle/>
          <a:p>
            <a:endParaRPr lang="vi-VN" sz="3200" dirty="0">
              <a:latin typeface="UTM Aristote" panose="02040603050506020204" pitchFamily="18" charset="0"/>
            </a:endParaRPr>
          </a:p>
          <a:p>
            <a:r>
              <a:rPr lang="vi-VN" sz="3200" dirty="0">
                <a:latin typeface="UTM Aristote" panose="02040603050506020204" pitchFamily="18" charset="0"/>
              </a:rPr>
              <a:t>b. Trước giờ học, chúng em thường</a:t>
            </a:r>
          </a:p>
          <a:p>
            <a:endParaRPr lang="vi-VN" sz="3200" b="1" dirty="0">
              <a:latin typeface="UTM Aristote" panose="02040603050506020204" pitchFamily="18" charset="0"/>
            </a:endParaRPr>
          </a:p>
        </p:txBody>
      </p:sp>
      <p:sp>
        <p:nvSpPr>
          <p:cNvPr id="2" name="Rectangle 1"/>
          <p:cNvSpPr/>
          <p:nvPr/>
        </p:nvSpPr>
        <p:spPr>
          <a:xfrm>
            <a:off x="8038991" y="1574111"/>
            <a:ext cx="4270721" cy="584775"/>
          </a:xfrm>
          <a:prstGeom prst="rect">
            <a:avLst/>
          </a:prstGeom>
        </p:spPr>
        <p:txBody>
          <a:bodyPr wrap="none">
            <a:spAutoFit/>
          </a:bodyPr>
          <a:lstStyle/>
          <a:p>
            <a:r>
              <a:rPr lang="vi-VN" sz="3200" dirty="0">
                <a:solidFill>
                  <a:srgbClr val="E94719"/>
                </a:solidFill>
                <a:latin typeface="UTM Aristote" panose="02040603050506020204" pitchFamily="18" charset="0"/>
              </a:rPr>
              <a:t>rủ nhau ôn bài cũ.</a:t>
            </a:r>
            <a:endParaRPr lang="en-US" sz="3200" dirty="0">
              <a:solidFill>
                <a:srgbClr val="E94719"/>
              </a:solidFill>
              <a:latin typeface="UTM Aristote" panose="02040603050506020204" pitchFamily="18" charset="0"/>
            </a:endParaRPr>
          </a:p>
        </p:txBody>
      </p:sp>
      <p:sp>
        <p:nvSpPr>
          <p:cNvPr id="8" name="Rectangle 7"/>
          <p:cNvSpPr/>
          <p:nvPr/>
        </p:nvSpPr>
        <p:spPr>
          <a:xfrm>
            <a:off x="8133812" y="1599915"/>
            <a:ext cx="2036135" cy="584775"/>
          </a:xfrm>
          <a:prstGeom prst="rect">
            <a:avLst/>
          </a:prstGeom>
        </p:spPr>
        <p:txBody>
          <a:bodyPr wrap="none">
            <a:spAutoFit/>
          </a:bodyPr>
          <a:lstStyle/>
          <a:p>
            <a:r>
              <a:rPr lang="en-US" sz="3200" dirty="0" err="1">
                <a:solidFill>
                  <a:srgbClr val="E94719"/>
                </a:solidFill>
                <a:latin typeface="UTM Aristote" panose="02040603050506020204" pitchFamily="18" charset="0"/>
              </a:rPr>
              <a:t>làm</a:t>
            </a:r>
            <a:r>
              <a:rPr lang="en-US" sz="3200" dirty="0">
                <a:solidFill>
                  <a:srgbClr val="E94719"/>
                </a:solidFill>
                <a:latin typeface="UTM Aristote" panose="02040603050506020204" pitchFamily="18" charset="0"/>
              </a:rPr>
              <a:t> </a:t>
            </a:r>
            <a:r>
              <a:rPr lang="en-US" sz="3200" dirty="0" err="1">
                <a:solidFill>
                  <a:srgbClr val="E94719"/>
                </a:solidFill>
                <a:latin typeface="UTM Aristote" panose="02040603050506020204" pitchFamily="18" charset="0"/>
              </a:rPr>
              <a:t>gì</a:t>
            </a:r>
            <a:r>
              <a:rPr lang="en-US" sz="3200" dirty="0">
                <a:solidFill>
                  <a:srgbClr val="E94719"/>
                </a:solidFill>
                <a:latin typeface="UTM Aristote" panose="02040603050506020204" pitchFamily="18" charset="0"/>
              </a:rPr>
              <a:t> ?</a:t>
            </a:r>
          </a:p>
        </p:txBody>
      </p:sp>
      <p:pic>
        <p:nvPicPr>
          <p:cNvPr id="4098" name="Picture 2" descr="Giáº£i phÃ¡p giÃºp kháº¯c phá»¥c khÃ³ khÄn Äá» há»c tiáº¿ng Nháº­t trá»±c tuyáº¿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692" r="100000"/>
                    </a14:imgEffect>
                  </a14:imgLayer>
                </a14:imgProps>
              </a:ext>
              <a:ext uri="{28A0092B-C50C-407E-A947-70E740481C1C}">
                <a14:useLocalDpi xmlns:a14="http://schemas.microsoft.com/office/drawing/2010/main" val="0"/>
              </a:ext>
            </a:extLst>
          </a:blip>
          <a:srcRect/>
          <a:stretch>
            <a:fillRect/>
          </a:stretch>
        </p:blipFill>
        <p:spPr bwMode="auto">
          <a:xfrm>
            <a:off x="4494384" y="2307802"/>
            <a:ext cx="4295520" cy="302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9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1000"/>
                                        <p:tgtEl>
                                          <p:spTgt spid="8"/>
                                        </p:tgtEl>
                                      </p:cBhvr>
                                    </p:animEffect>
                                  </p:childTnLst>
                                </p:cTn>
                              </p:par>
                              <p:par>
                                <p:cTn id="20" presetID="42" presetClass="path" presetSubtype="0" accel="50000" decel="50000" fill="hold" grpId="1" nodeType="withEffect">
                                  <p:stCondLst>
                                    <p:cond delay="0"/>
                                  </p:stCondLst>
                                  <p:childTnLst>
                                    <p:animMotion origin="layout" path="M 4.79167E-6 -2.22222E-6 L -0.28542 0.55 " pathEditMode="relative" rAng="0" ptsTypes="AA">
                                      <p:cBhvr>
                                        <p:cTn id="21" dur="1750" fill="hold"/>
                                        <p:tgtEl>
                                          <p:spTgt spid="2"/>
                                        </p:tgtEl>
                                        <p:attrNameLst>
                                          <p:attrName>ppt_x</p:attrName>
                                          <p:attrName>ppt_y</p:attrName>
                                        </p:attrNameLst>
                                      </p:cBhvr>
                                      <p:rCtr x="-14271" y="27500"/>
                                    </p:animMotion>
                                  </p:childTnLst>
                                </p:cTn>
                              </p:par>
                              <p:par>
                                <p:cTn id="22" presetID="10"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2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 grpId="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cxnSp>
        <p:nvCxnSpPr>
          <p:cNvPr id="6" name="直接连接符 5">
            <a:extLst>
              <a:ext uri="{FF2B5EF4-FFF2-40B4-BE49-F238E27FC236}">
                <a16:creationId xmlns:a16="http://schemas.microsoft.com/office/drawing/2014/main" id="{4E6F7005-E62D-434E-8EA7-E16A38DEAC3D}"/>
              </a:ext>
            </a:extLst>
          </p:cNvPr>
          <p:cNvCxnSpPr>
            <a:cxnSpLocks/>
          </p:cNvCxnSpPr>
          <p:nvPr/>
        </p:nvCxnSpPr>
        <p:spPr>
          <a:xfrm>
            <a:off x="2494007" y="1346009"/>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5294" y="2"/>
            <a:ext cx="9519385" cy="1200329"/>
          </a:xfrm>
          <a:prstGeom prst="rect">
            <a:avLst/>
          </a:prstGeom>
          <a:noFill/>
        </p:spPr>
        <p:txBody>
          <a:bodyPr wrap="square" rtlCol="0">
            <a:spAutoFit/>
          </a:bodyPr>
          <a:lstStyle/>
          <a:p>
            <a:r>
              <a:rPr lang="en-US" sz="3600" dirty="0" err="1">
                <a:solidFill>
                  <a:schemeClr val="accent3">
                    <a:lumMod val="50000"/>
                  </a:schemeClr>
                </a:solidFill>
                <a:latin typeface="UTM Aristote" panose="02040603050506020204" pitchFamily="18" charset="0"/>
              </a:rPr>
              <a:t>Bài</a:t>
            </a:r>
            <a:r>
              <a:rPr lang="en-US" sz="3600" dirty="0">
                <a:solidFill>
                  <a:schemeClr val="accent3">
                    <a:lumMod val="50000"/>
                  </a:schemeClr>
                </a:solidFill>
                <a:latin typeface="UTM Aristote" panose="02040603050506020204" pitchFamily="18" charset="0"/>
              </a:rPr>
              <a:t> 1: </a:t>
            </a:r>
            <a:r>
              <a:rPr lang="en-US" sz="3600" dirty="0" err="1">
                <a:solidFill>
                  <a:schemeClr val="accent3">
                    <a:lumMod val="50000"/>
                  </a:schemeClr>
                </a:solidFill>
                <a:latin typeface="UTM Aristote" panose="02040603050506020204" pitchFamily="18" charset="0"/>
              </a:rPr>
              <a:t>Đặt</a:t>
            </a:r>
            <a:r>
              <a:rPr lang="en-US" sz="3600" dirty="0">
                <a:solidFill>
                  <a:schemeClr val="accent3">
                    <a:lumMod val="50000"/>
                  </a:schemeClr>
                </a:solidFill>
                <a:latin typeface="UTM Aristote" panose="02040603050506020204" pitchFamily="18" charset="0"/>
              </a:rPr>
              <a:t> </a:t>
            </a:r>
            <a:r>
              <a:rPr lang="vi-VN" sz="3600" dirty="0">
                <a:solidFill>
                  <a:schemeClr val="accent3">
                    <a:lumMod val="50000"/>
                  </a:schemeClr>
                </a:solidFill>
                <a:latin typeface="UTM Aristote" panose="02040603050506020204" pitchFamily="18" charset="0"/>
              </a:rPr>
              <a:t>câu hỏi cho các bộ phận câu được tô khác màu dưới đây :</a:t>
            </a:r>
          </a:p>
        </p:txBody>
      </p:sp>
      <p:sp>
        <p:nvSpPr>
          <p:cNvPr id="22" name="TextBox 21"/>
          <p:cNvSpPr txBox="1"/>
          <p:nvPr/>
        </p:nvSpPr>
        <p:spPr>
          <a:xfrm>
            <a:off x="257303" y="1200331"/>
            <a:ext cx="10652666" cy="1569660"/>
          </a:xfrm>
          <a:prstGeom prst="rect">
            <a:avLst/>
          </a:prstGeom>
          <a:noFill/>
        </p:spPr>
        <p:txBody>
          <a:bodyPr wrap="square" rtlCol="0">
            <a:spAutoFit/>
          </a:bodyPr>
          <a:lstStyle/>
          <a:p>
            <a:endParaRPr lang="vi-VN" sz="3200" dirty="0">
              <a:latin typeface="UTM Aristote" panose="02040603050506020204" pitchFamily="18" charset="0"/>
            </a:endParaRPr>
          </a:p>
          <a:p>
            <a:r>
              <a:rPr lang="vi-VN" sz="3200" dirty="0">
                <a:latin typeface="UTM Aristote" panose="02040603050506020204" pitchFamily="18" charset="0"/>
              </a:rPr>
              <a:t>c. Bến cảng</a:t>
            </a:r>
          </a:p>
          <a:p>
            <a:endParaRPr lang="vi-VN" sz="3200" b="1" dirty="0">
              <a:latin typeface="UTM Aristote" panose="02040603050506020204" pitchFamily="18" charset="0"/>
            </a:endParaRPr>
          </a:p>
        </p:txBody>
      </p:sp>
      <p:sp>
        <p:nvSpPr>
          <p:cNvPr id="2" name="Rectangle 1"/>
          <p:cNvSpPr/>
          <p:nvPr/>
        </p:nvSpPr>
        <p:spPr>
          <a:xfrm>
            <a:off x="3038813" y="1692773"/>
            <a:ext cx="5312673" cy="584775"/>
          </a:xfrm>
          <a:prstGeom prst="rect">
            <a:avLst/>
          </a:prstGeom>
        </p:spPr>
        <p:txBody>
          <a:bodyPr wrap="none">
            <a:spAutoFit/>
          </a:bodyPr>
          <a:lstStyle/>
          <a:p>
            <a:r>
              <a:rPr lang="vi-VN" sz="3200" dirty="0">
                <a:solidFill>
                  <a:srgbClr val="E94719"/>
                </a:solidFill>
                <a:latin typeface="UTM Aristote" panose="02040603050506020204" pitchFamily="18" charset="0"/>
              </a:rPr>
              <a:t>lúc nào cũng đông vui.</a:t>
            </a:r>
            <a:endParaRPr lang="en-US" sz="3200" dirty="0">
              <a:solidFill>
                <a:srgbClr val="E94719"/>
              </a:solidFill>
              <a:latin typeface="UTM Aristote" panose="02040603050506020204" pitchFamily="18" charset="0"/>
            </a:endParaRPr>
          </a:p>
        </p:txBody>
      </p:sp>
      <p:sp>
        <p:nvSpPr>
          <p:cNvPr id="8" name="Rectangle 7"/>
          <p:cNvSpPr/>
          <p:nvPr/>
        </p:nvSpPr>
        <p:spPr>
          <a:xfrm>
            <a:off x="3038813" y="1668189"/>
            <a:ext cx="3222357" cy="584775"/>
          </a:xfrm>
          <a:prstGeom prst="rect">
            <a:avLst/>
          </a:prstGeom>
        </p:spPr>
        <p:txBody>
          <a:bodyPr wrap="none">
            <a:spAutoFit/>
          </a:bodyPr>
          <a:lstStyle/>
          <a:p>
            <a:r>
              <a:rPr lang="en-US" sz="3200" dirty="0" err="1">
                <a:solidFill>
                  <a:srgbClr val="E94719"/>
                </a:solidFill>
                <a:latin typeface="UTM Aristote" panose="02040603050506020204" pitchFamily="18" charset="0"/>
              </a:rPr>
              <a:t>như</a:t>
            </a:r>
            <a:r>
              <a:rPr lang="en-US" sz="3200" dirty="0">
                <a:solidFill>
                  <a:srgbClr val="E94719"/>
                </a:solidFill>
                <a:latin typeface="UTM Aristote" panose="02040603050506020204" pitchFamily="18" charset="0"/>
              </a:rPr>
              <a:t> </a:t>
            </a:r>
            <a:r>
              <a:rPr lang="en-US" sz="3200" dirty="0" err="1">
                <a:solidFill>
                  <a:srgbClr val="E94719"/>
                </a:solidFill>
                <a:latin typeface="UTM Aristote" panose="02040603050506020204" pitchFamily="18" charset="0"/>
              </a:rPr>
              <a:t>thế</a:t>
            </a:r>
            <a:r>
              <a:rPr lang="en-US" sz="3200" dirty="0">
                <a:solidFill>
                  <a:srgbClr val="E94719"/>
                </a:solidFill>
                <a:latin typeface="UTM Aristote" panose="02040603050506020204" pitchFamily="18" charset="0"/>
              </a:rPr>
              <a:t> </a:t>
            </a:r>
            <a:r>
              <a:rPr lang="en-US" sz="3200" dirty="0" err="1">
                <a:solidFill>
                  <a:srgbClr val="E94719"/>
                </a:solidFill>
                <a:latin typeface="UTM Aristote" panose="02040603050506020204" pitchFamily="18" charset="0"/>
              </a:rPr>
              <a:t>nào</a:t>
            </a:r>
            <a:r>
              <a:rPr lang="en-US" sz="3200" dirty="0">
                <a:solidFill>
                  <a:srgbClr val="E94719"/>
                </a:solidFill>
                <a:latin typeface="UTM Aristote" panose="02040603050506020204" pitchFamily="18" charset="0"/>
              </a:rPr>
              <a:t> ?</a:t>
            </a:r>
          </a:p>
        </p:txBody>
      </p:sp>
      <p:pic>
        <p:nvPicPr>
          <p:cNvPr id="5122" name="Picture 2" descr="Há» thá»ng Cáº£ng ÄÃ  Náºµ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62" y="2183056"/>
            <a:ext cx="5271786" cy="3574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áº£ng TiÃªn Sa ÄÃ  Náºµ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060" y="2183056"/>
            <a:ext cx="5445239" cy="3549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8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par>
                                <p:cTn id="25" presetID="21"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000"/>
                                        <p:tgtEl>
                                          <p:spTgt spid="8"/>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wipe(down)">
                                      <p:cBhvr>
                                        <p:cTn id="31" dur="580">
                                          <p:stCondLst>
                                            <p:cond delay="0"/>
                                          </p:stCondLst>
                                        </p:cTn>
                                        <p:tgtEl>
                                          <p:spTgt spid="5124"/>
                                        </p:tgtEl>
                                      </p:cBhvr>
                                    </p:animEffect>
                                    <p:anim calcmode="lin" valueType="num">
                                      <p:cBhvr>
                                        <p:cTn id="32"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37" dur="26">
                                          <p:stCondLst>
                                            <p:cond delay="650"/>
                                          </p:stCondLst>
                                        </p:cTn>
                                        <p:tgtEl>
                                          <p:spTgt spid="5124"/>
                                        </p:tgtEl>
                                      </p:cBhvr>
                                      <p:to x="100000" y="60000"/>
                                    </p:animScale>
                                    <p:animScale>
                                      <p:cBhvr>
                                        <p:cTn id="38" dur="166" decel="50000">
                                          <p:stCondLst>
                                            <p:cond delay="676"/>
                                          </p:stCondLst>
                                        </p:cTn>
                                        <p:tgtEl>
                                          <p:spTgt spid="5124"/>
                                        </p:tgtEl>
                                      </p:cBhvr>
                                      <p:to x="100000" y="100000"/>
                                    </p:animScale>
                                    <p:animScale>
                                      <p:cBhvr>
                                        <p:cTn id="39" dur="26">
                                          <p:stCondLst>
                                            <p:cond delay="1312"/>
                                          </p:stCondLst>
                                        </p:cTn>
                                        <p:tgtEl>
                                          <p:spTgt spid="5124"/>
                                        </p:tgtEl>
                                      </p:cBhvr>
                                      <p:to x="100000" y="80000"/>
                                    </p:animScale>
                                    <p:animScale>
                                      <p:cBhvr>
                                        <p:cTn id="40" dur="166" decel="50000">
                                          <p:stCondLst>
                                            <p:cond delay="1338"/>
                                          </p:stCondLst>
                                        </p:cTn>
                                        <p:tgtEl>
                                          <p:spTgt spid="5124"/>
                                        </p:tgtEl>
                                      </p:cBhvr>
                                      <p:to x="100000" y="100000"/>
                                    </p:animScale>
                                    <p:animScale>
                                      <p:cBhvr>
                                        <p:cTn id="41" dur="26">
                                          <p:stCondLst>
                                            <p:cond delay="1642"/>
                                          </p:stCondLst>
                                        </p:cTn>
                                        <p:tgtEl>
                                          <p:spTgt spid="5124"/>
                                        </p:tgtEl>
                                      </p:cBhvr>
                                      <p:to x="100000" y="90000"/>
                                    </p:animScale>
                                    <p:animScale>
                                      <p:cBhvr>
                                        <p:cTn id="42" dur="166" decel="50000">
                                          <p:stCondLst>
                                            <p:cond delay="1668"/>
                                          </p:stCondLst>
                                        </p:cTn>
                                        <p:tgtEl>
                                          <p:spTgt spid="5124"/>
                                        </p:tgtEl>
                                      </p:cBhvr>
                                      <p:to x="100000" y="100000"/>
                                    </p:animScale>
                                    <p:animScale>
                                      <p:cBhvr>
                                        <p:cTn id="43" dur="26">
                                          <p:stCondLst>
                                            <p:cond delay="1808"/>
                                          </p:stCondLst>
                                        </p:cTn>
                                        <p:tgtEl>
                                          <p:spTgt spid="5124"/>
                                        </p:tgtEl>
                                      </p:cBhvr>
                                      <p:to x="100000" y="95000"/>
                                    </p:animScale>
                                    <p:animScale>
                                      <p:cBhvr>
                                        <p:cTn id="44" dur="166" decel="50000">
                                          <p:stCondLst>
                                            <p:cond delay="1834"/>
                                          </p:stCondLst>
                                        </p:cTn>
                                        <p:tgtEl>
                                          <p:spTgt spid="5124"/>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5122"/>
                                        </p:tgtEl>
                                        <p:attrNameLst>
                                          <p:attrName>style.visibility</p:attrName>
                                        </p:attrNameLst>
                                      </p:cBhvr>
                                      <p:to>
                                        <p:strVal val="visible"/>
                                      </p:to>
                                    </p:set>
                                    <p:animEffect transition="in" filter="wipe(down)">
                                      <p:cBhvr>
                                        <p:cTn id="47" dur="580">
                                          <p:stCondLst>
                                            <p:cond delay="0"/>
                                          </p:stCondLst>
                                        </p:cTn>
                                        <p:tgtEl>
                                          <p:spTgt spid="5122"/>
                                        </p:tgtEl>
                                      </p:cBhvr>
                                    </p:animEffect>
                                    <p:anim calcmode="lin" valueType="num">
                                      <p:cBhvr>
                                        <p:cTn id="4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53" dur="26">
                                          <p:stCondLst>
                                            <p:cond delay="650"/>
                                          </p:stCondLst>
                                        </p:cTn>
                                        <p:tgtEl>
                                          <p:spTgt spid="5122"/>
                                        </p:tgtEl>
                                      </p:cBhvr>
                                      <p:to x="100000" y="60000"/>
                                    </p:animScale>
                                    <p:animScale>
                                      <p:cBhvr>
                                        <p:cTn id="54" dur="166" decel="50000">
                                          <p:stCondLst>
                                            <p:cond delay="676"/>
                                          </p:stCondLst>
                                        </p:cTn>
                                        <p:tgtEl>
                                          <p:spTgt spid="5122"/>
                                        </p:tgtEl>
                                      </p:cBhvr>
                                      <p:to x="100000" y="100000"/>
                                    </p:animScale>
                                    <p:animScale>
                                      <p:cBhvr>
                                        <p:cTn id="55" dur="26">
                                          <p:stCondLst>
                                            <p:cond delay="1312"/>
                                          </p:stCondLst>
                                        </p:cTn>
                                        <p:tgtEl>
                                          <p:spTgt spid="5122"/>
                                        </p:tgtEl>
                                      </p:cBhvr>
                                      <p:to x="100000" y="80000"/>
                                    </p:animScale>
                                    <p:animScale>
                                      <p:cBhvr>
                                        <p:cTn id="56" dur="166" decel="50000">
                                          <p:stCondLst>
                                            <p:cond delay="1338"/>
                                          </p:stCondLst>
                                        </p:cTn>
                                        <p:tgtEl>
                                          <p:spTgt spid="5122"/>
                                        </p:tgtEl>
                                      </p:cBhvr>
                                      <p:to x="100000" y="100000"/>
                                    </p:animScale>
                                    <p:animScale>
                                      <p:cBhvr>
                                        <p:cTn id="57" dur="26">
                                          <p:stCondLst>
                                            <p:cond delay="1642"/>
                                          </p:stCondLst>
                                        </p:cTn>
                                        <p:tgtEl>
                                          <p:spTgt spid="5122"/>
                                        </p:tgtEl>
                                      </p:cBhvr>
                                      <p:to x="100000" y="90000"/>
                                    </p:animScale>
                                    <p:animScale>
                                      <p:cBhvr>
                                        <p:cTn id="58" dur="166" decel="50000">
                                          <p:stCondLst>
                                            <p:cond delay="1668"/>
                                          </p:stCondLst>
                                        </p:cTn>
                                        <p:tgtEl>
                                          <p:spTgt spid="5122"/>
                                        </p:tgtEl>
                                      </p:cBhvr>
                                      <p:to x="100000" y="100000"/>
                                    </p:animScale>
                                    <p:animScale>
                                      <p:cBhvr>
                                        <p:cTn id="59" dur="26">
                                          <p:stCondLst>
                                            <p:cond delay="1808"/>
                                          </p:stCondLst>
                                        </p:cTn>
                                        <p:tgtEl>
                                          <p:spTgt spid="5122"/>
                                        </p:tgtEl>
                                      </p:cBhvr>
                                      <p:to x="100000" y="95000"/>
                                    </p:animScale>
                                    <p:animScale>
                                      <p:cBhvr>
                                        <p:cTn id="6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P spid="2"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cxnSp>
        <p:nvCxnSpPr>
          <p:cNvPr id="6" name="直接连接符 5">
            <a:extLst>
              <a:ext uri="{FF2B5EF4-FFF2-40B4-BE49-F238E27FC236}">
                <a16:creationId xmlns:a16="http://schemas.microsoft.com/office/drawing/2014/main" id="{4E6F7005-E62D-434E-8EA7-E16A38DEAC3D}"/>
              </a:ext>
            </a:extLst>
          </p:cNvPr>
          <p:cNvCxnSpPr>
            <a:cxnSpLocks/>
          </p:cNvCxnSpPr>
          <p:nvPr/>
        </p:nvCxnSpPr>
        <p:spPr>
          <a:xfrm>
            <a:off x="2494007" y="1346009"/>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5294" y="2"/>
            <a:ext cx="9519385" cy="1200329"/>
          </a:xfrm>
          <a:prstGeom prst="rect">
            <a:avLst/>
          </a:prstGeom>
          <a:noFill/>
        </p:spPr>
        <p:txBody>
          <a:bodyPr wrap="square" rtlCol="0">
            <a:spAutoFit/>
          </a:bodyPr>
          <a:lstStyle/>
          <a:p>
            <a:r>
              <a:rPr lang="en-US" sz="3600" dirty="0" err="1">
                <a:solidFill>
                  <a:schemeClr val="accent3">
                    <a:lumMod val="50000"/>
                  </a:schemeClr>
                </a:solidFill>
                <a:latin typeface="UTM Aristote" panose="02040603050506020204" pitchFamily="18" charset="0"/>
              </a:rPr>
              <a:t>Bài</a:t>
            </a:r>
            <a:r>
              <a:rPr lang="en-US" sz="3600" dirty="0">
                <a:solidFill>
                  <a:schemeClr val="accent3">
                    <a:lumMod val="50000"/>
                  </a:schemeClr>
                </a:solidFill>
                <a:latin typeface="UTM Aristote" panose="02040603050506020204" pitchFamily="18" charset="0"/>
              </a:rPr>
              <a:t> 1: </a:t>
            </a:r>
            <a:r>
              <a:rPr lang="en-US" sz="3600" dirty="0" err="1">
                <a:solidFill>
                  <a:schemeClr val="accent3">
                    <a:lumMod val="50000"/>
                  </a:schemeClr>
                </a:solidFill>
                <a:latin typeface="UTM Aristote" panose="02040603050506020204" pitchFamily="18" charset="0"/>
              </a:rPr>
              <a:t>Đặt</a:t>
            </a:r>
            <a:r>
              <a:rPr lang="en-US" sz="3600" dirty="0">
                <a:solidFill>
                  <a:schemeClr val="accent3">
                    <a:lumMod val="50000"/>
                  </a:schemeClr>
                </a:solidFill>
                <a:latin typeface="UTM Aristote" panose="02040603050506020204" pitchFamily="18" charset="0"/>
              </a:rPr>
              <a:t> </a:t>
            </a:r>
            <a:r>
              <a:rPr lang="vi-VN" sz="3600" dirty="0">
                <a:solidFill>
                  <a:schemeClr val="accent3">
                    <a:lumMod val="50000"/>
                  </a:schemeClr>
                </a:solidFill>
                <a:latin typeface="UTM Aristote" panose="02040603050506020204" pitchFamily="18" charset="0"/>
              </a:rPr>
              <a:t>câu hỏi cho các bộ phận câu được tô khác màu dưới đây :</a:t>
            </a:r>
          </a:p>
        </p:txBody>
      </p:sp>
      <p:sp>
        <p:nvSpPr>
          <p:cNvPr id="22" name="TextBox 21"/>
          <p:cNvSpPr txBox="1"/>
          <p:nvPr/>
        </p:nvSpPr>
        <p:spPr>
          <a:xfrm>
            <a:off x="701803" y="1645629"/>
            <a:ext cx="10652666" cy="584775"/>
          </a:xfrm>
          <a:prstGeom prst="rect">
            <a:avLst/>
          </a:prstGeom>
          <a:noFill/>
        </p:spPr>
        <p:txBody>
          <a:bodyPr wrap="square" rtlCol="0">
            <a:spAutoFit/>
          </a:bodyPr>
          <a:lstStyle/>
          <a:p>
            <a:r>
              <a:rPr lang="vi-VN" sz="3200" dirty="0">
                <a:latin typeface="UTM Aristote" panose="02040603050506020204" pitchFamily="18" charset="0"/>
              </a:rPr>
              <a:t>d. Bọn trẻ xóm em hay thả diều</a:t>
            </a:r>
            <a:endParaRPr lang="vi-VN" sz="3200" dirty="0">
              <a:solidFill>
                <a:srgbClr val="E94719"/>
              </a:solidFill>
              <a:latin typeface="UTM Aristote" panose="02040603050506020204" pitchFamily="18" charset="0"/>
            </a:endParaRPr>
          </a:p>
        </p:txBody>
      </p:sp>
      <p:sp>
        <p:nvSpPr>
          <p:cNvPr id="2" name="Rectangle 1"/>
          <p:cNvSpPr/>
          <p:nvPr/>
        </p:nvSpPr>
        <p:spPr>
          <a:xfrm>
            <a:off x="7896471" y="1625355"/>
            <a:ext cx="3457998" cy="584775"/>
          </a:xfrm>
          <a:prstGeom prst="rect">
            <a:avLst/>
          </a:prstGeom>
        </p:spPr>
        <p:txBody>
          <a:bodyPr wrap="none">
            <a:spAutoFit/>
          </a:bodyPr>
          <a:lstStyle/>
          <a:p>
            <a:r>
              <a:rPr lang="vi-VN" sz="3200">
                <a:solidFill>
                  <a:srgbClr val="E94719"/>
                </a:solidFill>
                <a:latin typeface="UTM Aristote" panose="02040603050506020204" pitchFamily="18" charset="0"/>
              </a:rPr>
              <a:t>ngoài chân đê.</a:t>
            </a:r>
            <a:endParaRPr lang="vi-VN" sz="3200" dirty="0">
              <a:solidFill>
                <a:srgbClr val="E94719"/>
              </a:solidFill>
              <a:latin typeface="UTM Aristote" panose="02040603050506020204" pitchFamily="18" charset="0"/>
            </a:endParaRPr>
          </a:p>
        </p:txBody>
      </p:sp>
      <p:sp>
        <p:nvSpPr>
          <p:cNvPr id="8" name="Rectangle 7"/>
          <p:cNvSpPr/>
          <p:nvPr/>
        </p:nvSpPr>
        <p:spPr>
          <a:xfrm>
            <a:off x="7896471" y="1645629"/>
            <a:ext cx="1864613" cy="584775"/>
          </a:xfrm>
          <a:prstGeom prst="rect">
            <a:avLst/>
          </a:prstGeom>
        </p:spPr>
        <p:txBody>
          <a:bodyPr wrap="none">
            <a:spAutoFit/>
          </a:bodyPr>
          <a:lstStyle/>
          <a:p>
            <a:r>
              <a:rPr lang="en-US" sz="3200" dirty="0">
                <a:solidFill>
                  <a:srgbClr val="E94719"/>
                </a:solidFill>
                <a:latin typeface="UTM Aristote" panose="02040603050506020204" pitchFamily="18" charset="0"/>
              </a:rPr>
              <a:t>ở </a:t>
            </a:r>
            <a:r>
              <a:rPr lang="en-US" sz="3200" dirty="0" err="1">
                <a:solidFill>
                  <a:srgbClr val="E94719"/>
                </a:solidFill>
                <a:latin typeface="UTM Aristote" panose="02040603050506020204" pitchFamily="18" charset="0"/>
              </a:rPr>
              <a:t>đâu</a:t>
            </a:r>
            <a:r>
              <a:rPr lang="en-US" sz="3200" dirty="0">
                <a:solidFill>
                  <a:srgbClr val="E94719"/>
                </a:solidFill>
                <a:latin typeface="UTM Aristote" panose="02040603050506020204" pitchFamily="18" charset="0"/>
              </a:rPr>
              <a:t> ?</a:t>
            </a:r>
            <a:endParaRPr lang="vi-VN" sz="3200" dirty="0">
              <a:solidFill>
                <a:srgbClr val="E94719"/>
              </a:solidFill>
              <a:latin typeface="UTM Aristote" panose="02040603050506020204" pitchFamily="18" charset="0"/>
            </a:endParaRPr>
          </a:p>
        </p:txBody>
      </p:sp>
      <p:pic>
        <p:nvPicPr>
          <p:cNvPr id="6146" name="Picture 2" descr="Há» ÄÃª"/>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28136" y="2187433"/>
            <a:ext cx="5907777" cy="4297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CÃ¡nh diá»u gá»i vá» tuá»i thÆ¡ | Mytour.vn"/>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0359" y="2187433"/>
            <a:ext cx="5727700" cy="4358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40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1" nodeType="clickEffect">
                                  <p:stCondLst>
                                    <p:cond delay="0"/>
                                  </p:stCondLst>
                                  <p:childTnLst>
                                    <p:animEffect transition="out" filter="circle(out)">
                                      <p:cBhvr>
                                        <p:cTn id="23" dur="2000"/>
                                        <p:tgtEl>
                                          <p:spTgt spid="2"/>
                                        </p:tgtEl>
                                      </p:cBhvr>
                                    </p:animEffect>
                                    <p:set>
                                      <p:cBhvr>
                                        <p:cTn id="24" dur="1" fill="hold">
                                          <p:stCondLst>
                                            <p:cond delay="1999"/>
                                          </p:stCondLst>
                                        </p:cTn>
                                        <p:tgtEl>
                                          <p:spTgt spid="2"/>
                                        </p:tgtEl>
                                        <p:attrNameLst>
                                          <p:attrName>style.visibility</p:attrName>
                                        </p:attrNameLst>
                                      </p:cBhvr>
                                      <p:to>
                                        <p:strVal val="hidden"/>
                                      </p:to>
                                    </p:se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500"/>
                                        <p:tgtEl>
                                          <p:spTgt spid="614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148"/>
                                        </p:tgtEl>
                                        <p:attrNameLst>
                                          <p:attrName>style.visibility</p:attrName>
                                        </p:attrNameLst>
                                      </p:cBhvr>
                                      <p:to>
                                        <p:strVal val="visible"/>
                                      </p:to>
                                    </p:set>
                                    <p:animEffect transition="in" filter="fade">
                                      <p:cBhvr>
                                        <p:cTn id="3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P spid="2"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ÄÃª Viá»t Nam xá»©ng ÄÃ¡ng lÃ  di sáº£n nhÃ¢n loáº¡i! | TTVH Online"/>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22860"/>
            <a:ext cx="6185789" cy="45765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7172" name="Picture 4" descr="Dá»¯ Liá»u VÄn HÃ³a: THÆ¯á»NG NGOáº N TRANH DÃN GIAN ÄÃ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39485" y="804672"/>
            <a:ext cx="6006211" cy="45171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6">
            <a:extLst>
              <a:ext uri="{28A0092B-C50C-407E-A947-70E740481C1C}">
                <a14:useLocalDpi xmlns:a14="http://schemas.microsoft.com/office/drawing/2010/main" val="0"/>
              </a:ext>
            </a:extLst>
          </a:blip>
          <a:srcRect b="17294"/>
          <a:stretch/>
        </p:blipFill>
        <p:spPr>
          <a:xfrm>
            <a:off x="-56516" y="4599431"/>
            <a:ext cx="12538076" cy="2256319"/>
          </a:xfrm>
          <a:prstGeom prst="rect">
            <a:avLst/>
          </a:prstGeom>
        </p:spPr>
      </p:pic>
      <p:pic>
        <p:nvPicPr>
          <p:cNvPr id="5"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0" y="4959573"/>
            <a:ext cx="10003901" cy="1898427"/>
          </a:xfrm>
          <a:prstGeom prst="rect">
            <a:avLst/>
          </a:prstGeom>
        </p:spPr>
      </p:pic>
      <p:sp>
        <p:nvSpPr>
          <p:cNvPr id="2" name="Rectangle 1"/>
          <p:cNvSpPr/>
          <p:nvPr/>
        </p:nvSpPr>
        <p:spPr>
          <a:xfrm>
            <a:off x="253646" y="5503455"/>
            <a:ext cx="10124794" cy="1200329"/>
          </a:xfrm>
          <a:prstGeom prst="rect">
            <a:avLst/>
          </a:prstGeom>
        </p:spPr>
        <p:txBody>
          <a:bodyPr wrap="square">
            <a:spAutoFit/>
          </a:bodyPr>
          <a:lstStyle/>
          <a:p>
            <a:r>
              <a:rPr lang="vi-VN" sz="2400" b="1" dirty="0">
                <a:solidFill>
                  <a:srgbClr val="202122"/>
                </a:solidFill>
                <a:latin typeface="Cambria" panose="02040503050406030204" pitchFamily="18" charset="0"/>
                <a:ea typeface="Cambria" panose="02040503050406030204" pitchFamily="18" charset="0"/>
                <a:cs typeface="Times New Roman" panose="02020603050405020304" pitchFamily="18" charset="0"/>
              </a:rPr>
              <a:t>Đê</a:t>
            </a:r>
            <a:r>
              <a:rPr lang="vi-VN" sz="24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hay còn gọi là </a:t>
            </a:r>
            <a:r>
              <a:rPr lang="vi-VN" sz="2400" b="1" dirty="0">
                <a:solidFill>
                  <a:srgbClr val="202122"/>
                </a:solidFill>
                <a:latin typeface="Cambria" panose="02040503050406030204" pitchFamily="18" charset="0"/>
                <a:ea typeface="Cambria" panose="02040503050406030204" pitchFamily="18" charset="0"/>
                <a:cs typeface="Times New Roman" panose="02020603050405020304" pitchFamily="18" charset="0"/>
              </a:rPr>
              <a:t>đê điều</a:t>
            </a:r>
            <a:r>
              <a:rPr lang="vi-VN" sz="24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là một lũy đất nhân tạo hay tự nhiên kéo dài dọc theo các bờ sông hoặc bờ biển hoặc các loại đê nhân tạo tạm thời để ngăn nước ngập một khu vực cụ thể.</a:t>
            </a:r>
            <a:endParaRPr lang="en-US" sz="24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65685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circle(in)">
                                      <p:cBhvr>
                                        <p:cTn id="16" dur="2000"/>
                                        <p:tgtEl>
                                          <p:spTgt spid="7170"/>
                                        </p:tgtEl>
                                      </p:cBhvr>
                                    </p:animEffect>
                                  </p:childTnLst>
                                </p:cTn>
                              </p:par>
                              <p:par>
                                <p:cTn id="17" presetID="6" presetClass="entr" presetSubtype="16"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circle(in)">
                                      <p:cBhvr>
                                        <p:cTn id="19" dur="2000"/>
                                        <p:tgtEl>
                                          <p:spTgt spid="7172"/>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th-TH" sz="2400" dirty="0">
                <a:solidFill>
                  <a:srgbClr val="7030A0"/>
                </a:solidFill>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002060"/>
                </a:solidFill>
                <a:latin typeface="Bahnschrift SemiBold Condensed" panose="020B0502040204020203" pitchFamily="34" charset="0"/>
              </a:endParaRPr>
            </a:p>
          </p:txBody>
        </p:sp>
      </p:grpSp>
      <p:sp>
        <p:nvSpPr>
          <p:cNvPr id="9" name="Rectangle 8"/>
          <p:cNvSpPr/>
          <p:nvPr/>
        </p:nvSpPr>
        <p:spPr>
          <a:xfrm>
            <a:off x="1137445" y="1854806"/>
            <a:ext cx="5587400" cy="4031873"/>
          </a:xfrm>
          <a:prstGeom prst="rect">
            <a:avLst/>
          </a:prstGeom>
        </p:spPr>
        <p:txBody>
          <a:bodyPr wrap="square">
            <a:spAutoFit/>
          </a:bodyPr>
          <a:lstStyle/>
          <a:p>
            <a:pPr marL="742950" indent="-742950" algn="just">
              <a:buAutoNum type="alphaLcParenR"/>
            </a:pPr>
            <a:r>
              <a:rPr lang="nl-NL" sz="3200" b="1" i="1" dirty="0">
                <a:solidFill>
                  <a:srgbClr val="000000"/>
                </a:solidFill>
                <a:latin typeface="Cambria" panose="02040503050406030204" pitchFamily="18" charset="0"/>
                <a:ea typeface="Cambria" panose="02040503050406030204" pitchFamily="18" charset="0"/>
              </a:rPr>
              <a:t>Có phải chú bé Đất trở thành Đất Nung không?</a:t>
            </a:r>
          </a:p>
          <a:p>
            <a:pPr algn="just"/>
            <a:endParaRPr lang="en-US" sz="3200" b="1" dirty="0">
              <a:latin typeface="Cambria" panose="02040503050406030204" pitchFamily="18" charset="0"/>
              <a:ea typeface="Cambria" panose="02040503050406030204" pitchFamily="18" charset="0"/>
            </a:endParaRPr>
          </a:p>
          <a:p>
            <a:pPr marL="742950" indent="-742950" algn="just">
              <a:buAutoNum type="alphaLcParenR" startAt="2"/>
            </a:pPr>
            <a:r>
              <a:rPr lang="nl-NL" sz="3200" b="1" i="1" dirty="0">
                <a:solidFill>
                  <a:srgbClr val="000000"/>
                </a:solidFill>
                <a:latin typeface="Cambria" panose="02040503050406030204" pitchFamily="18" charset="0"/>
                <a:ea typeface="Cambria" panose="02040503050406030204" pitchFamily="18" charset="0"/>
              </a:rPr>
              <a:t>Chú bé Đất trở thành Đất Nung phải không?</a:t>
            </a:r>
          </a:p>
          <a:p>
            <a:pPr marL="742950" indent="-742950" algn="just">
              <a:buAutoNum type="alphaLcParenR" startAt="2"/>
            </a:pPr>
            <a:endParaRPr lang="en-US" sz="3200" b="1" dirty="0">
              <a:latin typeface="Cambria" panose="02040503050406030204" pitchFamily="18" charset="0"/>
              <a:ea typeface="Cambria" panose="02040503050406030204" pitchFamily="18" charset="0"/>
            </a:endParaRPr>
          </a:p>
          <a:p>
            <a:pPr algn="just"/>
            <a:r>
              <a:rPr lang="nl-NL" sz="3200" b="1" i="1" dirty="0">
                <a:solidFill>
                  <a:srgbClr val="000000"/>
                </a:solidFill>
                <a:latin typeface="Cambria" panose="02040503050406030204" pitchFamily="18" charset="0"/>
                <a:ea typeface="Cambria" panose="02040503050406030204" pitchFamily="18" charset="0"/>
              </a:rPr>
              <a:t>c)   Chú bé Đất trở thành Đất 	  Nung à?</a:t>
            </a:r>
            <a:endParaRPr lang="en-US" sz="3200" b="1" dirty="0">
              <a:effectLst/>
              <a:latin typeface="Cambria" panose="02040503050406030204" pitchFamily="18" charset="0"/>
              <a:ea typeface="Cambria" panose="02040503050406030204" pitchFamily="18" charset="0"/>
            </a:endParaRPr>
          </a:p>
        </p:txBody>
      </p:sp>
      <p:grpSp>
        <p:nvGrpSpPr>
          <p:cNvPr id="11" name="Group 10"/>
          <p:cNvGrpSpPr/>
          <p:nvPr/>
        </p:nvGrpSpPr>
        <p:grpSpPr>
          <a:xfrm>
            <a:off x="995199" y="271867"/>
            <a:ext cx="10620202" cy="655476"/>
            <a:chOff x="995199" y="271867"/>
            <a:chExt cx="10620202" cy="655476"/>
          </a:xfrm>
        </p:grpSpPr>
        <p:sp>
          <p:nvSpPr>
            <p:cNvPr id="8" name="TextBox 7"/>
            <p:cNvSpPr txBox="1"/>
            <p:nvPr/>
          </p:nvSpPr>
          <p:spPr>
            <a:xfrm>
              <a:off x="995199" y="281012"/>
              <a:ext cx="10573564" cy="646331"/>
            </a:xfrm>
            <a:prstGeom prst="rect">
              <a:avLst/>
            </a:prstGeom>
            <a:noFill/>
          </p:spPr>
          <p:txBody>
            <a:bodyPr wrap="square" rtlCol="0">
              <a:spAutoFit/>
            </a:bodyPr>
            <a:lstStyle/>
            <a:p>
              <a:r>
                <a:rPr lang="nl-NL" sz="3600" i="1" dirty="0">
                  <a:solidFill>
                    <a:srgbClr val="2B726B"/>
                  </a:solidFill>
                  <a:effectLst>
                    <a:outerShdw blurRad="38100" dist="38100" dir="2700000" algn="tl">
                      <a:srgbClr val="000000">
                        <a:alpha val="43137"/>
                      </a:srgbClr>
                    </a:outerShdw>
                  </a:effectLst>
                  <a:latin typeface="Magneto" panose="04030805050802020D02" pitchFamily="82" charset="0"/>
                </a:rPr>
                <a:t>Bài 3: </a:t>
              </a:r>
              <a:r>
                <a:rPr lang="nl-NL" sz="3600" dirty="0">
                  <a:solidFill>
                    <a:srgbClr val="2B726B"/>
                  </a:solidFill>
                  <a:effectLst>
                    <a:outerShdw blurRad="38100" dist="38100" dir="2700000" algn="tl">
                      <a:srgbClr val="000000">
                        <a:alpha val="43137"/>
                      </a:srgbClr>
                    </a:outerShdw>
                  </a:effectLst>
                  <a:latin typeface="Magneto" panose="04030805050802020D02" pitchFamily="82" charset="0"/>
                </a:rPr>
                <a:t>Tìm từ nghi vấn trong các câu sau. </a:t>
              </a:r>
              <a:endParaRPr lang="en-US" sz="3600" dirty="0">
                <a:solidFill>
                  <a:srgbClr val="2B726B"/>
                </a:solidFill>
                <a:effectLst>
                  <a:outerShdw blurRad="38100" dist="38100" dir="2700000" algn="tl">
                    <a:srgbClr val="000000">
                      <a:alpha val="43137"/>
                    </a:srgbClr>
                  </a:outerShdw>
                </a:effectLst>
                <a:latin typeface="Magneto" panose="04030805050802020D02" pitchFamily="82" charset="0"/>
              </a:endParaRPr>
            </a:p>
          </p:txBody>
        </p:sp>
        <p:sp>
          <p:nvSpPr>
            <p:cNvPr id="10" name="TextBox 9"/>
            <p:cNvSpPr txBox="1"/>
            <p:nvPr/>
          </p:nvSpPr>
          <p:spPr>
            <a:xfrm>
              <a:off x="1041837" y="271867"/>
              <a:ext cx="10573564" cy="646331"/>
            </a:xfrm>
            <a:prstGeom prst="rect">
              <a:avLst/>
            </a:prstGeom>
            <a:noFill/>
          </p:spPr>
          <p:txBody>
            <a:bodyPr wrap="square" rtlCol="0">
              <a:spAutoFit/>
            </a:bodyPr>
            <a:lstStyle/>
            <a:p>
              <a:r>
                <a:rPr lang="nl-NL" sz="3600" i="1" dirty="0">
                  <a:ln>
                    <a:solidFill>
                      <a:srgbClr val="2B726B"/>
                    </a:solidFill>
                  </a:ln>
                  <a:solidFill>
                    <a:srgbClr val="FFFF00"/>
                  </a:solidFill>
                  <a:effectLst>
                    <a:outerShdw blurRad="38100" dist="38100" dir="2700000" algn="tl">
                      <a:srgbClr val="000000">
                        <a:alpha val="43137"/>
                      </a:srgbClr>
                    </a:outerShdw>
                  </a:effectLst>
                  <a:latin typeface="Magneto" panose="04030805050802020D02" pitchFamily="82" charset="0"/>
                </a:rPr>
                <a:t>Bài 3: </a:t>
              </a:r>
              <a:r>
                <a:rPr lang="nl-NL" sz="3600" dirty="0">
                  <a:ln>
                    <a:solidFill>
                      <a:srgbClr val="2B726B"/>
                    </a:solidFill>
                  </a:ln>
                  <a:solidFill>
                    <a:srgbClr val="FFFF00"/>
                  </a:solidFill>
                  <a:effectLst>
                    <a:outerShdw blurRad="38100" dist="38100" dir="2700000" algn="tl">
                      <a:srgbClr val="000000">
                        <a:alpha val="43137"/>
                      </a:srgbClr>
                    </a:outerShdw>
                  </a:effectLst>
                  <a:latin typeface="Magneto" panose="04030805050802020D02" pitchFamily="82" charset="0"/>
                </a:rPr>
                <a:t>Tìm từ nghi vấn trong các câu sau. </a:t>
              </a:r>
              <a:endParaRPr lang="en-US" sz="3600" dirty="0">
                <a:ln>
                  <a:solidFill>
                    <a:srgbClr val="2B726B"/>
                  </a:solidFill>
                </a:ln>
                <a:solidFill>
                  <a:srgbClr val="FFFF00"/>
                </a:solidFill>
                <a:effectLst>
                  <a:outerShdw blurRad="38100" dist="38100" dir="2700000" algn="tl">
                    <a:srgbClr val="000000">
                      <a:alpha val="43137"/>
                    </a:srgbClr>
                  </a:outerShdw>
                </a:effectLst>
                <a:latin typeface="Magneto" panose="04030805050802020D02" pitchFamily="82" charset="0"/>
              </a:endParaRPr>
            </a:p>
          </p:txBody>
        </p:sp>
      </p:grpSp>
      <p:pic>
        <p:nvPicPr>
          <p:cNvPr id="8194" name="Picture 2" descr="VÆ°á»n Äá»c sá» 1: Truyá»n &amp;quot;ChÃº Äáº¥t Nung&amp;quot; - YouTub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710" l="2345" r="99388">
                        <a14:foregroundMark x1="10703" y1="30580" x2="31193" y2="82319"/>
                        <a14:foregroundMark x1="10703" y1="30000" x2="27829" y2="29710"/>
                        <a14:foregroundMark x1="25586" y1="32899" x2="33639" y2="66957"/>
                        <a14:foregroundMark x1="20591" y1="34493" x2="20183" y2="76667"/>
                        <a14:foregroundMark x1="13456" y1="38261" x2="11825" y2="85797"/>
                        <a14:foregroundMark x1="12130" y1="41449" x2="7645" y2="72754"/>
                        <a14:foregroundMark x1="11825" y1="78551" x2="20795" y2="91594"/>
                        <a14:foregroundMark x1="37411" y1="23913" x2="97757" y2="10580"/>
                        <a14:foregroundMark x1="40571" y1="16232" x2="97554" y2="7681"/>
                        <a14:foregroundMark x1="42406" y1="28696" x2="97757" y2="19130"/>
                        <a14:foregroundMark x1="90112" y1="83913" x2="90316" y2="96667"/>
                        <a14:foregroundMark x1="18552" y1="91014" x2="30275" y2="83333"/>
                        <a14:foregroundMark x1="24873" y1="76957" x2="26198" y2="83623"/>
                        <a14:foregroundMark x1="26707" y1="39275" x2="32926" y2="53333"/>
                        <a14:foregroundMark x1="66565" y1="29710" x2="66565" y2="29710"/>
                        <a14:backgroundMark x1="62589" y1="28986" x2="62589" y2="28986"/>
                      </a14:backgroundRemoval>
                    </a14:imgEffect>
                    <a14:imgEffect>
                      <a14:saturation sat="200000"/>
                    </a14:imgEffect>
                  </a14:imgLayer>
                </a14:imgProps>
              </a:ext>
              <a:ext uri="{28A0092B-C50C-407E-A947-70E740481C1C}">
                <a14:useLocalDpi xmlns:a14="http://schemas.microsoft.com/office/drawing/2010/main" val="0"/>
              </a:ext>
            </a:extLst>
          </a:blip>
          <a:srcRect l="-465" r="66409"/>
          <a:stretch/>
        </p:blipFill>
        <p:spPr bwMode="auto">
          <a:xfrm>
            <a:off x="6642575" y="2278926"/>
            <a:ext cx="1673352" cy="34525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Æ°á»n Äá»c sá» 1: Truyá»n &amp;quot;ChÃº Äáº¥t Nung&amp;quot; - YouTub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710" l="2345" r="99388">
                        <a14:foregroundMark x1="10703" y1="30580" x2="31193" y2="82319"/>
                        <a14:foregroundMark x1="10703" y1="30000" x2="27829" y2="29710"/>
                        <a14:foregroundMark x1="25586" y1="32899" x2="33639" y2="66957"/>
                        <a14:foregroundMark x1="20591" y1="34493" x2="20183" y2="76667"/>
                        <a14:foregroundMark x1="13456" y1="38261" x2="11825" y2="85797"/>
                        <a14:foregroundMark x1="12130" y1="41449" x2="7645" y2="72754"/>
                        <a14:foregroundMark x1="11825" y1="78551" x2="20795" y2="91594"/>
                        <a14:foregroundMark x1="37411" y1="23913" x2="97757" y2="10580"/>
                        <a14:foregroundMark x1="40571" y1="16232" x2="97554" y2="7681"/>
                        <a14:foregroundMark x1="42406" y1="28696" x2="97757" y2="19130"/>
                        <a14:foregroundMark x1="90112" y1="83913" x2="90316" y2="96667"/>
                        <a14:foregroundMark x1="18552" y1="91014" x2="30275" y2="83333"/>
                        <a14:foregroundMark x1="24873" y1="76957" x2="26198" y2="83623"/>
                        <a14:foregroundMark x1="26707" y1="39275" x2="32926" y2="53333"/>
                        <a14:foregroundMark x1="66565" y1="29710" x2="66565" y2="29710"/>
                        <a14:backgroundMark x1="62589" y1="28986" x2="62589" y2="28986"/>
                      </a14:backgroundRemoval>
                    </a14:imgEffect>
                    <a14:imgEffect>
                      <a14:saturation sat="200000"/>
                    </a14:imgEffect>
                  </a14:imgLayer>
                </a14:imgProps>
              </a:ext>
              <a:ext uri="{28A0092B-C50C-407E-A947-70E740481C1C}">
                <a14:useLocalDpi xmlns:a14="http://schemas.microsoft.com/office/drawing/2010/main" val="0"/>
              </a:ext>
            </a:extLst>
          </a:blip>
          <a:srcRect l="34264" r="-1"/>
          <a:stretch/>
        </p:blipFill>
        <p:spPr bwMode="auto">
          <a:xfrm>
            <a:off x="8344930" y="1824544"/>
            <a:ext cx="3155188" cy="33726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cxnSp>
        <p:nvCxnSpPr>
          <p:cNvPr id="24" name="Straight Connector 23"/>
          <p:cNvCxnSpPr/>
          <p:nvPr/>
        </p:nvCxnSpPr>
        <p:spPr>
          <a:xfrm>
            <a:off x="1980433" y="2365998"/>
            <a:ext cx="1397707" cy="1313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cxnSp>
        <p:nvCxnSpPr>
          <p:cNvPr id="26" name="Straight Connector 25"/>
          <p:cNvCxnSpPr/>
          <p:nvPr/>
        </p:nvCxnSpPr>
        <p:spPr>
          <a:xfrm>
            <a:off x="4955906" y="2873998"/>
            <a:ext cx="1094058" cy="21602"/>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cxnSp>
        <p:nvCxnSpPr>
          <p:cNvPr id="29" name="Straight Connector 28"/>
          <p:cNvCxnSpPr/>
          <p:nvPr/>
        </p:nvCxnSpPr>
        <p:spPr>
          <a:xfrm>
            <a:off x="3032311" y="4338732"/>
            <a:ext cx="1990179" cy="21601"/>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2933342" y="5803465"/>
            <a:ext cx="250125" cy="0"/>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07281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47"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8194"/>
                                        </p:tgtEl>
                                        <p:attrNameLst>
                                          <p:attrName>style.visibility</p:attrName>
                                        </p:attrNameLst>
                                      </p:cBhvr>
                                      <p:to>
                                        <p:strVal val="visible"/>
                                      </p:to>
                                    </p:set>
                                    <p:animEffect transition="in" filter="fade">
                                      <p:cBhvr>
                                        <p:cTn id="36" dur="1000"/>
                                        <p:tgtEl>
                                          <p:spTgt spid="8194"/>
                                        </p:tgtEl>
                                      </p:cBhvr>
                                    </p:animEffect>
                                    <p:anim calcmode="lin" valueType="num">
                                      <p:cBhvr>
                                        <p:cTn id="37" dur="1000" fill="hold"/>
                                        <p:tgtEl>
                                          <p:spTgt spid="8194"/>
                                        </p:tgtEl>
                                        <p:attrNameLst>
                                          <p:attrName>ppt_x</p:attrName>
                                        </p:attrNameLst>
                                      </p:cBhvr>
                                      <p:tavLst>
                                        <p:tav tm="0">
                                          <p:val>
                                            <p:strVal val="#ppt_x"/>
                                          </p:val>
                                        </p:tav>
                                        <p:tav tm="100000">
                                          <p:val>
                                            <p:strVal val="#ppt_x"/>
                                          </p:val>
                                        </p:tav>
                                      </p:tavLst>
                                    </p:anim>
                                    <p:anim calcmode="lin" valueType="num">
                                      <p:cBhvr>
                                        <p:cTn id="38"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054EC0-6CB6-482E-B374-0910C2508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6" y="1349297"/>
            <a:ext cx="4231969" cy="4156397"/>
          </a:xfrm>
          <a:prstGeom prst="rect">
            <a:avLst/>
          </a:prstGeom>
        </p:spPr>
      </p:pic>
      <p:pic>
        <p:nvPicPr>
          <p:cNvPr id="4" name="图片 3">
            <a:extLst>
              <a:ext uri="{FF2B5EF4-FFF2-40B4-BE49-F238E27FC236}">
                <a16:creationId xmlns:a16="http://schemas.microsoft.com/office/drawing/2014/main" id="{8513C45D-2B0E-4B19-A7F2-8EB66A247F14}"/>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764400" y="-560488"/>
            <a:ext cx="1090967" cy="2211950"/>
          </a:xfrm>
          <a:prstGeom prst="rect">
            <a:avLst/>
          </a:prstGeom>
        </p:spPr>
      </p:pic>
      <p:cxnSp>
        <p:nvCxnSpPr>
          <p:cNvPr id="6" name="直接连接符 5">
            <a:extLst>
              <a:ext uri="{FF2B5EF4-FFF2-40B4-BE49-F238E27FC236}">
                <a16:creationId xmlns:a16="http://schemas.microsoft.com/office/drawing/2014/main" id="{698A0B26-FCBA-4D3B-8575-D51DEA2601CA}"/>
              </a:ext>
            </a:extLst>
          </p:cNvPr>
          <p:cNvCxnSpPr>
            <a:cxnSpLocks/>
          </p:cNvCxnSpPr>
          <p:nvPr/>
        </p:nvCxnSpPr>
        <p:spPr>
          <a:xfrm>
            <a:off x="3991130" y="628379"/>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131023" y="157303"/>
            <a:ext cx="7305054" cy="5058963"/>
            <a:chOff x="4270916" y="48296"/>
            <a:chExt cx="7025268" cy="5266035"/>
          </a:xfrm>
        </p:grpSpPr>
        <p:sp>
          <p:nvSpPr>
            <p:cNvPr id="19" name="矩形: 圆角 24">
              <a:extLst>
                <a:ext uri="{FF2B5EF4-FFF2-40B4-BE49-F238E27FC236}">
                  <a16:creationId xmlns:a16="http://schemas.microsoft.com/office/drawing/2014/main" id="{EC472BDD-E6A8-420B-86A7-915A4D6A2E8B}"/>
                </a:ext>
              </a:extLst>
            </p:cNvPr>
            <p:cNvSpPr/>
            <p:nvPr/>
          </p:nvSpPr>
          <p:spPr>
            <a:xfrm>
              <a:off x="4270916" y="790625"/>
              <a:ext cx="7025268" cy="4523706"/>
            </a:xfrm>
            <a:prstGeom prst="roundRect">
              <a:avLst/>
            </a:prstGeom>
            <a:noFill/>
            <a:ln w="53975" cap="rnd" cmpd="thickThin">
              <a:solidFill>
                <a:srgbClr val="EA461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37" y="48296"/>
              <a:ext cx="4750419" cy="987770"/>
            </a:xfrm>
            <a:prstGeom prst="rect">
              <a:avLst/>
            </a:prstGeom>
          </p:spPr>
        </p:pic>
      </p:grpSp>
      <p:sp>
        <p:nvSpPr>
          <p:cNvPr id="21" name="文本框 2">
            <a:extLst>
              <a:ext uri="{FF2B5EF4-FFF2-40B4-BE49-F238E27FC236}">
                <a16:creationId xmlns:a16="http://schemas.microsoft.com/office/drawing/2014/main" id="{37BF8F64-C00C-4C4B-AB1C-865F1DDC9CA2}"/>
              </a:ext>
            </a:extLst>
          </p:cNvPr>
          <p:cNvSpPr txBox="1"/>
          <p:nvPr/>
        </p:nvSpPr>
        <p:spPr bwMode="auto">
          <a:xfrm>
            <a:off x="5804209" y="206874"/>
            <a:ext cx="3958682" cy="923330"/>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5400" b="1" dirty="0">
                <a:solidFill>
                  <a:srgbClr val="E94719"/>
                </a:solidFill>
                <a:effectLst>
                  <a:outerShdw blurRad="38100" dist="38100" dir="2700000" algn="tl">
                    <a:srgbClr val="000000">
                      <a:alpha val="43137"/>
                    </a:srgbClr>
                  </a:outerShdw>
                </a:effectLst>
                <a:latin typeface="UTM Amerika Sans" panose="02040603050506020204" pitchFamily="18" charset="0"/>
                <a:ea typeface="百变马丁" panose="02010601030101010101" pitchFamily="2" charset="-122"/>
              </a:rPr>
              <a:t>KẾT LUẬN</a:t>
            </a:r>
            <a:endParaRPr lang="zh-CN" altLang="en-US" sz="5400" b="1" dirty="0">
              <a:solidFill>
                <a:srgbClr val="E94719"/>
              </a:solidFill>
              <a:effectLst>
                <a:outerShdw blurRad="38100" dist="38100" dir="2700000" algn="tl">
                  <a:srgbClr val="000000">
                    <a:alpha val="43137"/>
                  </a:srgbClr>
                </a:outerShdw>
              </a:effectLst>
              <a:latin typeface="UTM Amerika Sans" panose="02040603050506020204" pitchFamily="18" charset="0"/>
              <a:ea typeface="百变马丁" panose="02010601030101010101" pitchFamily="2" charset="-122"/>
            </a:endParaRPr>
          </a:p>
        </p:txBody>
      </p:sp>
      <p:sp>
        <p:nvSpPr>
          <p:cNvPr id="22" name="Rectangle 21"/>
          <p:cNvSpPr/>
          <p:nvPr/>
        </p:nvSpPr>
        <p:spPr>
          <a:xfrm>
            <a:off x="4966010" y="1349297"/>
            <a:ext cx="6096000" cy="3170099"/>
          </a:xfrm>
          <a:prstGeom prst="rect">
            <a:avLst/>
          </a:prstGeom>
        </p:spPr>
        <p:txBody>
          <a:bodyPr>
            <a:spAutoFit/>
          </a:bodyPr>
          <a:lstStyle/>
          <a:p>
            <a:r>
              <a:rPr lang="nl-NL" sz="4000" dirty="0">
                <a:solidFill>
                  <a:srgbClr val="000000"/>
                </a:solidFill>
                <a:latin typeface="UTM Amerika Sans" panose="02040603050506020204" pitchFamily="18" charset="0"/>
                <a:ea typeface="Times New Roman" panose="02020603050405020304" pitchFamily="18" charset="0"/>
              </a:rPr>
              <a:t>Một số từ nghi vấn hay dùng trong câu hỏi: không, phải không, à, sao, như thế nào, thế nào, phải chăng,...</a:t>
            </a:r>
            <a:endParaRPr lang="en-US" sz="4000" dirty="0">
              <a:latin typeface="UTM Amerika Sans" panose="02040603050506020204" pitchFamily="18" charset="0"/>
            </a:endParaRPr>
          </a:p>
        </p:txBody>
      </p:sp>
      <p:pic>
        <p:nvPicPr>
          <p:cNvPr id="23" name="图片 2">
            <a:extLst>
              <a:ext uri="{FF2B5EF4-FFF2-40B4-BE49-F238E27FC236}">
                <a16:creationId xmlns:a16="http://schemas.microsoft.com/office/drawing/2014/main" id="{26792EBB-9E49-4883-AD95-38EC862C55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4418" y="3805626"/>
            <a:ext cx="2211659" cy="1627895"/>
          </a:xfrm>
          <a:prstGeom prst="rect">
            <a:avLst/>
          </a:prstGeom>
        </p:spPr>
      </p:pic>
    </p:spTree>
    <p:extLst>
      <p:ext uri="{BB962C8B-B14F-4D97-AF65-F5344CB8AC3E}">
        <p14:creationId xmlns:p14="http://schemas.microsoft.com/office/powerpoint/2010/main" val="2957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3000"/>
                            </p:stCondLst>
                            <p:childTnLst>
                              <p:par>
                                <p:cTn id="28" presetID="31"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 calcmode="lin" valueType="num">
                                      <p:cBhvr>
                                        <p:cTn id="32" dur="1000" fill="hold"/>
                                        <p:tgtEl>
                                          <p:spTgt spid="23"/>
                                        </p:tgtEl>
                                        <p:attrNameLst>
                                          <p:attrName>style.rotation</p:attrName>
                                        </p:attrNameLst>
                                      </p:cBhvr>
                                      <p:tavLst>
                                        <p:tav tm="0">
                                          <p:val>
                                            <p:fltVal val="90"/>
                                          </p:val>
                                        </p:tav>
                                        <p:tav tm="100000">
                                          <p:val>
                                            <p:fltVal val="0"/>
                                          </p:val>
                                        </p:tav>
                                      </p:tavLst>
                                    </p:anim>
                                    <p:animEffect transition="in" filter="fade">
                                      <p:cBhvr>
                                        <p:cTn id="33" dur="1000"/>
                                        <p:tgtEl>
                                          <p:spTgt spid="23"/>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trips(downLeft)">
                                      <p:cBhvr>
                                        <p:cTn id="36" dur="1000"/>
                                        <p:tgtEl>
                                          <p:spTgt spid="21"/>
                                        </p:tgtEl>
                                      </p:cBhvr>
                                    </p:animEffect>
                                  </p:childTnLst>
                                </p:cTn>
                              </p:par>
                            </p:childTnLst>
                          </p:cTn>
                        </p:par>
                        <p:par>
                          <p:cTn id="37" fill="hold">
                            <p:stCondLst>
                              <p:cond delay="4000"/>
                            </p:stCondLst>
                            <p:childTnLst>
                              <p:par>
                                <p:cTn id="38" presetID="1" presetClass="entr" presetSubtype="0" fill="hold" grpId="1" nodeType="afterEffect">
                                  <p:stCondLst>
                                    <p:cond delay="0"/>
                                  </p:stCondLst>
                                  <p:iterate type="lt">
                                    <p:tmAbs val="0"/>
                                  </p:iterate>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4000"/>
                            </p:stCondLst>
                            <p:childTnLst>
                              <p:par>
                                <p:cTn id="41" presetID="16" presetClass="emph" presetSubtype="0" fill="hold" grpId="0" nodeType="afterEffect">
                                  <p:stCondLst>
                                    <p:cond delay="0"/>
                                  </p:stCondLst>
                                  <p:iterate type="lt">
                                    <p:tmPct val="4000"/>
                                  </p:iterate>
                                  <p:childTnLst>
                                    <p:set>
                                      <p:cBhvr override="childStyle">
                                        <p:cTn id="42" dur="1500" fill="hold"/>
                                        <p:tgtEl>
                                          <p:spTgt spid="22"/>
                                        </p:tgtEl>
                                        <p:attrNameLst>
                                          <p:attrName>style.color</p:attrName>
                                        </p:attrNameLst>
                                      </p:cBhvr>
                                      <p:to>
                                        <p:clrVal>
                                          <a:srgbClr val="2B726B"/>
                                        </p:clrVal>
                                      </p:to>
                                    </p:set>
                                    <p:set>
                                      <p:cBhvr>
                                        <p:cTn id="43" dur="1500" fill="hold"/>
                                        <p:tgtEl>
                                          <p:spTgt spid="22"/>
                                        </p:tgtEl>
                                        <p:attrNameLst>
                                          <p:attrName>fillcolor</p:attrName>
                                        </p:attrNameLst>
                                      </p:cBhvr>
                                      <p:to>
                                        <p:clrVal>
                                          <a:srgbClr val="2B726B"/>
                                        </p:clrVal>
                                      </p:to>
                                    </p:set>
                                    <p:set>
                                      <p:cBhvr>
                                        <p:cTn id="44" dur="1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51307" y="144380"/>
            <a:ext cx="10500626" cy="5554012"/>
          </a:xfrm>
          <a:prstGeom prst="roundRect">
            <a:avLst/>
          </a:prstGeom>
          <a:gradFill>
            <a:gsLst>
              <a:gs pos="100000">
                <a:srgbClr val="68B0B7">
                  <a:alpha val="35000"/>
                  <a:lumMod val="99000"/>
                </a:srgbClr>
              </a:gs>
              <a:gs pos="100000">
                <a:schemeClr val="accent1">
                  <a:lumMod val="45000"/>
                  <a:lumOff val="55000"/>
                </a:schemeClr>
              </a:gs>
              <a:gs pos="0">
                <a:schemeClr val="accent1">
                  <a:lumMod val="45000"/>
                  <a:lumOff val="55000"/>
                  <a:alpha val="49000"/>
                </a:schemeClr>
              </a:gs>
              <a:gs pos="100000">
                <a:schemeClr val="accent1">
                  <a:lumMod val="30000"/>
                  <a:lumOff val="7000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Bahnschrift SemiBold Condensed" panose="020B0502040204020203" pitchFamily="34" charset="0"/>
            </a:endParaRPr>
          </a:p>
        </p:txBody>
      </p:sp>
      <p:pic>
        <p:nvPicPr>
          <p:cNvPr id="2" name="Picture 2" descr="https://lh3.googleusercontent.com/SyMXCy4PC5TKV44BrcLp7j9vI26kQlSOrkf6KaTckEM_GGkQBKsHpP30Ku5B-PwacCBImUcG6y6tvINA-qRw5PcJmMudQp5r2TXsb4ESwDjUIoDgjcRyrfGi2Gl37EjUMPZ32Ps"/>
          <p:cNvPicPr>
            <a:picLocks noChangeAspect="1" noChangeArrowheads="1"/>
          </p:cNvPicPr>
          <p:nvPr/>
        </p:nvPicPr>
        <p:blipFill rotWithShape="1">
          <a:blip r:embed="rId2">
            <a:extLst>
              <a:ext uri="{28A0092B-C50C-407E-A947-70E740481C1C}">
                <a14:useLocalDpi xmlns:a14="http://schemas.microsoft.com/office/drawing/2010/main" val="0"/>
              </a:ext>
            </a:extLst>
          </a:blip>
          <a:srcRect l="24117" r="18857" b="27659"/>
          <a:stretch/>
        </p:blipFill>
        <p:spPr bwMode="auto">
          <a:xfrm>
            <a:off x="8881271" y="2184935"/>
            <a:ext cx="4290141" cy="46730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3275" y="616068"/>
            <a:ext cx="9490510" cy="4832092"/>
          </a:xfrm>
          <a:prstGeom prst="rect">
            <a:avLst/>
          </a:prstGeom>
        </p:spPr>
        <p:txBody>
          <a:bodyPr wrap="square">
            <a:spAutoFit/>
          </a:bodyPr>
          <a:lstStyle/>
          <a:p>
            <a:pPr algn="just"/>
            <a:r>
              <a:rPr lang="nl-NL" sz="2200" b="1" dirty="0">
                <a:solidFill>
                  <a:schemeClr val="accent2">
                    <a:lumMod val="50000"/>
                  </a:schemeClr>
                </a:solidFill>
                <a:latin typeface="Cambria" panose="02040503050406030204" pitchFamily="18" charset="0"/>
                <a:ea typeface="Cambria" panose="02040503050406030204" pitchFamily="18" charset="0"/>
              </a:rPr>
              <a:t>1. Kiến thức </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r>
              <a:rPr lang="nl-NL" sz="2200" dirty="0">
                <a:solidFill>
                  <a:schemeClr val="accent2">
                    <a:lumMod val="50000"/>
                  </a:schemeClr>
                </a:solidFill>
                <a:latin typeface="Cambria" panose="02040503050406030204" pitchFamily="18" charset="0"/>
                <a:ea typeface="Cambria" panose="02040503050406030204" pitchFamily="18" charset="0"/>
              </a:rPr>
              <a:t>- Ôn tập kiến thức về câu hỏi  </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r>
              <a:rPr lang="nb-NO" sz="2200" b="1" dirty="0">
                <a:solidFill>
                  <a:schemeClr val="accent2">
                    <a:lumMod val="50000"/>
                  </a:schemeClr>
                </a:solidFill>
                <a:latin typeface="Cambria" panose="02040503050406030204" pitchFamily="18" charset="0"/>
                <a:ea typeface="Cambria" panose="02040503050406030204" pitchFamily="18" charset="0"/>
              </a:rPr>
              <a:t>2. Kĩ</a:t>
            </a:r>
            <a:r>
              <a:rPr lang="nl-NL" sz="2200" b="1" dirty="0">
                <a:solidFill>
                  <a:schemeClr val="accent2">
                    <a:lumMod val="50000"/>
                  </a:schemeClr>
                </a:solidFill>
                <a:latin typeface="Cambria" panose="02040503050406030204" pitchFamily="18" charset="0"/>
                <a:ea typeface="Cambria" panose="02040503050406030204" pitchFamily="18" charset="0"/>
              </a:rPr>
              <a:t> năng</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tabLst>
                <a:tab pos="-152400" algn="l"/>
              </a:tabLst>
            </a:pPr>
            <a:r>
              <a:rPr lang="nl-NL" sz="2200" dirty="0">
                <a:solidFill>
                  <a:schemeClr val="accent2">
                    <a:lumMod val="50000"/>
                  </a:schemeClr>
                </a:solidFill>
                <a:latin typeface="Cambria" panose="02040503050406030204" pitchFamily="18" charset="0"/>
                <a:ea typeface="Cambria" panose="02040503050406030204" pitchFamily="18" charset="0"/>
              </a:rPr>
              <a:t>- Đặt được câu hỏi cho bộ phận xác định trong câu (BT1); </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tabLst>
                <a:tab pos="-152400" algn="l"/>
              </a:tabLst>
            </a:pPr>
            <a:r>
              <a:rPr lang="nl-NL" sz="2200" dirty="0">
                <a:solidFill>
                  <a:schemeClr val="accent2">
                    <a:lumMod val="50000"/>
                  </a:schemeClr>
                </a:solidFill>
                <a:latin typeface="Cambria" panose="02040503050406030204" pitchFamily="18" charset="0"/>
                <a:ea typeface="Cambria" panose="02040503050406030204" pitchFamily="18" charset="0"/>
              </a:rPr>
              <a:t>- Nhận biết được một số từ nghi vấn và đặt CH với các từ nghi vấn ấy (BT3, BT4); </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tabLst>
                <a:tab pos="-152400" algn="l"/>
              </a:tabLst>
            </a:pPr>
            <a:r>
              <a:rPr lang="nl-NL" sz="2200" dirty="0">
                <a:solidFill>
                  <a:schemeClr val="accent2">
                    <a:lumMod val="50000"/>
                  </a:schemeClr>
                </a:solidFill>
                <a:latin typeface="Cambria" panose="02040503050406030204" pitchFamily="18" charset="0"/>
                <a:ea typeface="Cambria" panose="02040503050406030204" pitchFamily="18" charset="0"/>
              </a:rPr>
              <a:t>- Bước đầu nhận biết được một dạng câu có từ nghi vấn nhưng không dùng để hỏi (BT5). </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tabLst>
                <a:tab pos="-152400" algn="l"/>
              </a:tabLst>
            </a:pPr>
            <a:r>
              <a:rPr lang="nl-NL" sz="2200" i="1" dirty="0">
                <a:solidFill>
                  <a:schemeClr val="accent2">
                    <a:lumMod val="50000"/>
                  </a:schemeClr>
                </a:solidFill>
                <a:latin typeface="Cambria" panose="02040503050406030204" pitchFamily="18" charset="0"/>
                <a:ea typeface="Cambria" panose="02040503050406030204" pitchFamily="18" charset="0"/>
              </a:rPr>
              <a:t>*ĐCND: Không làm BT 2.</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r>
              <a:rPr lang="nl-NL" sz="2200" b="1" dirty="0">
                <a:solidFill>
                  <a:schemeClr val="accent2">
                    <a:lumMod val="50000"/>
                  </a:schemeClr>
                </a:solidFill>
                <a:latin typeface="Cambria" panose="02040503050406030204" pitchFamily="18" charset="0"/>
                <a:ea typeface="Cambria" panose="02040503050406030204" pitchFamily="18" charset="0"/>
              </a:rPr>
              <a:t>3. Thái độ</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r>
              <a:rPr lang="nl-NL" sz="2200" dirty="0">
                <a:solidFill>
                  <a:schemeClr val="accent2">
                    <a:lumMod val="50000"/>
                  </a:schemeClr>
                </a:solidFill>
                <a:latin typeface="Cambria" panose="02040503050406030204" pitchFamily="18" charset="0"/>
                <a:ea typeface="Cambria" panose="02040503050406030204" pitchFamily="18" charset="0"/>
              </a:rPr>
              <a:t>- HS có ý thức sử dụng câu hỏi đúng mục đích.</a:t>
            </a:r>
            <a:endParaRPr lang="en-US" sz="2200" dirty="0">
              <a:solidFill>
                <a:schemeClr val="accent2">
                  <a:lumMod val="50000"/>
                </a:schemeClr>
              </a:solidFill>
              <a:latin typeface="Cambria" panose="02040503050406030204" pitchFamily="18" charset="0"/>
              <a:ea typeface="Cambria" panose="02040503050406030204" pitchFamily="18" charset="0"/>
            </a:endParaRPr>
          </a:p>
          <a:p>
            <a:pPr algn="just"/>
            <a:r>
              <a:rPr lang="nl-NL" sz="2200" b="1" dirty="0">
                <a:solidFill>
                  <a:schemeClr val="accent2">
                    <a:lumMod val="50000"/>
                  </a:schemeClr>
                </a:solidFill>
                <a:latin typeface="Cambria" panose="02040503050406030204" pitchFamily="18" charset="0"/>
                <a:ea typeface="Cambria" panose="02040503050406030204" pitchFamily="18" charset="0"/>
              </a:rPr>
              <a:t>4. Góp phần phát triển các năng lực</a:t>
            </a:r>
            <a:endParaRPr lang="en-US" sz="2200" dirty="0">
              <a:solidFill>
                <a:schemeClr val="accent2">
                  <a:lumMod val="50000"/>
                </a:schemeClr>
              </a:solidFill>
              <a:latin typeface="Cambria" panose="02040503050406030204" pitchFamily="18" charset="0"/>
              <a:ea typeface="Cambria" panose="02040503050406030204" pitchFamily="18" charset="0"/>
            </a:endParaRPr>
          </a:p>
          <a:p>
            <a:r>
              <a:rPr lang="nl-NL" sz="2200" dirty="0">
                <a:solidFill>
                  <a:schemeClr val="accent2">
                    <a:lumMod val="50000"/>
                  </a:schemeClr>
                </a:solidFill>
                <a:latin typeface="Cambria" panose="02040503050406030204" pitchFamily="18" charset="0"/>
                <a:ea typeface="Cambria" panose="02040503050406030204" pitchFamily="18" charset="0"/>
              </a:rPr>
              <a:t>- NL tự học, NL giao tiếp và hợp tác, NL giải quyết vấn đề và sáng tạo, NL ngôn ngữ, NL thẩm mĩ.</a:t>
            </a:r>
            <a:endParaRPr lang="en-US" sz="2200" dirty="0">
              <a:solidFill>
                <a:schemeClr val="accent2">
                  <a:lumMod val="50000"/>
                </a:schemeClr>
              </a:solidFill>
              <a:effectLst/>
              <a:latin typeface="Cambria" panose="02040503050406030204" pitchFamily="18" charset="0"/>
              <a:ea typeface="Cambria" panose="02040503050406030204" pitchFamily="18" charset="0"/>
            </a:endParaRPr>
          </a:p>
        </p:txBody>
      </p:sp>
      <p:sp>
        <p:nvSpPr>
          <p:cNvPr id="5" name="文本框 2">
            <a:extLst>
              <a:ext uri="{FF2B5EF4-FFF2-40B4-BE49-F238E27FC236}">
                <a16:creationId xmlns:a16="http://schemas.microsoft.com/office/drawing/2014/main" id="{37BF8F64-C00C-4C4B-AB1C-865F1DDC9CA2}"/>
              </a:ext>
            </a:extLst>
          </p:cNvPr>
          <p:cNvSpPr txBox="1"/>
          <p:nvPr/>
        </p:nvSpPr>
        <p:spPr bwMode="auto">
          <a:xfrm>
            <a:off x="4469024" y="154403"/>
            <a:ext cx="3065191" cy="92333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5400" dirty="0">
                <a:solidFill>
                  <a:schemeClr val="accent5">
                    <a:lumMod val="75000"/>
                  </a:schemeClr>
                </a:solidFill>
                <a:latin typeface="UTM Alba Matter" panose="02040603050506020204" pitchFamily="18" charset="0"/>
                <a:ea typeface="百变马丁" panose="02010601030101010101" pitchFamily="2" charset="-122"/>
              </a:rPr>
              <a:t>MỤC TIÊU </a:t>
            </a:r>
            <a:endParaRPr lang="zh-CN" altLang="en-US" sz="5400" dirty="0">
              <a:solidFill>
                <a:schemeClr val="accent5">
                  <a:lumMod val="75000"/>
                </a:schemeClr>
              </a:solidFill>
              <a:latin typeface="UTM Alba Matter" panose="02040603050506020204" pitchFamily="18" charset="0"/>
              <a:ea typeface="百变马丁" panose="02010601030101010101" pitchFamily="2" charset="-122"/>
            </a:endParaRPr>
          </a:p>
        </p:txBody>
      </p:sp>
      <p:sp>
        <p:nvSpPr>
          <p:cNvPr id="6" name="文本框 2">
            <a:extLst>
              <a:ext uri="{FF2B5EF4-FFF2-40B4-BE49-F238E27FC236}">
                <a16:creationId xmlns:a16="http://schemas.microsoft.com/office/drawing/2014/main" id="{37BF8F64-C00C-4C4B-AB1C-865F1DDC9CA2}"/>
              </a:ext>
            </a:extLst>
          </p:cNvPr>
          <p:cNvSpPr txBox="1"/>
          <p:nvPr/>
        </p:nvSpPr>
        <p:spPr bwMode="auto">
          <a:xfrm>
            <a:off x="4523414" y="154801"/>
            <a:ext cx="3065191" cy="923330"/>
          </a:xfrm>
          <a:prstGeom prst="rect">
            <a:avLst/>
          </a:prstGeom>
          <a:noFill/>
        </p:spPr>
        <p:txBody>
          <a:bodyPr wrap="square">
            <a:spAutoFit/>
            <a:scene3d>
              <a:camera prst="orthographicFront"/>
              <a:lightRig rig="threePt" dir="t"/>
            </a:scene3d>
            <a:sp3d extrusionH="57150" contourW="12700">
              <a:bevelT h="25400" prst="softRound"/>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5400" dirty="0">
                <a:ln>
                  <a:solidFill>
                    <a:schemeClr val="bg1"/>
                  </a:solidFill>
                </a:ln>
                <a:solidFill>
                  <a:schemeClr val="accent5">
                    <a:lumMod val="60000"/>
                    <a:lumOff val="40000"/>
                  </a:schemeClr>
                </a:solidFill>
                <a:latin typeface="UTM Alba Matter" panose="02040603050506020204" pitchFamily="18" charset="0"/>
                <a:ea typeface="百变马丁" panose="02010601030101010101" pitchFamily="2" charset="-122"/>
              </a:rPr>
              <a:t>MỤC TIÊU </a:t>
            </a:r>
            <a:endParaRPr lang="zh-CN" altLang="en-US" sz="5400" dirty="0">
              <a:ln>
                <a:solidFill>
                  <a:schemeClr val="bg1"/>
                </a:solidFill>
              </a:ln>
              <a:solidFill>
                <a:schemeClr val="accent5">
                  <a:lumMod val="60000"/>
                  <a:lumOff val="40000"/>
                </a:schemeClr>
              </a:solidFill>
              <a:latin typeface="UTM Alba Matter" panose="02040603050506020204" pitchFamily="18" charset="0"/>
              <a:ea typeface="百变马丁" panose="02010601030101010101" pitchFamily="2" charset="-122"/>
            </a:endParaRPr>
          </a:p>
        </p:txBody>
      </p:sp>
    </p:spTree>
    <p:extLst>
      <p:ext uri="{BB962C8B-B14F-4D97-AF65-F5344CB8AC3E}">
        <p14:creationId xmlns:p14="http://schemas.microsoft.com/office/powerpoint/2010/main" val="31545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par>
                                <p:cTn id="10" presetID="18" presetClass="entr" presetSubtype="12"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20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1000"/>
                                        <p:tgtEl>
                                          <p:spTgt spid="4"/>
                                        </p:tgtEl>
                                      </p:cBhvr>
                                    </p:animEffect>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circle(in)">
                                      <p:cBhvr>
                                        <p:cTn id="24" dur="500"/>
                                        <p:tgtEl>
                                          <p:spTgt spid="4">
                                            <p:txEl>
                                              <p:pRg st="0" end="0"/>
                                            </p:txEl>
                                          </p:spTgt>
                                        </p:tgtEl>
                                      </p:cBhvr>
                                    </p:animEffect>
                                  </p:childTnLst>
                                </p:cTn>
                              </p:par>
                            </p:childTnLst>
                          </p:cTn>
                        </p:par>
                        <p:par>
                          <p:cTn id="25" fill="hold">
                            <p:stCondLst>
                              <p:cond delay="1500"/>
                            </p:stCondLst>
                            <p:childTnLst>
                              <p:par>
                                <p:cTn id="26" presetID="6" presetClass="entr" presetSubtype="16"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circle(in)">
                                      <p:cBhvr>
                                        <p:cTn id="28" dur="500"/>
                                        <p:tgtEl>
                                          <p:spTgt spid="4">
                                            <p:txEl>
                                              <p:pRg st="1" end="1"/>
                                            </p:txEl>
                                          </p:spTgt>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circle(in)">
                                      <p:cBhvr>
                                        <p:cTn id="32" dur="500"/>
                                        <p:tgtEl>
                                          <p:spTgt spid="4">
                                            <p:txEl>
                                              <p:pRg st="2" end="2"/>
                                            </p:txEl>
                                          </p:spTgt>
                                        </p:tgtEl>
                                      </p:cBhvr>
                                    </p:animEffect>
                                  </p:childTnLst>
                                </p:cTn>
                              </p:par>
                            </p:childTnLst>
                          </p:cTn>
                        </p:par>
                        <p:par>
                          <p:cTn id="33" fill="hold">
                            <p:stCondLst>
                              <p:cond delay="2500"/>
                            </p:stCondLst>
                            <p:childTnLst>
                              <p:par>
                                <p:cTn id="34" presetID="6" presetClass="entr" presetSubtype="16"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circle(in)">
                                      <p:cBhvr>
                                        <p:cTn id="36" dur="500"/>
                                        <p:tgtEl>
                                          <p:spTgt spid="4">
                                            <p:txEl>
                                              <p:pRg st="3" end="3"/>
                                            </p:txEl>
                                          </p:spTgt>
                                        </p:tgtEl>
                                      </p:cBhvr>
                                    </p:animEffect>
                                  </p:childTnLst>
                                </p:cTn>
                              </p:par>
                            </p:childTnLst>
                          </p:cTn>
                        </p:par>
                        <p:par>
                          <p:cTn id="37" fill="hold">
                            <p:stCondLst>
                              <p:cond delay="3000"/>
                            </p:stCondLst>
                            <p:childTnLst>
                              <p:par>
                                <p:cTn id="38" presetID="6" presetClass="entr" presetSubtype="16"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circle(in)">
                                      <p:cBhvr>
                                        <p:cTn id="40" dur="500"/>
                                        <p:tgtEl>
                                          <p:spTgt spid="4">
                                            <p:txEl>
                                              <p:pRg st="4" end="4"/>
                                            </p:txEl>
                                          </p:spTgt>
                                        </p:tgtEl>
                                      </p:cBhvr>
                                    </p:animEffect>
                                  </p:childTnLst>
                                </p:cTn>
                              </p:par>
                            </p:childTnLst>
                          </p:cTn>
                        </p:par>
                        <p:par>
                          <p:cTn id="41" fill="hold">
                            <p:stCondLst>
                              <p:cond delay="3500"/>
                            </p:stCondLst>
                            <p:childTnLst>
                              <p:par>
                                <p:cTn id="42" presetID="6" presetClass="entr" presetSubtype="16"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circle(in)">
                                      <p:cBhvr>
                                        <p:cTn id="44" dur="500"/>
                                        <p:tgtEl>
                                          <p:spTgt spid="4">
                                            <p:txEl>
                                              <p:pRg st="5" end="5"/>
                                            </p:txEl>
                                          </p:spTgt>
                                        </p:tgtEl>
                                      </p:cBhvr>
                                    </p:animEffect>
                                  </p:childTnLst>
                                </p:cTn>
                              </p:par>
                            </p:childTnLst>
                          </p:cTn>
                        </p:par>
                        <p:par>
                          <p:cTn id="45" fill="hold">
                            <p:stCondLst>
                              <p:cond delay="4000"/>
                            </p:stCondLst>
                            <p:childTnLst>
                              <p:par>
                                <p:cTn id="46" presetID="6" presetClass="entr" presetSubtype="16" fill="hold"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circle(in)">
                                      <p:cBhvr>
                                        <p:cTn id="48" dur="500"/>
                                        <p:tgtEl>
                                          <p:spTgt spid="4">
                                            <p:txEl>
                                              <p:pRg st="6" end="6"/>
                                            </p:txEl>
                                          </p:spTgt>
                                        </p:tgtEl>
                                      </p:cBhvr>
                                    </p:animEffect>
                                  </p:childTnLst>
                                </p:cTn>
                              </p:par>
                            </p:childTnLst>
                          </p:cTn>
                        </p:par>
                        <p:par>
                          <p:cTn id="49" fill="hold">
                            <p:stCondLst>
                              <p:cond delay="4500"/>
                            </p:stCondLst>
                            <p:childTnLst>
                              <p:par>
                                <p:cTn id="50" presetID="6" presetClass="entr" presetSubtype="16" fill="hold" nodeType="after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circle(in)">
                                      <p:cBhvr>
                                        <p:cTn id="52" dur="500"/>
                                        <p:tgtEl>
                                          <p:spTgt spid="4">
                                            <p:txEl>
                                              <p:pRg st="7" end="7"/>
                                            </p:txEl>
                                          </p:spTgt>
                                        </p:tgtEl>
                                      </p:cBhvr>
                                    </p:animEffect>
                                  </p:childTnLst>
                                </p:cTn>
                              </p:par>
                            </p:childTnLst>
                          </p:cTn>
                        </p:par>
                        <p:par>
                          <p:cTn id="53" fill="hold">
                            <p:stCondLst>
                              <p:cond delay="5000"/>
                            </p:stCondLst>
                            <p:childTnLst>
                              <p:par>
                                <p:cTn id="54" presetID="6" presetClass="entr" presetSubtype="16" fill="hold" nodeType="after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circle(in)">
                                      <p:cBhvr>
                                        <p:cTn id="56" dur="500"/>
                                        <p:tgtEl>
                                          <p:spTgt spid="4">
                                            <p:txEl>
                                              <p:pRg st="8" end="8"/>
                                            </p:txEl>
                                          </p:spTgt>
                                        </p:tgtEl>
                                      </p:cBhvr>
                                    </p:animEffect>
                                  </p:childTnLst>
                                </p:cTn>
                              </p:par>
                            </p:childTnLst>
                          </p:cTn>
                        </p:par>
                        <p:par>
                          <p:cTn id="57" fill="hold">
                            <p:stCondLst>
                              <p:cond delay="5500"/>
                            </p:stCondLst>
                            <p:childTnLst>
                              <p:par>
                                <p:cTn id="58" presetID="6" presetClass="entr" presetSubtype="16" fill="hold" nodeType="afterEffect">
                                  <p:stCondLst>
                                    <p:cond delay="0"/>
                                  </p:stCondLst>
                                  <p:childTnLst>
                                    <p:set>
                                      <p:cBhvr>
                                        <p:cTn id="59" dur="1" fill="hold">
                                          <p:stCondLst>
                                            <p:cond delay="0"/>
                                          </p:stCondLst>
                                        </p:cTn>
                                        <p:tgtEl>
                                          <p:spTgt spid="4">
                                            <p:txEl>
                                              <p:pRg st="9" end="9"/>
                                            </p:txEl>
                                          </p:spTgt>
                                        </p:tgtEl>
                                        <p:attrNameLst>
                                          <p:attrName>style.visibility</p:attrName>
                                        </p:attrNameLst>
                                      </p:cBhvr>
                                      <p:to>
                                        <p:strVal val="visible"/>
                                      </p:to>
                                    </p:set>
                                    <p:animEffect transition="in" filter="circle(in)">
                                      <p:cBhvr>
                                        <p:cTn id="60" dur="500"/>
                                        <p:tgtEl>
                                          <p:spTgt spid="4">
                                            <p:txEl>
                                              <p:pRg st="9" end="9"/>
                                            </p:txEl>
                                          </p:spTgt>
                                        </p:tgtEl>
                                      </p:cBhvr>
                                    </p:animEffect>
                                  </p:childTnLst>
                                </p:cTn>
                              </p:par>
                            </p:childTnLst>
                          </p:cTn>
                        </p:par>
                        <p:par>
                          <p:cTn id="61" fill="hold">
                            <p:stCondLst>
                              <p:cond delay="6000"/>
                            </p:stCondLst>
                            <p:childTnLst>
                              <p:par>
                                <p:cTn id="62" presetID="6" presetClass="entr" presetSubtype="16" fill="hold" nodeType="afterEffect">
                                  <p:stCondLst>
                                    <p:cond delay="0"/>
                                  </p:stCondLst>
                                  <p:childTnLst>
                                    <p:set>
                                      <p:cBhvr>
                                        <p:cTn id="63" dur="1" fill="hold">
                                          <p:stCondLst>
                                            <p:cond delay="0"/>
                                          </p:stCondLst>
                                        </p:cTn>
                                        <p:tgtEl>
                                          <p:spTgt spid="4">
                                            <p:txEl>
                                              <p:pRg st="10" end="10"/>
                                            </p:txEl>
                                          </p:spTgt>
                                        </p:tgtEl>
                                        <p:attrNameLst>
                                          <p:attrName>style.visibility</p:attrName>
                                        </p:attrNameLst>
                                      </p:cBhvr>
                                      <p:to>
                                        <p:strVal val="visible"/>
                                      </p:to>
                                    </p:set>
                                    <p:animEffect transition="in" filter="circle(in)">
                                      <p:cBhvr>
                                        <p:cTn id="6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a:extLst>
              <a:ext uri="{FF2B5EF4-FFF2-40B4-BE49-F238E27FC236}">
                <a16:creationId xmlns:a16="http://schemas.microsoft.com/office/drawing/2014/main" id="{F079D753-3463-4358-9766-414BEE093F91}"/>
              </a:ext>
            </a:extLst>
          </p:cNvPr>
          <p:cNvSpPr txBox="1"/>
          <p:nvPr/>
        </p:nvSpPr>
        <p:spPr bwMode="auto">
          <a:xfrm>
            <a:off x="4040563" y="1901759"/>
            <a:ext cx="7523252"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4000" i="1" dirty="0" err="1">
                <a:solidFill>
                  <a:srgbClr val="C00000"/>
                </a:solidFill>
                <a:latin typeface="Cambria" panose="02040503050406030204" pitchFamily="18" charset="0"/>
                <a:ea typeface="Cambria" panose="02040503050406030204" pitchFamily="18" charset="0"/>
              </a:rPr>
              <a:t>Có</a:t>
            </a:r>
            <a:r>
              <a:rPr lang="en-US" altLang="zh-CN" sz="4000" i="1" dirty="0">
                <a:solidFill>
                  <a:srgbClr val="C00000"/>
                </a:solidFill>
                <a:latin typeface="Cambria" panose="02040503050406030204" pitchFamily="18" charset="0"/>
                <a:ea typeface="Cambria" panose="02040503050406030204" pitchFamily="18" charset="0"/>
              </a:rPr>
              <a:t> </a:t>
            </a:r>
            <a:r>
              <a:rPr lang="en-US" altLang="zh-CN" sz="4000" i="1" dirty="0" err="1">
                <a:solidFill>
                  <a:srgbClr val="C00000"/>
                </a:solidFill>
                <a:latin typeface="Cambria" panose="02040503050406030204" pitchFamily="18" charset="0"/>
                <a:ea typeface="Cambria" panose="02040503050406030204" pitchFamily="18" charset="0"/>
              </a:rPr>
              <a:t>phải</a:t>
            </a:r>
            <a:r>
              <a:rPr lang="en-US" altLang="zh-CN" sz="4000" i="1" dirty="0">
                <a:solidFill>
                  <a:srgbClr val="C00000"/>
                </a:solidFill>
                <a:latin typeface="Cambria" panose="02040503050406030204" pitchFamily="18" charset="0"/>
                <a:ea typeface="Cambria" panose="02040503050406030204" pitchFamily="18" charset="0"/>
              </a:rPr>
              <a:t> </a:t>
            </a:r>
            <a:r>
              <a:rPr lang="en-US" altLang="zh-CN" sz="4000" i="1" dirty="0" err="1">
                <a:solidFill>
                  <a:srgbClr val="2B726B"/>
                </a:solidFill>
                <a:latin typeface="Cambria" panose="02040503050406030204" pitchFamily="18" charset="0"/>
                <a:ea typeface="Cambria" panose="02040503050406030204" pitchFamily="18" charset="0"/>
              </a:rPr>
              <a:t>cậu</a:t>
            </a:r>
            <a:r>
              <a:rPr lang="en-US" altLang="zh-CN" sz="4000" i="1" dirty="0">
                <a:solidFill>
                  <a:srgbClr val="2B726B"/>
                </a:solidFill>
                <a:latin typeface="Cambria" panose="02040503050406030204" pitchFamily="18" charset="0"/>
                <a:ea typeface="Cambria" panose="02040503050406030204" pitchFamily="18" charset="0"/>
              </a:rPr>
              <a:t> </a:t>
            </a:r>
            <a:r>
              <a:rPr lang="en-US" altLang="zh-CN" sz="4000" i="1" dirty="0" err="1">
                <a:solidFill>
                  <a:srgbClr val="2B726B"/>
                </a:solidFill>
                <a:latin typeface="Cambria" panose="02040503050406030204" pitchFamily="18" charset="0"/>
                <a:ea typeface="Cambria" panose="02040503050406030204" pitchFamily="18" charset="0"/>
              </a:rPr>
              <a:t>học</a:t>
            </a:r>
            <a:r>
              <a:rPr lang="en-US" altLang="zh-CN" sz="4000" i="1" dirty="0">
                <a:solidFill>
                  <a:srgbClr val="2B726B"/>
                </a:solidFill>
                <a:latin typeface="Cambria" panose="02040503050406030204" pitchFamily="18" charset="0"/>
                <a:ea typeface="Cambria" panose="02040503050406030204" pitchFamily="18" charset="0"/>
              </a:rPr>
              <a:t> </a:t>
            </a:r>
            <a:r>
              <a:rPr lang="en-US" altLang="zh-CN" sz="4000" i="1" dirty="0" err="1">
                <a:solidFill>
                  <a:srgbClr val="2B726B"/>
                </a:solidFill>
                <a:latin typeface="Cambria" panose="02040503050406030204" pitchFamily="18" charset="0"/>
                <a:ea typeface="Cambria" panose="02040503050406030204" pitchFamily="18" charset="0"/>
              </a:rPr>
              <a:t>lớp</a:t>
            </a:r>
            <a:r>
              <a:rPr lang="en-US" altLang="zh-CN" sz="4000" i="1" dirty="0">
                <a:solidFill>
                  <a:srgbClr val="2B726B"/>
                </a:solidFill>
                <a:latin typeface="Cambria" panose="02040503050406030204" pitchFamily="18" charset="0"/>
                <a:ea typeface="Cambria" panose="02040503050406030204" pitchFamily="18" charset="0"/>
              </a:rPr>
              <a:t> 4 /5 </a:t>
            </a:r>
            <a:r>
              <a:rPr lang="en-US" altLang="zh-CN" sz="4000" i="1" dirty="0" err="1">
                <a:solidFill>
                  <a:srgbClr val="C00000"/>
                </a:solidFill>
                <a:latin typeface="Cambria" panose="02040503050406030204" pitchFamily="18" charset="0"/>
                <a:ea typeface="Cambria" panose="02040503050406030204" pitchFamily="18" charset="0"/>
              </a:rPr>
              <a:t>không</a:t>
            </a:r>
            <a:r>
              <a:rPr lang="en-US" altLang="zh-CN" sz="4000" i="1" dirty="0">
                <a:solidFill>
                  <a:srgbClr val="2B726B"/>
                </a:solidFill>
                <a:latin typeface="Cambria" panose="02040503050406030204" pitchFamily="18" charset="0"/>
                <a:ea typeface="Cambria" panose="02040503050406030204" pitchFamily="18" charset="0"/>
              </a:rPr>
              <a:t>?</a:t>
            </a:r>
          </a:p>
        </p:txBody>
      </p:sp>
      <p:sp>
        <p:nvSpPr>
          <p:cNvPr id="15" name="文本框 3">
            <a:extLst>
              <a:ext uri="{FF2B5EF4-FFF2-40B4-BE49-F238E27FC236}">
                <a16:creationId xmlns:a16="http://schemas.microsoft.com/office/drawing/2014/main" id="{0FDCD4AA-1A61-4E9F-8789-FEA2B263C1D8}"/>
              </a:ext>
            </a:extLst>
          </p:cNvPr>
          <p:cNvSpPr txBox="1"/>
          <p:nvPr/>
        </p:nvSpPr>
        <p:spPr bwMode="auto">
          <a:xfrm>
            <a:off x="5839121" y="4339463"/>
            <a:ext cx="6142011"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4000" i="1" dirty="0">
                <a:solidFill>
                  <a:srgbClr val="2B726B"/>
                </a:solidFill>
                <a:latin typeface="Cambria" panose="02040503050406030204" pitchFamily="18" charset="0"/>
                <a:ea typeface="Cambria" panose="02040503050406030204" pitchFamily="18" charset="0"/>
              </a:rPr>
              <a:t>Cậu thích học Toán </a:t>
            </a:r>
            <a:r>
              <a:rPr lang="nl-NL" sz="4000" i="1" dirty="0">
                <a:solidFill>
                  <a:srgbClr val="C00000"/>
                </a:solidFill>
                <a:latin typeface="Cambria" panose="02040503050406030204" pitchFamily="18" charset="0"/>
                <a:ea typeface="Cambria" panose="02040503050406030204" pitchFamily="18" charset="0"/>
              </a:rPr>
              <a:t>à?</a:t>
            </a:r>
            <a:endParaRPr lang="en-US" altLang="zh-CN" sz="4000" dirty="0">
              <a:solidFill>
                <a:srgbClr val="C00000"/>
              </a:solidFill>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6D3B61DC-4947-46ED-A25A-9253772CE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54" r="20955" b="72318"/>
          <a:stretch/>
        </p:blipFill>
        <p:spPr>
          <a:xfrm flipV="1">
            <a:off x="3090206" y="1772372"/>
            <a:ext cx="908639" cy="1358160"/>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16">
            <a:extLst>
              <a:ext uri="{FF2B5EF4-FFF2-40B4-BE49-F238E27FC236}">
                <a16:creationId xmlns:a16="http://schemas.microsoft.com/office/drawing/2014/main" id="{B60C9367-2B41-45F3-9214-54DA9EDB1C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54" r="20955" b="72318"/>
          <a:stretch/>
        </p:blipFill>
        <p:spPr>
          <a:xfrm flipV="1">
            <a:off x="4054826" y="2937515"/>
            <a:ext cx="930251" cy="1390464"/>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8" name="图片 17">
            <a:extLst>
              <a:ext uri="{FF2B5EF4-FFF2-40B4-BE49-F238E27FC236}">
                <a16:creationId xmlns:a16="http://schemas.microsoft.com/office/drawing/2014/main" id="{AD5F4BFB-221F-46FA-A4AD-9D1E9D75C1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54" r="20955" b="72318"/>
          <a:stretch/>
        </p:blipFill>
        <p:spPr>
          <a:xfrm flipV="1">
            <a:off x="4850270" y="4178278"/>
            <a:ext cx="930165" cy="1390335"/>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9" name="图片 27">
            <a:extLst>
              <a:ext uri="{FF2B5EF4-FFF2-40B4-BE49-F238E27FC236}">
                <a16:creationId xmlns:a16="http://schemas.microsoft.com/office/drawing/2014/main" id="{D92F8BD7-7B34-492B-9276-AC54E74024C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22724" y="3700708"/>
            <a:ext cx="4789359" cy="2805492"/>
          </a:xfrm>
          <a:prstGeom prst="rect">
            <a:avLst/>
          </a:prstGeom>
        </p:spPr>
      </p:pic>
      <p:sp>
        <p:nvSpPr>
          <p:cNvPr id="2" name="Rectangle 1"/>
          <p:cNvSpPr/>
          <p:nvPr/>
        </p:nvSpPr>
        <p:spPr>
          <a:xfrm>
            <a:off x="0" y="104050"/>
            <a:ext cx="8616461" cy="1077218"/>
          </a:xfrm>
          <a:prstGeom prst="rect">
            <a:avLst/>
          </a:prstGeom>
        </p:spPr>
        <p:txBody>
          <a:bodyPr wrap="none">
            <a:spAutoFit/>
          </a:bodyPr>
          <a:lstStyle/>
          <a:p>
            <a:r>
              <a:rPr lang="nl-NL" sz="3200" b="1" dirty="0">
                <a:ln>
                  <a:solidFill>
                    <a:srgbClr val="FFFF00"/>
                  </a:solidFill>
                </a:ln>
                <a:solidFill>
                  <a:srgbClr val="000000"/>
                </a:solidFill>
                <a:latin typeface="UTM Amerika Sans" panose="02040603050506020204" pitchFamily="18" charset="0"/>
                <a:ea typeface="Times New Roman" panose="02020603050405020304" pitchFamily="18" charset="0"/>
              </a:rPr>
              <a:t>Bài 4: Với mỗi từ hoặc cặp từ vừa tìm được</a:t>
            </a:r>
          </a:p>
          <a:p>
            <a:r>
              <a:rPr lang="en-US" sz="3200" b="1" dirty="0" err="1">
                <a:ln>
                  <a:solidFill>
                    <a:srgbClr val="FFFF00"/>
                  </a:solidFill>
                </a:ln>
                <a:latin typeface="UTM Amerika Sans" panose="02040603050506020204" pitchFamily="18" charset="0"/>
              </a:rPr>
              <a:t>Đặt</a:t>
            </a:r>
            <a:r>
              <a:rPr lang="en-US" sz="3200" b="1" dirty="0">
                <a:ln>
                  <a:solidFill>
                    <a:srgbClr val="FFFF00"/>
                  </a:solidFill>
                </a:ln>
                <a:latin typeface="UTM Amerika Sans" panose="02040603050506020204" pitchFamily="18" charset="0"/>
              </a:rPr>
              <a:t> </a:t>
            </a:r>
            <a:r>
              <a:rPr lang="en-US" sz="3200" b="1" dirty="0" err="1">
                <a:ln>
                  <a:solidFill>
                    <a:srgbClr val="FFFF00"/>
                  </a:solidFill>
                </a:ln>
                <a:latin typeface="UTM Amerika Sans" panose="02040603050506020204" pitchFamily="18" charset="0"/>
              </a:rPr>
              <a:t>một</a:t>
            </a:r>
            <a:r>
              <a:rPr lang="en-US" sz="3200" b="1" dirty="0">
                <a:ln>
                  <a:solidFill>
                    <a:srgbClr val="FFFF00"/>
                  </a:solidFill>
                </a:ln>
                <a:latin typeface="UTM Amerika Sans" panose="02040603050506020204" pitchFamily="18" charset="0"/>
              </a:rPr>
              <a:t> </a:t>
            </a:r>
            <a:r>
              <a:rPr lang="en-US" sz="3200" b="1" dirty="0" err="1">
                <a:ln>
                  <a:solidFill>
                    <a:srgbClr val="FFFF00"/>
                  </a:solidFill>
                </a:ln>
                <a:latin typeface="UTM Amerika Sans" panose="02040603050506020204" pitchFamily="18" charset="0"/>
              </a:rPr>
              <a:t>câu</a:t>
            </a:r>
            <a:r>
              <a:rPr lang="en-US" sz="3200" b="1" dirty="0">
                <a:ln>
                  <a:solidFill>
                    <a:srgbClr val="FFFF00"/>
                  </a:solidFill>
                </a:ln>
                <a:latin typeface="UTM Amerika Sans" panose="02040603050506020204" pitchFamily="18" charset="0"/>
              </a:rPr>
              <a:t> </a:t>
            </a:r>
            <a:r>
              <a:rPr lang="en-US" sz="3200" b="1" dirty="0" err="1">
                <a:ln>
                  <a:solidFill>
                    <a:srgbClr val="FFFF00"/>
                  </a:solidFill>
                </a:ln>
                <a:latin typeface="UTM Amerika Sans" panose="02040603050506020204" pitchFamily="18" charset="0"/>
              </a:rPr>
              <a:t>hỏi</a:t>
            </a:r>
            <a:r>
              <a:rPr lang="en-US" sz="3200" b="1" dirty="0">
                <a:ln>
                  <a:solidFill>
                    <a:srgbClr val="FFFF00"/>
                  </a:solidFill>
                </a:ln>
                <a:latin typeface="UTM Amerika Sans" panose="02040603050506020204" pitchFamily="18" charset="0"/>
              </a:rPr>
              <a:t>.</a:t>
            </a:r>
          </a:p>
        </p:txBody>
      </p:sp>
      <p:sp>
        <p:nvSpPr>
          <p:cNvPr id="22" name="Rectangle 21"/>
          <p:cNvSpPr/>
          <p:nvPr/>
        </p:nvSpPr>
        <p:spPr>
          <a:xfrm>
            <a:off x="8452624" y="94347"/>
            <a:ext cx="3739376" cy="1077218"/>
          </a:xfrm>
          <a:prstGeom prst="rect">
            <a:avLst/>
          </a:prstGeom>
        </p:spPr>
        <p:txBody>
          <a:bodyPr wrap="square">
            <a:spAutoFit/>
          </a:bodyPr>
          <a:lstStyle/>
          <a:p>
            <a:r>
              <a:rPr lang="en-US" sz="3200" b="1" dirty="0">
                <a:ln>
                  <a:solidFill>
                    <a:srgbClr val="FFFF00"/>
                  </a:solidFill>
                </a:ln>
                <a:solidFill>
                  <a:srgbClr val="E94719"/>
                </a:solidFill>
                <a:latin typeface="UTM Amerika Sans" panose="02040603050506020204" pitchFamily="18" charset="0"/>
              </a:rPr>
              <a:t>: </a:t>
            </a:r>
            <a:r>
              <a:rPr lang="en-US" sz="3200" b="1" dirty="0" err="1">
                <a:ln>
                  <a:solidFill>
                    <a:srgbClr val="FFFF00"/>
                  </a:solidFill>
                </a:ln>
                <a:solidFill>
                  <a:srgbClr val="E94719"/>
                </a:solidFill>
                <a:latin typeface="UTM Amerika Sans" panose="02040603050506020204" pitchFamily="18" charset="0"/>
              </a:rPr>
              <a:t>có</a:t>
            </a:r>
            <a:r>
              <a:rPr lang="en-US" sz="3200" b="1" dirty="0">
                <a:ln>
                  <a:solidFill>
                    <a:srgbClr val="FFFF00"/>
                  </a:solidFill>
                </a:ln>
                <a:solidFill>
                  <a:srgbClr val="E94719"/>
                </a:solidFill>
                <a:latin typeface="UTM Amerika Sans" panose="02040603050506020204" pitchFamily="18" charset="0"/>
              </a:rPr>
              <a:t> </a:t>
            </a:r>
            <a:r>
              <a:rPr lang="en-US" sz="3200" b="1" dirty="0" err="1">
                <a:ln>
                  <a:solidFill>
                    <a:srgbClr val="FFFF00"/>
                  </a:solidFill>
                </a:ln>
                <a:solidFill>
                  <a:srgbClr val="E94719"/>
                </a:solidFill>
                <a:latin typeface="UTM Amerika Sans" panose="02040603050506020204" pitchFamily="18" charset="0"/>
              </a:rPr>
              <a:t>phải</a:t>
            </a:r>
            <a:r>
              <a:rPr lang="en-US" sz="3200" b="1" dirty="0">
                <a:ln>
                  <a:solidFill>
                    <a:srgbClr val="FFFF00"/>
                  </a:solidFill>
                </a:ln>
                <a:solidFill>
                  <a:srgbClr val="E94719"/>
                </a:solidFill>
                <a:latin typeface="UTM Amerika Sans" panose="02040603050506020204" pitchFamily="18" charset="0"/>
              </a:rPr>
              <a:t> – </a:t>
            </a:r>
            <a:r>
              <a:rPr lang="en-US" sz="3200" b="1" dirty="0" err="1">
                <a:ln>
                  <a:solidFill>
                    <a:srgbClr val="FFFF00"/>
                  </a:solidFill>
                </a:ln>
                <a:solidFill>
                  <a:srgbClr val="E94719"/>
                </a:solidFill>
                <a:latin typeface="UTM Amerika Sans" panose="02040603050506020204" pitchFamily="18" charset="0"/>
              </a:rPr>
              <a:t>không</a:t>
            </a:r>
            <a:r>
              <a:rPr lang="en-US" sz="3200" b="1" dirty="0">
                <a:ln>
                  <a:solidFill>
                    <a:srgbClr val="FFFF00"/>
                  </a:solidFill>
                </a:ln>
                <a:solidFill>
                  <a:srgbClr val="E94719"/>
                </a:solidFill>
                <a:latin typeface="UTM Amerika Sans" panose="02040603050506020204" pitchFamily="18" charset="0"/>
              </a:rPr>
              <a:t>, </a:t>
            </a:r>
            <a:r>
              <a:rPr lang="en-US" sz="3200" b="1" dirty="0" err="1">
                <a:ln>
                  <a:solidFill>
                    <a:srgbClr val="FFFF00"/>
                  </a:solidFill>
                </a:ln>
                <a:solidFill>
                  <a:srgbClr val="E94719"/>
                </a:solidFill>
                <a:latin typeface="UTM Amerika Sans" panose="02040603050506020204" pitchFamily="18" charset="0"/>
              </a:rPr>
              <a:t>phải</a:t>
            </a:r>
            <a:r>
              <a:rPr lang="en-US" sz="3200" b="1" dirty="0">
                <a:ln>
                  <a:solidFill>
                    <a:srgbClr val="FFFF00"/>
                  </a:solidFill>
                </a:ln>
                <a:solidFill>
                  <a:srgbClr val="E94719"/>
                </a:solidFill>
                <a:latin typeface="UTM Amerika Sans" panose="02040603050506020204" pitchFamily="18" charset="0"/>
              </a:rPr>
              <a:t> </a:t>
            </a:r>
            <a:r>
              <a:rPr lang="en-US" sz="3200" b="1" dirty="0" err="1">
                <a:ln>
                  <a:solidFill>
                    <a:srgbClr val="FFFF00"/>
                  </a:solidFill>
                </a:ln>
                <a:solidFill>
                  <a:srgbClr val="E94719"/>
                </a:solidFill>
                <a:latin typeface="UTM Amerika Sans" panose="02040603050506020204" pitchFamily="18" charset="0"/>
              </a:rPr>
              <a:t>không</a:t>
            </a:r>
            <a:r>
              <a:rPr lang="en-US" sz="3200" b="1" dirty="0">
                <a:ln>
                  <a:solidFill>
                    <a:srgbClr val="FFFF00"/>
                  </a:solidFill>
                </a:ln>
                <a:solidFill>
                  <a:srgbClr val="E94719"/>
                </a:solidFill>
                <a:latin typeface="UTM Amerika Sans" panose="02040603050506020204" pitchFamily="18" charset="0"/>
              </a:rPr>
              <a:t>, à </a:t>
            </a:r>
          </a:p>
        </p:txBody>
      </p:sp>
      <p:sp>
        <p:nvSpPr>
          <p:cNvPr id="25" name="文本框 3">
            <a:extLst>
              <a:ext uri="{FF2B5EF4-FFF2-40B4-BE49-F238E27FC236}">
                <a16:creationId xmlns:a16="http://schemas.microsoft.com/office/drawing/2014/main" id="{0FDCD4AA-1A61-4E9F-8789-FEA2B263C1D8}"/>
              </a:ext>
            </a:extLst>
          </p:cNvPr>
          <p:cNvSpPr txBox="1"/>
          <p:nvPr/>
        </p:nvSpPr>
        <p:spPr bwMode="auto">
          <a:xfrm>
            <a:off x="5068512" y="2793797"/>
            <a:ext cx="6912620" cy="132343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vi-VN" sz="4000" i="1" dirty="0">
                <a:solidFill>
                  <a:srgbClr val="2B726B"/>
                </a:solidFill>
                <a:latin typeface="Cambria" panose="02040503050406030204" pitchFamily="18" charset="0"/>
                <a:ea typeface="Cambria" panose="02040503050406030204" pitchFamily="18" charset="0"/>
              </a:rPr>
              <a:t>Cậu muốn </a:t>
            </a:r>
            <a:r>
              <a:rPr lang="en-US" sz="4000" i="1" dirty="0" err="1">
                <a:solidFill>
                  <a:srgbClr val="2B726B"/>
                </a:solidFill>
                <a:latin typeface="Cambria" panose="02040503050406030204" pitchFamily="18" charset="0"/>
                <a:ea typeface="Cambria" panose="02040503050406030204" pitchFamily="18" charset="0"/>
              </a:rPr>
              <a:t>tham</a:t>
            </a:r>
            <a:r>
              <a:rPr lang="en-US" sz="4000" i="1" dirty="0">
                <a:solidFill>
                  <a:srgbClr val="2B726B"/>
                </a:solidFill>
                <a:latin typeface="Cambria" panose="02040503050406030204" pitchFamily="18" charset="0"/>
                <a:ea typeface="Cambria" panose="02040503050406030204" pitchFamily="18" charset="0"/>
              </a:rPr>
              <a:t> </a:t>
            </a:r>
            <a:r>
              <a:rPr lang="en-US" sz="4000" i="1" dirty="0" err="1">
                <a:solidFill>
                  <a:srgbClr val="2B726B"/>
                </a:solidFill>
                <a:latin typeface="Cambria" panose="02040503050406030204" pitchFamily="18" charset="0"/>
                <a:ea typeface="Cambria" panose="02040503050406030204" pitchFamily="18" charset="0"/>
              </a:rPr>
              <a:t>gia</a:t>
            </a:r>
            <a:r>
              <a:rPr lang="en-US" sz="4000" i="1" dirty="0">
                <a:solidFill>
                  <a:srgbClr val="2B726B"/>
                </a:solidFill>
                <a:latin typeface="Cambria" panose="02040503050406030204" pitchFamily="18" charset="0"/>
                <a:ea typeface="Cambria" panose="02040503050406030204" pitchFamily="18" charset="0"/>
              </a:rPr>
              <a:t> </a:t>
            </a:r>
            <a:r>
              <a:rPr lang="en-US" sz="4000" i="1" dirty="0" err="1">
                <a:solidFill>
                  <a:srgbClr val="2B726B"/>
                </a:solidFill>
                <a:latin typeface="Cambria" panose="02040503050406030204" pitchFamily="18" charset="0"/>
                <a:ea typeface="Cambria" panose="02040503050406030204" pitchFamily="18" charset="0"/>
              </a:rPr>
              <a:t>câu</a:t>
            </a:r>
            <a:r>
              <a:rPr lang="en-US" sz="4000" i="1" dirty="0">
                <a:solidFill>
                  <a:srgbClr val="2B726B"/>
                </a:solidFill>
                <a:latin typeface="Cambria" panose="02040503050406030204" pitchFamily="18" charset="0"/>
                <a:ea typeface="Cambria" panose="02040503050406030204" pitchFamily="18" charset="0"/>
              </a:rPr>
              <a:t> </a:t>
            </a:r>
            <a:r>
              <a:rPr lang="en-US" sz="4000" i="1" dirty="0" err="1">
                <a:solidFill>
                  <a:srgbClr val="2B726B"/>
                </a:solidFill>
                <a:latin typeface="Cambria" panose="02040503050406030204" pitchFamily="18" charset="0"/>
                <a:ea typeface="Cambria" panose="02040503050406030204" pitchFamily="18" charset="0"/>
              </a:rPr>
              <a:t>lạc</a:t>
            </a:r>
            <a:r>
              <a:rPr lang="en-US" sz="4000" i="1" dirty="0">
                <a:solidFill>
                  <a:srgbClr val="2B726B"/>
                </a:solidFill>
                <a:latin typeface="Cambria" panose="02040503050406030204" pitchFamily="18" charset="0"/>
                <a:ea typeface="Cambria" panose="02040503050406030204" pitchFamily="18" charset="0"/>
              </a:rPr>
              <a:t> </a:t>
            </a:r>
            <a:r>
              <a:rPr lang="en-US" sz="4000" i="1" dirty="0" err="1">
                <a:solidFill>
                  <a:srgbClr val="2B726B"/>
                </a:solidFill>
                <a:latin typeface="Cambria" panose="02040503050406030204" pitchFamily="18" charset="0"/>
                <a:ea typeface="Cambria" panose="02040503050406030204" pitchFamily="18" charset="0"/>
              </a:rPr>
              <a:t>bộ</a:t>
            </a:r>
            <a:r>
              <a:rPr lang="en-US" sz="4000" i="1" dirty="0">
                <a:solidFill>
                  <a:srgbClr val="2B726B"/>
                </a:solidFill>
                <a:latin typeface="Cambria" panose="02040503050406030204" pitchFamily="18" charset="0"/>
                <a:ea typeface="Cambria" panose="02040503050406030204" pitchFamily="18" charset="0"/>
              </a:rPr>
              <a:t> </a:t>
            </a:r>
            <a:r>
              <a:rPr lang="en-US" sz="4000" i="1" dirty="0" err="1">
                <a:solidFill>
                  <a:srgbClr val="2B726B"/>
                </a:solidFill>
                <a:latin typeface="Cambria" panose="02040503050406030204" pitchFamily="18" charset="0"/>
                <a:ea typeface="Cambria" panose="02040503050406030204" pitchFamily="18" charset="0"/>
              </a:rPr>
              <a:t>bơi</a:t>
            </a:r>
            <a:r>
              <a:rPr lang="en-US" sz="4000" i="1" dirty="0">
                <a:solidFill>
                  <a:srgbClr val="2B726B"/>
                </a:solidFill>
                <a:latin typeface="Cambria" panose="02040503050406030204" pitchFamily="18" charset="0"/>
                <a:ea typeface="Cambria" panose="02040503050406030204" pitchFamily="18" charset="0"/>
              </a:rPr>
              <a:t> </a:t>
            </a:r>
            <a:r>
              <a:rPr lang="vi-VN" sz="4000" i="1" dirty="0">
                <a:solidFill>
                  <a:srgbClr val="2B726B"/>
                </a:solidFill>
                <a:latin typeface="Cambria" panose="02040503050406030204" pitchFamily="18" charset="0"/>
                <a:ea typeface="Cambria" panose="02040503050406030204" pitchFamily="18" charset="0"/>
              </a:rPr>
              <a:t>lắm phải </a:t>
            </a:r>
            <a:r>
              <a:rPr lang="vi-VN" sz="4000" i="1" dirty="0">
                <a:solidFill>
                  <a:srgbClr val="C00000"/>
                </a:solidFill>
                <a:latin typeface="Cambria" panose="02040503050406030204" pitchFamily="18" charset="0"/>
                <a:ea typeface="Cambria" panose="02040503050406030204" pitchFamily="18" charset="0"/>
              </a:rPr>
              <a:t>không?</a:t>
            </a:r>
            <a:endParaRPr lang="en-US" altLang="zh-CN" sz="4000" dirty="0">
              <a:solidFill>
                <a:srgbClr val="C00000"/>
              </a:solidFill>
              <a:latin typeface="Cambria" panose="02040503050406030204" pitchFamily="18" charset="0"/>
              <a:ea typeface="Cambria" panose="02040503050406030204" pitchFamily="18" charset="0"/>
            </a:endParaRPr>
          </a:p>
        </p:txBody>
      </p:sp>
      <p:sp>
        <p:nvSpPr>
          <p:cNvPr id="27" name="矩形: 圆角 24">
            <a:extLst>
              <a:ext uri="{FF2B5EF4-FFF2-40B4-BE49-F238E27FC236}">
                <a16:creationId xmlns:a16="http://schemas.microsoft.com/office/drawing/2014/main" id="{EC472BDD-E6A8-420B-86A7-915A4D6A2E8B}"/>
              </a:ext>
            </a:extLst>
          </p:cNvPr>
          <p:cNvSpPr/>
          <p:nvPr/>
        </p:nvSpPr>
        <p:spPr>
          <a:xfrm>
            <a:off x="2620536" y="1672683"/>
            <a:ext cx="9360595" cy="3713356"/>
          </a:xfrm>
          <a:prstGeom prst="roundRect">
            <a:avLst/>
          </a:prstGeom>
          <a:noFill/>
          <a:ln w="53975" cap="rnd" cmpd="thickThin">
            <a:solidFill>
              <a:srgbClr val="EA461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Tree>
    <p:extLst>
      <p:ext uri="{BB962C8B-B14F-4D97-AF65-F5344CB8AC3E}">
        <p14:creationId xmlns:p14="http://schemas.microsoft.com/office/powerpoint/2010/main" val="11845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 grpId="0"/>
      <p:bldP spid="22" grpId="0"/>
      <p:bldP spid="25"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15506" y="0"/>
            <a:ext cx="12192000" cy="6858000"/>
          </a:xfrm>
          <a:prstGeom prst="rect">
            <a:avLst/>
          </a:prstGeom>
          <a:effectLst>
            <a:reflection stA="54000" endPos="65000" dist="50800" dir="5400000" sy="-100000" algn="bl" rotWithShape="0"/>
          </a:effectLst>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6034758"/>
            <a:ext cx="12723541" cy="1182029"/>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5">
            <a:extLst>
              <a:ext uri="{28A0092B-C50C-407E-A947-70E740481C1C}">
                <a14:useLocalDpi xmlns:a14="http://schemas.microsoft.com/office/drawing/2010/main" val="0"/>
              </a:ext>
            </a:extLst>
          </a:blip>
          <a:srcRect b="20536"/>
          <a:stretch/>
        </p:blipFill>
        <p:spPr>
          <a:xfrm>
            <a:off x="-69850" y="6354935"/>
            <a:ext cx="12192000" cy="642744"/>
          </a:xfrm>
          <a:prstGeom prst="rect">
            <a:avLst/>
          </a:prstGeom>
        </p:spPr>
      </p:pic>
      <p:sp>
        <p:nvSpPr>
          <p:cNvPr id="2" name="Rectangle 1"/>
          <p:cNvSpPr/>
          <p:nvPr/>
        </p:nvSpPr>
        <p:spPr>
          <a:xfrm>
            <a:off x="702253" y="-39466"/>
            <a:ext cx="12021288" cy="1323439"/>
          </a:xfrm>
          <a:prstGeom prst="rect">
            <a:avLst/>
          </a:prstGeom>
        </p:spPr>
        <p:txBody>
          <a:bodyPr wrap="square">
            <a:spAutoFit/>
          </a:bodyPr>
          <a:lstStyle/>
          <a:p>
            <a:pPr>
              <a:spcBef>
                <a:spcPct val="50000"/>
              </a:spcBef>
            </a:pPr>
            <a:r>
              <a:rPr lang="en-US" altLang="en-US" sz="4000" b="1" u="sng" dirty="0" err="1">
                <a:ln>
                  <a:solidFill>
                    <a:srgbClr val="FFC000"/>
                  </a:solidFill>
                </a:ln>
                <a:solidFill>
                  <a:srgbClr val="EA4618"/>
                </a:solidFill>
                <a:latin typeface="UTM Androgyne" panose="02040603050506020204" pitchFamily="18" charset="0"/>
                <a:cs typeface="Times New Roman" panose="02020603050405020304" pitchFamily="18" charset="0"/>
              </a:rPr>
              <a:t>Bài</a:t>
            </a:r>
            <a:r>
              <a:rPr lang="en-US" altLang="en-US" sz="4000" b="1" u="sng" dirty="0">
                <a:ln>
                  <a:solidFill>
                    <a:srgbClr val="FFC000"/>
                  </a:solidFill>
                </a:ln>
                <a:solidFill>
                  <a:srgbClr val="EA4618"/>
                </a:solidFill>
                <a:latin typeface="UTM Androgyne" panose="02040603050506020204" pitchFamily="18" charset="0"/>
                <a:cs typeface="Times New Roman" panose="02020603050405020304" pitchFamily="18" charset="0"/>
              </a:rPr>
              <a:t> 5</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Trong</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các</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câu</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dưới</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đây</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câu</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nào</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không</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phải</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là</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câu</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hỏi</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và</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không</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được</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dùng</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dấu</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chấm</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r>
              <a:rPr lang="en-US" altLang="en-US" sz="4000" b="1" dirty="0" err="1">
                <a:ln>
                  <a:solidFill>
                    <a:srgbClr val="FFC000"/>
                  </a:solidFill>
                </a:ln>
                <a:solidFill>
                  <a:srgbClr val="EA4618"/>
                </a:solidFill>
                <a:latin typeface="UTM Androgyne" panose="02040603050506020204" pitchFamily="18" charset="0"/>
                <a:cs typeface="Times New Roman" panose="02020603050405020304" pitchFamily="18" charset="0"/>
              </a:rPr>
              <a:t>hỏi</a:t>
            </a:r>
            <a:r>
              <a:rPr lang="en-US" altLang="en-US" sz="4000" b="1" dirty="0">
                <a:ln>
                  <a:solidFill>
                    <a:srgbClr val="FFC000"/>
                  </a:solidFill>
                </a:ln>
                <a:solidFill>
                  <a:srgbClr val="EA4618"/>
                </a:solidFill>
                <a:latin typeface="UTM Androgyne" panose="02040603050506020204" pitchFamily="18" charset="0"/>
                <a:cs typeface="Times New Roman" panose="02020603050405020304" pitchFamily="18" charset="0"/>
              </a:rPr>
              <a:t> ?</a:t>
            </a:r>
          </a:p>
        </p:txBody>
      </p:sp>
      <p:pic>
        <p:nvPicPr>
          <p:cNvPr id="39" name="图片 2">
            <a:extLst>
              <a:ext uri="{FF2B5EF4-FFF2-40B4-BE49-F238E27FC236}">
                <a16:creationId xmlns:a16="http://schemas.microsoft.com/office/drawing/2014/main" id="{ACD2C006-C535-48CE-BDBA-F0E20729E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260" y="2814557"/>
            <a:ext cx="5126899" cy="4402230"/>
          </a:xfrm>
          <a:prstGeom prst="rect">
            <a:avLst/>
          </a:prstGeom>
        </p:spPr>
      </p:pic>
      <p:pic>
        <p:nvPicPr>
          <p:cNvPr id="44"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39180">
            <a:off x="-333412" y="-671448"/>
            <a:ext cx="12422593" cy="8907673"/>
          </a:xfrm>
          <a:prstGeom prst="rect">
            <a:avLst/>
          </a:prstGeom>
          <a:effectLst>
            <a:outerShdw blurRad="50800" dist="50800" dir="5400000" sx="200000" sy="200000" algn="ctr" rotWithShape="0">
              <a:srgbClr val="000000">
                <a:alpha val="0"/>
              </a:srgbClr>
            </a:outerShdw>
            <a:reflection stA="0" endPos="65000" dist="50800" dir="5400000" sy="-100000" algn="bl" rotWithShape="0"/>
          </a:effectLst>
        </p:spPr>
      </p:pic>
      <p:sp>
        <p:nvSpPr>
          <p:cNvPr id="42" name="Rectangle 41"/>
          <p:cNvSpPr/>
          <p:nvPr/>
        </p:nvSpPr>
        <p:spPr>
          <a:xfrm rot="21420341">
            <a:off x="3780259" y="2220810"/>
            <a:ext cx="4441904" cy="1446550"/>
          </a:xfrm>
          <a:prstGeom prst="rect">
            <a:avLst/>
          </a:prstGeom>
        </p:spPr>
        <p:txBody>
          <a:bodyPr wrap="square">
            <a:spAutoFit/>
          </a:bodyPr>
          <a:lstStyle/>
          <a:p>
            <a:pPr>
              <a:spcBef>
                <a:spcPct val="50000"/>
              </a:spcBef>
            </a:pPr>
            <a:r>
              <a:rPr lang="en-US" altLang="en-US" sz="4400" b="1" dirty="0" err="1">
                <a:ln>
                  <a:solidFill>
                    <a:srgbClr val="FFC000"/>
                  </a:solidFill>
                </a:ln>
                <a:solidFill>
                  <a:srgbClr val="FFFF00"/>
                </a:solidFill>
                <a:latin typeface="UTM Androgyne" panose="02040603050506020204" pitchFamily="18" charset="0"/>
                <a:cs typeface="Times New Roman" panose="02020603050405020304" pitchFamily="18" charset="0"/>
              </a:rPr>
              <a:t>Thế</a:t>
            </a:r>
            <a:r>
              <a:rPr lang="en-US" altLang="en-US" sz="4400" b="1" dirty="0">
                <a:ln>
                  <a:solidFill>
                    <a:srgbClr val="FFC000"/>
                  </a:solidFill>
                </a:ln>
                <a:solidFill>
                  <a:srgbClr val="FFFF00"/>
                </a:solidFill>
                <a:latin typeface="UTM Androgyne" panose="02040603050506020204" pitchFamily="18" charset="0"/>
                <a:cs typeface="Times New Roman" panose="02020603050405020304" pitchFamily="18" charset="0"/>
              </a:rPr>
              <a:t> </a:t>
            </a:r>
            <a:r>
              <a:rPr lang="en-US" altLang="en-US" sz="4400" b="1" dirty="0" err="1">
                <a:ln>
                  <a:solidFill>
                    <a:srgbClr val="FFC000"/>
                  </a:solidFill>
                </a:ln>
                <a:solidFill>
                  <a:srgbClr val="FFFF00"/>
                </a:solidFill>
                <a:latin typeface="UTM Androgyne" panose="02040603050506020204" pitchFamily="18" charset="0"/>
                <a:cs typeface="Times New Roman" panose="02020603050405020304" pitchFamily="18" charset="0"/>
              </a:rPr>
              <a:t>nào</a:t>
            </a:r>
            <a:r>
              <a:rPr lang="en-US" altLang="en-US" sz="4400" b="1" dirty="0">
                <a:ln>
                  <a:solidFill>
                    <a:srgbClr val="FFC000"/>
                  </a:solidFill>
                </a:ln>
                <a:solidFill>
                  <a:srgbClr val="FFFF00"/>
                </a:solidFill>
                <a:latin typeface="UTM Androgyne" panose="02040603050506020204" pitchFamily="18" charset="0"/>
                <a:cs typeface="Times New Roman" panose="02020603050405020304" pitchFamily="18" charset="0"/>
              </a:rPr>
              <a:t> </a:t>
            </a:r>
            <a:r>
              <a:rPr lang="en-US" altLang="en-US" sz="4400" b="1" dirty="0" err="1">
                <a:ln>
                  <a:solidFill>
                    <a:srgbClr val="FFC000"/>
                  </a:solidFill>
                </a:ln>
                <a:solidFill>
                  <a:srgbClr val="FFFF00"/>
                </a:solidFill>
                <a:latin typeface="UTM Androgyne" panose="02040603050506020204" pitchFamily="18" charset="0"/>
                <a:cs typeface="Times New Roman" panose="02020603050405020304" pitchFamily="18" charset="0"/>
              </a:rPr>
              <a:t>là</a:t>
            </a:r>
            <a:r>
              <a:rPr lang="en-US" altLang="en-US" sz="4400" b="1" dirty="0">
                <a:ln>
                  <a:solidFill>
                    <a:srgbClr val="FFC000"/>
                  </a:solidFill>
                </a:ln>
                <a:solidFill>
                  <a:srgbClr val="FFFF00"/>
                </a:solidFill>
                <a:latin typeface="UTM Androgyne" panose="02040603050506020204" pitchFamily="18" charset="0"/>
                <a:cs typeface="Times New Roman" panose="02020603050405020304" pitchFamily="18" charset="0"/>
              </a:rPr>
              <a:t> </a:t>
            </a:r>
            <a:r>
              <a:rPr lang="en-US" altLang="en-US" sz="4400" b="1" dirty="0" err="1">
                <a:ln>
                  <a:solidFill>
                    <a:srgbClr val="FFC000"/>
                  </a:solidFill>
                </a:ln>
                <a:solidFill>
                  <a:srgbClr val="FFFF00"/>
                </a:solidFill>
                <a:latin typeface="UTM Androgyne" panose="02040603050506020204" pitchFamily="18" charset="0"/>
                <a:cs typeface="Times New Roman" panose="02020603050405020304" pitchFamily="18" charset="0"/>
              </a:rPr>
              <a:t>câu</a:t>
            </a:r>
            <a:r>
              <a:rPr lang="en-US" altLang="en-US" sz="4400" b="1" dirty="0">
                <a:ln>
                  <a:solidFill>
                    <a:srgbClr val="FFC000"/>
                  </a:solidFill>
                </a:ln>
                <a:solidFill>
                  <a:srgbClr val="FFFF00"/>
                </a:solidFill>
                <a:latin typeface="UTM Androgyne" panose="02040603050506020204" pitchFamily="18" charset="0"/>
                <a:cs typeface="Times New Roman" panose="02020603050405020304" pitchFamily="18" charset="0"/>
              </a:rPr>
              <a:t> </a:t>
            </a:r>
            <a:r>
              <a:rPr lang="en-US" altLang="en-US" sz="4400" b="1" dirty="0" err="1">
                <a:ln>
                  <a:solidFill>
                    <a:srgbClr val="FFC000"/>
                  </a:solidFill>
                </a:ln>
                <a:solidFill>
                  <a:srgbClr val="FFFF00"/>
                </a:solidFill>
                <a:latin typeface="UTM Androgyne" panose="02040603050506020204" pitchFamily="18" charset="0"/>
                <a:cs typeface="Times New Roman" panose="02020603050405020304" pitchFamily="18" charset="0"/>
              </a:rPr>
              <a:t>hỏi</a:t>
            </a:r>
            <a:r>
              <a:rPr lang="en-US" altLang="en-US" sz="4400" b="1" dirty="0">
                <a:ln>
                  <a:solidFill>
                    <a:srgbClr val="FFC000"/>
                  </a:solidFill>
                </a:ln>
                <a:solidFill>
                  <a:srgbClr val="FFFF00"/>
                </a:solidFill>
                <a:latin typeface="UTM Androgyne" panose="02040603050506020204" pitchFamily="18" charset="0"/>
                <a:cs typeface="Times New Roman" panose="02020603050405020304" pitchFamily="18" charset="0"/>
              </a:rPr>
              <a:t> ?</a:t>
            </a:r>
          </a:p>
        </p:txBody>
      </p:sp>
      <p:sp>
        <p:nvSpPr>
          <p:cNvPr id="43" name="Rectangle 42"/>
          <p:cNvSpPr/>
          <p:nvPr/>
        </p:nvSpPr>
        <p:spPr>
          <a:xfrm>
            <a:off x="2732973" y="1901364"/>
            <a:ext cx="6289823" cy="2862322"/>
          </a:xfrm>
          <a:prstGeom prst="rect">
            <a:avLst/>
          </a:prstGeom>
        </p:spPr>
        <p:txBody>
          <a:bodyPr wrap="square">
            <a:spAutoFit/>
          </a:bodyPr>
          <a:lstStyle/>
          <a:p>
            <a:pPr>
              <a:spcBef>
                <a:spcPct val="50000"/>
              </a:spcBef>
            </a:pPr>
            <a:r>
              <a:rPr lang="vi-VN" altLang="en-US" sz="3600" b="1" dirty="0">
                <a:ln>
                  <a:solidFill>
                    <a:srgbClr val="FFC000"/>
                  </a:solidFill>
                </a:ln>
                <a:solidFill>
                  <a:srgbClr val="FFFF00"/>
                </a:solidFill>
                <a:latin typeface="UTM Androgyne" panose="02040603050506020204" pitchFamily="18" charset="0"/>
                <a:cs typeface="Times New Roman" panose="02020603050405020304" pitchFamily="18" charset="0"/>
              </a:rPr>
              <a:t>Câu hỏi dùng để hỏi những điều chưa biết. Phần lớn câu là để hỏi người khác nhưng cũng có câu hỏi là để tự hỏi mình... </a:t>
            </a:r>
            <a:endParaRPr lang="en-US" altLang="en-US" sz="3600" b="1" dirty="0">
              <a:ln>
                <a:solidFill>
                  <a:srgbClr val="FFC000"/>
                </a:solidFill>
              </a:ln>
              <a:solidFill>
                <a:srgbClr val="FFFF0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5866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bldP spid="42"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Ã¬nh áº£nh GiÃ¡ SÃ¡ch Váº½ Tay GiÃ¡ SÃ¡ch SÃ¡ch SÃ¡ch TÃ´ MÃ u, SÃ¡ch Clipart, Ká» SÃ¡ch  Báº±ng Gá», GiÃ¡ SÃ¡ch Dá» ThÆ°Æ¡ng miá»n phÃ­ táº£i táº­p tin PNG PSDComment vÃ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5" b="96000" l="10000" r="90000"/>
                    </a14:imgEffect>
                  </a14:imgLayer>
                </a14:imgProps>
              </a:ext>
              <a:ext uri="{28A0092B-C50C-407E-A947-70E740481C1C}">
                <a14:useLocalDpi xmlns:a14="http://schemas.microsoft.com/office/drawing/2010/main" val="0"/>
              </a:ext>
            </a:extLst>
          </a:blip>
          <a:srcRect/>
          <a:stretch>
            <a:fillRect/>
          </a:stretch>
        </p:blipFill>
        <p:spPr bwMode="auto">
          <a:xfrm>
            <a:off x="8528420" y="729165"/>
            <a:ext cx="4156346" cy="6439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rot="714722">
            <a:off x="1808881" y="-2030589"/>
            <a:ext cx="7431365" cy="4133446"/>
          </a:xfrm>
          <a:prstGeom prst="rect">
            <a:avLst/>
          </a:prstGeom>
        </p:spPr>
      </p:pic>
      <p:sp>
        <p:nvSpPr>
          <p:cNvPr id="2" name="任意多边形: 形状 19">
            <a:extLst>
              <a:ext uri="{FF2B5EF4-FFF2-40B4-BE49-F238E27FC236}">
                <a16:creationId xmlns:a16="http://schemas.microsoft.com/office/drawing/2014/main" id="{5835A48A-1C39-4019-80CC-8A92A8D61BCA}"/>
              </a:ext>
            </a:extLst>
          </p:cNvPr>
          <p:cNvSpPr/>
          <p:nvPr/>
        </p:nvSpPr>
        <p:spPr>
          <a:xfrm rot="5562331">
            <a:off x="-1861564" y="3447536"/>
            <a:ext cx="5161086" cy="502190"/>
          </a:xfrm>
          <a:custGeom>
            <a:avLst/>
            <a:gdLst>
              <a:gd name="connsiteX0" fmla="*/ 0 w 6629400"/>
              <a:gd name="connsiteY0" fmla="*/ 642257 h 1872888"/>
              <a:gd name="connsiteX1" fmla="*/ 3331029 w 6629400"/>
              <a:gd name="connsiteY1" fmla="*/ 1861457 h 1872888"/>
              <a:gd name="connsiteX2" fmla="*/ 6629400 w 6629400"/>
              <a:gd name="connsiteY2" fmla="*/ 0 h 1872888"/>
            </a:gdLst>
            <a:ahLst/>
            <a:cxnLst>
              <a:cxn ang="0">
                <a:pos x="connsiteX0" y="connsiteY0"/>
              </a:cxn>
              <a:cxn ang="0">
                <a:pos x="connsiteX1" y="connsiteY1"/>
              </a:cxn>
              <a:cxn ang="0">
                <a:pos x="connsiteX2" y="connsiteY2"/>
              </a:cxn>
            </a:cxnLst>
            <a:rect l="l" t="t" r="r" b="b"/>
            <a:pathLst>
              <a:path w="6629400" h="1872888">
                <a:moveTo>
                  <a:pt x="0" y="642257"/>
                </a:moveTo>
                <a:cubicBezTo>
                  <a:pt x="1113064" y="1305378"/>
                  <a:pt x="2226129" y="1968500"/>
                  <a:pt x="3331029" y="1861457"/>
                </a:cubicBezTo>
                <a:cubicBezTo>
                  <a:pt x="4435929" y="1754414"/>
                  <a:pt x="5532664" y="877207"/>
                  <a:pt x="6629400" y="0"/>
                </a:cubicBezTo>
              </a:path>
            </a:pathLst>
          </a:custGeom>
          <a:noFill/>
          <a:ln w="53975" cap="rnd" cmpd="thickThin">
            <a:solidFill>
              <a:srgbClr val="7A4E48"/>
            </a:solidFill>
            <a:prstDash val="sysDash"/>
            <a:round/>
            <a:headEnd/>
            <a:tailEnd/>
          </a:ln>
        </p:spPr>
        <p:txBody>
          <a:bodyPr wrap="square" lIns="91440" tIns="45720" rIns="91440" bIns="45720" anchor="ctr">
            <a:normAutofit/>
          </a:bodyPr>
          <a:lstStyle/>
          <a:p>
            <a:pPr algn="ctr"/>
            <a:endParaRPr lang="zh-CN" altLang="en-US" sz="1600">
              <a:solidFill>
                <a:schemeClr val="tx1"/>
              </a:solidFill>
            </a:endParaRPr>
          </a:p>
        </p:txBody>
      </p:sp>
      <p:pic>
        <p:nvPicPr>
          <p:cNvPr id="3" name="图片 2">
            <a:extLst>
              <a:ext uri="{FF2B5EF4-FFF2-40B4-BE49-F238E27FC236}">
                <a16:creationId xmlns:a16="http://schemas.microsoft.com/office/drawing/2014/main" id="{BBE5B6E8-043D-409C-92E1-CCF215E2D4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139033">
            <a:off x="337211" y="1196432"/>
            <a:ext cx="1070620" cy="910027"/>
          </a:xfrm>
          <a:prstGeom prst="rect">
            <a:avLst/>
          </a:prstGeom>
        </p:spPr>
      </p:pic>
      <p:pic>
        <p:nvPicPr>
          <p:cNvPr id="4" name="图片 4">
            <a:extLst>
              <a:ext uri="{FF2B5EF4-FFF2-40B4-BE49-F238E27FC236}">
                <a16:creationId xmlns:a16="http://schemas.microsoft.com/office/drawing/2014/main" id="{57931272-5E0F-4895-96D9-62004310C1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093036">
            <a:off x="86944" y="2325541"/>
            <a:ext cx="1228416" cy="798022"/>
          </a:xfrm>
          <a:prstGeom prst="rect">
            <a:avLst/>
          </a:prstGeom>
        </p:spPr>
      </p:pic>
      <p:pic>
        <p:nvPicPr>
          <p:cNvPr id="5" name="图片 6">
            <a:extLst>
              <a:ext uri="{FF2B5EF4-FFF2-40B4-BE49-F238E27FC236}">
                <a16:creationId xmlns:a16="http://schemas.microsoft.com/office/drawing/2014/main" id="{51475A09-50EE-4328-9F43-48ABC34094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97">
            <a:off x="-38558" y="3526338"/>
            <a:ext cx="1148061" cy="646472"/>
          </a:xfrm>
          <a:prstGeom prst="rect">
            <a:avLst/>
          </a:prstGeom>
        </p:spPr>
      </p:pic>
      <p:pic>
        <p:nvPicPr>
          <p:cNvPr id="6" name="图片 2">
            <a:extLst>
              <a:ext uri="{FF2B5EF4-FFF2-40B4-BE49-F238E27FC236}">
                <a16:creationId xmlns:a16="http://schemas.microsoft.com/office/drawing/2014/main" id="{BBE5B6E8-043D-409C-92E1-CCF215E2D47A}"/>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2175717">
            <a:off x="133043" y="4267507"/>
            <a:ext cx="1070620" cy="910027"/>
          </a:xfrm>
          <a:prstGeom prst="rect">
            <a:avLst/>
          </a:prstGeom>
        </p:spPr>
      </p:pic>
      <p:pic>
        <p:nvPicPr>
          <p:cNvPr id="7" name="图片 6">
            <a:extLst>
              <a:ext uri="{FF2B5EF4-FFF2-40B4-BE49-F238E27FC236}">
                <a16:creationId xmlns:a16="http://schemas.microsoft.com/office/drawing/2014/main" id="{51475A09-50EE-4328-9F43-48ABC340946D}"/>
              </a:ext>
            </a:extLst>
          </p:cNvPr>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01597">
            <a:off x="83652" y="5258566"/>
            <a:ext cx="1405784" cy="791595"/>
          </a:xfrm>
          <a:prstGeom prst="rect">
            <a:avLst/>
          </a:prstGeom>
        </p:spPr>
      </p:pic>
      <p:sp>
        <p:nvSpPr>
          <p:cNvPr id="8" name="Rectangle 7"/>
          <p:cNvSpPr/>
          <p:nvPr/>
        </p:nvSpPr>
        <p:spPr>
          <a:xfrm>
            <a:off x="170712" y="0"/>
            <a:ext cx="12021288" cy="1077218"/>
          </a:xfrm>
          <a:prstGeom prst="rect">
            <a:avLst/>
          </a:prstGeom>
        </p:spPr>
        <p:txBody>
          <a:bodyPr wrap="square">
            <a:spAutoFit/>
          </a:bodyPr>
          <a:lstStyle/>
          <a:p>
            <a:pPr>
              <a:spcBef>
                <a:spcPct val="50000"/>
              </a:spcBef>
            </a:pPr>
            <a:r>
              <a:rPr lang="en-US" altLang="en-US" sz="3200" b="1" u="sng" dirty="0" err="1">
                <a:ln>
                  <a:solidFill>
                    <a:srgbClr val="FFC000"/>
                  </a:solidFill>
                </a:ln>
                <a:solidFill>
                  <a:srgbClr val="EA4618"/>
                </a:solidFill>
                <a:latin typeface="UTM Androgyne" panose="02040603050506020204" pitchFamily="18" charset="0"/>
                <a:cs typeface="MV Boli" panose="02000500030200090000" pitchFamily="2" charset="0"/>
              </a:rPr>
              <a:t>Bài</a:t>
            </a:r>
            <a:r>
              <a:rPr lang="en-US" altLang="en-US" sz="3200" b="1" u="sng" dirty="0">
                <a:ln>
                  <a:solidFill>
                    <a:srgbClr val="FFC000"/>
                  </a:solidFill>
                </a:ln>
                <a:solidFill>
                  <a:srgbClr val="EA4618"/>
                </a:solidFill>
                <a:latin typeface="UTM Androgyne" panose="02040603050506020204" pitchFamily="18" charset="0"/>
                <a:cs typeface="MV Boli" panose="02000500030200090000" pitchFamily="2" charset="0"/>
              </a:rPr>
              <a:t> 5</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Trong</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các</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câu</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dưới</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đây</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câu</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nào</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không</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phải</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là</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câu</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hỏi</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và</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không</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được</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dùng</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dấu</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chấm</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r>
              <a:rPr lang="en-US" altLang="en-US" sz="3200" b="1" dirty="0" err="1">
                <a:ln>
                  <a:solidFill>
                    <a:srgbClr val="FFC000"/>
                  </a:solidFill>
                </a:ln>
                <a:solidFill>
                  <a:srgbClr val="EA4618"/>
                </a:solidFill>
                <a:latin typeface="UTM Androgyne" panose="02040603050506020204" pitchFamily="18" charset="0"/>
                <a:cs typeface="MV Boli" panose="02000500030200090000" pitchFamily="2" charset="0"/>
              </a:rPr>
              <a:t>hỏi</a:t>
            </a:r>
            <a:r>
              <a:rPr lang="en-US" altLang="en-US" sz="3200" b="1" dirty="0">
                <a:ln>
                  <a:solidFill>
                    <a:srgbClr val="FFC000"/>
                  </a:solidFill>
                </a:ln>
                <a:solidFill>
                  <a:srgbClr val="EA4618"/>
                </a:solidFill>
                <a:latin typeface="UTM Androgyne" panose="02040603050506020204" pitchFamily="18" charset="0"/>
                <a:cs typeface="MV Boli" panose="02000500030200090000" pitchFamily="2" charset="0"/>
              </a:rPr>
              <a:t> ?</a:t>
            </a:r>
          </a:p>
        </p:txBody>
      </p:sp>
      <p:pic>
        <p:nvPicPr>
          <p:cNvPr id="9"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10">
            <a:extLst>
              <a:ext uri="{28A0092B-C50C-407E-A947-70E740481C1C}">
                <a14:useLocalDpi xmlns:a14="http://schemas.microsoft.com/office/drawing/2010/main" val="0"/>
              </a:ext>
            </a:extLst>
          </a:blip>
          <a:srcRect b="7286"/>
          <a:stretch/>
        </p:blipFill>
        <p:spPr>
          <a:xfrm>
            <a:off x="2102" y="6093231"/>
            <a:ext cx="12479458" cy="801752"/>
          </a:xfrm>
          <a:prstGeom prst="rect">
            <a:avLst/>
          </a:prstGeom>
        </p:spPr>
      </p:pic>
      <p:pic>
        <p:nvPicPr>
          <p:cNvPr id="10"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11">
            <a:extLst>
              <a:ext uri="{28A0092B-C50C-407E-A947-70E740481C1C}">
                <a14:useLocalDpi xmlns:a14="http://schemas.microsoft.com/office/drawing/2010/main" val="0"/>
              </a:ext>
            </a:extLst>
          </a:blip>
          <a:srcRect b="17294"/>
          <a:stretch/>
        </p:blipFill>
        <p:spPr>
          <a:xfrm>
            <a:off x="-56516" y="6392980"/>
            <a:ext cx="12538076" cy="462770"/>
          </a:xfrm>
          <a:prstGeom prst="rect">
            <a:avLst/>
          </a:prstGeom>
        </p:spPr>
      </p:pic>
      <p:sp>
        <p:nvSpPr>
          <p:cNvPr id="11" name="TextBox 10"/>
          <p:cNvSpPr txBox="1"/>
          <p:nvPr/>
        </p:nvSpPr>
        <p:spPr>
          <a:xfrm>
            <a:off x="2004963" y="36134"/>
            <a:ext cx="7939315" cy="1015663"/>
          </a:xfrm>
          <a:prstGeom prst="rect">
            <a:avLst/>
          </a:prstGeom>
          <a:noFill/>
        </p:spPr>
        <p:txBody>
          <a:bodyPr wrap="square" rtlCol="0">
            <a:spAutoFit/>
          </a:bodyPr>
          <a:lstStyle/>
          <a:p>
            <a:r>
              <a:rPr lang="en-US" sz="6000" dirty="0">
                <a:latin typeface="UTM Azuki" panose="02040603050506020204" pitchFamily="18" charset="0"/>
              </a:rPr>
              <a:t>	CÙNG CHỌN SÁCH</a:t>
            </a:r>
          </a:p>
        </p:txBody>
      </p:sp>
      <p:sp>
        <p:nvSpPr>
          <p:cNvPr id="15" name="Text Box 9"/>
          <p:cNvSpPr txBox="1">
            <a:spLocks noChangeArrowheads="1"/>
          </p:cNvSpPr>
          <p:nvPr/>
        </p:nvSpPr>
        <p:spPr bwMode="auto">
          <a:xfrm>
            <a:off x="1364242" y="4670212"/>
            <a:ext cx="8379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200" b="1" dirty="0">
                <a:latin typeface="MV Boli" panose="02000500030200090000" pitchFamily="2" charset="0"/>
                <a:cs typeface="MV Boli" panose="02000500030200090000" pitchFamily="2" charset="0"/>
              </a:rPr>
              <a:t>d) Ai </a:t>
            </a:r>
            <a:r>
              <a:rPr lang="en-US" altLang="en-US" sz="3200" b="1" dirty="0" err="1">
                <a:latin typeface="MV Boli" panose="02000500030200090000" pitchFamily="2" charset="0"/>
                <a:cs typeface="MV Boli" panose="02000500030200090000" pitchFamily="2" charset="0"/>
              </a:rPr>
              <a:t>dạy</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bạn</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làm</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đèn</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ông</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sao</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đấy</a:t>
            </a:r>
            <a:r>
              <a:rPr lang="en-US" altLang="en-US" sz="3200" b="1" dirty="0">
                <a:latin typeface="MV Boli" panose="02000500030200090000" pitchFamily="2" charset="0"/>
                <a:cs typeface="MV Boli" panose="02000500030200090000" pitchFamily="2" charset="0"/>
              </a:rPr>
              <a:t> ?</a:t>
            </a:r>
          </a:p>
        </p:txBody>
      </p:sp>
      <p:sp>
        <p:nvSpPr>
          <p:cNvPr id="16" name="Text Box 11"/>
          <p:cNvSpPr txBox="1">
            <a:spLocks noChangeArrowheads="1"/>
          </p:cNvSpPr>
          <p:nvPr/>
        </p:nvSpPr>
        <p:spPr bwMode="auto">
          <a:xfrm>
            <a:off x="1414122" y="5493886"/>
            <a:ext cx="7802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200" b="1" dirty="0">
                <a:latin typeface="MV Boli" panose="02000500030200090000" pitchFamily="2" charset="0"/>
                <a:cs typeface="MV Boli" panose="02000500030200090000" pitchFamily="2" charset="0"/>
              </a:rPr>
              <a:t>e) </a:t>
            </a:r>
            <a:r>
              <a:rPr lang="en-US" altLang="en-US" sz="3200" b="1" dirty="0" err="1">
                <a:latin typeface="MV Boli" panose="02000500030200090000" pitchFamily="2" charset="0"/>
                <a:cs typeface="MV Boli" panose="02000500030200090000" pitchFamily="2" charset="0"/>
              </a:rPr>
              <a:t>Thử</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xem</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ai</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khéo</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tay</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hơn</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nào</a:t>
            </a:r>
            <a:r>
              <a:rPr lang="en-US" altLang="en-US" sz="3200" b="1" dirty="0">
                <a:latin typeface="MV Boli" panose="02000500030200090000" pitchFamily="2" charset="0"/>
                <a:cs typeface="MV Boli" panose="02000500030200090000" pitchFamily="2" charset="0"/>
              </a:rPr>
              <a:t> ?</a:t>
            </a:r>
          </a:p>
        </p:txBody>
      </p:sp>
      <p:sp>
        <p:nvSpPr>
          <p:cNvPr id="17" name="Text Box 6"/>
          <p:cNvSpPr txBox="1">
            <a:spLocks noChangeArrowheads="1"/>
          </p:cNvSpPr>
          <p:nvPr/>
        </p:nvSpPr>
        <p:spPr bwMode="auto">
          <a:xfrm>
            <a:off x="1511425" y="1463030"/>
            <a:ext cx="67347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200" b="1" dirty="0">
                <a:latin typeface="MV Boli" panose="02000500030200090000" pitchFamily="2" charset="0"/>
                <a:cs typeface="MV Boli" panose="02000500030200090000" pitchFamily="2" charset="0"/>
              </a:rPr>
              <a:t>a) </a:t>
            </a:r>
            <a:r>
              <a:rPr lang="en-US" altLang="en-US" sz="3200" b="1" dirty="0" err="1">
                <a:latin typeface="MV Boli" panose="02000500030200090000" pitchFamily="2" charset="0"/>
                <a:cs typeface="MV Boli" panose="02000500030200090000" pitchFamily="2" charset="0"/>
              </a:rPr>
              <a:t>Bạn</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có</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thích</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chơi</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diều</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không</a:t>
            </a:r>
            <a:r>
              <a:rPr lang="en-US" altLang="en-US" sz="3200" b="1" dirty="0">
                <a:latin typeface="MV Boli" panose="02000500030200090000" pitchFamily="2" charset="0"/>
                <a:cs typeface="MV Boli" panose="02000500030200090000" pitchFamily="2" charset="0"/>
              </a:rPr>
              <a:t> ?</a:t>
            </a:r>
          </a:p>
        </p:txBody>
      </p:sp>
      <p:sp>
        <p:nvSpPr>
          <p:cNvPr id="18" name="Text Box 7"/>
          <p:cNvSpPr txBox="1">
            <a:spLocks noChangeArrowheads="1"/>
          </p:cNvSpPr>
          <p:nvPr/>
        </p:nvSpPr>
        <p:spPr bwMode="auto">
          <a:xfrm>
            <a:off x="1497309" y="2269322"/>
            <a:ext cx="75443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200" b="1" dirty="0">
                <a:latin typeface="MV Boli" panose="02000500030200090000" pitchFamily="2" charset="0"/>
                <a:cs typeface="MV Boli" panose="02000500030200090000" pitchFamily="2" charset="0"/>
              </a:rPr>
              <a:t>b) </a:t>
            </a:r>
            <a:r>
              <a:rPr lang="en-US" altLang="en-US" sz="3200" b="1" dirty="0" err="1">
                <a:latin typeface="MV Boli" panose="02000500030200090000" pitchFamily="2" charset="0"/>
                <a:cs typeface="MV Boli" panose="02000500030200090000" pitchFamily="2" charset="0"/>
              </a:rPr>
              <a:t>Tôi</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không</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biết</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bạn</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có</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thích</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chơi</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diều</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không</a:t>
            </a:r>
            <a:r>
              <a:rPr lang="en-US" altLang="en-US" sz="3200" b="1" dirty="0">
                <a:latin typeface="MV Boli" panose="02000500030200090000" pitchFamily="2" charset="0"/>
                <a:cs typeface="MV Boli" panose="02000500030200090000" pitchFamily="2" charset="0"/>
              </a:rPr>
              <a:t> ?</a:t>
            </a:r>
          </a:p>
        </p:txBody>
      </p:sp>
      <p:sp>
        <p:nvSpPr>
          <p:cNvPr id="19" name="Text Box 8"/>
          <p:cNvSpPr txBox="1">
            <a:spLocks noChangeArrowheads="1"/>
          </p:cNvSpPr>
          <p:nvPr/>
        </p:nvSpPr>
        <p:spPr bwMode="auto">
          <a:xfrm>
            <a:off x="1462303" y="3482774"/>
            <a:ext cx="75947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200" b="1" dirty="0">
                <a:latin typeface="MV Boli" panose="02000500030200090000" pitchFamily="2" charset="0"/>
                <a:cs typeface="MV Boli" panose="02000500030200090000" pitchFamily="2" charset="0"/>
              </a:rPr>
              <a:t>c) </a:t>
            </a:r>
            <a:r>
              <a:rPr lang="en-US" altLang="en-US" sz="3200" b="1" dirty="0" err="1">
                <a:latin typeface="MV Boli" panose="02000500030200090000" pitchFamily="2" charset="0"/>
                <a:cs typeface="MV Boli" panose="02000500030200090000" pitchFamily="2" charset="0"/>
              </a:rPr>
              <a:t>Hãy</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cho</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tôi</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biết</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bạn</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thích</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trò</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chơi</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nào</a:t>
            </a:r>
            <a:r>
              <a:rPr lang="en-US" altLang="en-US" sz="3200" b="1" dirty="0">
                <a:latin typeface="MV Boli" panose="02000500030200090000" pitchFamily="2" charset="0"/>
                <a:cs typeface="MV Boli" panose="02000500030200090000" pitchFamily="2" charset="0"/>
              </a:rPr>
              <a:t> </a:t>
            </a:r>
            <a:r>
              <a:rPr lang="en-US" altLang="en-US" sz="3200" b="1" dirty="0" err="1">
                <a:latin typeface="MV Boli" panose="02000500030200090000" pitchFamily="2" charset="0"/>
                <a:cs typeface="MV Boli" panose="02000500030200090000" pitchFamily="2" charset="0"/>
              </a:rPr>
              <a:t>nhất</a:t>
            </a:r>
            <a:r>
              <a:rPr lang="en-US" altLang="en-US" sz="3200" b="1" dirty="0">
                <a:latin typeface="MV Boli" panose="02000500030200090000" pitchFamily="2" charset="0"/>
                <a:cs typeface="MV Boli" panose="02000500030200090000" pitchFamily="2" charset="0"/>
              </a:rPr>
              <a:t> ?</a:t>
            </a:r>
          </a:p>
        </p:txBody>
      </p:sp>
      <p:sp>
        <p:nvSpPr>
          <p:cNvPr id="21" name="TextBox 20"/>
          <p:cNvSpPr txBox="1"/>
          <p:nvPr/>
        </p:nvSpPr>
        <p:spPr>
          <a:xfrm>
            <a:off x="2057765" y="-2236"/>
            <a:ext cx="7939315" cy="1015663"/>
          </a:xfrm>
          <a:prstGeom prst="rect">
            <a:avLst/>
          </a:prstGeom>
          <a:noFill/>
        </p:spPr>
        <p:txBody>
          <a:bodyPr wrap="square" rtlCol="0">
            <a:spAutoFit/>
          </a:bodyPr>
          <a:lstStyle/>
          <a:p>
            <a:r>
              <a:rPr lang="en-US" sz="6000" dirty="0">
                <a:solidFill>
                  <a:srgbClr val="EA4618"/>
                </a:solidFill>
                <a:latin typeface="UTM Azuki" panose="02040603050506020204" pitchFamily="18" charset="0"/>
              </a:rPr>
              <a:t>	CÙNG CHỌN SÁCH</a:t>
            </a:r>
          </a:p>
        </p:txBody>
      </p:sp>
      <p:grpSp>
        <p:nvGrpSpPr>
          <p:cNvPr id="32" name="Group 31"/>
          <p:cNvGrpSpPr/>
          <p:nvPr/>
        </p:nvGrpSpPr>
        <p:grpSpPr>
          <a:xfrm>
            <a:off x="514389" y="3626681"/>
            <a:ext cx="8433853" cy="2510971"/>
            <a:chOff x="231658" y="2083897"/>
            <a:chExt cx="11670055" cy="1712685"/>
          </a:xfrm>
        </p:grpSpPr>
        <p:grpSp>
          <p:nvGrpSpPr>
            <p:cNvPr id="33" name="Group 32"/>
            <p:cNvGrpSpPr/>
            <p:nvPr/>
          </p:nvGrpSpPr>
          <p:grpSpPr>
            <a:xfrm>
              <a:off x="1997205" y="2083897"/>
              <a:ext cx="9904508" cy="1712685"/>
              <a:chOff x="1315034" y="2577383"/>
              <a:chExt cx="9904508" cy="1712685"/>
            </a:xfrm>
          </p:grpSpPr>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5034" y="2577383"/>
                <a:ext cx="9904508" cy="1712685"/>
              </a:xfrm>
              <a:prstGeom prst="rect">
                <a:avLst/>
              </a:prstGeom>
            </p:spPr>
          </p:pic>
          <p:sp>
            <p:nvSpPr>
              <p:cNvPr id="36" name="Rectangle 35"/>
              <p:cNvSpPr/>
              <p:nvPr/>
            </p:nvSpPr>
            <p:spPr>
              <a:xfrm>
                <a:off x="1698171" y="2772007"/>
                <a:ext cx="9521371" cy="1323439"/>
              </a:xfrm>
              <a:prstGeom prst="rect">
                <a:avLst/>
              </a:prstGeom>
            </p:spPr>
            <p:txBody>
              <a:bodyPr wrap="square">
                <a:spAutoFit/>
              </a:bodyPr>
              <a:lstStyle/>
              <a:p>
                <a:r>
                  <a:rPr lang="nl-NL" sz="4000" dirty="0">
                    <a:ln>
                      <a:solidFill>
                        <a:srgbClr val="FFC000"/>
                      </a:solidFill>
                    </a:ln>
                    <a:solidFill>
                      <a:srgbClr val="CD8352"/>
                    </a:solidFill>
                    <a:latin typeface="UTM Androgyne" panose="02040603050506020204" pitchFamily="18" charset="0"/>
                    <a:ea typeface="Times New Roman" panose="02020603050405020304" pitchFamily="18" charset="0"/>
                  </a:rPr>
                  <a:t>Câu a), d) là câu hỏi vì chúng dùng để hỏi điều mà bạn chưa biết. </a:t>
                </a:r>
                <a:endParaRPr lang="en-US" sz="4000" dirty="0">
                  <a:ln>
                    <a:solidFill>
                      <a:srgbClr val="FFC000"/>
                    </a:solidFill>
                  </a:ln>
                  <a:solidFill>
                    <a:srgbClr val="CD8352"/>
                  </a:solidFill>
                  <a:latin typeface="UTM Androgyne" panose="02040603050506020204" pitchFamily="18" charset="0"/>
                </a:endParaRPr>
              </a:p>
            </p:txBody>
          </p:sp>
        </p:grpSp>
        <p:sp>
          <p:nvSpPr>
            <p:cNvPr id="34" name="Freeform 5"/>
            <p:cNvSpPr/>
            <p:nvPr/>
          </p:nvSpPr>
          <p:spPr bwMode="auto">
            <a:xfrm rot="10236783" flipV="1">
              <a:off x="231658" y="2225017"/>
              <a:ext cx="1763691" cy="1240505"/>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rgbClr val="CD835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grpSp>
      <p:pic>
        <p:nvPicPr>
          <p:cNvPr id="37" name="图片 2">
            <a:extLst>
              <a:ext uri="{FF2B5EF4-FFF2-40B4-BE49-F238E27FC236}">
                <a16:creationId xmlns:a16="http://schemas.microsoft.com/office/drawing/2014/main" id="{26792EBB-9E49-4883-AD95-38EC862C55F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69245" y="5001146"/>
            <a:ext cx="3088115" cy="2273012"/>
          </a:xfrm>
          <a:prstGeom prst="rect">
            <a:avLst/>
          </a:prstGeom>
        </p:spPr>
      </p:pic>
    </p:spTree>
    <p:extLst>
      <p:ext uri="{BB962C8B-B14F-4D97-AF65-F5344CB8AC3E}">
        <p14:creationId xmlns:p14="http://schemas.microsoft.com/office/powerpoint/2010/main" val="313223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5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7"/>
                                        </p:tgtEl>
                                        <p:attrNameLst>
                                          <p:attrName>style.visibility</p:attrName>
                                        </p:attrNameLst>
                                      </p:cBhvr>
                                      <p:to>
                                        <p:strVal val="visible"/>
                                      </p:to>
                                    </p:set>
                                    <p:anim calcmode="discrete" valueType="clr">
                                      <p:cBhvr override="childStyle">
                                        <p:cTn id="2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
                                        </p:tgtEl>
                                        <p:attrNameLst>
                                          <p:attrName>fillcolor</p:attrName>
                                        </p:attrNameLst>
                                      </p:cBhvr>
                                      <p:tavLst>
                                        <p:tav tm="0">
                                          <p:val>
                                            <p:clrVal>
                                              <a:schemeClr val="accent2"/>
                                            </p:clrVal>
                                          </p:val>
                                        </p:tav>
                                        <p:tav tm="50000">
                                          <p:val>
                                            <p:clrVal>
                                              <a:schemeClr val="hlink"/>
                                            </p:clrVal>
                                          </p:val>
                                        </p:tav>
                                      </p:tavLst>
                                    </p:anim>
                                    <p:set>
                                      <p:cBhvr>
                                        <p:cTn id="23" dur="80"/>
                                        <p:tgtEl>
                                          <p:spTgt spid="17"/>
                                        </p:tgtEl>
                                        <p:attrNameLst>
                                          <p:attrName>fill.type</p:attrName>
                                        </p:attrNameLst>
                                      </p:cBhvr>
                                      <p:to>
                                        <p:strVal val="solid"/>
                                      </p:to>
                                    </p:set>
                                  </p:childTnLst>
                                </p:cTn>
                              </p:par>
                            </p:childTnLst>
                          </p:cTn>
                        </p:par>
                        <p:par>
                          <p:cTn id="24" fill="hold">
                            <p:stCondLst>
                              <p:cond delay="258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8"/>
                                        </p:tgtEl>
                                        <p:attrNameLst>
                                          <p:attrName>style.visibility</p:attrName>
                                        </p:attrNameLst>
                                      </p:cBhvr>
                                      <p:to>
                                        <p:strVal val="visible"/>
                                      </p:to>
                                    </p:set>
                                    <p:anim calcmode="discrete" valueType="clr">
                                      <p:cBhvr override="childStyle">
                                        <p:cTn id="2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8"/>
                                        </p:tgtEl>
                                        <p:attrNameLst>
                                          <p:attrName>fillcolor</p:attrName>
                                        </p:attrNameLst>
                                      </p:cBhvr>
                                      <p:tavLst>
                                        <p:tav tm="0">
                                          <p:val>
                                            <p:clrVal>
                                              <a:schemeClr val="accent2"/>
                                            </p:clrVal>
                                          </p:val>
                                        </p:tav>
                                        <p:tav tm="50000">
                                          <p:val>
                                            <p:clrVal>
                                              <a:schemeClr val="hlink"/>
                                            </p:clrVal>
                                          </p:val>
                                        </p:tav>
                                      </p:tavLst>
                                    </p:anim>
                                    <p:set>
                                      <p:cBhvr>
                                        <p:cTn id="29" dur="80"/>
                                        <p:tgtEl>
                                          <p:spTgt spid="18"/>
                                        </p:tgtEl>
                                        <p:attrNameLst>
                                          <p:attrName>fill.type</p:attrName>
                                        </p:attrNameLst>
                                      </p:cBhvr>
                                      <p:to>
                                        <p:strVal val="solid"/>
                                      </p:to>
                                    </p:set>
                                  </p:childTnLst>
                                </p:cTn>
                              </p:par>
                            </p:childTnLst>
                          </p:cTn>
                        </p:par>
                        <p:par>
                          <p:cTn id="30" fill="hold">
                            <p:stCondLst>
                              <p:cond delay="414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19"/>
                                        </p:tgtEl>
                                        <p:attrNameLst>
                                          <p:attrName>style.visibility</p:attrName>
                                        </p:attrNameLst>
                                      </p:cBhvr>
                                      <p:to>
                                        <p:strVal val="visible"/>
                                      </p:to>
                                    </p:set>
                                    <p:anim calcmode="discrete" valueType="clr">
                                      <p:cBhvr override="childStyle">
                                        <p:cTn id="3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9"/>
                                        </p:tgtEl>
                                        <p:attrNameLst>
                                          <p:attrName>fillcolor</p:attrName>
                                        </p:attrNameLst>
                                      </p:cBhvr>
                                      <p:tavLst>
                                        <p:tav tm="0">
                                          <p:val>
                                            <p:clrVal>
                                              <a:schemeClr val="accent2"/>
                                            </p:clrVal>
                                          </p:val>
                                        </p:tav>
                                        <p:tav tm="50000">
                                          <p:val>
                                            <p:clrVal>
                                              <a:schemeClr val="hlink"/>
                                            </p:clrVal>
                                          </p:val>
                                        </p:tav>
                                      </p:tavLst>
                                    </p:anim>
                                    <p:set>
                                      <p:cBhvr>
                                        <p:cTn id="35" dur="80"/>
                                        <p:tgtEl>
                                          <p:spTgt spid="19"/>
                                        </p:tgtEl>
                                        <p:attrNameLst>
                                          <p:attrName>fill.type</p:attrName>
                                        </p:attrNameLst>
                                      </p:cBhvr>
                                      <p:to>
                                        <p:strVal val="solid"/>
                                      </p:to>
                                    </p:set>
                                  </p:childTnLst>
                                </p:cTn>
                              </p:par>
                            </p:childTnLst>
                          </p:cTn>
                        </p:par>
                        <p:par>
                          <p:cTn id="36" fill="hold">
                            <p:stCondLst>
                              <p:cond delay="570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15"/>
                                        </p:tgtEl>
                                        <p:attrNameLst>
                                          <p:attrName>style.visibility</p:attrName>
                                        </p:attrNameLst>
                                      </p:cBhvr>
                                      <p:to>
                                        <p:strVal val="visible"/>
                                      </p:to>
                                    </p:set>
                                    <p:anim calcmode="discrete" valueType="clr">
                                      <p:cBhvr override="childStyle">
                                        <p:cTn id="3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5"/>
                                        </p:tgtEl>
                                        <p:attrNameLst>
                                          <p:attrName>fillcolor</p:attrName>
                                        </p:attrNameLst>
                                      </p:cBhvr>
                                      <p:tavLst>
                                        <p:tav tm="0">
                                          <p:val>
                                            <p:clrVal>
                                              <a:schemeClr val="accent2"/>
                                            </p:clrVal>
                                          </p:val>
                                        </p:tav>
                                        <p:tav tm="50000">
                                          <p:val>
                                            <p:clrVal>
                                              <a:schemeClr val="hlink"/>
                                            </p:clrVal>
                                          </p:val>
                                        </p:tav>
                                      </p:tavLst>
                                    </p:anim>
                                    <p:set>
                                      <p:cBhvr>
                                        <p:cTn id="41" dur="80"/>
                                        <p:tgtEl>
                                          <p:spTgt spid="15"/>
                                        </p:tgtEl>
                                        <p:attrNameLst>
                                          <p:attrName>fill.type</p:attrName>
                                        </p:attrNameLst>
                                      </p:cBhvr>
                                      <p:to>
                                        <p:strVal val="solid"/>
                                      </p:to>
                                    </p:set>
                                  </p:childTnLst>
                                </p:cTn>
                              </p:par>
                            </p:childTnLst>
                          </p:cTn>
                        </p:par>
                        <p:par>
                          <p:cTn id="42" fill="hold">
                            <p:stCondLst>
                              <p:cond delay="67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16"/>
                                        </p:tgtEl>
                                        <p:attrNameLst>
                                          <p:attrName>style.visibility</p:attrName>
                                        </p:attrNameLst>
                                      </p:cBhvr>
                                      <p:to>
                                        <p:strVal val="visible"/>
                                      </p:to>
                                    </p:set>
                                    <p:anim calcmode="discrete" valueType="clr">
                                      <p:cBhvr override="childStyle">
                                        <p:cTn id="45"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6"/>
                                        </p:tgtEl>
                                        <p:attrNameLst>
                                          <p:attrName>fillcolor</p:attrName>
                                        </p:attrNameLst>
                                      </p:cBhvr>
                                      <p:tavLst>
                                        <p:tav tm="0">
                                          <p:val>
                                            <p:clrVal>
                                              <a:schemeClr val="accent2"/>
                                            </p:clrVal>
                                          </p:val>
                                        </p:tav>
                                        <p:tav tm="50000">
                                          <p:val>
                                            <p:clrVal>
                                              <a:schemeClr val="hlink"/>
                                            </p:clrVal>
                                          </p:val>
                                        </p:tav>
                                      </p:tavLst>
                                    </p:anim>
                                    <p:set>
                                      <p:cBhvr>
                                        <p:cTn id="47" dur="80"/>
                                        <p:tgtEl>
                                          <p:spTgt spid="16"/>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8"/>
                                        </p:tgtEl>
                                      </p:cBhvr>
                                    </p:animEffect>
                                    <p:anim calcmode="lin" valueType="num">
                                      <p:cBhvr>
                                        <p:cTn id="52" dur="1000"/>
                                        <p:tgtEl>
                                          <p:spTgt spid="8"/>
                                        </p:tgtEl>
                                        <p:attrNameLst>
                                          <p:attrName>ppt_x</p:attrName>
                                        </p:attrNameLst>
                                      </p:cBhvr>
                                      <p:tavLst>
                                        <p:tav tm="0">
                                          <p:val>
                                            <p:strVal val="ppt_x"/>
                                          </p:val>
                                        </p:tav>
                                        <p:tav tm="100000">
                                          <p:val>
                                            <p:strVal val="ppt_x"/>
                                          </p:val>
                                        </p:tav>
                                      </p:tavLst>
                                    </p:anim>
                                    <p:anim calcmode="lin" valueType="num">
                                      <p:cBhvr>
                                        <p:cTn id="53" dur="1000"/>
                                        <p:tgtEl>
                                          <p:spTgt spid="8"/>
                                        </p:tgtEl>
                                        <p:attrNameLst>
                                          <p:attrName>ppt_y</p:attrName>
                                        </p:attrNameLst>
                                      </p:cBhvr>
                                      <p:tavLst>
                                        <p:tav tm="0">
                                          <p:val>
                                            <p:strVal val="ppt_y"/>
                                          </p:val>
                                        </p:tav>
                                        <p:tav tm="100000">
                                          <p:val>
                                            <p:strVal val="ppt_y-.1"/>
                                          </p:val>
                                        </p:tav>
                                      </p:tavLst>
                                    </p:anim>
                                    <p:set>
                                      <p:cBhvr>
                                        <p:cTn id="54" dur="1" fill="hold">
                                          <p:stCondLst>
                                            <p:cond delay="999"/>
                                          </p:stCondLst>
                                        </p:cTn>
                                        <p:tgtEl>
                                          <p:spTgt spid="8"/>
                                        </p:tgtEl>
                                        <p:attrNameLst>
                                          <p:attrName>style.visibility</p:attrName>
                                        </p:attrNameLst>
                                      </p:cBhvr>
                                      <p:to>
                                        <p:strVal val="hidden"/>
                                      </p:to>
                                    </p:set>
                                  </p:childTnLst>
                                </p:cTn>
                              </p:par>
                              <p:par>
                                <p:cTn id="55" presetID="47"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26" presetClass="entr" presetSubtype="0" fill="hold" nodeType="withEffect">
                                  <p:stCondLst>
                                    <p:cond delay="0"/>
                                  </p:stCondLst>
                                  <p:childTnLst>
                                    <p:set>
                                      <p:cBhvr>
                                        <p:cTn id="66" dur="1" fill="hold">
                                          <p:stCondLst>
                                            <p:cond delay="0"/>
                                          </p:stCondLst>
                                        </p:cTn>
                                        <p:tgtEl>
                                          <p:spTgt spid="9220"/>
                                        </p:tgtEl>
                                        <p:attrNameLst>
                                          <p:attrName>style.visibility</p:attrName>
                                        </p:attrNameLst>
                                      </p:cBhvr>
                                      <p:to>
                                        <p:strVal val="visible"/>
                                      </p:to>
                                    </p:set>
                                    <p:animEffect transition="in" filter="wipe(down)">
                                      <p:cBhvr>
                                        <p:cTn id="67" dur="580">
                                          <p:stCondLst>
                                            <p:cond delay="0"/>
                                          </p:stCondLst>
                                        </p:cTn>
                                        <p:tgtEl>
                                          <p:spTgt spid="9220"/>
                                        </p:tgtEl>
                                      </p:cBhvr>
                                    </p:animEffect>
                                    <p:anim calcmode="lin" valueType="num">
                                      <p:cBhvr>
                                        <p:cTn id="68" dur="1822" tmFilter="0,0; 0.14,0.36; 0.43,0.73; 0.71,0.91; 1.0,1.0">
                                          <p:stCondLst>
                                            <p:cond delay="0"/>
                                          </p:stCondLst>
                                        </p:cTn>
                                        <p:tgtEl>
                                          <p:spTgt spid="922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22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22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22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220"/>
                                        </p:tgtEl>
                                        <p:attrNameLst>
                                          <p:attrName>ppt_y</p:attrName>
                                        </p:attrNameLst>
                                      </p:cBhvr>
                                      <p:tavLst>
                                        <p:tav tm="0" fmla="#ppt_y-sin(pi*$)/81">
                                          <p:val>
                                            <p:fltVal val="0"/>
                                          </p:val>
                                        </p:tav>
                                        <p:tav tm="100000">
                                          <p:val>
                                            <p:fltVal val="1"/>
                                          </p:val>
                                        </p:tav>
                                      </p:tavLst>
                                    </p:anim>
                                    <p:animScale>
                                      <p:cBhvr>
                                        <p:cTn id="73" dur="26">
                                          <p:stCondLst>
                                            <p:cond delay="650"/>
                                          </p:stCondLst>
                                        </p:cTn>
                                        <p:tgtEl>
                                          <p:spTgt spid="9220"/>
                                        </p:tgtEl>
                                      </p:cBhvr>
                                      <p:to x="100000" y="60000"/>
                                    </p:animScale>
                                    <p:animScale>
                                      <p:cBhvr>
                                        <p:cTn id="74" dur="166" decel="50000">
                                          <p:stCondLst>
                                            <p:cond delay="676"/>
                                          </p:stCondLst>
                                        </p:cTn>
                                        <p:tgtEl>
                                          <p:spTgt spid="9220"/>
                                        </p:tgtEl>
                                      </p:cBhvr>
                                      <p:to x="100000" y="100000"/>
                                    </p:animScale>
                                    <p:animScale>
                                      <p:cBhvr>
                                        <p:cTn id="75" dur="26">
                                          <p:stCondLst>
                                            <p:cond delay="1312"/>
                                          </p:stCondLst>
                                        </p:cTn>
                                        <p:tgtEl>
                                          <p:spTgt spid="9220"/>
                                        </p:tgtEl>
                                      </p:cBhvr>
                                      <p:to x="100000" y="80000"/>
                                    </p:animScale>
                                    <p:animScale>
                                      <p:cBhvr>
                                        <p:cTn id="76" dur="166" decel="50000">
                                          <p:stCondLst>
                                            <p:cond delay="1338"/>
                                          </p:stCondLst>
                                        </p:cTn>
                                        <p:tgtEl>
                                          <p:spTgt spid="9220"/>
                                        </p:tgtEl>
                                      </p:cBhvr>
                                      <p:to x="100000" y="100000"/>
                                    </p:animScale>
                                    <p:animScale>
                                      <p:cBhvr>
                                        <p:cTn id="77" dur="26">
                                          <p:stCondLst>
                                            <p:cond delay="1642"/>
                                          </p:stCondLst>
                                        </p:cTn>
                                        <p:tgtEl>
                                          <p:spTgt spid="9220"/>
                                        </p:tgtEl>
                                      </p:cBhvr>
                                      <p:to x="100000" y="90000"/>
                                    </p:animScale>
                                    <p:animScale>
                                      <p:cBhvr>
                                        <p:cTn id="78" dur="166" decel="50000">
                                          <p:stCondLst>
                                            <p:cond delay="1668"/>
                                          </p:stCondLst>
                                        </p:cTn>
                                        <p:tgtEl>
                                          <p:spTgt spid="9220"/>
                                        </p:tgtEl>
                                      </p:cBhvr>
                                      <p:to x="100000" y="100000"/>
                                    </p:animScale>
                                    <p:animScale>
                                      <p:cBhvr>
                                        <p:cTn id="79" dur="26">
                                          <p:stCondLst>
                                            <p:cond delay="1808"/>
                                          </p:stCondLst>
                                        </p:cTn>
                                        <p:tgtEl>
                                          <p:spTgt spid="9220"/>
                                        </p:tgtEl>
                                      </p:cBhvr>
                                      <p:to x="100000" y="95000"/>
                                    </p:animScale>
                                    <p:animScale>
                                      <p:cBhvr>
                                        <p:cTn id="80" dur="166" decel="50000">
                                          <p:stCondLst>
                                            <p:cond delay="1834"/>
                                          </p:stCondLst>
                                        </p:cTn>
                                        <p:tgtEl>
                                          <p:spTgt spid="9220"/>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217">
                                          <p:stCondLst>
                                            <p:cond delay="0"/>
                                          </p:stCondLst>
                                        </p:cTn>
                                        <p:tgtEl>
                                          <p:spTgt spid="37"/>
                                        </p:tgtEl>
                                      </p:cBhvr>
                                    </p:animEffect>
                                    <p:anim calcmode="lin" valueType="num">
                                      <p:cBhvr>
                                        <p:cTn id="84" dur="683"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5" dur="249"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86" dur="249" tmFilter="0, 0; 0.125,0.2665; 0.25,0.4; 0.375,0.465; 0.5,0.5;  0.625,0.535; 0.75,0.6; 0.875,0.7335; 1,1">
                                          <p:stCondLst>
                                            <p:cond delay="249"/>
                                          </p:stCondLst>
                                        </p:cTn>
                                        <p:tgtEl>
                                          <p:spTgt spid="37"/>
                                        </p:tgtEl>
                                        <p:attrNameLst>
                                          <p:attrName>ppt_y</p:attrName>
                                        </p:attrNameLst>
                                      </p:cBhvr>
                                      <p:tavLst>
                                        <p:tav tm="0" fmla="#ppt_y-sin(pi*$)/9">
                                          <p:val>
                                            <p:fltVal val="0"/>
                                          </p:val>
                                        </p:tav>
                                        <p:tav tm="100000">
                                          <p:val>
                                            <p:fltVal val="1"/>
                                          </p:val>
                                        </p:tav>
                                      </p:tavLst>
                                    </p:anim>
                                    <p:anim calcmode="lin" valueType="num">
                                      <p:cBhvr>
                                        <p:cTn id="87" dur="124" tmFilter="0, 0; 0.125,0.2665; 0.25,0.4; 0.375,0.465; 0.5,0.5;  0.625,0.535; 0.75,0.6; 0.875,0.7335; 1,1">
                                          <p:stCondLst>
                                            <p:cond delay="497"/>
                                          </p:stCondLst>
                                        </p:cTn>
                                        <p:tgtEl>
                                          <p:spTgt spid="37"/>
                                        </p:tgtEl>
                                        <p:attrNameLst>
                                          <p:attrName>ppt_y</p:attrName>
                                        </p:attrNameLst>
                                      </p:cBhvr>
                                      <p:tavLst>
                                        <p:tav tm="0" fmla="#ppt_y-sin(pi*$)/27">
                                          <p:val>
                                            <p:fltVal val="0"/>
                                          </p:val>
                                        </p:tav>
                                        <p:tav tm="100000">
                                          <p:val>
                                            <p:fltVal val="1"/>
                                          </p:val>
                                        </p:tav>
                                      </p:tavLst>
                                    </p:anim>
                                    <p:anim calcmode="lin" valueType="num">
                                      <p:cBhvr>
                                        <p:cTn id="88" dur="62" tmFilter="0, 0; 0.125,0.2665; 0.25,0.4; 0.375,0.465; 0.5,0.5;  0.625,0.535; 0.75,0.6; 0.875,0.7335; 1,1">
                                          <p:stCondLst>
                                            <p:cond delay="621"/>
                                          </p:stCondLst>
                                        </p:cTn>
                                        <p:tgtEl>
                                          <p:spTgt spid="37"/>
                                        </p:tgtEl>
                                        <p:attrNameLst>
                                          <p:attrName>ppt_y</p:attrName>
                                        </p:attrNameLst>
                                      </p:cBhvr>
                                      <p:tavLst>
                                        <p:tav tm="0" fmla="#ppt_y-sin(pi*$)/81">
                                          <p:val>
                                            <p:fltVal val="0"/>
                                          </p:val>
                                        </p:tav>
                                        <p:tav tm="100000">
                                          <p:val>
                                            <p:fltVal val="1"/>
                                          </p:val>
                                        </p:tav>
                                      </p:tavLst>
                                    </p:anim>
                                    <p:animScale>
                                      <p:cBhvr>
                                        <p:cTn id="89" dur="10">
                                          <p:stCondLst>
                                            <p:cond delay="244"/>
                                          </p:stCondLst>
                                        </p:cTn>
                                        <p:tgtEl>
                                          <p:spTgt spid="37"/>
                                        </p:tgtEl>
                                      </p:cBhvr>
                                      <p:to x="100000" y="60000"/>
                                    </p:animScale>
                                    <p:animScale>
                                      <p:cBhvr>
                                        <p:cTn id="90" dur="62" decel="50000">
                                          <p:stCondLst>
                                            <p:cond delay="254"/>
                                          </p:stCondLst>
                                        </p:cTn>
                                        <p:tgtEl>
                                          <p:spTgt spid="37"/>
                                        </p:tgtEl>
                                      </p:cBhvr>
                                      <p:to x="100000" y="100000"/>
                                    </p:animScale>
                                    <p:animScale>
                                      <p:cBhvr>
                                        <p:cTn id="91" dur="10">
                                          <p:stCondLst>
                                            <p:cond delay="492"/>
                                          </p:stCondLst>
                                        </p:cTn>
                                        <p:tgtEl>
                                          <p:spTgt spid="37"/>
                                        </p:tgtEl>
                                      </p:cBhvr>
                                      <p:to x="100000" y="80000"/>
                                    </p:animScale>
                                    <p:animScale>
                                      <p:cBhvr>
                                        <p:cTn id="92" dur="62" decel="50000">
                                          <p:stCondLst>
                                            <p:cond delay="502"/>
                                          </p:stCondLst>
                                        </p:cTn>
                                        <p:tgtEl>
                                          <p:spTgt spid="37"/>
                                        </p:tgtEl>
                                      </p:cBhvr>
                                      <p:to x="100000" y="100000"/>
                                    </p:animScale>
                                    <p:animScale>
                                      <p:cBhvr>
                                        <p:cTn id="93" dur="10">
                                          <p:stCondLst>
                                            <p:cond delay="616"/>
                                          </p:stCondLst>
                                        </p:cTn>
                                        <p:tgtEl>
                                          <p:spTgt spid="37"/>
                                        </p:tgtEl>
                                      </p:cBhvr>
                                      <p:to x="100000" y="90000"/>
                                    </p:animScale>
                                    <p:animScale>
                                      <p:cBhvr>
                                        <p:cTn id="94" dur="62" decel="50000">
                                          <p:stCondLst>
                                            <p:cond delay="625"/>
                                          </p:stCondLst>
                                        </p:cTn>
                                        <p:tgtEl>
                                          <p:spTgt spid="37"/>
                                        </p:tgtEl>
                                      </p:cBhvr>
                                      <p:to x="100000" y="100000"/>
                                    </p:animScale>
                                    <p:animScale>
                                      <p:cBhvr>
                                        <p:cTn id="95" dur="10">
                                          <p:stCondLst>
                                            <p:cond delay="678"/>
                                          </p:stCondLst>
                                        </p:cTn>
                                        <p:tgtEl>
                                          <p:spTgt spid="37"/>
                                        </p:tgtEl>
                                      </p:cBhvr>
                                      <p:to x="100000" y="95000"/>
                                    </p:animScale>
                                    <p:animScale>
                                      <p:cBhvr>
                                        <p:cTn id="96" dur="62" decel="50000">
                                          <p:stCondLst>
                                            <p:cond delay="688"/>
                                          </p:stCondLst>
                                        </p:cTn>
                                        <p:tgtEl>
                                          <p:spTgt spid="37"/>
                                        </p:tgtEl>
                                      </p:cBhvr>
                                      <p:to x="100000" y="100000"/>
                                    </p:animScale>
                                  </p:childTnLst>
                                </p:cTn>
                              </p:par>
                              <p:par>
                                <p:cTn id="97" presetID="47"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1000"/>
                                        <p:tgtEl>
                                          <p:spTgt spid="12"/>
                                        </p:tgtEl>
                                      </p:cBhvr>
                                    </p:animEffect>
                                    <p:anim calcmode="lin" valueType="num">
                                      <p:cBhvr>
                                        <p:cTn id="100" dur="1000" fill="hold"/>
                                        <p:tgtEl>
                                          <p:spTgt spid="12"/>
                                        </p:tgtEl>
                                        <p:attrNameLst>
                                          <p:attrName>ppt_x</p:attrName>
                                        </p:attrNameLst>
                                      </p:cBhvr>
                                      <p:tavLst>
                                        <p:tav tm="0">
                                          <p:val>
                                            <p:strVal val="#ppt_x"/>
                                          </p:val>
                                        </p:tav>
                                        <p:tav tm="100000">
                                          <p:val>
                                            <p:strVal val="#ppt_x"/>
                                          </p:val>
                                        </p:tav>
                                      </p:tavLst>
                                    </p:anim>
                                    <p:anim calcmode="lin" valueType="num">
                                      <p:cBhvr>
                                        <p:cTn id="101" dur="1000" fill="hold"/>
                                        <p:tgtEl>
                                          <p:spTgt spid="12"/>
                                        </p:tgtEl>
                                        <p:attrNameLst>
                                          <p:attrName>ppt_y</p:attrName>
                                        </p:attrNameLst>
                                      </p:cBhvr>
                                      <p:tavLst>
                                        <p:tav tm="0">
                                          <p:val>
                                            <p:strVal val="#ppt_y-.1"/>
                                          </p:val>
                                        </p:tav>
                                        <p:tav tm="100000">
                                          <p:val>
                                            <p:strVal val="#ppt_y"/>
                                          </p:val>
                                        </p:tav>
                                      </p:tavLst>
                                    </p:anim>
                                  </p:childTnLst>
                                </p:cTn>
                              </p:par>
                            </p:childTnLst>
                          </p:cTn>
                        </p:par>
                        <p:par>
                          <p:cTn id="102" fill="hold">
                            <p:stCondLst>
                              <p:cond delay="2000"/>
                            </p:stCondLst>
                            <p:childTnLst>
                              <p:par>
                                <p:cTn id="103" presetID="45" presetClass="entr" presetSubtype="0" fill="hold" nodeType="after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fade">
                                      <p:cBhvr>
                                        <p:cTn id="105" dur="750"/>
                                        <p:tgtEl>
                                          <p:spTgt spid="3"/>
                                        </p:tgtEl>
                                      </p:cBhvr>
                                    </p:animEffect>
                                    <p:anim calcmode="lin" valueType="num">
                                      <p:cBhvr>
                                        <p:cTn id="106" dur="750" fill="hold"/>
                                        <p:tgtEl>
                                          <p:spTgt spid="3"/>
                                        </p:tgtEl>
                                        <p:attrNameLst>
                                          <p:attrName>ppt_w</p:attrName>
                                        </p:attrNameLst>
                                      </p:cBhvr>
                                      <p:tavLst>
                                        <p:tav tm="0" fmla="#ppt_w*sin(2.5*pi*$)">
                                          <p:val>
                                            <p:fltVal val="0"/>
                                          </p:val>
                                        </p:tav>
                                        <p:tav tm="100000">
                                          <p:val>
                                            <p:fltVal val="1"/>
                                          </p:val>
                                        </p:tav>
                                      </p:tavLst>
                                    </p:anim>
                                    <p:anim calcmode="lin" valueType="num">
                                      <p:cBhvr>
                                        <p:cTn id="107" dur="750" fill="hold"/>
                                        <p:tgtEl>
                                          <p:spTgt spid="3"/>
                                        </p:tgtEl>
                                        <p:attrNameLst>
                                          <p:attrName>ppt_h</p:attrName>
                                        </p:attrNameLst>
                                      </p:cBhvr>
                                      <p:tavLst>
                                        <p:tav tm="0">
                                          <p:val>
                                            <p:strVal val="#ppt_h"/>
                                          </p:val>
                                        </p:tav>
                                        <p:tav tm="100000">
                                          <p:val>
                                            <p:strVal val="#ppt_h"/>
                                          </p:val>
                                        </p:tav>
                                      </p:tavLst>
                                    </p:anim>
                                  </p:childTnLst>
                                </p:cTn>
                              </p:par>
                              <p:par>
                                <p:cTn id="108" presetID="45" presetClass="entr" presetSubtype="0" fill="hold"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750"/>
                                        <p:tgtEl>
                                          <p:spTgt spid="5"/>
                                        </p:tgtEl>
                                      </p:cBhvr>
                                    </p:animEffect>
                                    <p:anim calcmode="lin" valueType="num">
                                      <p:cBhvr>
                                        <p:cTn id="111" dur="750" fill="hold"/>
                                        <p:tgtEl>
                                          <p:spTgt spid="5"/>
                                        </p:tgtEl>
                                        <p:attrNameLst>
                                          <p:attrName>ppt_w</p:attrName>
                                        </p:attrNameLst>
                                      </p:cBhvr>
                                      <p:tavLst>
                                        <p:tav tm="0" fmla="#ppt_w*sin(2.5*pi*$)">
                                          <p:val>
                                            <p:fltVal val="0"/>
                                          </p:val>
                                        </p:tav>
                                        <p:tav tm="100000">
                                          <p:val>
                                            <p:fltVal val="1"/>
                                          </p:val>
                                        </p:tav>
                                      </p:tavLst>
                                    </p:anim>
                                    <p:anim calcmode="lin" valueType="num">
                                      <p:cBhvr>
                                        <p:cTn id="112" dur="750" fill="hold"/>
                                        <p:tgtEl>
                                          <p:spTgt spid="5"/>
                                        </p:tgtEl>
                                        <p:attrNameLst>
                                          <p:attrName>ppt_h</p:attrName>
                                        </p:attrNameLst>
                                      </p:cBhvr>
                                      <p:tavLst>
                                        <p:tav tm="0">
                                          <p:val>
                                            <p:strVal val="#ppt_h"/>
                                          </p:val>
                                        </p:tav>
                                        <p:tav tm="100000">
                                          <p:val>
                                            <p:strVal val="#ppt_h"/>
                                          </p:val>
                                        </p:tav>
                                      </p:tavLst>
                                    </p:anim>
                                  </p:childTnLst>
                                </p:cTn>
                              </p:par>
                              <p:par>
                                <p:cTn id="113" presetID="45" presetClass="entr" presetSubtype="0" fill="hold" nodeType="with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fade">
                                      <p:cBhvr>
                                        <p:cTn id="115" dur="750"/>
                                        <p:tgtEl>
                                          <p:spTgt spid="7"/>
                                        </p:tgtEl>
                                      </p:cBhvr>
                                    </p:animEffect>
                                    <p:anim calcmode="lin" valueType="num">
                                      <p:cBhvr>
                                        <p:cTn id="116" dur="750" fill="hold"/>
                                        <p:tgtEl>
                                          <p:spTgt spid="7"/>
                                        </p:tgtEl>
                                        <p:attrNameLst>
                                          <p:attrName>ppt_w</p:attrName>
                                        </p:attrNameLst>
                                      </p:cBhvr>
                                      <p:tavLst>
                                        <p:tav tm="0" fmla="#ppt_w*sin(2.5*pi*$)">
                                          <p:val>
                                            <p:fltVal val="0"/>
                                          </p:val>
                                        </p:tav>
                                        <p:tav tm="100000">
                                          <p:val>
                                            <p:fltVal val="1"/>
                                          </p:val>
                                        </p:tav>
                                      </p:tavLst>
                                    </p:anim>
                                    <p:anim calcmode="lin" valueType="num">
                                      <p:cBhvr>
                                        <p:cTn id="117" dur="750" fill="hold"/>
                                        <p:tgtEl>
                                          <p:spTgt spid="7"/>
                                        </p:tgtEl>
                                        <p:attrNameLst>
                                          <p:attrName>ppt_h</p:attrName>
                                        </p:attrNameLst>
                                      </p:cBhvr>
                                      <p:tavLst>
                                        <p:tav tm="0">
                                          <p:val>
                                            <p:strVal val="#ppt_h"/>
                                          </p:val>
                                        </p:tav>
                                        <p:tav tm="100000">
                                          <p:val>
                                            <p:strVal val="#ppt_h"/>
                                          </p:val>
                                        </p:tav>
                                      </p:tavLst>
                                    </p:anim>
                                  </p:childTnLst>
                                </p:cTn>
                              </p:par>
                            </p:childTnLst>
                          </p:cTn>
                        </p:par>
                        <p:par>
                          <p:cTn id="118" fill="hold">
                            <p:stCondLst>
                              <p:cond delay="2750"/>
                            </p:stCondLst>
                            <p:childTnLst>
                              <p:par>
                                <p:cTn id="119" presetID="45" presetClass="entr" presetSubtype="0" fill="hold" nodeType="after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750"/>
                                        <p:tgtEl>
                                          <p:spTgt spid="6"/>
                                        </p:tgtEl>
                                      </p:cBhvr>
                                    </p:animEffect>
                                    <p:anim calcmode="lin" valueType="num">
                                      <p:cBhvr>
                                        <p:cTn id="122" dur="750" fill="hold"/>
                                        <p:tgtEl>
                                          <p:spTgt spid="6"/>
                                        </p:tgtEl>
                                        <p:attrNameLst>
                                          <p:attrName>ppt_w</p:attrName>
                                        </p:attrNameLst>
                                      </p:cBhvr>
                                      <p:tavLst>
                                        <p:tav tm="0" fmla="#ppt_w*sin(2.5*pi*$)">
                                          <p:val>
                                            <p:fltVal val="0"/>
                                          </p:val>
                                        </p:tav>
                                        <p:tav tm="100000">
                                          <p:val>
                                            <p:fltVal val="1"/>
                                          </p:val>
                                        </p:tav>
                                      </p:tavLst>
                                    </p:anim>
                                    <p:anim calcmode="lin" valueType="num">
                                      <p:cBhvr>
                                        <p:cTn id="123" dur="750" fill="hold"/>
                                        <p:tgtEl>
                                          <p:spTgt spid="6"/>
                                        </p:tgtEl>
                                        <p:attrNameLst>
                                          <p:attrName>ppt_h</p:attrName>
                                        </p:attrNameLst>
                                      </p:cBhvr>
                                      <p:tavLst>
                                        <p:tav tm="0">
                                          <p:val>
                                            <p:strVal val="#ppt_h"/>
                                          </p:val>
                                        </p:tav>
                                        <p:tav tm="100000">
                                          <p:val>
                                            <p:strVal val="#ppt_h"/>
                                          </p:val>
                                        </p:tav>
                                      </p:tavLst>
                                    </p:anim>
                                  </p:childTnLst>
                                </p:cTn>
                              </p:par>
                              <p:par>
                                <p:cTn id="124" presetID="45" presetClass="entr" presetSubtype="0" fill="hold" nodeType="with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750"/>
                                        <p:tgtEl>
                                          <p:spTgt spid="4"/>
                                        </p:tgtEl>
                                      </p:cBhvr>
                                    </p:animEffect>
                                    <p:anim calcmode="lin" valueType="num">
                                      <p:cBhvr>
                                        <p:cTn id="127" dur="750" fill="hold"/>
                                        <p:tgtEl>
                                          <p:spTgt spid="4"/>
                                        </p:tgtEl>
                                        <p:attrNameLst>
                                          <p:attrName>ppt_w</p:attrName>
                                        </p:attrNameLst>
                                      </p:cBhvr>
                                      <p:tavLst>
                                        <p:tav tm="0" fmla="#ppt_w*sin(2.5*pi*$)">
                                          <p:val>
                                            <p:fltVal val="0"/>
                                          </p:val>
                                        </p:tav>
                                        <p:tav tm="100000">
                                          <p:val>
                                            <p:fltVal val="1"/>
                                          </p:val>
                                        </p:tav>
                                      </p:tavLst>
                                    </p:anim>
                                    <p:anim calcmode="lin" valueType="num">
                                      <p:cBhvr>
                                        <p:cTn id="128" dur="750" fill="hold"/>
                                        <p:tgtEl>
                                          <p:spTgt spid="4"/>
                                        </p:tgtEl>
                                        <p:attrNameLst>
                                          <p:attrName>ppt_h</p:attrName>
                                        </p:attrNameLst>
                                      </p:cBhvr>
                                      <p:tavLst>
                                        <p:tav tm="0">
                                          <p:val>
                                            <p:strVal val="#ppt_h"/>
                                          </p:val>
                                        </p:tav>
                                        <p:tav tm="100000">
                                          <p:val>
                                            <p:strVal val="#ppt_h"/>
                                          </p:val>
                                        </p:tav>
                                      </p:tavLst>
                                    </p:anim>
                                  </p:childTnLst>
                                </p:cTn>
                              </p:par>
                            </p:childTnLst>
                          </p:cTn>
                        </p:par>
                        <p:par>
                          <p:cTn id="129" fill="hold">
                            <p:stCondLst>
                              <p:cond delay="3500"/>
                            </p:stCondLst>
                            <p:childTnLst>
                              <p:par>
                                <p:cTn id="130" presetID="6" presetClass="entr" presetSubtype="16" fill="hold" grpId="0" nodeType="after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circle(in)">
                                      <p:cBhvr>
                                        <p:cTn id="132" dur="1500"/>
                                        <p:tgtEl>
                                          <p:spTgt spid="2"/>
                                        </p:tgtEl>
                                      </p:cBhvr>
                                    </p:animEffect>
                                  </p:childTnLst>
                                </p:cTn>
                              </p:par>
                            </p:childTnLst>
                          </p:cTn>
                        </p:par>
                      </p:childTnLst>
                    </p:cTn>
                  </p:par>
                  <p:par>
                    <p:cTn id="133" fill="hold">
                      <p:stCondLst>
                        <p:cond delay="indefinite"/>
                      </p:stCondLst>
                      <p:childTnLst>
                        <p:par>
                          <p:cTn id="134" fill="hold">
                            <p:stCondLst>
                              <p:cond delay="0"/>
                            </p:stCondLst>
                            <p:childTnLst>
                              <p:par>
                                <p:cTn id="135" presetID="17" presetClass="exit" presetSubtype="10" fill="hold" grpId="1" nodeType="clickEffect">
                                  <p:stCondLst>
                                    <p:cond delay="0"/>
                                  </p:stCondLst>
                                  <p:iterate type="lt">
                                    <p:tmPct val="0"/>
                                  </p:iterate>
                                  <p:childTnLst>
                                    <p:anim calcmode="lin" valueType="num">
                                      <p:cBhvr>
                                        <p:cTn id="136" dur="500"/>
                                        <p:tgtEl>
                                          <p:spTgt spid="18"/>
                                        </p:tgtEl>
                                        <p:attrNameLst>
                                          <p:attrName>ppt_w</p:attrName>
                                        </p:attrNameLst>
                                      </p:cBhvr>
                                      <p:tavLst>
                                        <p:tav tm="0">
                                          <p:val>
                                            <p:strVal val="ppt_w"/>
                                          </p:val>
                                        </p:tav>
                                        <p:tav tm="100000">
                                          <p:val>
                                            <p:fltVal val="0"/>
                                          </p:val>
                                        </p:tav>
                                      </p:tavLst>
                                    </p:anim>
                                    <p:anim calcmode="lin" valueType="num">
                                      <p:cBhvr>
                                        <p:cTn id="137" dur="500"/>
                                        <p:tgtEl>
                                          <p:spTgt spid="18"/>
                                        </p:tgtEl>
                                        <p:attrNameLst>
                                          <p:attrName>ppt_h</p:attrName>
                                        </p:attrNameLst>
                                      </p:cBhvr>
                                      <p:tavLst>
                                        <p:tav tm="0">
                                          <p:val>
                                            <p:strVal val="ppt_h"/>
                                          </p:val>
                                        </p:tav>
                                        <p:tav tm="100000">
                                          <p:val>
                                            <p:strVal val="ppt_h"/>
                                          </p:val>
                                        </p:tav>
                                      </p:tavLst>
                                    </p:anim>
                                    <p:set>
                                      <p:cBhvr>
                                        <p:cTn id="138" dur="1" fill="hold">
                                          <p:stCondLst>
                                            <p:cond delay="499"/>
                                          </p:stCondLst>
                                        </p:cTn>
                                        <p:tgtEl>
                                          <p:spTgt spid="18"/>
                                        </p:tgtEl>
                                        <p:attrNameLst>
                                          <p:attrName>style.visibility</p:attrName>
                                        </p:attrNameLst>
                                      </p:cBhvr>
                                      <p:to>
                                        <p:strVal val="hidden"/>
                                      </p:to>
                                    </p:set>
                                  </p:childTnLst>
                                </p:cTn>
                              </p:par>
                              <p:par>
                                <p:cTn id="139" presetID="17" presetClass="exit" presetSubtype="10" fill="hold" nodeType="withEffect">
                                  <p:stCondLst>
                                    <p:cond delay="0"/>
                                  </p:stCondLst>
                                  <p:childTnLst>
                                    <p:anim calcmode="lin" valueType="num">
                                      <p:cBhvr>
                                        <p:cTn id="140" dur="500"/>
                                        <p:tgtEl>
                                          <p:spTgt spid="4"/>
                                        </p:tgtEl>
                                        <p:attrNameLst>
                                          <p:attrName>ppt_w</p:attrName>
                                        </p:attrNameLst>
                                      </p:cBhvr>
                                      <p:tavLst>
                                        <p:tav tm="0">
                                          <p:val>
                                            <p:strVal val="ppt_w"/>
                                          </p:val>
                                        </p:tav>
                                        <p:tav tm="100000">
                                          <p:val>
                                            <p:fltVal val="0"/>
                                          </p:val>
                                        </p:tav>
                                      </p:tavLst>
                                    </p:anim>
                                    <p:anim calcmode="lin" valueType="num">
                                      <p:cBhvr>
                                        <p:cTn id="141" dur="500"/>
                                        <p:tgtEl>
                                          <p:spTgt spid="4"/>
                                        </p:tgtEl>
                                        <p:attrNameLst>
                                          <p:attrName>ppt_h</p:attrName>
                                        </p:attrNameLst>
                                      </p:cBhvr>
                                      <p:tavLst>
                                        <p:tav tm="0">
                                          <p:val>
                                            <p:strVal val="ppt_h"/>
                                          </p:val>
                                        </p:tav>
                                        <p:tav tm="100000">
                                          <p:val>
                                            <p:strVal val="ppt_h"/>
                                          </p:val>
                                        </p:tav>
                                      </p:tavLst>
                                    </p:anim>
                                    <p:set>
                                      <p:cBhvr>
                                        <p:cTn id="142" dur="1" fill="hold">
                                          <p:stCondLst>
                                            <p:cond delay="499"/>
                                          </p:stCondLst>
                                        </p:cTn>
                                        <p:tgtEl>
                                          <p:spTgt spid="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7" presetClass="exit" presetSubtype="10" fill="hold" grpId="1" nodeType="clickEffect">
                                  <p:stCondLst>
                                    <p:cond delay="0"/>
                                  </p:stCondLst>
                                  <p:iterate type="lt">
                                    <p:tmPct val="0"/>
                                  </p:iterate>
                                  <p:childTnLst>
                                    <p:anim calcmode="lin" valueType="num">
                                      <p:cBhvr>
                                        <p:cTn id="146" dur="500"/>
                                        <p:tgtEl>
                                          <p:spTgt spid="19"/>
                                        </p:tgtEl>
                                        <p:attrNameLst>
                                          <p:attrName>ppt_w</p:attrName>
                                        </p:attrNameLst>
                                      </p:cBhvr>
                                      <p:tavLst>
                                        <p:tav tm="0">
                                          <p:val>
                                            <p:strVal val="ppt_w"/>
                                          </p:val>
                                        </p:tav>
                                        <p:tav tm="100000">
                                          <p:val>
                                            <p:fltVal val="0"/>
                                          </p:val>
                                        </p:tav>
                                      </p:tavLst>
                                    </p:anim>
                                    <p:anim calcmode="lin" valueType="num">
                                      <p:cBhvr>
                                        <p:cTn id="147" dur="500"/>
                                        <p:tgtEl>
                                          <p:spTgt spid="19"/>
                                        </p:tgtEl>
                                        <p:attrNameLst>
                                          <p:attrName>ppt_h</p:attrName>
                                        </p:attrNameLst>
                                      </p:cBhvr>
                                      <p:tavLst>
                                        <p:tav tm="0">
                                          <p:val>
                                            <p:strVal val="ppt_h"/>
                                          </p:val>
                                        </p:tav>
                                        <p:tav tm="100000">
                                          <p:val>
                                            <p:strVal val="ppt_h"/>
                                          </p:val>
                                        </p:tav>
                                      </p:tavLst>
                                    </p:anim>
                                    <p:set>
                                      <p:cBhvr>
                                        <p:cTn id="148" dur="1" fill="hold">
                                          <p:stCondLst>
                                            <p:cond delay="499"/>
                                          </p:stCondLst>
                                        </p:cTn>
                                        <p:tgtEl>
                                          <p:spTgt spid="19"/>
                                        </p:tgtEl>
                                        <p:attrNameLst>
                                          <p:attrName>style.visibility</p:attrName>
                                        </p:attrNameLst>
                                      </p:cBhvr>
                                      <p:to>
                                        <p:strVal val="hidden"/>
                                      </p:to>
                                    </p:set>
                                  </p:childTnLst>
                                </p:cTn>
                              </p:par>
                              <p:par>
                                <p:cTn id="149" presetID="17" presetClass="exit" presetSubtype="10" fill="hold" nodeType="withEffect">
                                  <p:stCondLst>
                                    <p:cond delay="0"/>
                                  </p:stCondLst>
                                  <p:childTnLst>
                                    <p:anim calcmode="lin" valueType="num">
                                      <p:cBhvr>
                                        <p:cTn id="150" dur="500"/>
                                        <p:tgtEl>
                                          <p:spTgt spid="5"/>
                                        </p:tgtEl>
                                        <p:attrNameLst>
                                          <p:attrName>ppt_w</p:attrName>
                                        </p:attrNameLst>
                                      </p:cBhvr>
                                      <p:tavLst>
                                        <p:tav tm="0">
                                          <p:val>
                                            <p:strVal val="ppt_w"/>
                                          </p:val>
                                        </p:tav>
                                        <p:tav tm="100000">
                                          <p:val>
                                            <p:fltVal val="0"/>
                                          </p:val>
                                        </p:tav>
                                      </p:tavLst>
                                    </p:anim>
                                    <p:anim calcmode="lin" valueType="num">
                                      <p:cBhvr>
                                        <p:cTn id="151" dur="500"/>
                                        <p:tgtEl>
                                          <p:spTgt spid="5"/>
                                        </p:tgtEl>
                                        <p:attrNameLst>
                                          <p:attrName>ppt_h</p:attrName>
                                        </p:attrNameLst>
                                      </p:cBhvr>
                                      <p:tavLst>
                                        <p:tav tm="0">
                                          <p:val>
                                            <p:strVal val="ppt_h"/>
                                          </p:val>
                                        </p:tav>
                                        <p:tav tm="100000">
                                          <p:val>
                                            <p:strVal val="ppt_h"/>
                                          </p:val>
                                        </p:tav>
                                      </p:tavLst>
                                    </p:anim>
                                    <p:set>
                                      <p:cBhvr>
                                        <p:cTn id="152" dur="1" fill="hold">
                                          <p:stCondLst>
                                            <p:cond delay="499"/>
                                          </p:stCondLst>
                                        </p:cTn>
                                        <p:tgtEl>
                                          <p:spTgt spid="5"/>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7" presetClass="exit" presetSubtype="10" fill="hold" grpId="1" nodeType="clickEffect">
                                  <p:stCondLst>
                                    <p:cond delay="0"/>
                                  </p:stCondLst>
                                  <p:iterate type="lt">
                                    <p:tmPct val="0"/>
                                  </p:iterate>
                                  <p:childTnLst>
                                    <p:anim calcmode="lin" valueType="num">
                                      <p:cBhvr>
                                        <p:cTn id="156" dur="500"/>
                                        <p:tgtEl>
                                          <p:spTgt spid="16"/>
                                        </p:tgtEl>
                                        <p:attrNameLst>
                                          <p:attrName>ppt_w</p:attrName>
                                        </p:attrNameLst>
                                      </p:cBhvr>
                                      <p:tavLst>
                                        <p:tav tm="0">
                                          <p:val>
                                            <p:strVal val="ppt_w"/>
                                          </p:val>
                                        </p:tav>
                                        <p:tav tm="100000">
                                          <p:val>
                                            <p:fltVal val="0"/>
                                          </p:val>
                                        </p:tav>
                                      </p:tavLst>
                                    </p:anim>
                                    <p:anim calcmode="lin" valueType="num">
                                      <p:cBhvr>
                                        <p:cTn id="157" dur="500"/>
                                        <p:tgtEl>
                                          <p:spTgt spid="16"/>
                                        </p:tgtEl>
                                        <p:attrNameLst>
                                          <p:attrName>ppt_h</p:attrName>
                                        </p:attrNameLst>
                                      </p:cBhvr>
                                      <p:tavLst>
                                        <p:tav tm="0">
                                          <p:val>
                                            <p:strVal val="ppt_h"/>
                                          </p:val>
                                        </p:tav>
                                        <p:tav tm="100000">
                                          <p:val>
                                            <p:strVal val="ppt_h"/>
                                          </p:val>
                                        </p:tav>
                                      </p:tavLst>
                                    </p:anim>
                                    <p:set>
                                      <p:cBhvr>
                                        <p:cTn id="158" dur="1" fill="hold">
                                          <p:stCondLst>
                                            <p:cond delay="499"/>
                                          </p:stCondLst>
                                        </p:cTn>
                                        <p:tgtEl>
                                          <p:spTgt spid="16"/>
                                        </p:tgtEl>
                                        <p:attrNameLst>
                                          <p:attrName>style.visibility</p:attrName>
                                        </p:attrNameLst>
                                      </p:cBhvr>
                                      <p:to>
                                        <p:strVal val="hidden"/>
                                      </p:to>
                                    </p:set>
                                  </p:childTnLst>
                                </p:cTn>
                              </p:par>
                              <p:par>
                                <p:cTn id="159" presetID="17" presetClass="exit" presetSubtype="10" fill="hold" nodeType="withEffect">
                                  <p:stCondLst>
                                    <p:cond delay="0"/>
                                  </p:stCondLst>
                                  <p:childTnLst>
                                    <p:anim calcmode="lin" valueType="num">
                                      <p:cBhvr>
                                        <p:cTn id="160" dur="500"/>
                                        <p:tgtEl>
                                          <p:spTgt spid="7"/>
                                        </p:tgtEl>
                                        <p:attrNameLst>
                                          <p:attrName>ppt_w</p:attrName>
                                        </p:attrNameLst>
                                      </p:cBhvr>
                                      <p:tavLst>
                                        <p:tav tm="0">
                                          <p:val>
                                            <p:strVal val="ppt_w"/>
                                          </p:val>
                                        </p:tav>
                                        <p:tav tm="100000">
                                          <p:val>
                                            <p:fltVal val="0"/>
                                          </p:val>
                                        </p:tav>
                                      </p:tavLst>
                                    </p:anim>
                                    <p:anim calcmode="lin" valueType="num">
                                      <p:cBhvr>
                                        <p:cTn id="161" dur="500"/>
                                        <p:tgtEl>
                                          <p:spTgt spid="7"/>
                                        </p:tgtEl>
                                        <p:attrNameLst>
                                          <p:attrName>ppt_h</p:attrName>
                                        </p:attrNameLst>
                                      </p:cBhvr>
                                      <p:tavLst>
                                        <p:tav tm="0">
                                          <p:val>
                                            <p:strVal val="ppt_h"/>
                                          </p:val>
                                        </p:tav>
                                        <p:tav tm="100000">
                                          <p:val>
                                            <p:strVal val="ppt_h"/>
                                          </p:val>
                                        </p:tav>
                                      </p:tavLst>
                                    </p:anim>
                                    <p:set>
                                      <p:cBhvr>
                                        <p:cTn id="162" dur="1" fill="hold">
                                          <p:stCondLst>
                                            <p:cond delay="499"/>
                                          </p:stCondLst>
                                        </p:cTn>
                                        <p:tgtEl>
                                          <p:spTgt spid="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44" presetClass="path" presetSubtype="0" accel="50000" decel="50000" fill="hold" nodeType="clickEffect">
                                  <p:stCondLst>
                                    <p:cond delay="0"/>
                                  </p:stCondLst>
                                  <p:childTnLst>
                                    <p:animMotion origin="layout" path="M -4.375E-6 0.02014 L 0.2073 -0.03495 C 0.2504 -0.04745 0.31524 -0.05393 0.38321 -0.05393 C 0.46055 -0.05393 0.52253 -0.04745 0.56563 -0.03495 L 0.77305 0.02014 " pathEditMode="relative" rAng="0" ptsTypes="AAAAA">
                                      <p:cBhvr>
                                        <p:cTn id="166" dur="2000" fill="hold"/>
                                        <p:tgtEl>
                                          <p:spTgt spid="3"/>
                                        </p:tgtEl>
                                        <p:attrNameLst>
                                          <p:attrName>ppt_x</p:attrName>
                                          <p:attrName>ppt_y</p:attrName>
                                        </p:attrNameLst>
                                      </p:cBhvr>
                                      <p:rCtr x="38646" y="-3704"/>
                                    </p:animMotion>
                                  </p:childTnLst>
                                </p:cTn>
                              </p:par>
                              <p:par>
                                <p:cTn id="167" presetID="44" presetClass="path" presetSubtype="0" accel="50000" decel="50000" fill="hold" nodeType="withEffect">
                                  <p:stCondLst>
                                    <p:cond delay="0"/>
                                  </p:stCondLst>
                                  <p:childTnLst>
                                    <p:animMotion origin="layout" path="M 2.29167E-6 0.05 L 0.20638 -0.01088 C 0.24922 -0.02477 0.3138 -0.03125 0.38164 -0.03125 C 0.45872 -0.03125 0.52057 -0.02477 0.56341 -0.01088 L 0.77018 0.05 " pathEditMode="relative" rAng="0" ptsTypes="AAAAA">
                                      <p:cBhvr>
                                        <p:cTn id="168" dur="2000" fill="hold"/>
                                        <p:tgtEl>
                                          <p:spTgt spid="6"/>
                                        </p:tgtEl>
                                        <p:attrNameLst>
                                          <p:attrName>ppt_x</p:attrName>
                                          <p:attrName>ppt_y</p:attrName>
                                        </p:attrNameLst>
                                      </p:cBhvr>
                                      <p:rCtr x="38503" y="-4074"/>
                                    </p:animMotion>
                                  </p:childTnLst>
                                </p:cTn>
                              </p:par>
                            </p:childTnLst>
                          </p:cTn>
                        </p:par>
                      </p:childTnLst>
                    </p:cTn>
                  </p:par>
                  <p:par>
                    <p:cTn id="169" fill="hold">
                      <p:stCondLst>
                        <p:cond delay="indefinite"/>
                      </p:stCondLst>
                      <p:childTnLst>
                        <p:par>
                          <p:cTn id="170" fill="hold">
                            <p:stCondLst>
                              <p:cond delay="0"/>
                            </p:stCondLst>
                            <p:childTnLst>
                              <p:par>
                                <p:cTn id="171" presetID="47" presetClass="exit" presetSubtype="0" fill="hold" grpId="1" nodeType="clickEffect">
                                  <p:stCondLst>
                                    <p:cond delay="0"/>
                                  </p:stCondLst>
                                  <p:childTnLst>
                                    <p:animEffect transition="out" filter="fade">
                                      <p:cBhvr>
                                        <p:cTn id="172" dur="1000"/>
                                        <p:tgtEl>
                                          <p:spTgt spid="21"/>
                                        </p:tgtEl>
                                      </p:cBhvr>
                                    </p:animEffect>
                                    <p:anim calcmode="lin" valueType="num">
                                      <p:cBhvr>
                                        <p:cTn id="173" dur="1000"/>
                                        <p:tgtEl>
                                          <p:spTgt spid="21"/>
                                        </p:tgtEl>
                                        <p:attrNameLst>
                                          <p:attrName>ppt_x</p:attrName>
                                        </p:attrNameLst>
                                      </p:cBhvr>
                                      <p:tavLst>
                                        <p:tav tm="0">
                                          <p:val>
                                            <p:strVal val="ppt_x"/>
                                          </p:val>
                                        </p:tav>
                                        <p:tav tm="100000">
                                          <p:val>
                                            <p:strVal val="ppt_x"/>
                                          </p:val>
                                        </p:tav>
                                      </p:tavLst>
                                    </p:anim>
                                    <p:anim calcmode="lin" valueType="num">
                                      <p:cBhvr>
                                        <p:cTn id="174" dur="1000"/>
                                        <p:tgtEl>
                                          <p:spTgt spid="21"/>
                                        </p:tgtEl>
                                        <p:attrNameLst>
                                          <p:attrName>ppt_y</p:attrName>
                                        </p:attrNameLst>
                                      </p:cBhvr>
                                      <p:tavLst>
                                        <p:tav tm="0">
                                          <p:val>
                                            <p:strVal val="ppt_y"/>
                                          </p:val>
                                        </p:tav>
                                        <p:tav tm="100000">
                                          <p:val>
                                            <p:strVal val="ppt_y-.1"/>
                                          </p:val>
                                        </p:tav>
                                      </p:tavLst>
                                    </p:anim>
                                    <p:set>
                                      <p:cBhvr>
                                        <p:cTn id="175" dur="1" fill="hold">
                                          <p:stCondLst>
                                            <p:cond delay="999"/>
                                          </p:stCondLst>
                                        </p:cTn>
                                        <p:tgtEl>
                                          <p:spTgt spid="21"/>
                                        </p:tgtEl>
                                        <p:attrNameLst>
                                          <p:attrName>style.visibility</p:attrName>
                                        </p:attrNameLst>
                                      </p:cBhvr>
                                      <p:to>
                                        <p:strVal val="hidden"/>
                                      </p:to>
                                    </p:set>
                                  </p:childTnLst>
                                </p:cTn>
                              </p:par>
                              <p:par>
                                <p:cTn id="176" presetID="47" presetClass="exit" presetSubtype="0" fill="hold" grpId="1" nodeType="withEffect">
                                  <p:stCondLst>
                                    <p:cond delay="0"/>
                                  </p:stCondLst>
                                  <p:childTnLst>
                                    <p:animEffect transition="out" filter="fade">
                                      <p:cBhvr>
                                        <p:cTn id="177" dur="1000"/>
                                        <p:tgtEl>
                                          <p:spTgt spid="11"/>
                                        </p:tgtEl>
                                      </p:cBhvr>
                                    </p:animEffect>
                                    <p:anim calcmode="lin" valueType="num">
                                      <p:cBhvr>
                                        <p:cTn id="178" dur="1000"/>
                                        <p:tgtEl>
                                          <p:spTgt spid="11"/>
                                        </p:tgtEl>
                                        <p:attrNameLst>
                                          <p:attrName>ppt_x</p:attrName>
                                        </p:attrNameLst>
                                      </p:cBhvr>
                                      <p:tavLst>
                                        <p:tav tm="0">
                                          <p:val>
                                            <p:strVal val="ppt_x"/>
                                          </p:val>
                                        </p:tav>
                                        <p:tav tm="100000">
                                          <p:val>
                                            <p:strVal val="ppt_x"/>
                                          </p:val>
                                        </p:tav>
                                      </p:tavLst>
                                    </p:anim>
                                    <p:anim calcmode="lin" valueType="num">
                                      <p:cBhvr>
                                        <p:cTn id="179" dur="1000"/>
                                        <p:tgtEl>
                                          <p:spTgt spid="11"/>
                                        </p:tgtEl>
                                        <p:attrNameLst>
                                          <p:attrName>ppt_y</p:attrName>
                                        </p:attrNameLst>
                                      </p:cBhvr>
                                      <p:tavLst>
                                        <p:tav tm="0">
                                          <p:val>
                                            <p:strVal val="ppt_y"/>
                                          </p:val>
                                        </p:tav>
                                        <p:tav tm="100000">
                                          <p:val>
                                            <p:strVal val="ppt_y-.1"/>
                                          </p:val>
                                        </p:tav>
                                      </p:tavLst>
                                    </p:anim>
                                    <p:set>
                                      <p:cBhvr>
                                        <p:cTn id="180" dur="1" fill="hold">
                                          <p:stCondLst>
                                            <p:cond delay="999"/>
                                          </p:stCondLst>
                                        </p:cTn>
                                        <p:tgtEl>
                                          <p:spTgt spid="11"/>
                                        </p:tgtEl>
                                        <p:attrNameLst>
                                          <p:attrName>style.visibility</p:attrName>
                                        </p:attrNameLst>
                                      </p:cBhvr>
                                      <p:to>
                                        <p:strVal val="hidden"/>
                                      </p:to>
                                    </p:set>
                                  </p:childTnLst>
                                </p:cTn>
                              </p:par>
                              <p:par>
                                <p:cTn id="181" presetID="47" presetClass="exit" presetSubtype="0" fill="hold" nodeType="withEffect">
                                  <p:stCondLst>
                                    <p:cond delay="0"/>
                                  </p:stCondLst>
                                  <p:childTnLst>
                                    <p:animEffect transition="out" filter="fade">
                                      <p:cBhvr>
                                        <p:cTn id="182" dur="1000"/>
                                        <p:tgtEl>
                                          <p:spTgt spid="12"/>
                                        </p:tgtEl>
                                      </p:cBhvr>
                                    </p:animEffect>
                                    <p:anim calcmode="lin" valueType="num">
                                      <p:cBhvr>
                                        <p:cTn id="183" dur="1000"/>
                                        <p:tgtEl>
                                          <p:spTgt spid="12"/>
                                        </p:tgtEl>
                                        <p:attrNameLst>
                                          <p:attrName>ppt_x</p:attrName>
                                        </p:attrNameLst>
                                      </p:cBhvr>
                                      <p:tavLst>
                                        <p:tav tm="0">
                                          <p:val>
                                            <p:strVal val="ppt_x"/>
                                          </p:val>
                                        </p:tav>
                                        <p:tav tm="100000">
                                          <p:val>
                                            <p:strVal val="ppt_x"/>
                                          </p:val>
                                        </p:tav>
                                      </p:tavLst>
                                    </p:anim>
                                    <p:anim calcmode="lin" valueType="num">
                                      <p:cBhvr>
                                        <p:cTn id="184" dur="1000"/>
                                        <p:tgtEl>
                                          <p:spTgt spid="12"/>
                                        </p:tgtEl>
                                        <p:attrNameLst>
                                          <p:attrName>ppt_y</p:attrName>
                                        </p:attrNameLst>
                                      </p:cBhvr>
                                      <p:tavLst>
                                        <p:tav tm="0">
                                          <p:val>
                                            <p:strVal val="ppt_y"/>
                                          </p:val>
                                        </p:tav>
                                        <p:tav tm="100000">
                                          <p:val>
                                            <p:strVal val="ppt_y-.1"/>
                                          </p:val>
                                        </p:tav>
                                      </p:tavLst>
                                    </p:anim>
                                    <p:set>
                                      <p:cBhvr>
                                        <p:cTn id="185" dur="1" fill="hold">
                                          <p:stCondLst>
                                            <p:cond delay="999"/>
                                          </p:stCondLst>
                                        </p:cTn>
                                        <p:tgtEl>
                                          <p:spTgt spid="12"/>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42" presetClass="path" presetSubtype="0" accel="50000" decel="50000" fill="hold" grpId="1" nodeType="clickEffect">
                                  <p:stCondLst>
                                    <p:cond delay="0"/>
                                  </p:stCondLst>
                                  <p:iterate type="lt">
                                    <p:tmPct val="0"/>
                                  </p:iterate>
                                  <p:childTnLst>
                                    <p:animMotion origin="layout" path="M 4.375E-6 4.07407E-6 L -2.08333E-7 0.07199 " pathEditMode="relative" rAng="0" ptsTypes="AA">
                                      <p:cBhvr>
                                        <p:cTn id="189" dur="2000" fill="hold"/>
                                        <p:tgtEl>
                                          <p:spTgt spid="17"/>
                                        </p:tgtEl>
                                        <p:attrNameLst>
                                          <p:attrName>ppt_x</p:attrName>
                                          <p:attrName>ppt_y</p:attrName>
                                        </p:attrNameLst>
                                      </p:cBhvr>
                                      <p:rCtr x="-169" y="4792"/>
                                    </p:animMotion>
                                  </p:childTnLst>
                                </p:cTn>
                              </p:par>
                              <p:par>
                                <p:cTn id="190" presetID="42" presetClass="path" presetSubtype="0" accel="50000" decel="50000" fill="hold" grpId="1" nodeType="withEffect">
                                  <p:stCondLst>
                                    <p:cond delay="0"/>
                                  </p:stCondLst>
                                  <p:iterate type="lt">
                                    <p:tmPct val="0"/>
                                  </p:iterate>
                                  <p:childTnLst>
                                    <p:animMotion origin="layout" path="M 1.25E-6 -0.16088 L 0.00286 -0.2669 " pathEditMode="relative" rAng="0" ptsTypes="AA">
                                      <p:cBhvr>
                                        <p:cTn id="191" dur="2000" fill="hold"/>
                                        <p:tgtEl>
                                          <p:spTgt spid="15"/>
                                        </p:tgtEl>
                                        <p:attrNameLst>
                                          <p:attrName>ppt_x</p:attrName>
                                          <p:attrName>ppt_y</p:attrName>
                                        </p:attrNameLst>
                                      </p:cBhvr>
                                      <p:rCtr x="143" y="-5301"/>
                                    </p:animMotion>
                                  </p:childTnLst>
                                </p:cTn>
                              </p:par>
                            </p:childTnLst>
                          </p:cTn>
                        </p:par>
                      </p:childTnLst>
                    </p:cTn>
                  </p:par>
                  <p:par>
                    <p:cTn id="192" fill="hold">
                      <p:stCondLst>
                        <p:cond delay="indefinite"/>
                      </p:stCondLst>
                      <p:childTnLst>
                        <p:par>
                          <p:cTn id="193" fill="hold">
                            <p:stCondLst>
                              <p:cond delay="0"/>
                            </p:stCondLst>
                            <p:childTnLst>
                              <p:par>
                                <p:cTn id="194" presetID="16" presetClass="entr" presetSubtype="21" fill="hold" nodeType="clickEffect">
                                  <p:stCondLst>
                                    <p:cond delay="0"/>
                                  </p:stCondLst>
                                  <p:childTnLst>
                                    <p:set>
                                      <p:cBhvr>
                                        <p:cTn id="195" dur="1" fill="hold">
                                          <p:stCondLst>
                                            <p:cond delay="0"/>
                                          </p:stCondLst>
                                        </p:cTn>
                                        <p:tgtEl>
                                          <p:spTgt spid="32"/>
                                        </p:tgtEl>
                                        <p:attrNameLst>
                                          <p:attrName>style.visibility</p:attrName>
                                        </p:attrNameLst>
                                      </p:cBhvr>
                                      <p:to>
                                        <p:strVal val="visible"/>
                                      </p:to>
                                    </p:set>
                                    <p:animEffect transition="in" filter="barn(inVertical)">
                                      <p:cBhvr>
                                        <p:cTn id="1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8" grpId="1"/>
      <p:bldP spid="11" grpId="0"/>
      <p:bldP spid="11" grpId="1"/>
      <p:bldP spid="15" grpId="0"/>
      <p:bldP spid="15" grpId="1"/>
      <p:bldP spid="16" grpId="0"/>
      <p:bldP spid="16" grpId="1"/>
      <p:bldP spid="17" grpId="0"/>
      <p:bldP spid="17" grpId="1"/>
      <p:bldP spid="18" grpId="0"/>
      <p:bldP spid="18" grpId="1"/>
      <p:bldP spid="19" grpId="0"/>
      <p:bldP spid="19" grpId="1"/>
      <p:bldP spid="21" grpId="0"/>
      <p:bldP spid="2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96019" y="374455"/>
            <a:ext cx="6567362" cy="5053887"/>
            <a:chOff x="-1368010" y="2083897"/>
            <a:chExt cx="13365683" cy="1712685"/>
          </a:xfrm>
        </p:grpSpPr>
        <p:grpSp>
          <p:nvGrpSpPr>
            <p:cNvPr id="5" name="Group 4"/>
            <p:cNvGrpSpPr/>
            <p:nvPr/>
          </p:nvGrpSpPr>
          <p:grpSpPr>
            <a:xfrm>
              <a:off x="1997204" y="2083897"/>
              <a:ext cx="10000469" cy="1712685"/>
              <a:chOff x="1315033" y="2577383"/>
              <a:chExt cx="10000469" cy="171268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033" y="2577383"/>
                <a:ext cx="9904509" cy="1712685"/>
              </a:xfrm>
              <a:prstGeom prst="rect">
                <a:avLst/>
              </a:prstGeom>
            </p:spPr>
          </p:pic>
          <p:sp>
            <p:nvSpPr>
              <p:cNvPr id="2" name="Rectangle 1"/>
              <p:cNvSpPr/>
              <p:nvPr/>
            </p:nvSpPr>
            <p:spPr>
              <a:xfrm>
                <a:off x="1794132" y="2687975"/>
                <a:ext cx="9521370" cy="1491501"/>
              </a:xfrm>
              <a:prstGeom prst="rect">
                <a:avLst/>
              </a:prstGeom>
            </p:spPr>
            <p:txBody>
              <a:bodyPr wrap="square">
                <a:spAutoFit/>
              </a:bodyPr>
              <a:lstStyle/>
              <a:p>
                <a:r>
                  <a:rPr lang="vi-VN" sz="4000" dirty="0">
                    <a:ln>
                      <a:solidFill>
                        <a:srgbClr val="FFC000"/>
                      </a:solidFill>
                    </a:ln>
                    <a:solidFill>
                      <a:srgbClr val="CD8352"/>
                    </a:solidFill>
                    <a:latin typeface="UTM Androgyne" panose="02040603050506020204" pitchFamily="18" charset="0"/>
                    <a:ea typeface="Times New Roman" panose="02020603050405020304" pitchFamily="18" charset="0"/>
                  </a:rPr>
                  <a:t>Câu b), c), e) không phải là câu hỏi. Vì câu b) là nêu ý kiến của người nói. Câu c), e) là nêu ý kiến đề nghị. </a:t>
                </a:r>
                <a:endParaRPr lang="en-US" sz="4000" dirty="0">
                  <a:ln>
                    <a:solidFill>
                      <a:srgbClr val="FFC000"/>
                    </a:solidFill>
                  </a:ln>
                  <a:solidFill>
                    <a:srgbClr val="CD8352"/>
                  </a:solidFill>
                  <a:latin typeface="UTM Androgyne" panose="02040603050506020204" pitchFamily="18" charset="0"/>
                </a:endParaRPr>
              </a:p>
            </p:txBody>
          </p:sp>
        </p:grpSp>
        <p:sp>
          <p:nvSpPr>
            <p:cNvPr id="4" name="Freeform 5"/>
            <p:cNvSpPr/>
            <p:nvPr/>
          </p:nvSpPr>
          <p:spPr bwMode="auto">
            <a:xfrm rot="10236783" flipV="1">
              <a:off x="-1368010" y="2556645"/>
              <a:ext cx="2921042" cy="750931"/>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rgbClr val="CD835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7" name="Text Box 7"/>
          <p:cNvSpPr txBox="1">
            <a:spLocks noChangeArrowheads="1"/>
          </p:cNvSpPr>
          <p:nvPr/>
        </p:nvSpPr>
        <p:spPr bwMode="auto">
          <a:xfrm>
            <a:off x="362857" y="418981"/>
            <a:ext cx="50005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600" b="1" dirty="0">
                <a:latin typeface="MV Boli" panose="02000500030200090000" pitchFamily="2" charset="0"/>
                <a:cs typeface="MV Boli" panose="02000500030200090000" pitchFamily="2" charset="0"/>
              </a:rPr>
              <a:t>b) </a:t>
            </a:r>
            <a:r>
              <a:rPr lang="en-US" altLang="en-US" sz="3600" b="1" dirty="0" err="1">
                <a:latin typeface="MV Boli" panose="02000500030200090000" pitchFamily="2" charset="0"/>
                <a:cs typeface="MV Boli" panose="02000500030200090000" pitchFamily="2" charset="0"/>
              </a:rPr>
              <a:t>Tôi</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không</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biết</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bạn</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có</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thích</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chơi</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diều</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không</a:t>
            </a:r>
            <a:r>
              <a:rPr lang="en-US" altLang="en-US" sz="3600" b="1" dirty="0">
                <a:latin typeface="MV Boli" panose="02000500030200090000" pitchFamily="2" charset="0"/>
                <a:cs typeface="MV Boli" panose="02000500030200090000" pitchFamily="2" charset="0"/>
              </a:rPr>
              <a:t> ?</a:t>
            </a:r>
          </a:p>
        </p:txBody>
      </p:sp>
      <p:sp>
        <p:nvSpPr>
          <p:cNvPr id="8" name="Text Box 11"/>
          <p:cNvSpPr txBox="1">
            <a:spLocks noChangeArrowheads="1"/>
          </p:cNvSpPr>
          <p:nvPr/>
        </p:nvSpPr>
        <p:spPr bwMode="auto">
          <a:xfrm>
            <a:off x="327737" y="3851102"/>
            <a:ext cx="51716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600" b="1" dirty="0">
                <a:latin typeface="MV Boli" panose="02000500030200090000" pitchFamily="2" charset="0"/>
                <a:cs typeface="MV Boli" panose="02000500030200090000" pitchFamily="2" charset="0"/>
              </a:rPr>
              <a:t>e) </a:t>
            </a:r>
            <a:r>
              <a:rPr lang="en-US" altLang="en-US" sz="3600" b="1" dirty="0" err="1">
                <a:latin typeface="MV Boli" panose="02000500030200090000" pitchFamily="2" charset="0"/>
                <a:cs typeface="MV Boli" panose="02000500030200090000" pitchFamily="2" charset="0"/>
              </a:rPr>
              <a:t>Thử</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xem</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ai</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khéo</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tay</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hơn</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nào</a:t>
            </a:r>
            <a:r>
              <a:rPr lang="en-US" altLang="en-US" sz="3600" b="1" dirty="0">
                <a:latin typeface="MV Boli" panose="02000500030200090000" pitchFamily="2" charset="0"/>
                <a:cs typeface="MV Boli" panose="02000500030200090000" pitchFamily="2" charset="0"/>
              </a:rPr>
              <a:t> ?</a:t>
            </a:r>
          </a:p>
        </p:txBody>
      </p:sp>
      <p:sp>
        <p:nvSpPr>
          <p:cNvPr id="9" name="Text Box 8"/>
          <p:cNvSpPr txBox="1">
            <a:spLocks noChangeArrowheads="1"/>
          </p:cNvSpPr>
          <p:nvPr/>
        </p:nvSpPr>
        <p:spPr bwMode="auto">
          <a:xfrm>
            <a:off x="327737" y="2096776"/>
            <a:ext cx="525417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US" altLang="en-US" sz="3600" b="1" dirty="0">
                <a:latin typeface="MV Boli" panose="02000500030200090000" pitchFamily="2" charset="0"/>
                <a:cs typeface="MV Boli" panose="02000500030200090000" pitchFamily="2" charset="0"/>
              </a:rPr>
              <a:t>c) </a:t>
            </a:r>
            <a:r>
              <a:rPr lang="en-US" altLang="en-US" sz="3600" b="1" dirty="0" err="1">
                <a:latin typeface="MV Boli" panose="02000500030200090000" pitchFamily="2" charset="0"/>
                <a:cs typeface="MV Boli" panose="02000500030200090000" pitchFamily="2" charset="0"/>
              </a:rPr>
              <a:t>Hãy</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cho</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tôi</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biết</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bạn</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thích</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trò</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chơi</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nào</a:t>
            </a:r>
            <a:r>
              <a:rPr lang="en-US" altLang="en-US" sz="3600" b="1" dirty="0">
                <a:latin typeface="MV Boli" panose="02000500030200090000" pitchFamily="2" charset="0"/>
                <a:cs typeface="MV Boli" panose="02000500030200090000" pitchFamily="2" charset="0"/>
              </a:rPr>
              <a:t> </a:t>
            </a:r>
            <a:r>
              <a:rPr lang="en-US" altLang="en-US" sz="3600" b="1" dirty="0" err="1">
                <a:latin typeface="MV Boli" panose="02000500030200090000" pitchFamily="2" charset="0"/>
                <a:cs typeface="MV Boli" panose="02000500030200090000" pitchFamily="2" charset="0"/>
              </a:rPr>
              <a:t>nhất</a:t>
            </a:r>
            <a:r>
              <a:rPr lang="en-US" altLang="en-US" sz="3600" b="1" dirty="0">
                <a:latin typeface="MV Boli" panose="02000500030200090000" pitchFamily="2" charset="0"/>
                <a:cs typeface="MV Boli" panose="02000500030200090000" pitchFamily="2" charset="0"/>
              </a:rPr>
              <a:t> ?</a:t>
            </a:r>
          </a:p>
        </p:txBody>
      </p:sp>
    </p:spTree>
    <p:extLst>
      <p:ext uri="{BB962C8B-B14F-4D97-AF65-F5344CB8AC3E}">
        <p14:creationId xmlns:p14="http://schemas.microsoft.com/office/powerpoint/2010/main" val="22142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กลุ่ม 45"/>
          <p:cNvGrpSpPr/>
          <p:nvPr/>
        </p:nvGrpSpPr>
        <p:grpSpPr>
          <a:xfrm rot="16200000">
            <a:off x="5200714" y="240385"/>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 name="TextBox 8"/>
          <p:cNvSpPr txBox="1"/>
          <p:nvPr/>
        </p:nvSpPr>
        <p:spPr>
          <a:xfrm>
            <a:off x="3791224" y="2281321"/>
            <a:ext cx="5465069" cy="1323439"/>
          </a:xfrm>
          <a:prstGeom prst="rect">
            <a:avLst/>
          </a:prstGeom>
          <a:noFill/>
        </p:spPr>
        <p:txBody>
          <a:bodyPr wrap="square" rtlCol="0">
            <a:spAutoFit/>
          </a:bodyPr>
          <a:lstStyle/>
          <a:p>
            <a:r>
              <a:rPr lang="en-US" sz="8000" dirty="0">
                <a:solidFill>
                  <a:srgbClr val="643D69"/>
                </a:solidFill>
                <a:latin typeface="UTM Azuki" panose="02040603050506020204" pitchFamily="18" charset="0"/>
              </a:rPr>
              <a:t>VẬN DỤNG</a:t>
            </a:r>
          </a:p>
        </p:txBody>
      </p:sp>
      <p:sp>
        <p:nvSpPr>
          <p:cNvPr id="10" name="TextBox 9"/>
          <p:cNvSpPr txBox="1"/>
          <p:nvPr/>
        </p:nvSpPr>
        <p:spPr>
          <a:xfrm>
            <a:off x="3791225" y="2255865"/>
            <a:ext cx="5465069" cy="1323439"/>
          </a:xfrm>
          <a:prstGeom prst="rect">
            <a:avLst/>
          </a:prstGeom>
          <a:noFill/>
        </p:spPr>
        <p:txBody>
          <a:bodyPr wrap="square" rtlCol="0">
            <a:spAutoFit/>
          </a:bodyPr>
          <a:lstStyle/>
          <a:p>
            <a:r>
              <a:rPr lang="en-US" sz="8000" dirty="0">
                <a:ln>
                  <a:solidFill>
                    <a:srgbClr val="FFC000"/>
                  </a:solidFill>
                </a:ln>
                <a:noFill/>
                <a:latin typeface="UTM Azuki" panose="02040603050506020204" pitchFamily="18" charset="0"/>
              </a:rPr>
              <a:t>VẬN DỤNG</a:t>
            </a:r>
          </a:p>
        </p:txBody>
      </p:sp>
      <p:grpSp>
        <p:nvGrpSpPr>
          <p:cNvPr id="12" name="组合 10">
            <a:extLst>
              <a:ext uri="{FF2B5EF4-FFF2-40B4-BE49-F238E27FC236}">
                <a16:creationId xmlns:a16="http://schemas.microsoft.com/office/drawing/2014/main" id="{00A5F888-435E-404C-B9BA-53D3187FEBF2}"/>
              </a:ext>
            </a:extLst>
          </p:cNvPr>
          <p:cNvGrpSpPr/>
          <p:nvPr/>
        </p:nvGrpSpPr>
        <p:grpSpPr>
          <a:xfrm flipV="1">
            <a:off x="2468953" y="842407"/>
            <a:ext cx="7982249" cy="465032"/>
            <a:chOff x="1409699" y="3218931"/>
            <a:chExt cx="8947706" cy="420137"/>
          </a:xfrm>
        </p:grpSpPr>
        <p:pic>
          <p:nvPicPr>
            <p:cNvPr id="13"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8"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171008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2">
            <a:extLst>
              <a:ext uri="{28A0092B-C50C-407E-A947-70E740481C1C}">
                <a14:useLocalDpi xmlns:a14="http://schemas.microsoft.com/office/drawing/2010/main" val="0"/>
              </a:ext>
            </a:extLst>
          </a:blip>
          <a:srcRect b="17294"/>
          <a:stretch/>
        </p:blipFill>
        <p:spPr>
          <a:xfrm>
            <a:off x="-1" y="4528457"/>
            <a:ext cx="6357258" cy="2043830"/>
          </a:xfrm>
          <a:prstGeom prst="rect">
            <a:avLst/>
          </a:prstGeom>
        </p:spPr>
      </p:pic>
      <p:pic>
        <p:nvPicPr>
          <p:cNvPr id="4" name="图片 6">
            <a:extLst>
              <a:ext uri="{FF2B5EF4-FFF2-40B4-BE49-F238E27FC236}">
                <a16:creationId xmlns:a16="http://schemas.microsoft.com/office/drawing/2014/main" id="{1FD4A67A-FF59-4105-B468-C3B4C1831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4">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6"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5">
            <a:extLst>
              <a:ext uri="{28A0092B-C50C-407E-A947-70E740481C1C}">
                <a14:useLocalDpi xmlns:a14="http://schemas.microsoft.com/office/drawing/2010/main" val="0"/>
              </a:ext>
            </a:extLst>
          </a:blip>
          <a:srcRect b="7286"/>
          <a:stretch/>
        </p:blipFill>
        <p:spPr>
          <a:xfrm>
            <a:off x="1" y="5480150"/>
            <a:ext cx="5646056" cy="1377850"/>
          </a:xfrm>
          <a:prstGeom prst="rect">
            <a:avLst/>
          </a:prstGeom>
        </p:spPr>
      </p:pic>
      <p:grpSp>
        <p:nvGrpSpPr>
          <p:cNvPr id="7" name="组合 21">
            <a:extLst>
              <a:ext uri="{FF2B5EF4-FFF2-40B4-BE49-F238E27FC236}">
                <a16:creationId xmlns:a16="http://schemas.microsoft.com/office/drawing/2014/main" id="{15C619C1-02B1-49B1-B7A5-32BF9A3E369B}"/>
              </a:ext>
            </a:extLst>
          </p:cNvPr>
          <p:cNvGrpSpPr/>
          <p:nvPr/>
        </p:nvGrpSpPr>
        <p:grpSpPr>
          <a:xfrm>
            <a:off x="10667563" y="171879"/>
            <a:ext cx="1377938" cy="1015337"/>
            <a:chOff x="5253037" y="2590800"/>
            <a:chExt cx="2322286" cy="1711183"/>
          </a:xfrm>
        </p:grpSpPr>
        <p:pic>
          <p:nvPicPr>
            <p:cNvPr id="8" name="图片 18">
              <a:extLst>
                <a:ext uri="{FF2B5EF4-FFF2-40B4-BE49-F238E27FC236}">
                  <a16:creationId xmlns:a16="http://schemas.microsoft.com/office/drawing/2014/main" id="{A3E2D120-3468-4D4B-B4B9-C14444295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9" name="图片 20">
              <a:extLst>
                <a:ext uri="{FF2B5EF4-FFF2-40B4-BE49-F238E27FC236}">
                  <a16:creationId xmlns:a16="http://schemas.microsoft.com/office/drawing/2014/main" id="{3A4EF704-B512-4B36-A236-7907CFE3757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514" y="-1320801"/>
            <a:ext cx="12714515" cy="8331201"/>
          </a:xfrm>
          <a:prstGeom prst="rect">
            <a:avLst/>
          </a:prstGeom>
        </p:spPr>
      </p:pic>
      <p:pic>
        <p:nvPicPr>
          <p:cNvPr id="10" name="图片 27">
            <a:extLst>
              <a:ext uri="{FF2B5EF4-FFF2-40B4-BE49-F238E27FC236}">
                <a16:creationId xmlns:a16="http://schemas.microsoft.com/office/drawing/2014/main" id="{8F5319F2-4D02-40B1-8520-15B11B51A8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881" y="2142204"/>
            <a:ext cx="1158195" cy="1630532"/>
          </a:xfrm>
          <a:prstGeom prst="rect">
            <a:avLst/>
          </a:prstGeom>
        </p:spPr>
      </p:pic>
      <p:pic>
        <p:nvPicPr>
          <p:cNvPr id="11" name="图片 30">
            <a:extLst>
              <a:ext uri="{FF2B5EF4-FFF2-40B4-BE49-F238E27FC236}">
                <a16:creationId xmlns:a16="http://schemas.microsoft.com/office/drawing/2014/main" id="{2002813B-2DDD-4B2C-BEF1-F3ED21D7B9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flipV="1">
            <a:off x="11356532" y="2374432"/>
            <a:ext cx="1158195" cy="1630532"/>
          </a:xfrm>
          <a:prstGeom prst="rect">
            <a:avLst/>
          </a:prstGeom>
        </p:spPr>
      </p:pic>
      <p:pic>
        <p:nvPicPr>
          <p:cNvPr id="12" name="图片 25">
            <a:extLst>
              <a:ext uri="{FF2B5EF4-FFF2-40B4-BE49-F238E27FC236}">
                <a16:creationId xmlns:a16="http://schemas.microsoft.com/office/drawing/2014/main" id="{F6A8BC6F-B181-4054-AA8B-81B23D186E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065" y="1204197"/>
            <a:ext cx="3567220" cy="4565810"/>
          </a:xfrm>
          <a:prstGeom prst="rect">
            <a:avLst/>
          </a:prstGeom>
        </p:spPr>
      </p:pic>
      <p:sp>
        <p:nvSpPr>
          <p:cNvPr id="13" name="Rectangle 12"/>
          <p:cNvSpPr/>
          <p:nvPr/>
        </p:nvSpPr>
        <p:spPr>
          <a:xfrm>
            <a:off x="5037552" y="1204197"/>
            <a:ext cx="5630011" cy="2800767"/>
          </a:xfrm>
          <a:prstGeom prst="rect">
            <a:avLst/>
          </a:prstGeom>
        </p:spPr>
        <p:txBody>
          <a:bodyPr wrap="square">
            <a:spAutoFit/>
          </a:bodyPr>
          <a:lstStyle/>
          <a:p>
            <a:r>
              <a:rPr lang="nl-NL" sz="4400" dirty="0">
                <a:solidFill>
                  <a:srgbClr val="C91449"/>
                </a:solidFill>
                <a:latin typeface="UTM Azuki" panose="02040603050506020204" pitchFamily="18" charset="0"/>
                <a:ea typeface="Times New Roman" panose="02020603050405020304" pitchFamily="18" charset="0"/>
              </a:rPr>
              <a:t>Xây dựng 1 đoạn hội thoại giữa em và bạn cùng lớp, trong đoạn hội thoại có sử dụng câu hỏi</a:t>
            </a:r>
            <a:endParaRPr lang="en-US" sz="4400" dirty="0">
              <a:solidFill>
                <a:srgbClr val="C91449"/>
              </a:solidFill>
              <a:latin typeface="UTM Azuki" panose="02040603050506020204" pitchFamily="18" charset="0"/>
            </a:endParaRPr>
          </a:p>
        </p:txBody>
      </p:sp>
    </p:spTree>
    <p:extLst>
      <p:ext uri="{BB962C8B-B14F-4D97-AF65-F5344CB8AC3E}">
        <p14:creationId xmlns:p14="http://schemas.microsoft.com/office/powerpoint/2010/main" val="37410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252" y="4066896"/>
            <a:ext cx="2765512" cy="2391280"/>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9008" y="2021481"/>
            <a:ext cx="3567220" cy="4565810"/>
          </a:xfrm>
          <a:prstGeom prst="rect">
            <a:avLst/>
          </a:prstGeom>
        </p:spPr>
      </p:pic>
      <p:sp>
        <p:nvSpPr>
          <p:cNvPr id="48" name="矩形: 圆角 47">
            <a:extLst>
              <a:ext uri="{FF2B5EF4-FFF2-40B4-BE49-F238E27FC236}">
                <a16:creationId xmlns:a16="http://schemas.microsoft.com/office/drawing/2014/main" id="{7599D525-A046-4D0F-A36D-82DDDE3AE4F0}"/>
              </a:ext>
            </a:extLst>
          </p:cNvPr>
          <p:cNvSpPr/>
          <p:nvPr/>
        </p:nvSpPr>
        <p:spPr>
          <a:xfrm>
            <a:off x="7970005" y="4612292"/>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a:extLst>
              <a:ext uri="{FF2B5EF4-FFF2-40B4-BE49-F238E27FC236}">
                <a16:creationId xmlns:a16="http://schemas.microsoft.com/office/drawing/2014/main" id="{556EB3FC-1993-41C9-A6AD-A9DF79CA9A4D}"/>
              </a:ext>
            </a:extLst>
          </p:cNvPr>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D8BE3567-9D3D-48F6-9B44-6DC418B4DF35}"/>
              </a:ext>
            </a:extLst>
          </p:cNvPr>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881" y="2142204"/>
            <a:ext cx="1158195" cy="1630532"/>
          </a:xfrm>
          <a:prstGeom prst="rect">
            <a:avLst/>
          </a:prstGeom>
        </p:spPr>
      </p:pic>
      <p:pic>
        <p:nvPicPr>
          <p:cNvPr id="29"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11393714" y="2142204"/>
            <a:ext cx="1158195" cy="1630532"/>
          </a:xfrm>
          <a:prstGeom prst="rect">
            <a:avLst/>
          </a:prstGeom>
        </p:spPr>
      </p:pic>
      <p:sp>
        <p:nvSpPr>
          <p:cNvPr id="32" name="文本框 2">
            <a:extLst>
              <a:ext uri="{FF2B5EF4-FFF2-40B4-BE49-F238E27FC236}">
                <a16:creationId xmlns:a16="http://schemas.microsoft.com/office/drawing/2014/main" id="{37BF8F64-C00C-4C4B-AB1C-865F1DDC9CA2}"/>
              </a:ext>
            </a:extLst>
          </p:cNvPr>
          <p:cNvSpPr txBox="1"/>
          <p:nvPr/>
        </p:nvSpPr>
        <p:spPr bwMode="auto">
          <a:xfrm>
            <a:off x="873423" y="1072616"/>
            <a:ext cx="10413178" cy="923330"/>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5400" b="1" dirty="0">
                <a:solidFill>
                  <a:srgbClr val="E94719"/>
                </a:solidFill>
                <a:effectLst>
                  <a:outerShdw blurRad="38100" dist="38100" dir="2700000" algn="tl">
                    <a:srgbClr val="000000">
                      <a:alpha val="43137"/>
                    </a:srgbClr>
                  </a:outerShdw>
                </a:effectLst>
                <a:latin typeface="UTM Amerika Sans" panose="02040603050506020204" pitchFamily="18" charset="0"/>
                <a:ea typeface="百变马丁" panose="02010601030101010101" pitchFamily="2" charset="-122"/>
              </a:rPr>
              <a:t>CHÚC CÁC EM HỌC TỐT</a:t>
            </a:r>
            <a:endParaRPr lang="zh-CN" altLang="en-US" sz="5400" b="1" dirty="0">
              <a:solidFill>
                <a:srgbClr val="E94719"/>
              </a:solidFill>
              <a:effectLst>
                <a:outerShdw blurRad="38100" dist="38100" dir="2700000" algn="tl">
                  <a:srgbClr val="000000">
                    <a:alpha val="43137"/>
                  </a:srgbClr>
                </a:outerShdw>
              </a:effectLst>
              <a:latin typeface="UTM Amerika Sans" panose="02040603050506020204" pitchFamily="18" charset="0"/>
              <a:ea typeface="百变马丁" panose="02010601030101010101" pitchFamily="2" charset="-122"/>
            </a:endParaRPr>
          </a:p>
        </p:txBody>
      </p:sp>
    </p:spTree>
    <p:extLst>
      <p:ext uri="{BB962C8B-B14F-4D97-AF65-F5344CB8AC3E}">
        <p14:creationId xmlns:p14="http://schemas.microsoft.com/office/powerpoint/2010/main" val="339688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0-#ppt_w/2"/>
                                          </p:val>
                                        </p:tav>
                                        <p:tav tm="100000">
                                          <p:val>
                                            <p:strVal val="#ppt_x"/>
                                          </p:val>
                                        </p:tav>
                                      </p:tavLst>
                                    </p:anim>
                                    <p:anim calcmode="lin" valueType="num">
                                      <p:cBhvr additive="base">
                                        <p:cTn id="77" dur="500" fill="hold"/>
                                        <p:tgtEl>
                                          <p:spTgt spid="27"/>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par>
                                <p:cTn id="82" presetID="18" presetClass="entr" presetSubtype="12"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strips(downLeft)">
                                      <p:cBhvr>
                                        <p:cTn id="8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49" grpId="0" animBg="1"/>
      <p:bldP spid="50"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56"/>
            <a:ext cx="12192000" cy="6858000"/>
          </a:xfrm>
          <a:prstGeom prst="rect">
            <a:avLst/>
          </a:prstGeom>
        </p:spPr>
      </p:pic>
      <p:grpSp>
        <p:nvGrpSpPr>
          <p:cNvPr id="33" name="组合 32">
            <a:extLst>
              <a:ext uri="{FF2B5EF4-FFF2-40B4-BE49-F238E27FC236}">
                <a16:creationId xmlns:a16="http://schemas.microsoft.com/office/drawing/2014/main" id="{1FE5CF13-0FB0-4668-869F-28D05C268027}"/>
              </a:ext>
            </a:extLst>
          </p:cNvPr>
          <p:cNvGrpSpPr/>
          <p:nvPr/>
        </p:nvGrpSpPr>
        <p:grpSpPr>
          <a:xfrm>
            <a:off x="675047" y="1318367"/>
            <a:ext cx="5660448" cy="1174178"/>
            <a:chOff x="1212698" y="1765730"/>
            <a:chExt cx="4392170" cy="1174178"/>
          </a:xfrm>
        </p:grpSpPr>
        <p:sp>
          <p:nvSpPr>
            <p:cNvPr id="9" name="文本框 2">
              <a:extLst>
                <a:ext uri="{FF2B5EF4-FFF2-40B4-BE49-F238E27FC236}">
                  <a16:creationId xmlns:a16="http://schemas.microsoft.com/office/drawing/2014/main" id="{37BF8F64-C00C-4C4B-AB1C-865F1DDC9CA2}"/>
                </a:ext>
              </a:extLst>
            </p:cNvPr>
            <p:cNvSpPr txBox="1"/>
            <p:nvPr/>
          </p:nvSpPr>
          <p:spPr bwMode="auto">
            <a:xfrm>
              <a:off x="3113916" y="2170467"/>
              <a:ext cx="2490952"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KHỞI ĐỘNG</a:t>
              </a:r>
              <a:endParaRPr lang="zh-CN" altLang="en-US" sz="4400" dirty="0">
                <a:solidFill>
                  <a:schemeClr val="bg1"/>
                </a:solidFill>
                <a:latin typeface="UTM Alba Matter" panose="02040603050506020204" pitchFamily="18" charset="0"/>
                <a:ea typeface="百变马丁" panose="02010601030101010101" pitchFamily="2" charset="-122"/>
              </a:endParaRPr>
            </a:p>
          </p:txBody>
        </p:sp>
        <p:grpSp>
          <p:nvGrpSpPr>
            <p:cNvPr id="32" name="组合 31">
              <a:extLst>
                <a:ext uri="{FF2B5EF4-FFF2-40B4-BE49-F238E27FC236}">
                  <a16:creationId xmlns:a16="http://schemas.microsoft.com/office/drawing/2014/main" id="{397CB6BA-F4B2-44B0-BE03-163203B2A40D}"/>
                </a:ext>
              </a:extLst>
            </p:cNvPr>
            <p:cNvGrpSpPr/>
            <p:nvPr/>
          </p:nvGrpSpPr>
          <p:grpSpPr>
            <a:xfrm>
              <a:off x="1212698" y="1765730"/>
              <a:ext cx="1791693" cy="1158692"/>
              <a:chOff x="1212698" y="1765730"/>
              <a:chExt cx="1791693" cy="1158692"/>
            </a:xfrm>
          </p:grpSpPr>
          <p:pic>
            <p:nvPicPr>
              <p:cNvPr id="4" name="图片 3">
                <a:extLst>
                  <a:ext uri="{FF2B5EF4-FFF2-40B4-BE49-F238E27FC236}">
                    <a16:creationId xmlns:a16="http://schemas.microsoft.com/office/drawing/2014/main" id="{1F2E012B-1377-4008-AEA3-96E9558352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806" r="56310"/>
              <a:stretch/>
            </p:blipFill>
            <p:spPr>
              <a:xfrm>
                <a:off x="1212698" y="1765730"/>
                <a:ext cx="1791693"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31" name="文本框 2">
                <a:extLst>
                  <a:ext uri="{FF2B5EF4-FFF2-40B4-BE49-F238E27FC236}">
                    <a16:creationId xmlns:a16="http://schemas.microsoft.com/office/drawing/2014/main" id="{CD34E217-5C23-43EE-B778-DC032E3134C6}"/>
                  </a:ext>
                </a:extLst>
              </p:cNvPr>
              <p:cNvSpPr txBox="1"/>
              <p:nvPr/>
            </p:nvSpPr>
            <p:spPr bwMode="auto">
              <a:xfrm rot="20689080">
                <a:off x="1571727" y="1861966"/>
                <a:ext cx="583914"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01</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grpSp>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5">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cxnSp>
        <p:nvCxnSpPr>
          <p:cNvPr id="30" name="直接连接符 29">
            <a:extLst>
              <a:ext uri="{FF2B5EF4-FFF2-40B4-BE49-F238E27FC236}">
                <a16:creationId xmlns:a16="http://schemas.microsoft.com/office/drawing/2014/main" id="{5FA6561A-7F6E-4D5C-9350-E115F5B2D976}"/>
              </a:ext>
            </a:extLst>
          </p:cNvPr>
          <p:cNvCxnSpPr>
            <a:cxnSpLocks/>
          </p:cNvCxnSpPr>
          <p:nvPr/>
        </p:nvCxnSpPr>
        <p:spPr>
          <a:xfrm>
            <a:off x="4403725" y="624115"/>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715F65CB-1F86-4D74-9A17-43BAEE57D180}"/>
              </a:ext>
            </a:extLst>
          </p:cNvPr>
          <p:cNvGrpSpPr/>
          <p:nvPr/>
        </p:nvGrpSpPr>
        <p:grpSpPr>
          <a:xfrm>
            <a:off x="4831091" y="4278864"/>
            <a:ext cx="5047674" cy="1396130"/>
            <a:chOff x="1460273" y="1765730"/>
            <a:chExt cx="3827150" cy="1396130"/>
          </a:xfrm>
        </p:grpSpPr>
        <p:sp>
          <p:nvSpPr>
            <p:cNvPr id="35" name="文本框 2">
              <a:extLst>
                <a:ext uri="{FF2B5EF4-FFF2-40B4-BE49-F238E27FC236}">
                  <a16:creationId xmlns:a16="http://schemas.microsoft.com/office/drawing/2014/main" id="{6068E47A-660A-4E21-B7CC-AD43CE3605E1}"/>
                </a:ext>
              </a:extLst>
            </p:cNvPr>
            <p:cNvSpPr txBox="1"/>
            <p:nvPr/>
          </p:nvSpPr>
          <p:spPr bwMode="auto">
            <a:xfrm>
              <a:off x="3004391" y="1934910"/>
              <a:ext cx="2283032"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ỨNG DỤNG</a:t>
              </a:r>
              <a:endParaRPr lang="zh-CN" altLang="en-US" sz="4400" dirty="0">
                <a:solidFill>
                  <a:schemeClr val="bg1"/>
                </a:solidFill>
                <a:latin typeface="UTM Alba Matter" panose="02040603050506020204" pitchFamily="18" charset="0"/>
                <a:ea typeface="百变马丁" panose="02010601030101010101" pitchFamily="2" charset="-122"/>
              </a:endParaRPr>
            </a:p>
          </p:txBody>
        </p:sp>
        <p:grpSp>
          <p:nvGrpSpPr>
            <p:cNvPr id="37" name="组合 36">
              <a:extLst>
                <a:ext uri="{FF2B5EF4-FFF2-40B4-BE49-F238E27FC236}">
                  <a16:creationId xmlns:a16="http://schemas.microsoft.com/office/drawing/2014/main" id="{B1931285-3BCB-4D9F-B021-653B9FE16D0D}"/>
                </a:ext>
              </a:extLst>
            </p:cNvPr>
            <p:cNvGrpSpPr/>
            <p:nvPr/>
          </p:nvGrpSpPr>
          <p:grpSpPr>
            <a:xfrm>
              <a:off x="1460273" y="1765730"/>
              <a:ext cx="1544118" cy="1396130"/>
              <a:chOff x="1460273" y="1765730"/>
              <a:chExt cx="1544118" cy="1396130"/>
            </a:xfrm>
          </p:grpSpPr>
          <p:pic>
            <p:nvPicPr>
              <p:cNvPr id="38" name="图片 37">
                <a:extLst>
                  <a:ext uri="{FF2B5EF4-FFF2-40B4-BE49-F238E27FC236}">
                    <a16:creationId xmlns:a16="http://schemas.microsoft.com/office/drawing/2014/main" id="{2A5DB4A3-071E-430A-B750-B2C07B17C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806" r="56310"/>
              <a:stretch/>
            </p:blipFill>
            <p:spPr>
              <a:xfrm>
                <a:off x="1460273" y="1765730"/>
                <a:ext cx="1544118"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39" name="文本框 2">
                <a:extLst>
                  <a:ext uri="{FF2B5EF4-FFF2-40B4-BE49-F238E27FC236}">
                    <a16:creationId xmlns:a16="http://schemas.microsoft.com/office/drawing/2014/main" id="{9601C01A-B7D0-485B-9791-36F9F595587C}"/>
                  </a:ext>
                </a:extLst>
              </p:cNvPr>
              <p:cNvSpPr txBox="1"/>
              <p:nvPr/>
            </p:nvSpPr>
            <p:spPr bwMode="auto">
              <a:xfrm rot="20689080">
                <a:off x="1736589" y="1838421"/>
                <a:ext cx="692428" cy="132343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03</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grpSp>
      <p:grpSp>
        <p:nvGrpSpPr>
          <p:cNvPr id="40" name="组合 39">
            <a:extLst>
              <a:ext uri="{FF2B5EF4-FFF2-40B4-BE49-F238E27FC236}">
                <a16:creationId xmlns:a16="http://schemas.microsoft.com/office/drawing/2014/main" id="{8EA1CD01-06C4-49D9-AD85-91A0CB366977}"/>
              </a:ext>
            </a:extLst>
          </p:cNvPr>
          <p:cNvGrpSpPr/>
          <p:nvPr/>
        </p:nvGrpSpPr>
        <p:grpSpPr>
          <a:xfrm>
            <a:off x="3097810" y="2563444"/>
            <a:ext cx="5261361" cy="1617549"/>
            <a:chOff x="1460273" y="1765730"/>
            <a:chExt cx="3744095" cy="1437005"/>
          </a:xfrm>
        </p:grpSpPr>
        <p:sp>
          <p:nvSpPr>
            <p:cNvPr id="41" name="文本框 2">
              <a:extLst>
                <a:ext uri="{FF2B5EF4-FFF2-40B4-BE49-F238E27FC236}">
                  <a16:creationId xmlns:a16="http://schemas.microsoft.com/office/drawing/2014/main" id="{BDEF89BB-0173-468D-9F16-F868F751A886}"/>
                </a:ext>
              </a:extLst>
            </p:cNvPr>
            <p:cNvSpPr txBox="1"/>
            <p:nvPr/>
          </p:nvSpPr>
          <p:spPr bwMode="auto">
            <a:xfrm>
              <a:off x="2969102" y="2134402"/>
              <a:ext cx="2235266"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THỰC HÀNH</a:t>
              </a:r>
              <a:endParaRPr lang="zh-CN" altLang="en-US" sz="4400" dirty="0">
                <a:solidFill>
                  <a:schemeClr val="bg1"/>
                </a:solidFill>
                <a:latin typeface="UTM Alba Matter" panose="02040603050506020204" pitchFamily="18" charset="0"/>
                <a:ea typeface="百变马丁" panose="02010601030101010101" pitchFamily="2" charset="-122"/>
              </a:endParaRPr>
            </a:p>
          </p:txBody>
        </p:sp>
        <p:grpSp>
          <p:nvGrpSpPr>
            <p:cNvPr id="43" name="组合 42">
              <a:extLst>
                <a:ext uri="{FF2B5EF4-FFF2-40B4-BE49-F238E27FC236}">
                  <a16:creationId xmlns:a16="http://schemas.microsoft.com/office/drawing/2014/main" id="{D7C4370E-43CF-43DC-B802-72D80DF468FC}"/>
                </a:ext>
              </a:extLst>
            </p:cNvPr>
            <p:cNvGrpSpPr/>
            <p:nvPr/>
          </p:nvGrpSpPr>
          <p:grpSpPr>
            <a:xfrm>
              <a:off x="1460273" y="1765730"/>
              <a:ext cx="1544118" cy="1437005"/>
              <a:chOff x="1460273" y="1765730"/>
              <a:chExt cx="1544118" cy="1437005"/>
            </a:xfrm>
          </p:grpSpPr>
          <p:pic>
            <p:nvPicPr>
              <p:cNvPr id="44" name="图片 43">
                <a:extLst>
                  <a:ext uri="{FF2B5EF4-FFF2-40B4-BE49-F238E27FC236}">
                    <a16:creationId xmlns:a16="http://schemas.microsoft.com/office/drawing/2014/main" id="{65085C00-ACDD-4FF8-AADD-71C2CA765C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806" r="56310"/>
              <a:stretch/>
            </p:blipFill>
            <p:spPr>
              <a:xfrm>
                <a:off x="1460273" y="1765730"/>
                <a:ext cx="1544118"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45" name="文本框 2">
                <a:extLst>
                  <a:ext uri="{FF2B5EF4-FFF2-40B4-BE49-F238E27FC236}">
                    <a16:creationId xmlns:a16="http://schemas.microsoft.com/office/drawing/2014/main" id="{7BA1581F-1536-407D-B985-23AAF10D15B1}"/>
                  </a:ext>
                </a:extLst>
              </p:cNvPr>
              <p:cNvSpPr txBox="1"/>
              <p:nvPr/>
            </p:nvSpPr>
            <p:spPr bwMode="auto">
              <a:xfrm rot="20689080">
                <a:off x="1763807" y="1879296"/>
                <a:ext cx="673168" cy="132343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02</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grpSp>
      <p:sp>
        <p:nvSpPr>
          <p:cNvPr id="58" name="文本框 2">
            <a:extLst>
              <a:ext uri="{FF2B5EF4-FFF2-40B4-BE49-F238E27FC236}">
                <a16:creationId xmlns:a16="http://schemas.microsoft.com/office/drawing/2014/main" id="{37BF8F64-C00C-4C4B-AB1C-865F1DDC9CA2}"/>
              </a:ext>
            </a:extLst>
          </p:cNvPr>
          <p:cNvSpPr txBox="1"/>
          <p:nvPr/>
        </p:nvSpPr>
        <p:spPr bwMode="auto">
          <a:xfrm>
            <a:off x="3158815" y="1697936"/>
            <a:ext cx="3210236"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rgbClr val="E9A022"/>
                </a:solidFill>
                <a:latin typeface="UTM Alba Matter" panose="02040603050506020204" pitchFamily="18" charset="0"/>
                <a:ea typeface="百变马丁" panose="02010601030101010101" pitchFamily="2" charset="-122"/>
              </a:rPr>
              <a:t>KHỞI ĐỘNG</a:t>
            </a:r>
            <a:endParaRPr lang="zh-CN" altLang="en-US" sz="4400" dirty="0">
              <a:solidFill>
                <a:srgbClr val="E9A022"/>
              </a:solidFill>
              <a:latin typeface="UTM Alba Matter" panose="02040603050506020204" pitchFamily="18" charset="0"/>
              <a:ea typeface="百变马丁" panose="02010601030101010101" pitchFamily="2" charset="-122"/>
            </a:endParaRPr>
          </a:p>
        </p:txBody>
      </p:sp>
      <p:sp>
        <p:nvSpPr>
          <p:cNvPr id="60" name="文本框 2">
            <a:extLst>
              <a:ext uri="{FF2B5EF4-FFF2-40B4-BE49-F238E27FC236}">
                <a16:creationId xmlns:a16="http://schemas.microsoft.com/office/drawing/2014/main" id="{BDEF89BB-0173-468D-9F16-F868F751A886}"/>
              </a:ext>
            </a:extLst>
          </p:cNvPr>
          <p:cNvSpPr txBox="1"/>
          <p:nvPr/>
        </p:nvSpPr>
        <p:spPr bwMode="auto">
          <a:xfrm>
            <a:off x="5241960" y="2944384"/>
            <a:ext cx="3141091"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rgbClr val="EA4618"/>
                </a:solidFill>
                <a:latin typeface="UTM Alba Matter" panose="02040603050506020204" pitchFamily="18" charset="0"/>
                <a:ea typeface="百变马丁" panose="02010601030101010101" pitchFamily="2" charset="-122"/>
              </a:rPr>
              <a:t>THỰC HÀNH</a:t>
            </a:r>
            <a:endParaRPr lang="zh-CN" altLang="en-US" sz="4400" dirty="0">
              <a:solidFill>
                <a:srgbClr val="EA4618"/>
              </a:solidFill>
              <a:latin typeface="UTM Alba Matter" panose="02040603050506020204" pitchFamily="18" charset="0"/>
              <a:ea typeface="百变马丁" panose="02010601030101010101" pitchFamily="2" charset="-122"/>
            </a:endParaRPr>
          </a:p>
        </p:txBody>
      </p:sp>
      <p:sp>
        <p:nvSpPr>
          <p:cNvPr id="61" name="文本框 2">
            <a:extLst>
              <a:ext uri="{FF2B5EF4-FFF2-40B4-BE49-F238E27FC236}">
                <a16:creationId xmlns:a16="http://schemas.microsoft.com/office/drawing/2014/main" id="{6068E47A-660A-4E21-B7CC-AD43CE3605E1}"/>
              </a:ext>
            </a:extLst>
          </p:cNvPr>
          <p:cNvSpPr txBox="1"/>
          <p:nvPr/>
        </p:nvSpPr>
        <p:spPr bwMode="auto">
          <a:xfrm>
            <a:off x="6896901" y="4431266"/>
            <a:ext cx="3011118"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rgbClr val="EE7040"/>
                </a:solidFill>
                <a:latin typeface="UTM Alba Matter" panose="02040603050506020204" pitchFamily="18" charset="0"/>
                <a:ea typeface="百变马丁" panose="02010601030101010101" pitchFamily="2" charset="-122"/>
              </a:rPr>
              <a:t>ỨNG DỤNG</a:t>
            </a:r>
            <a:endParaRPr lang="zh-CN" altLang="en-US" sz="4400" dirty="0">
              <a:solidFill>
                <a:srgbClr val="EE7040"/>
              </a:solidFill>
              <a:latin typeface="UTM Alba Matter" panose="02040603050506020204" pitchFamily="18" charset="0"/>
              <a:ea typeface="百变马丁" panose="02010601030101010101" pitchFamily="2" charset="-122"/>
            </a:endParaRPr>
          </a:p>
        </p:txBody>
      </p:sp>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1000"/>
                                        <p:tgtEl>
                                          <p:spTgt spid="52"/>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trips(downRight)">
                                      <p:cBhvr>
                                        <p:cTn id="11" dur="1000"/>
                                        <p:tgtEl>
                                          <p:spTgt spid="33"/>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strips(downLeft)">
                                      <p:cBhvr>
                                        <p:cTn id="14" dur="1000"/>
                                        <p:tgtEl>
                                          <p:spTgt spid="58"/>
                                        </p:tgtEl>
                                      </p:cBhvr>
                                    </p:animEffect>
                                  </p:childTnLst>
                                </p:cTn>
                              </p:par>
                            </p:childTnLst>
                          </p:cTn>
                        </p:par>
                        <p:par>
                          <p:cTn id="15" fill="hold">
                            <p:stCondLst>
                              <p:cond delay="2000"/>
                            </p:stCondLst>
                            <p:childTnLst>
                              <p:par>
                                <p:cTn id="16" presetID="18" presetClass="entr" presetSubtype="6"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strips(downRight)">
                                      <p:cBhvr>
                                        <p:cTn id="18" dur="1000"/>
                                        <p:tgtEl>
                                          <p:spTgt spid="4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strips(downLeft)">
                                      <p:cBhvr>
                                        <p:cTn id="21" dur="1000"/>
                                        <p:tgtEl>
                                          <p:spTgt spid="60"/>
                                        </p:tgtEl>
                                      </p:cBhvr>
                                    </p:animEffect>
                                  </p:childTnLst>
                                </p:cTn>
                              </p:par>
                            </p:childTnLst>
                          </p:cTn>
                        </p:par>
                        <p:par>
                          <p:cTn id="22" fill="hold">
                            <p:stCondLst>
                              <p:cond delay="3000"/>
                            </p:stCondLst>
                            <p:childTnLst>
                              <p:par>
                                <p:cTn id="23" presetID="18" presetClass="entr" presetSubtype="6"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strips(downRight)">
                                      <p:cBhvr>
                                        <p:cTn id="25" dur="1000"/>
                                        <p:tgtEl>
                                          <p:spTgt spid="34"/>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strips(downLeft)">
                                      <p:cBhvr>
                                        <p:cTn id="28"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53"/>
            <a:ext cx="12192000" cy="6858000"/>
          </a:xfrm>
          <a:prstGeom prst="rect">
            <a:avLst/>
          </a:prstGeom>
        </p:spPr>
      </p:pic>
      <p:grpSp>
        <p:nvGrpSpPr>
          <p:cNvPr id="6" name="กลุ่ม 45"/>
          <p:cNvGrpSpPr/>
          <p:nvPr/>
        </p:nvGrpSpPr>
        <p:grpSpPr>
          <a:xfrm rot="16200000">
            <a:off x="5084599" y="90238"/>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 name="TextBox 8"/>
          <p:cNvSpPr txBox="1"/>
          <p:nvPr/>
        </p:nvSpPr>
        <p:spPr>
          <a:xfrm>
            <a:off x="3553191" y="2131174"/>
            <a:ext cx="5033215" cy="1323439"/>
          </a:xfrm>
          <a:prstGeom prst="rect">
            <a:avLst/>
          </a:prstGeom>
          <a:noFill/>
        </p:spPr>
        <p:txBody>
          <a:bodyPr wrap="square" rtlCol="0">
            <a:spAutoFit/>
          </a:bodyPr>
          <a:lstStyle/>
          <a:p>
            <a:r>
              <a:rPr lang="en-US" sz="8000" dirty="0">
                <a:solidFill>
                  <a:srgbClr val="643D69"/>
                </a:solidFill>
                <a:latin typeface="UTM Azuki" panose="02040603050506020204" pitchFamily="18" charset="0"/>
              </a:rPr>
              <a:t>KHỞI ĐỘNG</a:t>
            </a:r>
          </a:p>
        </p:txBody>
      </p:sp>
      <p:sp>
        <p:nvSpPr>
          <p:cNvPr id="10" name="TextBox 9"/>
          <p:cNvSpPr txBox="1"/>
          <p:nvPr/>
        </p:nvSpPr>
        <p:spPr>
          <a:xfrm>
            <a:off x="3594493" y="2131174"/>
            <a:ext cx="5033215" cy="1323439"/>
          </a:xfrm>
          <a:prstGeom prst="rect">
            <a:avLst/>
          </a:prstGeom>
          <a:noFill/>
        </p:spPr>
        <p:txBody>
          <a:bodyPr wrap="square" rtlCol="0">
            <a:spAutoFit/>
          </a:bodyPr>
          <a:lstStyle/>
          <a:p>
            <a:r>
              <a:rPr lang="en-US" sz="8000" dirty="0">
                <a:ln>
                  <a:solidFill>
                    <a:srgbClr val="FFFF00"/>
                  </a:solidFill>
                </a:ln>
                <a:noFill/>
                <a:latin typeface="UTM Azuki" panose="02040603050506020204" pitchFamily="18" charset="0"/>
              </a:rPr>
              <a:t>KHỞI ĐỘNG</a:t>
            </a:r>
          </a:p>
        </p:txBody>
      </p:sp>
      <p:grpSp>
        <p:nvGrpSpPr>
          <p:cNvPr id="11" name="组合 10">
            <a:extLst>
              <a:ext uri="{FF2B5EF4-FFF2-40B4-BE49-F238E27FC236}">
                <a16:creationId xmlns:a16="http://schemas.microsoft.com/office/drawing/2014/main" id="{00A5F888-435E-404C-B9BA-53D3187FEBF2}"/>
              </a:ext>
            </a:extLst>
          </p:cNvPr>
          <p:cNvGrpSpPr/>
          <p:nvPr/>
        </p:nvGrpSpPr>
        <p:grpSpPr>
          <a:xfrm flipV="1">
            <a:off x="2352838" y="1379435"/>
            <a:ext cx="7982249" cy="465032"/>
            <a:chOff x="1409699" y="3218931"/>
            <a:chExt cx="8947706" cy="420137"/>
          </a:xfrm>
        </p:grpSpPr>
        <p:pic>
          <p:nvPicPr>
            <p:cNvPr id="12"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3"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9019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Nong trai\old-mcdonalds-farm-plain.jpg"/>
          <p:cNvPicPr>
            <a:picLocks noChangeAspect="1"/>
          </p:cNvPicPr>
          <p:nvPr/>
        </p:nvPicPr>
        <p:blipFill>
          <a:blip r:embed="rId2"/>
          <a:stretch>
            <a:fillRect/>
          </a:stretch>
        </p:blipFill>
        <p:spPr>
          <a:xfrm>
            <a:off x="0" y="22226"/>
            <a:ext cx="12319000" cy="6810269"/>
          </a:xfrm>
          <a:prstGeom prst="rect">
            <a:avLst/>
          </a:prstGeom>
          <a:noFill/>
          <a:ln w="9525">
            <a:noFill/>
          </a:ln>
        </p:spPr>
      </p:pic>
      <p:pic>
        <p:nvPicPr>
          <p:cNvPr id="3075" name="Picture 3" descr="C:\Users\ADMIN\Desktop\Tai nguyen thiet ke tro choi\Bảng gỗ\canstock6432558.jpg"/>
          <p:cNvPicPr>
            <a:picLocks noChangeAspect="1"/>
          </p:cNvPicPr>
          <p:nvPr/>
        </p:nvPicPr>
        <p:blipFill>
          <a:blip r:embed="rId3"/>
          <a:stretch>
            <a:fillRect/>
          </a:stretch>
        </p:blipFill>
        <p:spPr>
          <a:xfrm>
            <a:off x="5334000" y="4749801"/>
            <a:ext cx="2057400" cy="2600325"/>
          </a:xfrm>
          <a:prstGeom prst="rect">
            <a:avLst/>
          </a:prstGeom>
          <a:noFill/>
          <a:ln w="9525">
            <a:noFill/>
          </a:ln>
        </p:spPr>
      </p:pic>
      <p:sp>
        <p:nvSpPr>
          <p:cNvPr id="4" name="TextBox 3"/>
          <p:cNvSpPr txBox="1"/>
          <p:nvPr/>
        </p:nvSpPr>
        <p:spPr>
          <a:xfrm>
            <a:off x="5234469" y="5257801"/>
            <a:ext cx="2172326" cy="954107"/>
          </a:xfrm>
          <a:prstGeom prst="rect">
            <a:avLst/>
          </a:prstGeom>
          <a:noFill/>
          <a:ln w="9525">
            <a:noFill/>
          </a:ln>
        </p:spPr>
        <p:txBody>
          <a:bodyPr wrap="none">
            <a:spAutoFit/>
          </a:bodyPr>
          <a:lstStyle/>
          <a:p>
            <a:pPr algn="ctr"/>
            <a:r>
              <a:rPr lang="en-US" altLang="en-US" sz="2800" dirty="0">
                <a:solidFill>
                  <a:srgbClr val="009900"/>
                </a:solidFill>
                <a:latin typeface="UTM Azuki"/>
              </a:rPr>
              <a:t>XÂY DỰNG</a:t>
            </a:r>
          </a:p>
          <a:p>
            <a:pPr algn="ctr"/>
            <a:r>
              <a:rPr lang="en-US" altLang="en-US" sz="2800" dirty="0">
                <a:solidFill>
                  <a:srgbClr val="009900"/>
                </a:solidFill>
                <a:latin typeface="UTM Azuki"/>
              </a:rPr>
              <a:t>NÔNG TRẠI</a:t>
            </a:r>
          </a:p>
        </p:txBody>
      </p:sp>
      <p:pic>
        <p:nvPicPr>
          <p:cNvPr id="10245" name="Picture 4" descr="C:\Users\ADMIN\Desktop\Tai nguyen thiet ke tro choi\Bảng gỗ\bat dau.png">
            <a:hlinkClick r:id="rId4" action="ppaction://hlinksldjump"/>
          </p:cNvPr>
          <p:cNvPicPr>
            <a:picLocks noChangeAspect="1"/>
          </p:cNvPicPr>
          <p:nvPr/>
        </p:nvPicPr>
        <p:blipFill>
          <a:blip r:embed="rId5"/>
          <a:stretch>
            <a:fillRect/>
          </a:stretch>
        </p:blipFill>
        <p:spPr>
          <a:xfrm>
            <a:off x="8839200" y="22226"/>
            <a:ext cx="1709738" cy="968375"/>
          </a:xfrm>
          <a:prstGeom prst="rect">
            <a:avLst/>
          </a:prstGeom>
          <a:noFill/>
          <a:ln w="9525">
            <a:noFill/>
          </a:ln>
        </p:spPr>
      </p:pic>
    </p:spTree>
    <p:extLst>
      <p:ext uri="{BB962C8B-B14F-4D97-AF65-F5344CB8AC3E}">
        <p14:creationId xmlns:p14="http://schemas.microsoft.com/office/powerpoint/2010/main" val="23661519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Desktop\Nong trai\transcoder.png"/>
          <p:cNvPicPr>
            <a:picLocks noChangeAspect="1"/>
          </p:cNvPicPr>
          <p:nvPr/>
        </p:nvPicPr>
        <p:blipFill>
          <a:blip r:embed="rId2"/>
          <a:stretch>
            <a:fillRect/>
          </a:stretch>
        </p:blipFill>
        <p:spPr>
          <a:xfrm>
            <a:off x="0" y="1"/>
            <a:ext cx="12192000" cy="7053263"/>
          </a:xfrm>
          <a:prstGeom prst="rect">
            <a:avLst/>
          </a:prstGeom>
          <a:noFill/>
          <a:ln w="9525">
            <a:noFill/>
          </a:ln>
        </p:spPr>
      </p:pic>
      <p:pic>
        <p:nvPicPr>
          <p:cNvPr id="11267" name="Picture 12" descr="C:\Users\ADMIN\Desktop\Nong trai\dep-of-vector-farm-animals (5).jpg"/>
          <p:cNvPicPr>
            <a:picLocks noChangeAspect="1"/>
          </p:cNvPicPr>
          <p:nvPr/>
        </p:nvPicPr>
        <p:blipFill>
          <a:blip r:embed="rId3"/>
          <a:stretch>
            <a:fillRect/>
          </a:stretch>
        </p:blipFill>
        <p:spPr>
          <a:xfrm>
            <a:off x="5899150" y="1214439"/>
            <a:ext cx="806450" cy="1131887"/>
          </a:xfrm>
          <a:prstGeom prst="rect">
            <a:avLst/>
          </a:prstGeom>
          <a:noFill/>
          <a:ln w="9525">
            <a:noFill/>
          </a:ln>
        </p:spPr>
      </p:pic>
      <p:pic>
        <p:nvPicPr>
          <p:cNvPr id="11268" name="Picture 15" descr="C:\Users\ADMIN\Desktop\Nong trai\bauernhof-gegenstände-43016029 (2).jpg"/>
          <p:cNvPicPr>
            <a:picLocks noChangeAspect="1"/>
          </p:cNvPicPr>
          <p:nvPr/>
        </p:nvPicPr>
        <p:blipFill>
          <a:blip r:embed="rId4"/>
          <a:stretch>
            <a:fillRect/>
          </a:stretch>
        </p:blipFill>
        <p:spPr>
          <a:xfrm>
            <a:off x="3276601" y="3541714"/>
            <a:ext cx="1749425" cy="700087"/>
          </a:xfrm>
          <a:prstGeom prst="rect">
            <a:avLst/>
          </a:prstGeom>
          <a:noFill/>
          <a:ln w="9525">
            <a:noFill/>
          </a:ln>
        </p:spPr>
      </p:pic>
      <p:pic>
        <p:nvPicPr>
          <p:cNvPr id="11269" name="Picture 15" descr="C:\Users\ADMIN\Desktop\Nong trai\bauernhof-gegenstände-43016029 (2).jpg"/>
          <p:cNvPicPr>
            <a:picLocks noChangeAspect="1"/>
          </p:cNvPicPr>
          <p:nvPr/>
        </p:nvPicPr>
        <p:blipFill>
          <a:blip r:embed="rId4"/>
          <a:stretch>
            <a:fillRect/>
          </a:stretch>
        </p:blipFill>
        <p:spPr>
          <a:xfrm>
            <a:off x="1295401" y="3675064"/>
            <a:ext cx="2557463" cy="1023937"/>
          </a:xfrm>
          <a:prstGeom prst="rect">
            <a:avLst/>
          </a:prstGeom>
          <a:noFill/>
          <a:ln w="9525">
            <a:noFill/>
          </a:ln>
        </p:spPr>
      </p:pic>
      <p:pic>
        <p:nvPicPr>
          <p:cNvPr id="11270" name="Picture 2" descr="Kết quả hình ảnh cho tree apple cartoon"/>
          <p:cNvPicPr>
            <a:picLocks noChangeAspect="1"/>
          </p:cNvPicPr>
          <p:nvPr/>
        </p:nvPicPr>
        <p:blipFill>
          <a:blip r:embed="rId5"/>
          <a:stretch>
            <a:fillRect/>
          </a:stretch>
        </p:blipFill>
        <p:spPr>
          <a:xfrm>
            <a:off x="6705600" y="720725"/>
            <a:ext cx="895350" cy="1358900"/>
          </a:xfrm>
          <a:prstGeom prst="rect">
            <a:avLst/>
          </a:prstGeom>
          <a:noFill/>
          <a:ln w="9525">
            <a:noFill/>
          </a:ln>
        </p:spPr>
      </p:pic>
      <p:pic>
        <p:nvPicPr>
          <p:cNvPr id="11271" name="Picture 2" descr="Kết quả hình ảnh cho tree apple cartoon"/>
          <p:cNvPicPr>
            <a:picLocks noChangeAspect="1"/>
          </p:cNvPicPr>
          <p:nvPr/>
        </p:nvPicPr>
        <p:blipFill>
          <a:blip r:embed="rId6"/>
          <a:stretch>
            <a:fillRect/>
          </a:stretch>
        </p:blipFill>
        <p:spPr>
          <a:xfrm>
            <a:off x="8936038" y="-431800"/>
            <a:ext cx="1579562" cy="2479675"/>
          </a:xfrm>
          <a:prstGeom prst="rect">
            <a:avLst/>
          </a:prstGeom>
          <a:noFill/>
          <a:ln w="9525">
            <a:noFill/>
          </a:ln>
        </p:spPr>
      </p:pic>
      <p:pic>
        <p:nvPicPr>
          <p:cNvPr id="61" name="Picture 11" descr="C:\Users\ADMIN\Desktop\Nong trai\dep-of-vector-farm-animals (4).jpg"/>
          <p:cNvPicPr>
            <a:picLocks noChangeAspect="1"/>
          </p:cNvPicPr>
          <p:nvPr/>
        </p:nvPicPr>
        <p:blipFill>
          <a:blip r:embed="rId7"/>
          <a:stretch>
            <a:fillRect/>
          </a:stretch>
        </p:blipFill>
        <p:spPr>
          <a:xfrm>
            <a:off x="234219" y="1320801"/>
            <a:ext cx="1529496" cy="1803399"/>
          </a:xfrm>
          <a:prstGeom prst="rect">
            <a:avLst/>
          </a:prstGeom>
          <a:noFill/>
          <a:ln w="9525">
            <a:noFill/>
          </a:ln>
        </p:spPr>
      </p:pic>
      <p:pic>
        <p:nvPicPr>
          <p:cNvPr id="62" name="Picture 22" descr="C:\Users\ADMIN\Desktop\Nong trai\2.jpg"/>
          <p:cNvPicPr>
            <a:picLocks noChangeAspect="1"/>
          </p:cNvPicPr>
          <p:nvPr/>
        </p:nvPicPr>
        <p:blipFill>
          <a:blip r:embed="rId8"/>
          <a:stretch>
            <a:fillRect/>
          </a:stretch>
        </p:blipFill>
        <p:spPr>
          <a:xfrm>
            <a:off x="3849688" y="-25400"/>
            <a:ext cx="596900" cy="806450"/>
          </a:xfrm>
          <a:prstGeom prst="rect">
            <a:avLst/>
          </a:prstGeom>
          <a:noFill/>
          <a:ln w="9525">
            <a:noFill/>
          </a:ln>
        </p:spPr>
      </p:pic>
      <p:pic>
        <p:nvPicPr>
          <p:cNvPr id="11274" name="Picture 15" descr="C:\Users\ADMIN\Desktop\Nong trai\bauernhof-gegenstände-43016029 (2).jpg"/>
          <p:cNvPicPr>
            <a:picLocks noChangeAspect="1"/>
          </p:cNvPicPr>
          <p:nvPr/>
        </p:nvPicPr>
        <p:blipFill>
          <a:blip r:embed="rId4"/>
          <a:stretch>
            <a:fillRect/>
          </a:stretch>
        </p:blipFill>
        <p:spPr>
          <a:xfrm>
            <a:off x="1328739" y="2714625"/>
            <a:ext cx="1749425" cy="698500"/>
          </a:xfrm>
          <a:prstGeom prst="rect">
            <a:avLst/>
          </a:prstGeom>
          <a:noFill/>
          <a:ln w="9525">
            <a:noFill/>
          </a:ln>
        </p:spPr>
      </p:pic>
      <p:pic>
        <p:nvPicPr>
          <p:cNvPr id="66" name="Picture 14" descr="C:\Users\ADMIN\Desktop\Nong trai\58fefc29c5857 (3).png"/>
          <p:cNvPicPr>
            <a:picLocks noChangeAspect="1"/>
          </p:cNvPicPr>
          <p:nvPr/>
        </p:nvPicPr>
        <p:blipFill>
          <a:blip r:embed="rId9"/>
          <a:stretch>
            <a:fillRect/>
          </a:stretch>
        </p:blipFill>
        <p:spPr>
          <a:xfrm>
            <a:off x="2139950" y="2676525"/>
            <a:ext cx="1395208" cy="1319213"/>
          </a:xfrm>
          <a:prstGeom prst="rect">
            <a:avLst/>
          </a:prstGeom>
          <a:noFill/>
          <a:ln w="9525">
            <a:noFill/>
          </a:ln>
        </p:spPr>
      </p:pic>
      <p:pic>
        <p:nvPicPr>
          <p:cNvPr id="67" name="Picture 14" descr="C:\Users\ADMIN\Desktop\Nong trai\58fefc29c5857 (3).png"/>
          <p:cNvPicPr>
            <a:picLocks noChangeAspect="1"/>
          </p:cNvPicPr>
          <p:nvPr/>
        </p:nvPicPr>
        <p:blipFill>
          <a:blip r:embed="rId10"/>
          <a:stretch>
            <a:fillRect/>
          </a:stretch>
        </p:blipFill>
        <p:spPr>
          <a:xfrm>
            <a:off x="3505200" y="2525339"/>
            <a:ext cx="1421074" cy="1300536"/>
          </a:xfrm>
          <a:prstGeom prst="rect">
            <a:avLst/>
          </a:prstGeom>
          <a:noFill/>
          <a:ln w="9525">
            <a:noFill/>
          </a:ln>
        </p:spPr>
      </p:pic>
      <p:pic>
        <p:nvPicPr>
          <p:cNvPr id="68" name="Picture 20" descr="C:\Users\ADMIN\Desktop\Nong trai\472224296 (4).jpg"/>
          <p:cNvPicPr>
            <a:picLocks noChangeAspect="1"/>
          </p:cNvPicPr>
          <p:nvPr/>
        </p:nvPicPr>
        <p:blipFill>
          <a:blip r:embed="rId11"/>
          <a:stretch>
            <a:fillRect/>
          </a:stretch>
        </p:blipFill>
        <p:spPr>
          <a:xfrm>
            <a:off x="2374900" y="-25400"/>
            <a:ext cx="596900" cy="806450"/>
          </a:xfrm>
          <a:prstGeom prst="rect">
            <a:avLst/>
          </a:prstGeom>
          <a:noFill/>
          <a:ln w="9525">
            <a:noFill/>
          </a:ln>
        </p:spPr>
      </p:pic>
      <p:pic>
        <p:nvPicPr>
          <p:cNvPr id="11278" name="Picture 5" descr="C:\Users\ADMIN\Desktop\Nong trai\barn-clipart-old-macdonald-2a.jpg"/>
          <p:cNvPicPr>
            <a:picLocks noChangeAspect="1"/>
          </p:cNvPicPr>
          <p:nvPr/>
        </p:nvPicPr>
        <p:blipFill>
          <a:blip r:embed="rId12"/>
          <a:stretch>
            <a:fillRect/>
          </a:stretch>
        </p:blipFill>
        <p:spPr>
          <a:xfrm>
            <a:off x="7924801" y="279401"/>
            <a:ext cx="3071813" cy="3255963"/>
          </a:xfrm>
          <a:prstGeom prst="rect">
            <a:avLst/>
          </a:prstGeom>
          <a:noFill/>
          <a:ln w="9525">
            <a:noFill/>
          </a:ln>
        </p:spPr>
      </p:pic>
      <p:pic>
        <p:nvPicPr>
          <p:cNvPr id="70" name="Picture 13" descr="C:\Users\ADMIN\Desktop\Nong trai\58fefc29c5857 (2).png"/>
          <p:cNvPicPr>
            <a:picLocks noChangeAspect="1"/>
          </p:cNvPicPr>
          <p:nvPr/>
        </p:nvPicPr>
        <p:blipFill>
          <a:blip r:embed="rId13"/>
          <a:stretch>
            <a:fillRect/>
          </a:stretch>
        </p:blipFill>
        <p:spPr>
          <a:xfrm>
            <a:off x="5169422" y="2511426"/>
            <a:ext cx="2673272" cy="1214437"/>
          </a:xfrm>
          <a:prstGeom prst="rect">
            <a:avLst/>
          </a:prstGeom>
          <a:noFill/>
          <a:ln w="9525">
            <a:noFill/>
          </a:ln>
        </p:spPr>
      </p:pic>
      <p:pic>
        <p:nvPicPr>
          <p:cNvPr id="71" name="Picture 21" descr="C:\Users\ADMIN\Desktop\Nong trai\472224296 (5).jpg"/>
          <p:cNvPicPr>
            <a:picLocks noChangeAspect="1"/>
          </p:cNvPicPr>
          <p:nvPr/>
        </p:nvPicPr>
        <p:blipFill>
          <a:blip r:embed="rId14"/>
          <a:stretch>
            <a:fillRect/>
          </a:stretch>
        </p:blipFill>
        <p:spPr>
          <a:xfrm>
            <a:off x="1600200" y="-25400"/>
            <a:ext cx="592138" cy="766763"/>
          </a:xfrm>
          <a:prstGeom prst="rect">
            <a:avLst/>
          </a:prstGeom>
          <a:noFill/>
          <a:ln w="9525">
            <a:noFill/>
          </a:ln>
        </p:spPr>
      </p:pic>
      <p:pic>
        <p:nvPicPr>
          <p:cNvPr id="72" name="Picture 9" descr="C:\Users\ADMIN\Desktop\Nong trai\dep-of-vector-farm-animals (2).jpg"/>
          <p:cNvPicPr>
            <a:picLocks noChangeAspect="1"/>
          </p:cNvPicPr>
          <p:nvPr/>
        </p:nvPicPr>
        <p:blipFill>
          <a:blip r:embed="rId15"/>
          <a:stretch>
            <a:fillRect/>
          </a:stretch>
        </p:blipFill>
        <p:spPr>
          <a:xfrm>
            <a:off x="10111845" y="2608427"/>
            <a:ext cx="1414139" cy="1651786"/>
          </a:xfrm>
          <a:prstGeom prst="rect">
            <a:avLst/>
          </a:prstGeom>
          <a:noFill/>
          <a:ln w="9525">
            <a:noFill/>
          </a:ln>
        </p:spPr>
      </p:pic>
      <p:pic>
        <p:nvPicPr>
          <p:cNvPr id="74" name="Picture 10" descr="C:\Users\ADMIN\Desktop\Nong trai\dep-of-vector-farm-animals (3).jpg"/>
          <p:cNvPicPr>
            <a:picLocks noChangeAspect="1"/>
          </p:cNvPicPr>
          <p:nvPr/>
        </p:nvPicPr>
        <p:blipFill>
          <a:blip r:embed="rId16"/>
          <a:stretch>
            <a:fillRect/>
          </a:stretch>
        </p:blipFill>
        <p:spPr>
          <a:xfrm rot="-177394">
            <a:off x="7974014" y="3189288"/>
            <a:ext cx="1965325" cy="1746250"/>
          </a:xfrm>
          <a:prstGeom prst="rect">
            <a:avLst/>
          </a:prstGeom>
          <a:noFill/>
          <a:ln w="9525">
            <a:noFill/>
          </a:ln>
        </p:spPr>
      </p:pic>
      <p:pic>
        <p:nvPicPr>
          <p:cNvPr id="75" name="Picture 19" descr="C:\Users\ADMIN\Desktop\Nong trai\472224296 (3).jpg"/>
          <p:cNvPicPr>
            <a:picLocks noChangeAspect="1"/>
          </p:cNvPicPr>
          <p:nvPr/>
        </p:nvPicPr>
        <p:blipFill>
          <a:blip r:embed="rId17"/>
          <a:stretch>
            <a:fillRect/>
          </a:stretch>
        </p:blipFill>
        <p:spPr>
          <a:xfrm>
            <a:off x="3094038" y="-25400"/>
            <a:ext cx="603250" cy="776288"/>
          </a:xfrm>
          <a:prstGeom prst="rect">
            <a:avLst/>
          </a:prstGeom>
          <a:noFill/>
          <a:ln w="9525">
            <a:noFill/>
          </a:ln>
        </p:spPr>
      </p:pic>
      <p:pic>
        <p:nvPicPr>
          <p:cNvPr id="76" name="Picture 10" descr="C:\Users\ADMIN\Desktop\Nong trai\dep-of-vector-farm-animals (3).jpg"/>
          <p:cNvPicPr>
            <a:picLocks noChangeAspect="1"/>
          </p:cNvPicPr>
          <p:nvPr/>
        </p:nvPicPr>
        <p:blipFill>
          <a:blip r:embed="rId18"/>
          <a:stretch>
            <a:fillRect/>
          </a:stretch>
        </p:blipFill>
        <p:spPr>
          <a:xfrm rot="-177394" flipH="1">
            <a:off x="2254974" y="4132827"/>
            <a:ext cx="1999472" cy="2059478"/>
          </a:xfrm>
          <a:prstGeom prst="rect">
            <a:avLst/>
          </a:prstGeom>
          <a:noFill/>
          <a:ln w="9525">
            <a:noFill/>
          </a:ln>
        </p:spPr>
      </p:pic>
      <p:pic>
        <p:nvPicPr>
          <p:cNvPr id="78" name="Picture 6" descr="C:\Users\ADMIN\Desktop\Nong trai\700_FO32939240_64b4071403327ba8edebdced5b1262a0.jpg"/>
          <p:cNvPicPr>
            <a:picLocks noChangeAspect="1"/>
          </p:cNvPicPr>
          <p:nvPr/>
        </p:nvPicPr>
        <p:blipFill>
          <a:blip r:embed="rId19"/>
          <a:stretch>
            <a:fillRect/>
          </a:stretch>
        </p:blipFill>
        <p:spPr>
          <a:xfrm>
            <a:off x="9173499" y="4012783"/>
            <a:ext cx="2417763" cy="3268663"/>
          </a:xfrm>
          <a:prstGeom prst="rect">
            <a:avLst/>
          </a:prstGeom>
          <a:noFill/>
          <a:ln w="9525">
            <a:noFill/>
          </a:ln>
        </p:spPr>
      </p:pic>
      <p:pic>
        <p:nvPicPr>
          <p:cNvPr id="2051" name="Picture 3" descr="C:\Users\ADMIN\Desktop\Tai nguyen thiet ke tro choi\Bảng gỗ\1.jpg">
            <a:hlinkClick r:id="rId20" action="ppaction://hlinksldjump"/>
          </p:cNvPr>
          <p:cNvPicPr>
            <a:picLocks noChangeAspect="1"/>
          </p:cNvPicPr>
          <p:nvPr/>
        </p:nvPicPr>
        <p:blipFill>
          <a:blip r:embed="rId21"/>
          <a:stretch>
            <a:fillRect/>
          </a:stretch>
        </p:blipFill>
        <p:spPr>
          <a:xfrm>
            <a:off x="1560513" y="685800"/>
            <a:ext cx="825500" cy="1125538"/>
          </a:xfrm>
          <a:prstGeom prst="rect">
            <a:avLst/>
          </a:prstGeom>
          <a:noFill/>
          <a:ln w="9525">
            <a:noFill/>
          </a:ln>
        </p:spPr>
      </p:pic>
      <p:pic>
        <p:nvPicPr>
          <p:cNvPr id="2052" name="Picture 4" descr="C:\Users\ADMIN\Desktop\Tai nguyen thiet ke tro choi\Bảng gỗ\2.jpg">
            <a:hlinkClick r:id="rId22" action="ppaction://hlinksldjump"/>
          </p:cNvPr>
          <p:cNvPicPr>
            <a:picLocks noChangeAspect="1"/>
          </p:cNvPicPr>
          <p:nvPr/>
        </p:nvPicPr>
        <p:blipFill>
          <a:blip r:embed="rId23"/>
          <a:stretch>
            <a:fillRect/>
          </a:stretch>
        </p:blipFill>
        <p:spPr>
          <a:xfrm>
            <a:off x="2286000" y="720726"/>
            <a:ext cx="781050" cy="1114425"/>
          </a:xfrm>
          <a:prstGeom prst="rect">
            <a:avLst/>
          </a:prstGeom>
          <a:noFill/>
          <a:ln w="9525">
            <a:noFill/>
          </a:ln>
        </p:spPr>
      </p:pic>
      <p:pic>
        <p:nvPicPr>
          <p:cNvPr id="2053" name="Picture 5" descr="C:\Users\ADMIN\Desktop\Tai nguyen thiet ke tro choi\Bảng gỗ\3.jpg">
            <a:hlinkClick r:id="rId24" action="ppaction://hlinksldjump"/>
          </p:cNvPr>
          <p:cNvPicPr>
            <a:picLocks noChangeAspect="1"/>
          </p:cNvPicPr>
          <p:nvPr/>
        </p:nvPicPr>
        <p:blipFill>
          <a:blip r:embed="rId25"/>
          <a:stretch>
            <a:fillRect/>
          </a:stretch>
        </p:blipFill>
        <p:spPr>
          <a:xfrm>
            <a:off x="3019426" y="650876"/>
            <a:ext cx="790575" cy="1128713"/>
          </a:xfrm>
          <a:prstGeom prst="rect">
            <a:avLst/>
          </a:prstGeom>
          <a:noFill/>
          <a:ln w="9525">
            <a:noFill/>
          </a:ln>
        </p:spPr>
      </p:pic>
      <p:pic>
        <p:nvPicPr>
          <p:cNvPr id="2054" name="Picture 6" descr="C:\Users\ADMIN\Desktop\Tai nguyen thiet ke tro choi\Bảng gỗ\4.jpg">
            <a:hlinkClick r:id="rId26" action="ppaction://hlinksldjump"/>
          </p:cNvPr>
          <p:cNvPicPr>
            <a:picLocks noChangeAspect="1"/>
          </p:cNvPicPr>
          <p:nvPr/>
        </p:nvPicPr>
        <p:blipFill>
          <a:blip r:embed="rId27"/>
          <a:stretch>
            <a:fillRect/>
          </a:stretch>
        </p:blipFill>
        <p:spPr>
          <a:xfrm>
            <a:off x="3817938" y="703264"/>
            <a:ext cx="754062" cy="1076325"/>
          </a:xfrm>
          <a:prstGeom prst="rect">
            <a:avLst/>
          </a:prstGeom>
          <a:noFill/>
          <a:ln w="9525">
            <a:noFill/>
          </a:ln>
        </p:spPr>
      </p:pic>
      <p:sp>
        <p:nvSpPr>
          <p:cNvPr id="2" name="Left Arrow 1">
            <a:hlinkClick r:id="" action="ppaction://noaction"/>
          </p:cNvPr>
          <p:cNvSpPr/>
          <p:nvPr/>
        </p:nvSpPr>
        <p:spPr>
          <a:xfrm>
            <a:off x="1524001" y="5913439"/>
            <a:ext cx="449263" cy="454025"/>
          </a:xfrm>
          <a:prstGeom prst="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p>
        </p:txBody>
      </p:sp>
    </p:spTree>
    <p:extLst>
      <p:ext uri="{BB962C8B-B14F-4D97-AF65-F5344CB8AC3E}">
        <p14:creationId xmlns:p14="http://schemas.microsoft.com/office/powerpoint/2010/main" val="37944765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0" y="120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72"/>
                                        </p:tgtEl>
                                        <p:attrNameLst>
                                          <p:attrName>r</p:attrName>
                                        </p:attrNameLst>
                                      </p:cBhvr>
                                    </p:animRot>
                                    <p:animRot by="-240000">
                                      <p:cBhvr>
                                        <p:cTn id="21" dur="400" fill="hold">
                                          <p:stCondLst>
                                            <p:cond delay="400"/>
                                          </p:stCondLst>
                                        </p:cTn>
                                        <p:tgtEl>
                                          <p:spTgt spid="72"/>
                                        </p:tgtEl>
                                        <p:attrNameLst>
                                          <p:attrName>r</p:attrName>
                                        </p:attrNameLst>
                                      </p:cBhvr>
                                    </p:animRot>
                                    <p:animRot by="240000">
                                      <p:cBhvr>
                                        <p:cTn id="22" dur="400" fill="hold">
                                          <p:stCondLst>
                                            <p:cond delay="800"/>
                                          </p:stCondLst>
                                        </p:cTn>
                                        <p:tgtEl>
                                          <p:spTgt spid="72"/>
                                        </p:tgtEl>
                                        <p:attrNameLst>
                                          <p:attrName>r</p:attrName>
                                        </p:attrNameLst>
                                      </p:cBhvr>
                                    </p:animRot>
                                    <p:animRot by="-240000">
                                      <p:cBhvr>
                                        <p:cTn id="23" dur="400" fill="hold">
                                          <p:stCondLst>
                                            <p:cond delay="1200"/>
                                          </p:stCondLst>
                                        </p:cTn>
                                        <p:tgtEl>
                                          <p:spTgt spid="72"/>
                                        </p:tgtEl>
                                        <p:attrNameLst>
                                          <p:attrName>r</p:attrName>
                                        </p:attrNameLst>
                                      </p:cBhvr>
                                    </p:animRot>
                                    <p:animRot by="120000">
                                      <p:cBhvr>
                                        <p:cTn id="24" dur="400" fill="hold">
                                          <p:stCondLst>
                                            <p:cond delay="16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2"/>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61"/>
                                        </p:tgtEl>
                                        <p:attrNameLst>
                                          <p:attrName>r</p:attrName>
                                        </p:attrNameLst>
                                      </p:cBhvr>
                                    </p:animRot>
                                    <p:animRot by="-240000">
                                      <p:cBhvr>
                                        <p:cTn id="32" dur="200" fill="hold">
                                          <p:stCondLst>
                                            <p:cond delay="200"/>
                                          </p:stCondLst>
                                        </p:cTn>
                                        <p:tgtEl>
                                          <p:spTgt spid="61"/>
                                        </p:tgtEl>
                                        <p:attrNameLst>
                                          <p:attrName>r</p:attrName>
                                        </p:attrNameLst>
                                      </p:cBhvr>
                                    </p:animRot>
                                    <p:animRot by="240000">
                                      <p:cBhvr>
                                        <p:cTn id="33" dur="200" fill="hold">
                                          <p:stCondLst>
                                            <p:cond delay="400"/>
                                          </p:stCondLst>
                                        </p:cTn>
                                        <p:tgtEl>
                                          <p:spTgt spid="61"/>
                                        </p:tgtEl>
                                        <p:attrNameLst>
                                          <p:attrName>r</p:attrName>
                                        </p:attrNameLst>
                                      </p:cBhvr>
                                    </p:animRot>
                                    <p:animRot by="-240000">
                                      <p:cBhvr>
                                        <p:cTn id="34" dur="200" fill="hold">
                                          <p:stCondLst>
                                            <p:cond delay="600"/>
                                          </p:stCondLst>
                                        </p:cTn>
                                        <p:tgtEl>
                                          <p:spTgt spid="61"/>
                                        </p:tgtEl>
                                        <p:attrNameLst>
                                          <p:attrName>r</p:attrName>
                                        </p:attrNameLst>
                                      </p:cBhvr>
                                    </p:animRot>
                                    <p:animRot by="120000">
                                      <p:cBhvr>
                                        <p:cTn id="35" dur="200" fill="hold">
                                          <p:stCondLst>
                                            <p:cond delay="800"/>
                                          </p:stCondLst>
                                        </p:cTn>
                                        <p:tgtEl>
                                          <p:spTgt spid="61"/>
                                        </p:tgtEl>
                                        <p:attrNameLst>
                                          <p:attrName>r</p:attrName>
                                        </p:attrNameLst>
                                      </p:cBhvr>
                                    </p:animRot>
                                  </p:childTnLst>
                                </p:cTn>
                              </p:par>
                              <p:par>
                                <p:cTn id="36"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37" dur="15000" fill="hold"/>
                                        <p:tgtEl>
                                          <p:spTgt spid="61"/>
                                        </p:tgtEl>
                                        <p:attrNameLst>
                                          <p:attrName>ppt_x</p:attrName>
                                          <p:attrName>ppt_y</p:attrName>
                                        </p:attrNameLst>
                                      </p:cBhvr>
                                      <p:rCtr x="57700" y="-900"/>
                                    </p:animMotion>
                                  </p:childTnLst>
                                </p:cTn>
                              </p:par>
                              <p:par>
                                <p:cTn id="38" presetID="1" presetClass="exit" presetSubtype="0" fill="hold" nodeType="withEffect">
                                  <p:stCondLst>
                                    <p:cond delay="0"/>
                                  </p:stCondLst>
                                  <p:childTnLst>
                                    <p:set>
                                      <p:cBhvr>
                                        <p:cTn id="39" dur="1" fill="hold">
                                          <p:stCondLst>
                                            <p:cond delay="0"/>
                                          </p:stCondLst>
                                        </p:cTn>
                                        <p:tgtEl>
                                          <p:spTgt spid="6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2" restart="whenNotActive" fill="hold" evtFilter="cancelBubble" nodeType="interactiveSeq">
                <p:stCondLst>
                  <p:cond evt="onClick" delay="0">
                    <p:tgtEl>
                      <p:spTgt spid="6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400" fill="hold">
                                          <p:stCondLst>
                                            <p:cond delay="0"/>
                                          </p:stCondLst>
                                        </p:cTn>
                                        <p:tgtEl>
                                          <p:spTgt spid="67"/>
                                        </p:tgtEl>
                                        <p:attrNameLst>
                                          <p:attrName>r</p:attrName>
                                        </p:attrNameLst>
                                      </p:cBhvr>
                                    </p:animRot>
                                    <p:animRot by="-240000">
                                      <p:cBhvr>
                                        <p:cTn id="51" dur="800" fill="hold">
                                          <p:stCondLst>
                                            <p:cond delay="800"/>
                                          </p:stCondLst>
                                        </p:cTn>
                                        <p:tgtEl>
                                          <p:spTgt spid="67"/>
                                        </p:tgtEl>
                                        <p:attrNameLst>
                                          <p:attrName>r</p:attrName>
                                        </p:attrNameLst>
                                      </p:cBhvr>
                                    </p:animRot>
                                    <p:animRot by="240000">
                                      <p:cBhvr>
                                        <p:cTn id="52" dur="800" fill="hold">
                                          <p:stCondLst>
                                            <p:cond delay="1600"/>
                                          </p:stCondLst>
                                        </p:cTn>
                                        <p:tgtEl>
                                          <p:spTgt spid="67"/>
                                        </p:tgtEl>
                                        <p:attrNameLst>
                                          <p:attrName>r</p:attrName>
                                        </p:attrNameLst>
                                      </p:cBhvr>
                                    </p:animRot>
                                    <p:animRot by="-240000">
                                      <p:cBhvr>
                                        <p:cTn id="53" dur="800" fill="hold">
                                          <p:stCondLst>
                                            <p:cond delay="2400"/>
                                          </p:stCondLst>
                                        </p:cTn>
                                        <p:tgtEl>
                                          <p:spTgt spid="67"/>
                                        </p:tgtEl>
                                        <p:attrNameLst>
                                          <p:attrName>r</p:attrName>
                                        </p:attrNameLst>
                                      </p:cBhvr>
                                    </p:animRot>
                                    <p:animRot by="120000">
                                      <p:cBhvr>
                                        <p:cTn id="54" dur="800" fill="hold">
                                          <p:stCondLst>
                                            <p:cond delay="3200"/>
                                          </p:stCondLst>
                                        </p:cTn>
                                        <p:tgtEl>
                                          <p:spTgt spid="67"/>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66"/>
                                        </p:tgtEl>
                                        <p:attrNameLst>
                                          <p:attrName>r</p:attrName>
                                        </p:attrNameLst>
                                      </p:cBhvr>
                                    </p:animRot>
                                    <p:animRot by="-240000">
                                      <p:cBhvr>
                                        <p:cTn id="57" dur="600" fill="hold">
                                          <p:stCondLst>
                                            <p:cond delay="600"/>
                                          </p:stCondLst>
                                        </p:cTn>
                                        <p:tgtEl>
                                          <p:spTgt spid="66"/>
                                        </p:tgtEl>
                                        <p:attrNameLst>
                                          <p:attrName>r</p:attrName>
                                        </p:attrNameLst>
                                      </p:cBhvr>
                                    </p:animRot>
                                    <p:animRot by="240000">
                                      <p:cBhvr>
                                        <p:cTn id="58" dur="600" fill="hold">
                                          <p:stCondLst>
                                            <p:cond delay="1200"/>
                                          </p:stCondLst>
                                        </p:cTn>
                                        <p:tgtEl>
                                          <p:spTgt spid="66"/>
                                        </p:tgtEl>
                                        <p:attrNameLst>
                                          <p:attrName>r</p:attrName>
                                        </p:attrNameLst>
                                      </p:cBhvr>
                                    </p:animRot>
                                    <p:animRot by="-240000">
                                      <p:cBhvr>
                                        <p:cTn id="59" dur="600" fill="hold">
                                          <p:stCondLst>
                                            <p:cond delay="1800"/>
                                          </p:stCondLst>
                                        </p:cTn>
                                        <p:tgtEl>
                                          <p:spTgt spid="66"/>
                                        </p:tgtEl>
                                        <p:attrNameLst>
                                          <p:attrName>r</p:attrName>
                                        </p:attrNameLst>
                                      </p:cBhvr>
                                    </p:animRot>
                                    <p:animRot by="120000">
                                      <p:cBhvr>
                                        <p:cTn id="60" dur="600" fill="hold">
                                          <p:stCondLst>
                                            <p:cond delay="2400"/>
                                          </p:stCondLst>
                                        </p:cTn>
                                        <p:tgtEl>
                                          <p:spTgt spid="66"/>
                                        </p:tgtEl>
                                        <p:attrNameLst>
                                          <p:attrName>r</p:attrName>
                                        </p:attrNameLst>
                                      </p:cBhvr>
                                    </p:animRot>
                                  </p:childTnLst>
                                </p:cTn>
                              </p:par>
                              <p:par>
                                <p:cTn id="61" presetID="1" presetClass="exit" presetSubtype="0" fill="hold" nodeType="withEffect">
                                  <p:stCondLst>
                                    <p:cond delay="0"/>
                                  </p:stCondLst>
                                  <p:childTnLst>
                                    <p:set>
                                      <p:cBhvr>
                                        <p:cTn id="62" dur="1" fill="hold">
                                          <p:stCondLst>
                                            <p:cond delay="0"/>
                                          </p:stCondLst>
                                        </p:cTn>
                                        <p:tgtEl>
                                          <p:spTgt spid="6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5" restart="whenNotActive" fill="hold" evtFilter="cancelBubble" nodeType="interactiveSeq">
                <p:stCondLst>
                  <p:cond evt="onClick" delay="0">
                    <p:tgtEl>
                      <p:spTgt spid="71"/>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500" fill="hold">
                                          <p:stCondLst>
                                            <p:cond delay="0"/>
                                          </p:stCondLst>
                                        </p:cTn>
                                        <p:tgtEl>
                                          <p:spTgt spid="70"/>
                                        </p:tgtEl>
                                        <p:attrNameLst>
                                          <p:attrName>r</p:attrName>
                                        </p:attrNameLst>
                                      </p:cBhvr>
                                    </p:animRot>
                                    <p:animRot by="-240000">
                                      <p:cBhvr>
                                        <p:cTn id="72" dur="1000" fill="hold">
                                          <p:stCondLst>
                                            <p:cond delay="1000"/>
                                          </p:stCondLst>
                                        </p:cTn>
                                        <p:tgtEl>
                                          <p:spTgt spid="70"/>
                                        </p:tgtEl>
                                        <p:attrNameLst>
                                          <p:attrName>r</p:attrName>
                                        </p:attrNameLst>
                                      </p:cBhvr>
                                    </p:animRot>
                                    <p:animRot by="240000">
                                      <p:cBhvr>
                                        <p:cTn id="73" dur="1000" fill="hold">
                                          <p:stCondLst>
                                            <p:cond delay="2000"/>
                                          </p:stCondLst>
                                        </p:cTn>
                                        <p:tgtEl>
                                          <p:spTgt spid="70"/>
                                        </p:tgtEl>
                                        <p:attrNameLst>
                                          <p:attrName>r</p:attrName>
                                        </p:attrNameLst>
                                      </p:cBhvr>
                                    </p:animRot>
                                    <p:animRot by="-240000">
                                      <p:cBhvr>
                                        <p:cTn id="74" dur="1000" fill="hold">
                                          <p:stCondLst>
                                            <p:cond delay="3000"/>
                                          </p:stCondLst>
                                        </p:cTn>
                                        <p:tgtEl>
                                          <p:spTgt spid="70"/>
                                        </p:tgtEl>
                                        <p:attrNameLst>
                                          <p:attrName>r</p:attrName>
                                        </p:attrNameLst>
                                      </p:cBhvr>
                                    </p:animRot>
                                    <p:animRot by="120000">
                                      <p:cBhvr>
                                        <p:cTn id="75" dur="1000" fill="hold">
                                          <p:stCondLst>
                                            <p:cond delay="4000"/>
                                          </p:stCondLst>
                                        </p:cTn>
                                        <p:tgtEl>
                                          <p:spTgt spid="70"/>
                                        </p:tgtEl>
                                        <p:attrNameLst>
                                          <p:attrName>r</p:attrName>
                                        </p:attrNameLst>
                                      </p:cBhvr>
                                    </p:animRot>
                                  </p:childTnLst>
                                </p:cTn>
                              </p:par>
                              <p:par>
                                <p:cTn id="76" presetID="1" presetClass="exit" presetSubtype="0" fill="hold" nodeType="withEffect">
                                  <p:stCondLst>
                                    <p:cond delay="0"/>
                                  </p:stCondLst>
                                  <p:childTnLst>
                                    <p:set>
                                      <p:cBhvr>
                                        <p:cTn id="77" dur="1" fill="hold">
                                          <p:stCondLst>
                                            <p:cond delay="0"/>
                                          </p:stCondLst>
                                        </p:cTn>
                                        <p:tgtEl>
                                          <p:spTgt spid="7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200" fill="hold">
                                          <p:stCondLst>
                                            <p:cond delay="0"/>
                                          </p:stCondLst>
                                        </p:cTn>
                                        <p:tgtEl>
                                          <p:spTgt spid="74"/>
                                        </p:tgtEl>
                                        <p:attrNameLst>
                                          <p:attrName>r</p:attrName>
                                        </p:attrNameLst>
                                      </p:cBhvr>
                                    </p:animRot>
                                    <p:animRot by="-240000">
                                      <p:cBhvr>
                                        <p:cTn id="87" dur="400" fill="hold">
                                          <p:stCondLst>
                                            <p:cond delay="400"/>
                                          </p:stCondLst>
                                        </p:cTn>
                                        <p:tgtEl>
                                          <p:spTgt spid="74"/>
                                        </p:tgtEl>
                                        <p:attrNameLst>
                                          <p:attrName>r</p:attrName>
                                        </p:attrNameLst>
                                      </p:cBhvr>
                                    </p:animRot>
                                    <p:animRot by="240000">
                                      <p:cBhvr>
                                        <p:cTn id="88" dur="400" fill="hold">
                                          <p:stCondLst>
                                            <p:cond delay="800"/>
                                          </p:stCondLst>
                                        </p:cTn>
                                        <p:tgtEl>
                                          <p:spTgt spid="74"/>
                                        </p:tgtEl>
                                        <p:attrNameLst>
                                          <p:attrName>r</p:attrName>
                                        </p:attrNameLst>
                                      </p:cBhvr>
                                    </p:animRot>
                                    <p:animRot by="-240000">
                                      <p:cBhvr>
                                        <p:cTn id="89" dur="400" fill="hold">
                                          <p:stCondLst>
                                            <p:cond delay="1200"/>
                                          </p:stCondLst>
                                        </p:cTn>
                                        <p:tgtEl>
                                          <p:spTgt spid="74"/>
                                        </p:tgtEl>
                                        <p:attrNameLst>
                                          <p:attrName>r</p:attrName>
                                        </p:attrNameLst>
                                      </p:cBhvr>
                                    </p:animRot>
                                    <p:animRot by="120000">
                                      <p:cBhvr>
                                        <p:cTn id="90" dur="400" fill="hold">
                                          <p:stCondLst>
                                            <p:cond delay="1600"/>
                                          </p:stCondLst>
                                        </p:cTn>
                                        <p:tgtEl>
                                          <p:spTgt spid="74"/>
                                        </p:tgtEl>
                                        <p:attrNameLst>
                                          <p:attrName>r</p:attrName>
                                        </p:attrNameLst>
                                      </p:cBhvr>
                                    </p:animRot>
                                  </p:childTnLst>
                                </p:cTn>
                              </p:par>
                              <p:par>
                                <p:cTn id="91"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2" dur="35000" fill="hold"/>
                                        <p:tgtEl>
                                          <p:spTgt spid="74"/>
                                        </p:tgtEl>
                                        <p:attrNameLst>
                                          <p:attrName>ppt_x</p:attrName>
                                          <p:attrName>ppt_y</p:attrName>
                                        </p:attrNameLst>
                                      </p:cBhvr>
                                      <p:rCtr x="-60600" y="2400"/>
                                    </p:animMotion>
                                  </p:childTnLst>
                                </p:cTn>
                              </p:par>
                              <p:par>
                                <p:cTn id="93" presetID="1" presetClass="entr" presetSubtype="0" fill="hold" nodeType="with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200" fill="hold">
                                          <p:stCondLst>
                                            <p:cond delay="0"/>
                                          </p:stCondLst>
                                        </p:cTn>
                                        <p:tgtEl>
                                          <p:spTgt spid="76"/>
                                        </p:tgtEl>
                                        <p:attrNameLst>
                                          <p:attrName>r</p:attrName>
                                        </p:attrNameLst>
                                      </p:cBhvr>
                                    </p:animRot>
                                    <p:animRot by="-240000">
                                      <p:cBhvr>
                                        <p:cTn id="97" dur="400" fill="hold">
                                          <p:stCondLst>
                                            <p:cond delay="400"/>
                                          </p:stCondLst>
                                        </p:cTn>
                                        <p:tgtEl>
                                          <p:spTgt spid="76"/>
                                        </p:tgtEl>
                                        <p:attrNameLst>
                                          <p:attrName>r</p:attrName>
                                        </p:attrNameLst>
                                      </p:cBhvr>
                                    </p:animRot>
                                    <p:animRot by="240000">
                                      <p:cBhvr>
                                        <p:cTn id="98" dur="400" fill="hold">
                                          <p:stCondLst>
                                            <p:cond delay="800"/>
                                          </p:stCondLst>
                                        </p:cTn>
                                        <p:tgtEl>
                                          <p:spTgt spid="76"/>
                                        </p:tgtEl>
                                        <p:attrNameLst>
                                          <p:attrName>r</p:attrName>
                                        </p:attrNameLst>
                                      </p:cBhvr>
                                    </p:animRot>
                                    <p:animRot by="-240000">
                                      <p:cBhvr>
                                        <p:cTn id="99" dur="400" fill="hold">
                                          <p:stCondLst>
                                            <p:cond delay="1200"/>
                                          </p:stCondLst>
                                        </p:cTn>
                                        <p:tgtEl>
                                          <p:spTgt spid="76"/>
                                        </p:tgtEl>
                                        <p:attrNameLst>
                                          <p:attrName>r</p:attrName>
                                        </p:attrNameLst>
                                      </p:cBhvr>
                                    </p:animRot>
                                    <p:animRot by="120000">
                                      <p:cBhvr>
                                        <p:cTn id="100" dur="400" fill="hold">
                                          <p:stCondLst>
                                            <p:cond delay="1600"/>
                                          </p:stCondLst>
                                        </p:cTn>
                                        <p:tgtEl>
                                          <p:spTgt spid="76"/>
                                        </p:tgtEl>
                                        <p:attrNameLst>
                                          <p:attrName>r</p:attrName>
                                        </p:attrNameLst>
                                      </p:cBhvr>
                                    </p:animRot>
                                  </p:childTnLst>
                                </p:cTn>
                              </p:par>
                              <p:par>
                                <p:cTn id="101"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02" dur="32000" fill="hold"/>
                                        <p:tgtEl>
                                          <p:spTgt spid="76"/>
                                        </p:tgtEl>
                                        <p:attrNameLst>
                                          <p:attrName>ppt_x</p:attrName>
                                          <p:attrName>ppt_y</p:attrName>
                                        </p:attrNameLst>
                                      </p:cBhvr>
                                      <p:rCtr x="59500" y="-700"/>
                                    </p:animMotion>
                                  </p:childTnLst>
                                </p:cTn>
                              </p:par>
                              <p:par>
                                <p:cTn id="103" presetID="1" presetClass="exit" presetSubtype="0" fill="hold" nodeType="withEffect">
                                  <p:stCondLst>
                                    <p:cond delay="0"/>
                                  </p:stCondLst>
                                  <p:childTnLst>
                                    <p:set>
                                      <p:cBhvr>
                                        <p:cTn id="104" dur="1" fill="hold">
                                          <p:stCondLst>
                                            <p:cond delay="0"/>
                                          </p:stCondLst>
                                        </p:cTn>
                                        <p:tgtEl>
                                          <p:spTgt spid="75"/>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Desktop\Nong trai\88547877.jpg"/>
          <p:cNvPicPr>
            <a:picLocks noChangeAspect="1"/>
          </p:cNvPicPr>
          <p:nvPr/>
        </p:nvPicPr>
        <p:blipFill>
          <a:blip r:embed="rId2"/>
          <a:stretch>
            <a:fillRect/>
          </a:stretch>
        </p:blipFill>
        <p:spPr>
          <a:xfrm>
            <a:off x="-203200" y="0"/>
            <a:ext cx="123952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pic>
        <p:nvPicPr>
          <p:cNvPr id="12292"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
        <p:nvSpPr>
          <p:cNvPr id="9" name="Rectangle 8"/>
          <p:cNvSpPr/>
          <p:nvPr/>
        </p:nvSpPr>
        <p:spPr>
          <a:xfrm>
            <a:off x="2990169" y="1089680"/>
            <a:ext cx="6227987" cy="1754326"/>
          </a:xfrm>
          <a:prstGeom prst="rect">
            <a:avLst/>
          </a:prstGeom>
          <a:noFill/>
          <a:ln w="9525">
            <a:noFill/>
          </a:ln>
        </p:spPr>
        <p:txBody>
          <a:bodyPr wrap="none">
            <a:spAutoFit/>
          </a:bodyPr>
          <a:lstStyle/>
          <a:p>
            <a:r>
              <a:rPr lang="en-US" altLang="en-US" sz="5400" b="1" dirty="0" err="1">
                <a:solidFill>
                  <a:srgbClr val="FFFF00"/>
                </a:solidFill>
                <a:latin typeface="UTM Azuki" panose="02040603050506020204" pitchFamily="18" charset="0"/>
                <a:cs typeface="Arial" panose="020B0604020202020204" pitchFamily="34" charset="0"/>
              </a:rPr>
              <a:t>Câu</a:t>
            </a:r>
            <a:r>
              <a:rPr lang="en-US" altLang="en-US" sz="5400" b="1" dirty="0">
                <a:solidFill>
                  <a:srgbClr val="FFFF00"/>
                </a:solidFill>
                <a:latin typeface="UTM Azuki" panose="02040603050506020204" pitchFamily="18" charset="0"/>
                <a:cs typeface="Arial" panose="020B0604020202020204" pitchFamily="34" charset="0"/>
              </a:rPr>
              <a:t> </a:t>
            </a:r>
            <a:r>
              <a:rPr lang="en-US" altLang="en-US" sz="5400" b="1" dirty="0" err="1">
                <a:solidFill>
                  <a:srgbClr val="FFFF00"/>
                </a:solidFill>
                <a:latin typeface="UTM Azuki" panose="02040603050506020204" pitchFamily="18" charset="0"/>
                <a:cs typeface="Arial" panose="020B0604020202020204" pitchFamily="34" charset="0"/>
              </a:rPr>
              <a:t>hỏi</a:t>
            </a:r>
            <a:r>
              <a:rPr lang="en-US" altLang="en-US" sz="5400" b="1" dirty="0">
                <a:solidFill>
                  <a:srgbClr val="FFFF00"/>
                </a:solidFill>
                <a:latin typeface="UTM Azuki" panose="02040603050506020204" pitchFamily="18" charset="0"/>
                <a:cs typeface="Arial" panose="020B0604020202020204" pitchFamily="34" charset="0"/>
              </a:rPr>
              <a:t> hay </a:t>
            </a:r>
            <a:r>
              <a:rPr lang="en-US" altLang="en-US" sz="5400" b="1" dirty="0" err="1">
                <a:solidFill>
                  <a:srgbClr val="FFFF00"/>
                </a:solidFill>
                <a:latin typeface="UTM Azuki" panose="02040603050506020204" pitchFamily="18" charset="0"/>
                <a:cs typeface="Arial" panose="020B0604020202020204" pitchFamily="34" charset="0"/>
              </a:rPr>
              <a:t>còn</a:t>
            </a:r>
            <a:r>
              <a:rPr lang="en-US" altLang="en-US" sz="5400" b="1" dirty="0">
                <a:solidFill>
                  <a:srgbClr val="FFFF00"/>
                </a:solidFill>
                <a:latin typeface="UTM Azuki" panose="02040603050506020204" pitchFamily="18" charset="0"/>
                <a:cs typeface="Arial" panose="020B0604020202020204" pitchFamily="34" charset="0"/>
              </a:rPr>
              <a:t> </a:t>
            </a:r>
            <a:r>
              <a:rPr lang="en-US" altLang="en-US" sz="5400" b="1" dirty="0" err="1">
                <a:solidFill>
                  <a:srgbClr val="FFFF00"/>
                </a:solidFill>
                <a:latin typeface="UTM Azuki" panose="02040603050506020204" pitchFamily="18" charset="0"/>
                <a:cs typeface="Arial" panose="020B0604020202020204" pitchFamily="34" charset="0"/>
              </a:rPr>
              <a:t>gọi</a:t>
            </a:r>
            <a:r>
              <a:rPr lang="en-US" altLang="en-US" sz="5400" b="1" dirty="0">
                <a:solidFill>
                  <a:srgbClr val="FFFF00"/>
                </a:solidFill>
                <a:latin typeface="UTM Azuki" panose="02040603050506020204" pitchFamily="18" charset="0"/>
                <a:cs typeface="Arial" panose="020B0604020202020204" pitchFamily="34" charset="0"/>
              </a:rPr>
              <a:t> </a:t>
            </a:r>
            <a:r>
              <a:rPr lang="en-US" altLang="en-US" sz="5400" b="1" dirty="0" err="1">
                <a:solidFill>
                  <a:srgbClr val="FFFF00"/>
                </a:solidFill>
                <a:latin typeface="UTM Azuki" panose="02040603050506020204" pitchFamily="18" charset="0"/>
                <a:cs typeface="Arial" panose="020B0604020202020204" pitchFamily="34" charset="0"/>
              </a:rPr>
              <a:t>là</a:t>
            </a:r>
            <a:endParaRPr lang="en-US" altLang="en-US" sz="5400" b="1" dirty="0">
              <a:solidFill>
                <a:srgbClr val="FFFF00"/>
              </a:solidFill>
              <a:latin typeface="UTM Azuki" panose="02040603050506020204" pitchFamily="18" charset="0"/>
              <a:cs typeface="Arial" panose="020B0604020202020204" pitchFamily="34" charset="0"/>
            </a:endParaRPr>
          </a:p>
          <a:p>
            <a:r>
              <a:rPr lang="en-US" altLang="en-US" sz="5400" b="1" dirty="0">
                <a:solidFill>
                  <a:srgbClr val="FFFF00"/>
                </a:solidFill>
                <a:latin typeface="UTM Azuki" panose="02040603050506020204" pitchFamily="18" charset="0"/>
                <a:cs typeface="Arial" panose="020B0604020202020204" pitchFamily="34" charset="0"/>
              </a:rPr>
              <a:t> </a:t>
            </a:r>
            <a:r>
              <a:rPr lang="en-US" altLang="en-US" sz="5400" b="1" dirty="0" err="1">
                <a:solidFill>
                  <a:srgbClr val="FFFF00"/>
                </a:solidFill>
                <a:latin typeface="UTM Azuki" panose="02040603050506020204" pitchFamily="18" charset="0"/>
                <a:cs typeface="Arial" panose="020B0604020202020204" pitchFamily="34" charset="0"/>
              </a:rPr>
              <a:t>câu</a:t>
            </a:r>
            <a:r>
              <a:rPr lang="en-US" altLang="en-US" sz="5400" b="1" dirty="0">
                <a:solidFill>
                  <a:srgbClr val="FFFF00"/>
                </a:solidFill>
                <a:latin typeface="UTM Azuki" panose="02040603050506020204" pitchFamily="18" charset="0"/>
                <a:cs typeface="Arial" panose="020B0604020202020204" pitchFamily="34" charset="0"/>
              </a:rPr>
              <a:t> </a:t>
            </a:r>
            <a:r>
              <a:rPr lang="en-US" altLang="en-US" sz="5400" b="1" dirty="0" err="1">
                <a:solidFill>
                  <a:srgbClr val="FFFF00"/>
                </a:solidFill>
                <a:latin typeface="UTM Azuki" panose="02040603050506020204" pitchFamily="18" charset="0"/>
                <a:cs typeface="Arial" panose="020B0604020202020204" pitchFamily="34" charset="0"/>
              </a:rPr>
              <a:t>gì</a:t>
            </a:r>
            <a:r>
              <a:rPr lang="en-US" altLang="en-US" sz="5400" b="1" dirty="0">
                <a:solidFill>
                  <a:srgbClr val="FFFF00"/>
                </a:solidFill>
                <a:latin typeface="UTM Azuki" panose="02040603050506020204" pitchFamily="18" charset="0"/>
                <a:cs typeface="Arial" panose="020B0604020202020204" pitchFamily="34" charset="0"/>
              </a:rPr>
              <a:t> ?</a:t>
            </a:r>
            <a:endParaRPr lang="en-US" altLang="en-US" sz="5400" b="1" dirty="0">
              <a:solidFill>
                <a:srgbClr val="FFFF00"/>
              </a:solidFill>
              <a:latin typeface="UTM Azuki" panose="02040603050506020204" pitchFamily="18" charset="0"/>
              <a:ea typeface="Arial" panose="020B0604020202020204" pitchFamily="34" charset="0"/>
            </a:endParaRPr>
          </a:p>
        </p:txBody>
      </p:sp>
      <p:sp>
        <p:nvSpPr>
          <p:cNvPr id="10" name="Rectangle 9"/>
          <p:cNvSpPr/>
          <p:nvPr/>
        </p:nvSpPr>
        <p:spPr>
          <a:xfrm>
            <a:off x="4867276" y="3484564"/>
            <a:ext cx="184731" cy="523220"/>
          </a:xfrm>
          <a:prstGeom prst="rect">
            <a:avLst/>
          </a:prstGeom>
          <a:noFill/>
          <a:ln w="9525">
            <a:noFill/>
          </a:ln>
        </p:spPr>
        <p:txBody>
          <a:bodyPr wrap="none">
            <a:spAutoFit/>
          </a:bodyPr>
          <a:lstStyle/>
          <a:p>
            <a:endParaRPr lang="en-US" altLang="en-US" sz="2800" b="1" dirty="0">
              <a:solidFill>
                <a:srgbClr val="0000CC"/>
              </a:solidFill>
              <a:latin typeface="Times New Roman" panose="02020603050405020304" pitchFamily="18" charset="0"/>
              <a:ea typeface="Arial" panose="020B0604020202020204" pitchFamily="34" charset="0"/>
            </a:endParaRPr>
          </a:p>
        </p:txBody>
      </p:sp>
      <p:sp>
        <p:nvSpPr>
          <p:cNvPr id="11" name="Rectangle 10"/>
          <p:cNvSpPr/>
          <p:nvPr/>
        </p:nvSpPr>
        <p:spPr>
          <a:xfrm>
            <a:off x="2736169" y="3056523"/>
            <a:ext cx="6227987" cy="1754326"/>
          </a:xfrm>
          <a:prstGeom prst="rect">
            <a:avLst/>
          </a:prstGeom>
          <a:noFill/>
          <a:ln w="9525">
            <a:noFill/>
          </a:ln>
        </p:spPr>
        <p:txBody>
          <a:bodyPr wrap="none">
            <a:spAutoFit/>
          </a:bodyPr>
          <a:lstStyle/>
          <a:p>
            <a:r>
              <a:rPr lang="en-US" altLang="en-US" sz="5400" b="1" dirty="0" err="1">
                <a:solidFill>
                  <a:srgbClr val="C00000"/>
                </a:solidFill>
                <a:latin typeface="UTM Azuki" panose="02040603050506020204" pitchFamily="18" charset="0"/>
                <a:cs typeface="Arial" panose="020B0604020202020204" pitchFamily="34" charset="0"/>
              </a:rPr>
              <a:t>Câu</a:t>
            </a:r>
            <a:r>
              <a:rPr lang="en-US" altLang="en-US" sz="5400" b="1" dirty="0">
                <a:solidFill>
                  <a:srgbClr val="C00000"/>
                </a:solidFill>
                <a:latin typeface="UTM Azuki" panose="02040603050506020204" pitchFamily="18" charset="0"/>
                <a:cs typeface="Arial" panose="020B0604020202020204" pitchFamily="34" charset="0"/>
              </a:rPr>
              <a:t> </a:t>
            </a:r>
            <a:r>
              <a:rPr lang="en-US" altLang="en-US" sz="5400" b="1" dirty="0" err="1">
                <a:solidFill>
                  <a:srgbClr val="C00000"/>
                </a:solidFill>
                <a:latin typeface="UTM Azuki" panose="02040603050506020204" pitchFamily="18" charset="0"/>
                <a:cs typeface="Arial" panose="020B0604020202020204" pitchFamily="34" charset="0"/>
              </a:rPr>
              <a:t>hỏi</a:t>
            </a:r>
            <a:r>
              <a:rPr lang="en-US" altLang="en-US" sz="5400" b="1" dirty="0">
                <a:solidFill>
                  <a:srgbClr val="C00000"/>
                </a:solidFill>
                <a:latin typeface="UTM Azuki" panose="02040603050506020204" pitchFamily="18" charset="0"/>
                <a:cs typeface="Arial" panose="020B0604020202020204" pitchFamily="34" charset="0"/>
              </a:rPr>
              <a:t> hay </a:t>
            </a:r>
            <a:r>
              <a:rPr lang="en-US" altLang="en-US" sz="5400" b="1" dirty="0" err="1">
                <a:solidFill>
                  <a:srgbClr val="C00000"/>
                </a:solidFill>
                <a:latin typeface="UTM Azuki" panose="02040603050506020204" pitchFamily="18" charset="0"/>
                <a:cs typeface="Arial" panose="020B0604020202020204" pitchFamily="34" charset="0"/>
              </a:rPr>
              <a:t>còn</a:t>
            </a:r>
            <a:r>
              <a:rPr lang="en-US" altLang="en-US" sz="5400" b="1" dirty="0">
                <a:solidFill>
                  <a:srgbClr val="C00000"/>
                </a:solidFill>
                <a:latin typeface="UTM Azuki" panose="02040603050506020204" pitchFamily="18" charset="0"/>
                <a:cs typeface="Arial" panose="020B0604020202020204" pitchFamily="34" charset="0"/>
              </a:rPr>
              <a:t> </a:t>
            </a:r>
            <a:r>
              <a:rPr lang="en-US" altLang="en-US" sz="5400" b="1" dirty="0" err="1">
                <a:solidFill>
                  <a:srgbClr val="C00000"/>
                </a:solidFill>
                <a:latin typeface="UTM Azuki" panose="02040603050506020204" pitchFamily="18" charset="0"/>
                <a:cs typeface="Arial" panose="020B0604020202020204" pitchFamily="34" charset="0"/>
              </a:rPr>
              <a:t>gọi</a:t>
            </a:r>
            <a:r>
              <a:rPr lang="en-US" altLang="en-US" sz="5400" b="1" dirty="0">
                <a:solidFill>
                  <a:srgbClr val="C00000"/>
                </a:solidFill>
                <a:latin typeface="UTM Azuki" panose="02040603050506020204" pitchFamily="18" charset="0"/>
                <a:cs typeface="Arial" panose="020B0604020202020204" pitchFamily="34" charset="0"/>
              </a:rPr>
              <a:t> </a:t>
            </a:r>
            <a:r>
              <a:rPr lang="en-US" altLang="en-US" sz="5400" b="1" dirty="0" err="1">
                <a:solidFill>
                  <a:srgbClr val="C00000"/>
                </a:solidFill>
                <a:latin typeface="UTM Azuki" panose="02040603050506020204" pitchFamily="18" charset="0"/>
                <a:cs typeface="Arial" panose="020B0604020202020204" pitchFamily="34" charset="0"/>
              </a:rPr>
              <a:t>là</a:t>
            </a:r>
            <a:endParaRPr lang="en-US" altLang="en-US" sz="5400" b="1" dirty="0">
              <a:solidFill>
                <a:srgbClr val="C00000"/>
              </a:solidFill>
              <a:latin typeface="UTM Azuki" panose="02040603050506020204" pitchFamily="18" charset="0"/>
              <a:cs typeface="Arial" panose="020B0604020202020204" pitchFamily="34" charset="0"/>
            </a:endParaRPr>
          </a:p>
          <a:p>
            <a:r>
              <a:rPr lang="en-US" altLang="en-US" sz="5400" b="1" dirty="0">
                <a:solidFill>
                  <a:srgbClr val="C00000"/>
                </a:solidFill>
                <a:latin typeface="UTM Azuki" panose="02040603050506020204" pitchFamily="18" charset="0"/>
                <a:cs typeface="Arial" panose="020B0604020202020204" pitchFamily="34" charset="0"/>
              </a:rPr>
              <a:t> </a:t>
            </a:r>
            <a:r>
              <a:rPr lang="en-US" altLang="en-US" sz="5400" b="1" dirty="0" err="1">
                <a:solidFill>
                  <a:srgbClr val="C00000"/>
                </a:solidFill>
                <a:latin typeface="UTM Azuki" panose="02040603050506020204" pitchFamily="18" charset="0"/>
                <a:cs typeface="Arial" panose="020B0604020202020204" pitchFamily="34" charset="0"/>
              </a:rPr>
              <a:t>câu</a:t>
            </a:r>
            <a:r>
              <a:rPr lang="en-US" altLang="en-US" sz="5400" b="1" dirty="0">
                <a:solidFill>
                  <a:srgbClr val="C00000"/>
                </a:solidFill>
                <a:latin typeface="UTM Azuki" panose="02040603050506020204" pitchFamily="18" charset="0"/>
                <a:cs typeface="Arial" panose="020B0604020202020204" pitchFamily="34" charset="0"/>
              </a:rPr>
              <a:t> </a:t>
            </a:r>
            <a:r>
              <a:rPr lang="en-US" altLang="en-US" sz="5400" b="1" dirty="0" err="1">
                <a:solidFill>
                  <a:srgbClr val="C00000"/>
                </a:solidFill>
                <a:latin typeface="UTM Azuki" panose="02040603050506020204" pitchFamily="18" charset="0"/>
                <a:cs typeface="Arial" panose="020B0604020202020204" pitchFamily="34" charset="0"/>
              </a:rPr>
              <a:t>nghi</a:t>
            </a:r>
            <a:r>
              <a:rPr lang="en-US" altLang="en-US" sz="5400" b="1" dirty="0">
                <a:solidFill>
                  <a:srgbClr val="C00000"/>
                </a:solidFill>
                <a:latin typeface="UTM Azuki" panose="02040603050506020204" pitchFamily="18" charset="0"/>
                <a:cs typeface="Arial" panose="020B0604020202020204" pitchFamily="34" charset="0"/>
              </a:rPr>
              <a:t> </a:t>
            </a:r>
            <a:r>
              <a:rPr lang="en-US" altLang="en-US" sz="5400" b="1" dirty="0" err="1">
                <a:solidFill>
                  <a:srgbClr val="C00000"/>
                </a:solidFill>
                <a:latin typeface="UTM Azuki" panose="02040603050506020204" pitchFamily="18" charset="0"/>
                <a:cs typeface="Arial" panose="020B0604020202020204" pitchFamily="34" charset="0"/>
              </a:rPr>
              <a:t>vấn</a:t>
            </a:r>
            <a:r>
              <a:rPr lang="en-US" altLang="en-US" sz="5400" b="1" dirty="0">
                <a:solidFill>
                  <a:srgbClr val="C00000"/>
                </a:solidFill>
                <a:latin typeface="UTM Azuki" panose="02040603050506020204" pitchFamily="18" charset="0"/>
                <a:cs typeface="Arial" panose="020B0604020202020204" pitchFamily="34" charset="0"/>
              </a:rPr>
              <a:t> </a:t>
            </a:r>
            <a:endParaRPr lang="en-US" altLang="en-US" sz="5400" b="1" dirty="0">
              <a:solidFill>
                <a:srgbClr val="C00000"/>
              </a:solidFill>
              <a:latin typeface="UTM Azuki" panose="02040603050506020204" pitchFamily="18" charset="0"/>
              <a:ea typeface="Arial" panose="020B0604020202020204" pitchFamily="34" charset="0"/>
            </a:endParaRPr>
          </a:p>
        </p:txBody>
      </p:sp>
    </p:spTree>
    <p:extLst>
      <p:ext uri="{BB962C8B-B14F-4D97-AF65-F5344CB8AC3E}">
        <p14:creationId xmlns:p14="http://schemas.microsoft.com/office/powerpoint/2010/main" val="931645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Desktop\Nong trai\88547877.jpg"/>
          <p:cNvPicPr>
            <a:picLocks noChangeAspect="1"/>
          </p:cNvPicPr>
          <p:nvPr/>
        </p:nvPicPr>
        <p:blipFill>
          <a:blip r:embed="rId2"/>
          <a:stretch>
            <a:fillRect/>
          </a:stretch>
        </p:blipFill>
        <p:spPr>
          <a:xfrm>
            <a:off x="-88900" y="0"/>
            <a:ext cx="122809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3116231" y="1187450"/>
            <a:ext cx="5440913" cy="1569660"/>
          </a:xfrm>
          <a:prstGeom prst="rect">
            <a:avLst/>
          </a:prstGeom>
          <a:noFill/>
          <a:ln w="9525">
            <a:noFill/>
          </a:ln>
        </p:spPr>
        <p:txBody>
          <a:bodyPr wrap="none">
            <a:spAutoFit/>
          </a:bodyPr>
          <a:lstStyle/>
          <a:p>
            <a:r>
              <a:rPr lang="en-US" altLang="en-US" sz="4800" b="1" dirty="0" err="1">
                <a:solidFill>
                  <a:srgbClr val="FFFF00"/>
                </a:solidFill>
                <a:latin typeface="UTM Azuki" panose="02040603050506020204" pitchFamily="18" charset="0"/>
              </a:rPr>
              <a:t>Khi</a:t>
            </a:r>
            <a:r>
              <a:rPr lang="en-US" altLang="en-US" sz="4800" b="1" dirty="0">
                <a:solidFill>
                  <a:srgbClr val="FFFF00"/>
                </a:solidFill>
                <a:latin typeface="UTM Azuki" panose="02040603050506020204" pitchFamily="18" charset="0"/>
              </a:rPr>
              <a:t> </a:t>
            </a:r>
            <a:r>
              <a:rPr lang="en-US" altLang="en-US" sz="4800" b="1" dirty="0" err="1">
                <a:solidFill>
                  <a:srgbClr val="FFFF00"/>
                </a:solidFill>
                <a:latin typeface="UTM Azuki" panose="02040603050506020204" pitchFamily="18" charset="0"/>
              </a:rPr>
              <a:t>viết</a:t>
            </a:r>
            <a:r>
              <a:rPr lang="en-US" altLang="en-US" sz="4800" b="1" dirty="0">
                <a:solidFill>
                  <a:srgbClr val="FFFF00"/>
                </a:solidFill>
                <a:latin typeface="UTM Azuki" panose="02040603050506020204" pitchFamily="18" charset="0"/>
              </a:rPr>
              <a:t>, </a:t>
            </a:r>
            <a:r>
              <a:rPr lang="en-US" altLang="en-US" sz="4800" b="1" dirty="0" err="1">
                <a:solidFill>
                  <a:srgbClr val="FFFF00"/>
                </a:solidFill>
                <a:latin typeface="UTM Azuki" panose="02040603050506020204" pitchFamily="18" charset="0"/>
              </a:rPr>
              <a:t>cuối</a:t>
            </a:r>
            <a:r>
              <a:rPr lang="en-US" altLang="en-US" sz="4800" b="1" dirty="0">
                <a:solidFill>
                  <a:srgbClr val="FFFF00"/>
                </a:solidFill>
                <a:latin typeface="UTM Azuki" panose="02040603050506020204" pitchFamily="18" charset="0"/>
              </a:rPr>
              <a:t> </a:t>
            </a:r>
            <a:r>
              <a:rPr lang="en-US" altLang="en-US" sz="4800" b="1" dirty="0" err="1">
                <a:solidFill>
                  <a:srgbClr val="FFFF00"/>
                </a:solidFill>
                <a:latin typeface="UTM Azuki" panose="02040603050506020204" pitchFamily="18" charset="0"/>
              </a:rPr>
              <a:t>câu</a:t>
            </a:r>
            <a:r>
              <a:rPr lang="en-US" altLang="en-US" sz="4800" b="1" dirty="0">
                <a:solidFill>
                  <a:srgbClr val="FFFF00"/>
                </a:solidFill>
                <a:latin typeface="UTM Azuki" panose="02040603050506020204" pitchFamily="18" charset="0"/>
              </a:rPr>
              <a:t> </a:t>
            </a:r>
            <a:r>
              <a:rPr lang="en-US" altLang="en-US" sz="4800" b="1" dirty="0" err="1">
                <a:solidFill>
                  <a:srgbClr val="FFFF00"/>
                </a:solidFill>
                <a:latin typeface="UTM Azuki" panose="02040603050506020204" pitchFamily="18" charset="0"/>
              </a:rPr>
              <a:t>hỏi</a:t>
            </a:r>
            <a:r>
              <a:rPr lang="en-US" altLang="en-US" sz="4800" b="1" dirty="0">
                <a:solidFill>
                  <a:srgbClr val="FFFF00"/>
                </a:solidFill>
                <a:latin typeface="UTM Azuki" panose="02040603050506020204" pitchFamily="18" charset="0"/>
              </a:rPr>
              <a:t> </a:t>
            </a:r>
          </a:p>
          <a:p>
            <a:r>
              <a:rPr lang="en-US" altLang="en-US" sz="4800" b="1" dirty="0" err="1">
                <a:solidFill>
                  <a:srgbClr val="FFFF00"/>
                </a:solidFill>
                <a:latin typeface="UTM Azuki" panose="02040603050506020204" pitchFamily="18" charset="0"/>
              </a:rPr>
              <a:t>có</a:t>
            </a:r>
            <a:r>
              <a:rPr lang="en-US" altLang="en-US" sz="4800" b="1" dirty="0">
                <a:solidFill>
                  <a:srgbClr val="FFFF00"/>
                </a:solidFill>
                <a:latin typeface="UTM Azuki" panose="02040603050506020204" pitchFamily="18" charset="0"/>
              </a:rPr>
              <a:t> </a:t>
            </a:r>
            <a:r>
              <a:rPr lang="en-US" altLang="en-US" sz="4800" b="1" dirty="0" err="1">
                <a:solidFill>
                  <a:srgbClr val="FFFF00"/>
                </a:solidFill>
                <a:latin typeface="UTM Azuki" panose="02040603050506020204" pitchFamily="18" charset="0"/>
              </a:rPr>
              <a:t>dấu</a:t>
            </a:r>
            <a:r>
              <a:rPr lang="en-US" altLang="en-US" sz="4800" b="1" dirty="0">
                <a:solidFill>
                  <a:srgbClr val="FFFF00"/>
                </a:solidFill>
                <a:latin typeface="UTM Azuki" panose="02040603050506020204" pitchFamily="18" charset="0"/>
              </a:rPr>
              <a:t> </a:t>
            </a:r>
            <a:r>
              <a:rPr lang="en-US" altLang="en-US" sz="4800" b="1" dirty="0" err="1">
                <a:solidFill>
                  <a:srgbClr val="FFFF00"/>
                </a:solidFill>
                <a:latin typeface="UTM Azuki" panose="02040603050506020204" pitchFamily="18" charset="0"/>
              </a:rPr>
              <a:t>gì</a:t>
            </a:r>
            <a:r>
              <a:rPr lang="en-US" altLang="en-US" sz="4800" b="1" dirty="0">
                <a:solidFill>
                  <a:srgbClr val="FFFF00"/>
                </a:solidFill>
                <a:latin typeface="UTM Azuki" panose="02040603050506020204" pitchFamily="18" charset="0"/>
              </a:rPr>
              <a:t> ? </a:t>
            </a:r>
          </a:p>
        </p:txBody>
      </p:sp>
      <p:sp>
        <p:nvSpPr>
          <p:cNvPr id="11" name="Rectangle 10"/>
          <p:cNvSpPr/>
          <p:nvPr/>
        </p:nvSpPr>
        <p:spPr>
          <a:xfrm>
            <a:off x="2976531" y="3124200"/>
            <a:ext cx="5440913" cy="1569660"/>
          </a:xfrm>
          <a:prstGeom prst="rect">
            <a:avLst/>
          </a:prstGeom>
          <a:noFill/>
          <a:ln w="9525">
            <a:noFill/>
          </a:ln>
        </p:spPr>
        <p:txBody>
          <a:bodyPr wrap="none">
            <a:spAutoFit/>
          </a:bodyPr>
          <a:lstStyle/>
          <a:p>
            <a:r>
              <a:rPr lang="en-US" altLang="en-US" sz="4800" b="1" dirty="0" err="1">
                <a:solidFill>
                  <a:srgbClr val="C00000"/>
                </a:solidFill>
                <a:latin typeface="UTM Azuki" panose="02040603050506020204" pitchFamily="18" charset="0"/>
              </a:rPr>
              <a:t>Khi</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viết</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cuối</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câu</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hỏi</a:t>
            </a:r>
            <a:r>
              <a:rPr lang="en-US" altLang="en-US" sz="4800" b="1" dirty="0">
                <a:solidFill>
                  <a:srgbClr val="C00000"/>
                </a:solidFill>
                <a:latin typeface="UTM Azuki" panose="02040603050506020204" pitchFamily="18" charset="0"/>
              </a:rPr>
              <a:t> </a:t>
            </a:r>
          </a:p>
          <a:p>
            <a:r>
              <a:rPr lang="en-US" altLang="en-US" sz="4800" b="1" dirty="0" err="1">
                <a:solidFill>
                  <a:srgbClr val="C00000"/>
                </a:solidFill>
                <a:latin typeface="UTM Azuki" panose="02040603050506020204" pitchFamily="18" charset="0"/>
              </a:rPr>
              <a:t>có</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dấu</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chấm</a:t>
            </a:r>
            <a:r>
              <a:rPr lang="en-US" altLang="en-US" sz="4800" b="1" dirty="0">
                <a:solidFill>
                  <a:srgbClr val="C00000"/>
                </a:solidFill>
                <a:latin typeface="UTM Azuki" panose="02040603050506020204" pitchFamily="18" charset="0"/>
              </a:rPr>
              <a:t> </a:t>
            </a:r>
            <a:r>
              <a:rPr lang="en-US" altLang="en-US" sz="4800" b="1" dirty="0" err="1">
                <a:solidFill>
                  <a:srgbClr val="C00000"/>
                </a:solidFill>
                <a:latin typeface="UTM Azuki" panose="02040603050506020204" pitchFamily="18" charset="0"/>
              </a:rPr>
              <a:t>hỏi</a:t>
            </a:r>
            <a:r>
              <a:rPr lang="en-US" altLang="en-US" sz="4800" b="1" dirty="0">
                <a:solidFill>
                  <a:srgbClr val="C00000"/>
                </a:solidFill>
                <a:latin typeface="UTM Azuki" panose="02040603050506020204" pitchFamily="18" charset="0"/>
              </a:rPr>
              <a:t> (?)</a:t>
            </a:r>
          </a:p>
        </p:txBody>
      </p:sp>
      <p:pic>
        <p:nvPicPr>
          <p:cNvPr id="12"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8045249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esktop\Nong trai\88547877.jpg"/>
          <p:cNvPicPr>
            <a:picLocks noChangeAspect="1"/>
          </p:cNvPicPr>
          <p:nvPr/>
        </p:nvPicPr>
        <p:blipFill>
          <a:blip r:embed="rId2"/>
          <a:stretch>
            <a:fillRect/>
          </a:stretch>
        </p:blipFill>
        <p:spPr>
          <a:xfrm>
            <a:off x="152400" y="3315"/>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981200" y="-1752600"/>
            <a:ext cx="8534400" cy="4876800"/>
          </a:xfrm>
          <a:prstGeom prst="rect">
            <a:avLst/>
          </a:prstGeom>
          <a:noFill/>
          <a:ln w="9525">
            <a:noFill/>
          </a:ln>
        </p:spPr>
      </p:pic>
      <p:sp>
        <p:nvSpPr>
          <p:cNvPr id="12" name="Rectangle 11"/>
          <p:cNvSpPr/>
          <p:nvPr/>
        </p:nvSpPr>
        <p:spPr>
          <a:xfrm>
            <a:off x="3200400" y="1131888"/>
            <a:ext cx="6527800" cy="830997"/>
          </a:xfrm>
          <a:prstGeom prst="rect">
            <a:avLst/>
          </a:prstGeom>
          <a:noFill/>
          <a:ln w="9525">
            <a:noFill/>
          </a:ln>
        </p:spPr>
        <p:txBody>
          <a:bodyPr wrap="square">
            <a:spAutoFit/>
          </a:bodyPr>
          <a:lstStyle/>
          <a:p>
            <a:r>
              <a:rPr lang="en-US" altLang="en-US" sz="4800" b="1" dirty="0" err="1">
                <a:solidFill>
                  <a:srgbClr val="FFFF00"/>
                </a:solidFill>
                <a:latin typeface="UTM Azuki" panose="02040603050506020204" pitchFamily="18" charset="0"/>
                <a:cs typeface="Arial" panose="020B0604020202020204" pitchFamily="34" charset="0"/>
              </a:rPr>
              <a:t>Câu</a:t>
            </a:r>
            <a:r>
              <a:rPr lang="en-US" altLang="en-US" sz="4800" b="1" dirty="0">
                <a:solidFill>
                  <a:srgbClr val="FFFF00"/>
                </a:solidFill>
                <a:latin typeface="UTM Azuki" panose="02040603050506020204" pitchFamily="18" charset="0"/>
                <a:cs typeface="Arial" panose="020B0604020202020204" pitchFamily="34" charset="0"/>
              </a:rPr>
              <a:t> </a:t>
            </a:r>
            <a:r>
              <a:rPr lang="en-US" altLang="en-US" sz="4800" b="1" dirty="0" err="1">
                <a:solidFill>
                  <a:srgbClr val="FFFF00"/>
                </a:solidFill>
                <a:latin typeface="UTM Azuki" panose="02040603050506020204" pitchFamily="18" charset="0"/>
                <a:cs typeface="Arial" panose="020B0604020202020204" pitchFamily="34" charset="0"/>
              </a:rPr>
              <a:t>hỏi</a:t>
            </a:r>
            <a:r>
              <a:rPr lang="en-US" altLang="en-US" sz="4800" b="1" dirty="0">
                <a:solidFill>
                  <a:srgbClr val="FFFF00"/>
                </a:solidFill>
                <a:latin typeface="UTM Azuki" panose="02040603050506020204" pitchFamily="18" charset="0"/>
                <a:cs typeface="Arial" panose="020B0604020202020204" pitchFamily="34" charset="0"/>
              </a:rPr>
              <a:t> </a:t>
            </a:r>
            <a:r>
              <a:rPr lang="en-US" altLang="en-US" sz="4800" b="1" dirty="0" err="1">
                <a:solidFill>
                  <a:srgbClr val="FFFF00"/>
                </a:solidFill>
                <a:latin typeface="UTM Azuki" panose="02040603050506020204" pitchFamily="18" charset="0"/>
                <a:cs typeface="Arial" panose="020B0604020202020204" pitchFamily="34" charset="0"/>
              </a:rPr>
              <a:t>dùng</a:t>
            </a:r>
            <a:r>
              <a:rPr lang="en-US" altLang="en-US" sz="4800" b="1" dirty="0">
                <a:solidFill>
                  <a:srgbClr val="FFFF00"/>
                </a:solidFill>
                <a:latin typeface="UTM Azuki" panose="02040603050506020204" pitchFamily="18" charset="0"/>
                <a:cs typeface="Arial" panose="020B0604020202020204" pitchFamily="34" charset="0"/>
              </a:rPr>
              <a:t> </a:t>
            </a:r>
            <a:r>
              <a:rPr lang="en-US" altLang="en-US" sz="4800" b="1" dirty="0" err="1">
                <a:solidFill>
                  <a:srgbClr val="FFFF00"/>
                </a:solidFill>
                <a:latin typeface="UTM Azuki" panose="02040603050506020204" pitchFamily="18" charset="0"/>
                <a:cs typeface="Arial" panose="020B0604020202020204" pitchFamily="34" charset="0"/>
              </a:rPr>
              <a:t>để</a:t>
            </a:r>
            <a:r>
              <a:rPr lang="en-US" altLang="en-US" sz="4800" b="1" dirty="0">
                <a:solidFill>
                  <a:srgbClr val="FFFF00"/>
                </a:solidFill>
                <a:latin typeface="UTM Azuki" panose="02040603050506020204" pitchFamily="18" charset="0"/>
                <a:cs typeface="Arial" panose="020B0604020202020204" pitchFamily="34" charset="0"/>
              </a:rPr>
              <a:t> </a:t>
            </a:r>
            <a:r>
              <a:rPr lang="en-US" altLang="en-US" sz="4800" b="1" dirty="0" err="1">
                <a:solidFill>
                  <a:srgbClr val="FFFF00"/>
                </a:solidFill>
                <a:latin typeface="UTM Azuki" panose="02040603050506020204" pitchFamily="18" charset="0"/>
                <a:cs typeface="Arial" panose="020B0604020202020204" pitchFamily="34" charset="0"/>
              </a:rPr>
              <a:t>làm</a:t>
            </a:r>
            <a:r>
              <a:rPr lang="en-US" altLang="en-US" sz="4800" b="1" dirty="0">
                <a:solidFill>
                  <a:srgbClr val="FFFF00"/>
                </a:solidFill>
                <a:latin typeface="UTM Azuki" panose="02040603050506020204" pitchFamily="18" charset="0"/>
                <a:cs typeface="Arial" panose="020B0604020202020204" pitchFamily="34" charset="0"/>
              </a:rPr>
              <a:t> </a:t>
            </a:r>
            <a:r>
              <a:rPr lang="en-US" altLang="en-US" sz="4800" b="1" dirty="0" err="1">
                <a:solidFill>
                  <a:srgbClr val="FFFF00"/>
                </a:solidFill>
                <a:latin typeface="UTM Azuki" panose="02040603050506020204" pitchFamily="18" charset="0"/>
                <a:cs typeface="Arial" panose="020B0604020202020204" pitchFamily="34" charset="0"/>
              </a:rPr>
              <a:t>gì</a:t>
            </a:r>
            <a:r>
              <a:rPr lang="en-US" altLang="en-US" sz="4800" b="1" dirty="0">
                <a:solidFill>
                  <a:srgbClr val="FFFF00"/>
                </a:solidFill>
                <a:latin typeface="UTM Azuki" panose="02040603050506020204" pitchFamily="18" charset="0"/>
                <a:cs typeface="Arial" panose="020B0604020202020204" pitchFamily="34" charset="0"/>
              </a:rPr>
              <a:t> ?</a:t>
            </a:r>
            <a:endParaRPr lang="en-US" altLang="en-US" sz="4800" b="1" dirty="0">
              <a:solidFill>
                <a:srgbClr val="FFFF00"/>
              </a:solidFill>
              <a:latin typeface="UTM Azuki" panose="02040603050506020204" pitchFamily="18" charset="0"/>
              <a:ea typeface="Arial" panose="020B0604020202020204" pitchFamily="34" charset="0"/>
            </a:endParaRPr>
          </a:p>
        </p:txBody>
      </p:sp>
      <p:sp>
        <p:nvSpPr>
          <p:cNvPr id="8" name="Rectangle 7"/>
          <p:cNvSpPr/>
          <p:nvPr/>
        </p:nvSpPr>
        <p:spPr>
          <a:xfrm>
            <a:off x="2743200" y="3037684"/>
            <a:ext cx="5791200" cy="1569660"/>
          </a:xfrm>
          <a:prstGeom prst="rect">
            <a:avLst/>
          </a:prstGeom>
          <a:noFill/>
          <a:ln w="9525">
            <a:noFill/>
          </a:ln>
        </p:spPr>
        <p:txBody>
          <a:bodyPr>
            <a:spAutoFit/>
          </a:bodyPr>
          <a:lstStyle/>
          <a:p>
            <a:r>
              <a:rPr lang="en-US" altLang="en-US" sz="4800" b="1" dirty="0" err="1">
                <a:solidFill>
                  <a:srgbClr val="C00000"/>
                </a:solidFill>
                <a:latin typeface="UTM Azuki" panose="02040603050506020204" pitchFamily="18" charset="0"/>
                <a:cs typeface="Arial" panose="020B0604020202020204" pitchFamily="34" charset="0"/>
              </a:rPr>
              <a:t>Câu</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hỏi</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dùng</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để</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hỏi</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về</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những</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điều</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chưa</a:t>
            </a:r>
            <a:r>
              <a:rPr lang="en-US" altLang="en-US" sz="4800" b="1" dirty="0">
                <a:solidFill>
                  <a:srgbClr val="C00000"/>
                </a:solidFill>
                <a:latin typeface="UTM Azuki" panose="02040603050506020204" pitchFamily="18" charset="0"/>
                <a:cs typeface="Arial" panose="020B0604020202020204" pitchFamily="34" charset="0"/>
              </a:rPr>
              <a:t> </a:t>
            </a:r>
            <a:r>
              <a:rPr lang="en-US" altLang="en-US" sz="4800" b="1" dirty="0" err="1">
                <a:solidFill>
                  <a:srgbClr val="C00000"/>
                </a:solidFill>
                <a:latin typeface="UTM Azuki" panose="02040603050506020204" pitchFamily="18" charset="0"/>
                <a:cs typeface="Arial" panose="020B0604020202020204" pitchFamily="34" charset="0"/>
              </a:rPr>
              <a:t>biết</a:t>
            </a:r>
            <a:r>
              <a:rPr lang="en-US" altLang="en-US" sz="4800" b="1" dirty="0">
                <a:solidFill>
                  <a:srgbClr val="C00000"/>
                </a:solidFill>
                <a:latin typeface="UTM Azuki" panose="02040603050506020204" pitchFamily="18" charset="0"/>
                <a:cs typeface="Arial" panose="020B0604020202020204" pitchFamily="34" charset="0"/>
              </a:rPr>
              <a:t>.</a:t>
            </a:r>
            <a:endParaRPr lang="en-US" altLang="en-US" sz="4800" b="1" dirty="0">
              <a:solidFill>
                <a:srgbClr val="C00000"/>
              </a:solidFill>
              <a:latin typeface="UTM Azuki" panose="02040603050506020204" pitchFamily="18" charset="0"/>
              <a:ea typeface="Arial" panose="020B0604020202020204" pitchFamily="34" charset="0"/>
            </a:endParaRPr>
          </a:p>
        </p:txBody>
      </p:sp>
      <p:pic>
        <p:nvPicPr>
          <p:cNvPr id="9"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4286712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1032</TotalTime>
  <Words>922</Words>
  <Application>Microsoft Office PowerPoint</Application>
  <PresentationFormat>Widescreen</PresentationFormat>
  <Paragraphs>118</Paragraphs>
  <Slides>26</Slides>
  <Notes>11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UTM Aristote</vt:lpstr>
      <vt:lpstr>Bahnschrift SemiBold Condensed</vt:lpstr>
      <vt:lpstr>等线</vt:lpstr>
      <vt:lpstr>UTM A&amp;S Heartbeat</vt:lpstr>
      <vt:lpstr>Times New Roman</vt:lpstr>
      <vt:lpstr>UTM Amerika Sans</vt:lpstr>
      <vt:lpstr>UTM Cooper Black</vt:lpstr>
      <vt:lpstr>MV Boli</vt:lpstr>
      <vt:lpstr>Cambria</vt:lpstr>
      <vt:lpstr>Arial</vt:lpstr>
      <vt:lpstr>UTM Androgyne</vt:lpstr>
      <vt:lpstr>Magneto</vt:lpstr>
      <vt:lpstr>UTM Aquarelle</vt:lpstr>
      <vt:lpstr>UTM Azuki</vt:lpstr>
      <vt:lpstr>UTM Alba Matter</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QUỲNH NHƯ</dc:creator>
  <cp:keywords>MĂNG NON TEAM</cp:keywords>
  <cp:lastModifiedBy>Vân Nguyễn</cp:lastModifiedBy>
  <cp:revision>119</cp:revision>
  <dcterms:created xsi:type="dcterms:W3CDTF">2017-08-18T03:02:00Z</dcterms:created>
  <dcterms:modified xsi:type="dcterms:W3CDTF">2021-12-01T13:37:12Z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