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audio2.wav" ContentType="audio/x-wav"/>
  <Override PartName="/ppt/media/audio3.wav" ContentType="audio/x-wav"/>
  <Override PartName="/ppt/media/audio4.wav" ContentType="audio/x-wav"/>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6"/>
  </p:notesMasterIdLst>
  <p:sldIdLst>
    <p:sldId id="276" r:id="rId2"/>
    <p:sldId id="280" r:id="rId3"/>
    <p:sldId id="281" r:id="rId4"/>
    <p:sldId id="304" r:id="rId5"/>
    <p:sldId id="305" r:id="rId6"/>
    <p:sldId id="306" r:id="rId7"/>
    <p:sldId id="312" r:id="rId8"/>
    <p:sldId id="309" r:id="rId9"/>
    <p:sldId id="307" r:id="rId10"/>
    <p:sldId id="308" r:id="rId11"/>
    <p:sldId id="310" r:id="rId12"/>
    <p:sldId id="331" r:id="rId13"/>
    <p:sldId id="332" r:id="rId14"/>
    <p:sldId id="333" r:id="rId15"/>
    <p:sldId id="334" r:id="rId16"/>
    <p:sldId id="313" r:id="rId17"/>
    <p:sldId id="335" r:id="rId18"/>
    <p:sldId id="336" r:id="rId19"/>
    <p:sldId id="337" r:id="rId20"/>
    <p:sldId id="338" r:id="rId21"/>
    <p:sldId id="339" r:id="rId22"/>
    <p:sldId id="330" r:id="rId23"/>
    <p:sldId id="342" r:id="rId24"/>
    <p:sldId id="343" r:id="rId25"/>
  </p:sldIdLst>
  <p:sldSz cx="12192000" cy="6858000"/>
  <p:notesSz cx="6858000" cy="9144000"/>
  <p:embeddedFontLst>
    <p:embeddedFont>
      <p:font typeface="字魂59号-创粗黑" panose="00000500000000000000" charset="-122"/>
      <p:regular r:id="rId27"/>
    </p:embeddedFont>
    <p:embeddedFont>
      <p:font typeface="Bahnschrift SemiBold Condensed" panose="020B0502040204020203" pitchFamily="34" charset="0"/>
      <p:bold r:id="rId28"/>
    </p:embeddedFont>
    <p:embeddedFont>
      <p:font typeface="Cambria" panose="02040503050406030204" pitchFamily="18" charset="0"/>
      <p:regular r:id="rId29"/>
      <p:bold r:id="rId30"/>
      <p:italic r:id="rId31"/>
      <p:boldItalic r:id="rId32"/>
    </p:embeddedFont>
    <p:embeddedFont>
      <p:font typeface="Ubuntu Light" panose="020B0604020202020204" charset="0"/>
      <p:regular r:id="rId33"/>
    </p:embeddedFont>
    <p:embeddedFont>
      <p:font typeface="UTM A&amp;S Graceland" panose="02040603050506020204" pitchFamily="18" charset="0"/>
      <p:regular r:id="rId34"/>
    </p:embeddedFont>
    <p:embeddedFont>
      <p:font typeface="UTM A&amp;S Heartbeat" panose="02040603050506020204" pitchFamily="18" charset="0"/>
      <p:regular r:id="rId35"/>
    </p:embeddedFont>
    <p:embeddedFont>
      <p:font typeface="UTM Alba Matter" panose="02040603050506020204" pitchFamily="18" charset="0"/>
      <p:regular r:id="rId36"/>
    </p:embeddedFont>
    <p:embeddedFont>
      <p:font typeface="UTM Ambrose" panose="02040603050506020204" pitchFamily="18" charset="0"/>
      <p:regular r:id="rId37"/>
    </p:embeddedFont>
    <p:embeddedFont>
      <p:font typeface="UTM Amerika Sans" panose="02040603050506020204" pitchFamily="18" charset="0"/>
      <p:regular r:id="rId38"/>
    </p:embeddedFont>
    <p:embeddedFont>
      <p:font typeface="UTM Androgyne" panose="02040603050506020204" pitchFamily="18" charset="0"/>
      <p:regular r:id="rId39"/>
    </p:embeddedFont>
    <p:embeddedFont>
      <p:font typeface="UTM Aquarelle" panose="02040603050506020204" pitchFamily="18" charset="0"/>
      <p:regular r:id="rId40"/>
    </p:embeddedFont>
    <p:embeddedFont>
      <p:font typeface="UTM Aristote" panose="02040603050506020204" pitchFamily="18" charset="0"/>
      <p:regular r:id="rId41"/>
    </p:embeddedFont>
    <p:embeddedFont>
      <p:font typeface="UTM Azuki" panose="02040603050506020204" pitchFamily="18" charset="0"/>
      <p:regular r:id="rId42"/>
    </p:embeddedFont>
    <p:embeddedFont>
      <p:font typeface="UTM Beautiful Caps" panose="02040603050506020204" pitchFamily="18" charset="0"/>
      <p:regular r:id="rId43"/>
    </p:embeddedFont>
    <p:embeddedFont>
      <p:font typeface="UTM Cafeta" panose="02040603050506020204" pitchFamily="18" charset="0"/>
      <p:regular r:id="rId44"/>
    </p:embeddedFont>
    <p:embeddedFont>
      <p:font typeface="UTM Cancel" panose="02040603050506020204" pitchFamily="18" charset="0"/>
      <p:regular r:id="rId45"/>
    </p:embeddedFont>
    <p:embeddedFont>
      <p:font typeface="UTM Cookies" panose="02040603050506020204" pitchFamily="18" charset="0"/>
      <p:regular r:id="rId46"/>
    </p:embeddedFont>
    <p:embeddedFont>
      <p:font typeface="UTM Tam Le" panose="02040603050506020204" pitchFamily="18" charset="0"/>
      <p:regular r:id="rId47"/>
    </p:embeddedFont>
    <p:embeddedFont>
      <p:font typeface="Wide Latin" panose="020A0A07050505020404" pitchFamily="18" charset="0"/>
      <p:regular r:id="rId48"/>
    </p:embeddedFont>
  </p:embeddedFontLst>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663"/>
    <a:srgbClr val="12735D"/>
    <a:srgbClr val="FFFFFF"/>
    <a:srgbClr val="EA3B3A"/>
    <a:srgbClr val="83B07B"/>
    <a:srgbClr val="FFF9E2"/>
    <a:srgbClr val="F4BD80"/>
    <a:srgbClr val="B5D8DC"/>
    <a:srgbClr val="F8EFE7"/>
    <a:srgbClr val="F2DC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04" autoAdjust="0"/>
    <p:restoredTop sz="94660"/>
  </p:normalViewPr>
  <p:slideViewPr>
    <p:cSldViewPr>
      <p:cViewPr varScale="1">
        <p:scale>
          <a:sx n="55" d="100"/>
          <a:sy n="55" d="100"/>
        </p:scale>
        <p:origin x="956" y="4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9.xml"/><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D02982EF-6D29-482D-B595-E657060E1A94}" type="datetimeFigureOut">
              <a:rPr lang="zh-CN" altLang="en-US" smtClean="0"/>
              <a:pPr/>
              <a:t>2021/12/3</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E84E2E59-1352-4F46-8DA2-FEE878BBA3F0}" type="slidenum">
              <a:rPr lang="zh-CN" altLang="en-US" smtClean="0"/>
              <a:pPr/>
              <a:t>‹#›</a:t>
            </a:fld>
            <a:endParaRPr lang="zh-CN" altLang="en-US" dirty="0"/>
          </a:p>
        </p:txBody>
      </p:sp>
    </p:spTree>
    <p:extLst>
      <p:ext uri="{BB962C8B-B14F-4D97-AF65-F5344CB8AC3E}">
        <p14:creationId xmlns:p14="http://schemas.microsoft.com/office/powerpoint/2010/main" val="2366636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1pPr>
    <a:lvl2pPr marL="4572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2pPr>
    <a:lvl3pPr marL="9144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3pPr>
    <a:lvl4pPr marL="13716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4pPr>
    <a:lvl5pPr marL="18288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4E2E59-1352-4F46-8DA2-FEE878BBA3F0}" type="slidenum">
              <a:rPr lang="zh-CN" altLang="en-US" smtClean="0"/>
              <a:pPr/>
              <a:t>1</a:t>
            </a:fld>
            <a:endParaRPr lang="zh-CN" altLang="en-US" dirty="0"/>
          </a:p>
        </p:txBody>
      </p:sp>
    </p:spTree>
    <p:extLst>
      <p:ext uri="{BB962C8B-B14F-4D97-AF65-F5344CB8AC3E}">
        <p14:creationId xmlns:p14="http://schemas.microsoft.com/office/powerpoint/2010/main" val="2151013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4E2E59-1352-4F46-8DA2-FEE878BBA3F0}" type="slidenum">
              <a:rPr lang="zh-CN" altLang="en-US" smtClean="0"/>
              <a:pPr/>
              <a:t>10</a:t>
            </a:fld>
            <a:endParaRPr lang="zh-CN" altLang="en-US" dirty="0"/>
          </a:p>
        </p:txBody>
      </p:sp>
    </p:spTree>
    <p:extLst>
      <p:ext uri="{BB962C8B-B14F-4D97-AF65-F5344CB8AC3E}">
        <p14:creationId xmlns:p14="http://schemas.microsoft.com/office/powerpoint/2010/main" val="1295263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4E2E59-1352-4F46-8DA2-FEE878BBA3F0}" type="slidenum">
              <a:rPr lang="zh-CN" altLang="en-US" smtClean="0"/>
              <a:pPr/>
              <a:t>11</a:t>
            </a:fld>
            <a:endParaRPr lang="zh-CN" altLang="en-US" dirty="0"/>
          </a:p>
        </p:txBody>
      </p:sp>
    </p:spTree>
    <p:extLst>
      <p:ext uri="{BB962C8B-B14F-4D97-AF65-F5344CB8AC3E}">
        <p14:creationId xmlns:p14="http://schemas.microsoft.com/office/powerpoint/2010/main" val="2660859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4E2E59-1352-4F46-8DA2-FEE878BBA3F0}" type="slidenum">
              <a:rPr lang="zh-CN" altLang="en-US" smtClean="0"/>
              <a:pPr/>
              <a:t>12</a:t>
            </a:fld>
            <a:endParaRPr lang="zh-CN" altLang="en-US" dirty="0"/>
          </a:p>
        </p:txBody>
      </p:sp>
    </p:spTree>
    <p:extLst>
      <p:ext uri="{BB962C8B-B14F-4D97-AF65-F5344CB8AC3E}">
        <p14:creationId xmlns:p14="http://schemas.microsoft.com/office/powerpoint/2010/main" val="1693841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4E2E59-1352-4F46-8DA2-FEE878BBA3F0}" type="slidenum">
              <a:rPr lang="zh-CN" altLang="en-US" smtClean="0"/>
              <a:pPr/>
              <a:t>13</a:t>
            </a:fld>
            <a:endParaRPr lang="zh-CN" altLang="en-US" dirty="0"/>
          </a:p>
        </p:txBody>
      </p:sp>
    </p:spTree>
    <p:extLst>
      <p:ext uri="{BB962C8B-B14F-4D97-AF65-F5344CB8AC3E}">
        <p14:creationId xmlns:p14="http://schemas.microsoft.com/office/powerpoint/2010/main" val="4203945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4E2E59-1352-4F46-8DA2-FEE878BBA3F0}" type="slidenum">
              <a:rPr lang="zh-CN" altLang="en-US" smtClean="0"/>
              <a:pPr/>
              <a:t>14</a:t>
            </a:fld>
            <a:endParaRPr lang="zh-CN" altLang="en-US" dirty="0"/>
          </a:p>
        </p:txBody>
      </p:sp>
    </p:spTree>
    <p:extLst>
      <p:ext uri="{BB962C8B-B14F-4D97-AF65-F5344CB8AC3E}">
        <p14:creationId xmlns:p14="http://schemas.microsoft.com/office/powerpoint/2010/main" val="1536068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4E2E59-1352-4F46-8DA2-FEE878BBA3F0}" type="slidenum">
              <a:rPr lang="zh-CN" altLang="en-US" smtClean="0"/>
              <a:pPr/>
              <a:t>15</a:t>
            </a:fld>
            <a:endParaRPr lang="zh-CN" altLang="en-US" dirty="0"/>
          </a:p>
        </p:txBody>
      </p:sp>
    </p:spTree>
    <p:extLst>
      <p:ext uri="{BB962C8B-B14F-4D97-AF65-F5344CB8AC3E}">
        <p14:creationId xmlns:p14="http://schemas.microsoft.com/office/powerpoint/2010/main" val="41436627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4E2E59-1352-4F46-8DA2-FEE878BBA3F0}" type="slidenum">
              <a:rPr lang="zh-CN" altLang="en-US" smtClean="0"/>
              <a:pPr/>
              <a:t>16</a:t>
            </a:fld>
            <a:endParaRPr lang="zh-CN" altLang="en-US" dirty="0"/>
          </a:p>
        </p:txBody>
      </p:sp>
    </p:spTree>
    <p:extLst>
      <p:ext uri="{BB962C8B-B14F-4D97-AF65-F5344CB8AC3E}">
        <p14:creationId xmlns:p14="http://schemas.microsoft.com/office/powerpoint/2010/main" val="465338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E602FCF-448E-419E-82E4-12DAE3C8EF89}" type="slidenum">
              <a:rPr lang="en-US" smtClean="0"/>
              <a:t>17</a:t>
            </a:fld>
            <a:endParaRPr lang="en-US"/>
          </a:p>
        </p:txBody>
      </p:sp>
    </p:spTree>
    <p:extLst>
      <p:ext uri="{BB962C8B-B14F-4D97-AF65-F5344CB8AC3E}">
        <p14:creationId xmlns:p14="http://schemas.microsoft.com/office/powerpoint/2010/main" val="1207332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mỗi hộp để tới câu hỏi</a:t>
            </a:r>
          </a:p>
          <a:p>
            <a:r>
              <a:rPr lang="en-US" baseline="0"/>
              <a:t>Click vào mũi tên để tới bài học</a:t>
            </a:r>
            <a:endParaRPr lang="en-US"/>
          </a:p>
        </p:txBody>
      </p:sp>
    </p:spTree>
    <p:extLst>
      <p:ext uri="{BB962C8B-B14F-4D97-AF65-F5344CB8AC3E}">
        <p14:creationId xmlns:p14="http://schemas.microsoft.com/office/powerpoint/2010/main" val="1412470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hộp quà để quay về</a:t>
            </a:r>
            <a:endParaRPr lang="en-US"/>
          </a:p>
        </p:txBody>
      </p:sp>
    </p:spTree>
    <p:extLst>
      <p:ext uri="{BB962C8B-B14F-4D97-AF65-F5344CB8AC3E}">
        <p14:creationId xmlns:p14="http://schemas.microsoft.com/office/powerpoint/2010/main" val="3018307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4E2E59-1352-4F46-8DA2-FEE878BBA3F0}" type="slidenum">
              <a:rPr lang="zh-CN" altLang="en-US" smtClean="0"/>
              <a:pPr/>
              <a:t>2</a:t>
            </a:fld>
            <a:endParaRPr lang="zh-CN" altLang="en-US" dirty="0"/>
          </a:p>
        </p:txBody>
      </p:sp>
    </p:spTree>
    <p:extLst>
      <p:ext uri="{BB962C8B-B14F-4D97-AF65-F5344CB8AC3E}">
        <p14:creationId xmlns:p14="http://schemas.microsoft.com/office/powerpoint/2010/main" val="10483736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hộp quà để quay về</a:t>
            </a:r>
            <a:endParaRPr lang="en-US"/>
          </a:p>
        </p:txBody>
      </p:sp>
    </p:spTree>
    <p:extLst>
      <p:ext uri="{BB962C8B-B14F-4D97-AF65-F5344CB8AC3E}">
        <p14:creationId xmlns:p14="http://schemas.microsoft.com/office/powerpoint/2010/main" val="655993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hộp quà để quay về</a:t>
            </a:r>
            <a:endParaRPr lang="en-US"/>
          </a:p>
        </p:txBody>
      </p:sp>
    </p:spTree>
    <p:extLst>
      <p:ext uri="{BB962C8B-B14F-4D97-AF65-F5344CB8AC3E}">
        <p14:creationId xmlns:p14="http://schemas.microsoft.com/office/powerpoint/2010/main" val="1647362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4E2E59-1352-4F46-8DA2-FEE878BBA3F0}" type="slidenum">
              <a:rPr lang="zh-CN" altLang="en-US" smtClean="0"/>
              <a:pPr/>
              <a:t>22</a:t>
            </a:fld>
            <a:endParaRPr lang="zh-CN" altLang="en-US" dirty="0"/>
          </a:p>
        </p:txBody>
      </p:sp>
    </p:spTree>
    <p:extLst>
      <p:ext uri="{BB962C8B-B14F-4D97-AF65-F5344CB8AC3E}">
        <p14:creationId xmlns:p14="http://schemas.microsoft.com/office/powerpoint/2010/main" val="37039147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4E2E59-1352-4F46-8DA2-FEE878BBA3F0}" type="slidenum">
              <a:rPr lang="zh-CN" altLang="en-US" smtClean="0"/>
              <a:pPr/>
              <a:t>23</a:t>
            </a:fld>
            <a:endParaRPr lang="zh-CN" altLang="en-US" dirty="0"/>
          </a:p>
        </p:txBody>
      </p:sp>
    </p:spTree>
    <p:extLst>
      <p:ext uri="{BB962C8B-B14F-4D97-AF65-F5344CB8AC3E}">
        <p14:creationId xmlns:p14="http://schemas.microsoft.com/office/powerpoint/2010/main" val="42917215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4E2E59-1352-4F46-8DA2-FEE878BBA3F0}" type="slidenum">
              <a:rPr lang="zh-CN" altLang="en-US" smtClean="0"/>
              <a:pPr/>
              <a:t>24</a:t>
            </a:fld>
            <a:endParaRPr lang="zh-CN" altLang="en-US" dirty="0"/>
          </a:p>
        </p:txBody>
      </p:sp>
    </p:spTree>
    <p:extLst>
      <p:ext uri="{BB962C8B-B14F-4D97-AF65-F5344CB8AC3E}">
        <p14:creationId xmlns:p14="http://schemas.microsoft.com/office/powerpoint/2010/main" val="1310789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4E2E59-1352-4F46-8DA2-FEE878BBA3F0}" type="slidenum">
              <a:rPr lang="zh-CN" altLang="en-US" smtClean="0"/>
              <a:pPr/>
              <a:t>3</a:t>
            </a:fld>
            <a:endParaRPr lang="zh-CN" altLang="en-US" dirty="0"/>
          </a:p>
        </p:txBody>
      </p:sp>
    </p:spTree>
    <p:extLst>
      <p:ext uri="{BB962C8B-B14F-4D97-AF65-F5344CB8AC3E}">
        <p14:creationId xmlns:p14="http://schemas.microsoft.com/office/powerpoint/2010/main" val="772888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4E2E59-1352-4F46-8DA2-FEE878BBA3F0}" type="slidenum">
              <a:rPr lang="zh-CN" altLang="en-US" smtClean="0"/>
              <a:pPr/>
              <a:t>4</a:t>
            </a:fld>
            <a:endParaRPr lang="zh-CN" altLang="en-US" dirty="0"/>
          </a:p>
        </p:txBody>
      </p:sp>
    </p:spTree>
    <p:extLst>
      <p:ext uri="{BB962C8B-B14F-4D97-AF65-F5344CB8AC3E}">
        <p14:creationId xmlns:p14="http://schemas.microsoft.com/office/powerpoint/2010/main" val="466153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4E2E59-1352-4F46-8DA2-FEE878BBA3F0}" type="slidenum">
              <a:rPr lang="zh-CN" altLang="en-US" smtClean="0"/>
              <a:pPr/>
              <a:t>5</a:t>
            </a:fld>
            <a:endParaRPr lang="zh-CN" altLang="en-US" dirty="0"/>
          </a:p>
        </p:txBody>
      </p:sp>
    </p:spTree>
    <p:extLst>
      <p:ext uri="{BB962C8B-B14F-4D97-AF65-F5344CB8AC3E}">
        <p14:creationId xmlns:p14="http://schemas.microsoft.com/office/powerpoint/2010/main" val="1821712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4E2E59-1352-4F46-8DA2-FEE878BBA3F0}" type="slidenum">
              <a:rPr lang="zh-CN" altLang="en-US" smtClean="0"/>
              <a:pPr/>
              <a:t>6</a:t>
            </a:fld>
            <a:endParaRPr lang="zh-CN" altLang="en-US" dirty="0"/>
          </a:p>
        </p:txBody>
      </p:sp>
    </p:spTree>
    <p:extLst>
      <p:ext uri="{BB962C8B-B14F-4D97-AF65-F5344CB8AC3E}">
        <p14:creationId xmlns:p14="http://schemas.microsoft.com/office/powerpoint/2010/main" val="891348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4E2E59-1352-4F46-8DA2-FEE878BBA3F0}" type="slidenum">
              <a:rPr lang="zh-CN" altLang="en-US" smtClean="0"/>
              <a:pPr/>
              <a:t>7</a:t>
            </a:fld>
            <a:endParaRPr lang="zh-CN" altLang="en-US" dirty="0"/>
          </a:p>
        </p:txBody>
      </p:sp>
    </p:spTree>
    <p:extLst>
      <p:ext uri="{BB962C8B-B14F-4D97-AF65-F5344CB8AC3E}">
        <p14:creationId xmlns:p14="http://schemas.microsoft.com/office/powerpoint/2010/main" val="3091446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4E2E59-1352-4F46-8DA2-FEE878BBA3F0}" type="slidenum">
              <a:rPr lang="zh-CN" altLang="en-US" smtClean="0"/>
              <a:pPr/>
              <a:t>8</a:t>
            </a:fld>
            <a:endParaRPr lang="zh-CN" altLang="en-US" dirty="0"/>
          </a:p>
        </p:txBody>
      </p:sp>
    </p:spTree>
    <p:extLst>
      <p:ext uri="{BB962C8B-B14F-4D97-AF65-F5344CB8AC3E}">
        <p14:creationId xmlns:p14="http://schemas.microsoft.com/office/powerpoint/2010/main" val="2063963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4E2E59-1352-4F46-8DA2-FEE878BBA3F0}" type="slidenum">
              <a:rPr lang="zh-CN" altLang="en-US" smtClean="0"/>
              <a:pPr/>
              <a:t>9</a:t>
            </a:fld>
            <a:endParaRPr lang="zh-CN" altLang="en-US" dirty="0"/>
          </a:p>
        </p:txBody>
      </p:sp>
    </p:spTree>
    <p:extLst>
      <p:ext uri="{BB962C8B-B14F-4D97-AF65-F5344CB8AC3E}">
        <p14:creationId xmlns:p14="http://schemas.microsoft.com/office/powerpoint/2010/main" val="3593849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12/3/2021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18" Type="http://schemas.openxmlformats.org/officeDocument/2006/relationships/image" Target="../media/image12.png"/><Relationship Id="rId3" Type="http://schemas.openxmlformats.org/officeDocument/2006/relationships/tags" Target="../tags/tag2.xml"/><Relationship Id="rId21" Type="http://schemas.openxmlformats.org/officeDocument/2006/relationships/image" Target="../media/image14.png"/><Relationship Id="rId7" Type="http://schemas.openxmlformats.org/officeDocument/2006/relationships/image" Target="../media/image1.png"/><Relationship Id="rId12" Type="http://schemas.openxmlformats.org/officeDocument/2006/relationships/image" Target="../media/image6.png"/><Relationship Id="rId17" Type="http://schemas.openxmlformats.org/officeDocument/2006/relationships/image" Target="../media/image11.png"/><Relationship Id="rId2" Type="http://schemas.openxmlformats.org/officeDocument/2006/relationships/audio" Target="../media/media1.mp3"/><Relationship Id="rId16" Type="http://schemas.openxmlformats.org/officeDocument/2006/relationships/image" Target="../media/image10.png"/><Relationship Id="rId20" Type="http://schemas.microsoft.com/office/2007/relationships/hdphoto" Target="../media/hdphoto1.wdp"/><Relationship Id="rId1" Type="http://schemas.microsoft.com/office/2007/relationships/media" Target="../media/media1.mp3"/><Relationship Id="rId6" Type="http://schemas.openxmlformats.org/officeDocument/2006/relationships/notesSlide" Target="../notesSlides/notesSlide1.xml"/><Relationship Id="rId11" Type="http://schemas.openxmlformats.org/officeDocument/2006/relationships/image" Target="../media/image5.png"/><Relationship Id="rId5" Type="http://schemas.openxmlformats.org/officeDocument/2006/relationships/slideLayout" Target="../slideLayouts/slideLayout1.xml"/><Relationship Id="rId15" Type="http://schemas.openxmlformats.org/officeDocument/2006/relationships/image" Target="../media/image9.png"/><Relationship Id="rId10" Type="http://schemas.openxmlformats.org/officeDocument/2006/relationships/image" Target="../media/image4.png"/><Relationship Id="rId19" Type="http://schemas.openxmlformats.org/officeDocument/2006/relationships/image" Target="../media/image13.png"/><Relationship Id="rId4" Type="http://schemas.openxmlformats.org/officeDocument/2006/relationships/tags" Target="../tags/tag3.xml"/><Relationship Id="rId9" Type="http://schemas.openxmlformats.org/officeDocument/2006/relationships/image" Target="../media/image3.png"/><Relationship Id="rId14" Type="http://schemas.openxmlformats.org/officeDocument/2006/relationships/image" Target="../media/image8.png"/><Relationship Id="rId22"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6.png"/><Relationship Id="rId7" Type="http://schemas.microsoft.com/office/2007/relationships/hdphoto" Target="../media/hdphoto5.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png"/><Relationship Id="rId11" Type="http://schemas.microsoft.com/office/2007/relationships/hdphoto" Target="../media/hdphoto7.wdp"/><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image" Target="../media/image20.png"/><Relationship Id="rId9"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7.xml"/><Relationship Id="rId7" Type="http://schemas.openxmlformats.org/officeDocument/2006/relationships/image" Target="../media/image3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slide" Target="slide22.xml"/><Relationship Id="rId3" Type="http://schemas.openxmlformats.org/officeDocument/2006/relationships/slideLayout" Target="../slideLayouts/slideLayout7.xml"/><Relationship Id="rId7" Type="http://schemas.openxmlformats.org/officeDocument/2006/relationships/slide" Target="slide19.xml"/><Relationship Id="rId12" Type="http://schemas.openxmlformats.org/officeDocument/2006/relationships/image" Target="../media/image39.png"/><Relationship Id="rId2" Type="http://schemas.openxmlformats.org/officeDocument/2006/relationships/audio" Target="../media/media2.mp3"/><Relationship Id="rId16" Type="http://schemas.openxmlformats.org/officeDocument/2006/relationships/image" Target="../media/image41.png"/><Relationship Id="rId1" Type="http://schemas.microsoft.com/office/2007/relationships/media" Target="../media/media2.mp3"/><Relationship Id="rId6" Type="http://schemas.openxmlformats.org/officeDocument/2006/relationships/image" Target="../media/image33.jpg"/><Relationship Id="rId11" Type="http://schemas.openxmlformats.org/officeDocument/2006/relationships/slide" Target="slide21.xml"/><Relationship Id="rId5" Type="http://schemas.openxmlformats.org/officeDocument/2006/relationships/audio" Target="../media/audio1.wav"/><Relationship Id="rId15" Type="http://schemas.openxmlformats.org/officeDocument/2006/relationships/image" Target="../media/image36.png"/><Relationship Id="rId10" Type="http://schemas.openxmlformats.org/officeDocument/2006/relationships/image" Target="../media/image38.png"/><Relationship Id="rId4" Type="http://schemas.openxmlformats.org/officeDocument/2006/relationships/notesSlide" Target="../notesSlides/notesSlide18.xml"/><Relationship Id="rId9" Type="http://schemas.openxmlformats.org/officeDocument/2006/relationships/slide" Target="slide20.xml"/><Relationship Id="rId14"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2.wav"/><Relationship Id="rId7" Type="http://schemas.microsoft.com/office/2007/relationships/hdphoto" Target="../media/hdphoto8.wdp"/><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5.png"/><Relationship Id="rId5" Type="http://schemas.openxmlformats.org/officeDocument/2006/relationships/audio" Target="../media/audio4.wav"/><Relationship Id="rId10" Type="http://schemas.openxmlformats.org/officeDocument/2006/relationships/slide" Target="slide18.xml"/><Relationship Id="rId4" Type="http://schemas.openxmlformats.org/officeDocument/2006/relationships/audio" Target="../media/audio3.wav"/><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6.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2.wav"/><Relationship Id="rId7" Type="http://schemas.microsoft.com/office/2007/relationships/hdphoto" Target="../media/hdphoto8.wdp"/><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5.png"/><Relationship Id="rId5" Type="http://schemas.openxmlformats.org/officeDocument/2006/relationships/audio" Target="../media/audio4.wav"/><Relationship Id="rId10" Type="http://schemas.openxmlformats.org/officeDocument/2006/relationships/slide" Target="slide18.xml"/><Relationship Id="rId4" Type="http://schemas.openxmlformats.org/officeDocument/2006/relationships/audio" Target="../media/audio3.wav"/><Relationship Id="rId9"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2.wav"/><Relationship Id="rId7" Type="http://schemas.microsoft.com/office/2007/relationships/hdphoto" Target="../media/hdphoto8.wdp"/><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6.png"/><Relationship Id="rId5" Type="http://schemas.openxmlformats.org/officeDocument/2006/relationships/audio" Target="../media/audio4.wav"/><Relationship Id="rId10" Type="http://schemas.openxmlformats.org/officeDocument/2006/relationships/slide" Target="slide18.xml"/><Relationship Id="rId4" Type="http://schemas.openxmlformats.org/officeDocument/2006/relationships/audio" Target="../media/audio3.wav"/><Relationship Id="rId9"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7.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11" Type="http://schemas.microsoft.com/office/2007/relationships/hdphoto" Target="../media/hdphoto2.wdp"/><Relationship Id="rId5" Type="http://schemas.openxmlformats.org/officeDocument/2006/relationships/image" Target="../media/image3.png"/><Relationship Id="rId10"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8.xml"/><Relationship Id="rId7" Type="http://schemas.openxmlformats.org/officeDocument/2006/relationships/image" Target="../media/image20.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6.png"/><Relationship Id="rId5" Type="http://schemas.openxmlformats.org/officeDocument/2006/relationships/notesSlide" Target="../notesSlides/notesSlide6.xml"/><Relationship Id="rId4" Type="http://schemas.openxmlformats.org/officeDocument/2006/relationships/slideLayout" Target="../slideLayouts/slideLayout2.xml"/><Relationship Id="rId9"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9E2"/>
        </a:solidFill>
        <a:effectLst/>
      </p:bgPr>
    </p:bg>
    <p:spTree>
      <p:nvGrpSpPr>
        <p:cNvPr id="1" name=""/>
        <p:cNvGrpSpPr/>
        <p:nvPr/>
      </p:nvGrpSpPr>
      <p:grpSpPr>
        <a:xfrm>
          <a:off x="0" y="0"/>
          <a:ext cx="0" cy="0"/>
          <a:chOff x="0" y="0"/>
          <a:chExt cx="0" cy="0"/>
        </a:xfrm>
      </p:grpSpPr>
      <p:pic>
        <p:nvPicPr>
          <p:cNvPr id="15" name="图片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图片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5400" y="228600"/>
            <a:ext cx="9372600" cy="6725474"/>
          </a:xfrm>
          <a:prstGeom prst="rect">
            <a:avLst/>
          </a:prstGeom>
        </p:spPr>
      </p:pic>
      <p:pic>
        <p:nvPicPr>
          <p:cNvPr id="18"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91954" y="2409465"/>
            <a:ext cx="3280691" cy="3146785"/>
          </a:xfrm>
          <a:prstGeom prst="rect">
            <a:avLst/>
          </a:prstGeom>
        </p:spPr>
      </p:pic>
      <p:pic>
        <p:nvPicPr>
          <p:cNvPr id="19"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69793" y="3977118"/>
            <a:ext cx="1925303" cy="1327150"/>
          </a:xfrm>
          <a:prstGeom prst="rect">
            <a:avLst/>
          </a:prstGeom>
        </p:spPr>
      </p:pic>
      <p:pic>
        <p:nvPicPr>
          <p:cNvPr id="21" name="图片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66199" y="2819400"/>
            <a:ext cx="3860800" cy="2286000"/>
          </a:xfrm>
          <a:prstGeom prst="rect">
            <a:avLst/>
          </a:prstGeom>
        </p:spPr>
      </p:pic>
      <p:pic>
        <p:nvPicPr>
          <p:cNvPr id="22" name="图片 6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12698"/>
            <a:ext cx="12192000" cy="4813300"/>
          </a:xfrm>
          <a:prstGeom prst="rect">
            <a:avLst/>
          </a:prstGeom>
        </p:spPr>
      </p:pic>
      <p:pic>
        <p:nvPicPr>
          <p:cNvPr id="23" name="图片 7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4703" y="-3261777"/>
            <a:ext cx="12192000" cy="6858000"/>
          </a:xfrm>
          <a:prstGeom prst="rect">
            <a:avLst/>
          </a:prstGeom>
        </p:spPr>
      </p:pic>
      <p:pic>
        <p:nvPicPr>
          <p:cNvPr id="24" name="图片 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10600" y="1981200"/>
            <a:ext cx="828675" cy="501874"/>
          </a:xfrm>
          <a:prstGeom prst="rect">
            <a:avLst/>
          </a:prstGeom>
        </p:spPr>
      </p:pic>
      <p:pic>
        <p:nvPicPr>
          <p:cNvPr id="25" name="图片 1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362200" y="1981200"/>
            <a:ext cx="787825" cy="501874"/>
          </a:xfrm>
          <a:prstGeom prst="rect">
            <a:avLst/>
          </a:prstGeom>
        </p:spPr>
      </p:pic>
      <p:pic>
        <p:nvPicPr>
          <p:cNvPr id="26" name="图片 7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93718" y="3140953"/>
            <a:ext cx="913221" cy="1116997"/>
          </a:xfrm>
          <a:prstGeom prst="rect">
            <a:avLst/>
          </a:prstGeom>
        </p:spPr>
      </p:pic>
      <p:pic>
        <p:nvPicPr>
          <p:cNvPr id="27" name="Itsy_Bitsy_Spider_voca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8425" y="98425"/>
            <a:ext cx="609600" cy="609600"/>
          </a:xfrm>
          <a:prstGeom prst="rect">
            <a:avLst/>
          </a:prstGeom>
        </p:spPr>
      </p:pic>
      <p:pic>
        <p:nvPicPr>
          <p:cNvPr id="28" name="图片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583778" y="4079528"/>
            <a:ext cx="6617148" cy="2946635"/>
          </a:xfrm>
          <a:prstGeom prst="rect">
            <a:avLst/>
          </a:prstGeom>
        </p:spPr>
      </p:pic>
      <p:sp>
        <p:nvSpPr>
          <p:cNvPr id="29" name="TextBox 28"/>
          <p:cNvSpPr txBox="1"/>
          <p:nvPr/>
        </p:nvSpPr>
        <p:spPr>
          <a:xfrm>
            <a:off x="1568108" y="1977010"/>
            <a:ext cx="9109570" cy="1935593"/>
          </a:xfrm>
          <a:prstGeom prst="rect">
            <a:avLst/>
          </a:prstGeom>
          <a:noFill/>
        </p:spPr>
        <p:txBody>
          <a:bodyPr wrap="square" rtlCol="0">
            <a:prstTxWarp prst="textCanUp">
              <a:avLst/>
            </a:prstTxWarp>
            <a:spAutoFit/>
            <a:scene3d>
              <a:camera prst="orthographicFront"/>
              <a:lightRig rig="threePt" dir="t"/>
            </a:scene3d>
            <a:sp3d extrusionH="57150">
              <a:bevelT w="69850" h="69850" prst="divot"/>
            </a:sp3d>
          </a:bodyPr>
          <a:lstStyle/>
          <a:p>
            <a:pPr algn="ctr"/>
            <a:r>
              <a:rPr lang="en-US" sz="8000" dirty="0">
                <a:solidFill>
                  <a:schemeClr val="bg1"/>
                </a:solidFill>
                <a:effectLst>
                  <a:glow rad="228600">
                    <a:schemeClr val="accent3">
                      <a:satMod val="175000"/>
                      <a:alpha val="40000"/>
                    </a:schemeClr>
                  </a:glow>
                  <a:reflection blurRad="6350" stA="55000" endA="300" endPos="45500" dir="5400000" sy="-100000" algn="bl" rotWithShape="0"/>
                </a:effectLst>
                <a:latin typeface="UTM Alba Matter" panose="02040603050506020204" pitchFamily="18" charset="0"/>
              </a:rPr>
              <a:t>DÙNG CÂU HỎI VÀO MỤC ĐÍCH KHÁC</a:t>
            </a:r>
          </a:p>
        </p:txBody>
      </p:sp>
      <p:grpSp>
        <p:nvGrpSpPr>
          <p:cNvPr id="30" name="组合 8">
            <a:extLst>
              <a:ext uri="{FF2B5EF4-FFF2-40B4-BE49-F238E27FC236}">
                <a16:creationId xmlns:a16="http://schemas.microsoft.com/office/drawing/2014/main" id="{DCCE4400-57A0-436F-B7C5-3CBAD1597186}"/>
              </a:ext>
            </a:extLst>
          </p:cNvPr>
          <p:cNvGrpSpPr/>
          <p:nvPr/>
        </p:nvGrpSpPr>
        <p:grpSpPr>
          <a:xfrm>
            <a:off x="2223065" y="1283715"/>
            <a:ext cx="3808046" cy="575189"/>
            <a:chOff x="4803176" y="1887595"/>
            <a:chExt cx="6091130" cy="965607"/>
          </a:xfrm>
          <a:effectLst>
            <a:outerShdw blurRad="50800" dist="38100" dir="5400000" algn="t" rotWithShape="0">
              <a:prstClr val="black">
                <a:alpha val="40000"/>
              </a:prstClr>
            </a:outerShdw>
          </a:effectLst>
        </p:grpSpPr>
        <p:sp>
          <p:nvSpPr>
            <p:cNvPr id="31" name="MH_SubTitle_1">
              <a:extLst>
                <a:ext uri="{FF2B5EF4-FFF2-40B4-BE49-F238E27FC236}">
                  <a16:creationId xmlns:a16="http://schemas.microsoft.com/office/drawing/2014/main" id="{1D125116-2A04-4F4B-9F69-76974C5F360C}"/>
                </a:ext>
              </a:extLst>
            </p:cNvPr>
            <p:cNvSpPr/>
            <p:nvPr>
              <p:custDataLst>
                <p:tags r:id="rId3"/>
              </p:custDataLst>
            </p:nvPr>
          </p:nvSpPr>
          <p:spPr>
            <a:xfrm>
              <a:off x="5896313" y="1898577"/>
              <a:ext cx="3657257" cy="954625"/>
            </a:xfrm>
            <a:custGeom>
              <a:avLst/>
              <a:gdLst>
                <a:gd name="connsiteX0" fmla="*/ 2 w 3878508"/>
                <a:gd name="connsiteY0" fmla="*/ 0 h 762904"/>
                <a:gd name="connsiteX1" fmla="*/ 3497056 w 3878508"/>
                <a:gd name="connsiteY1" fmla="*/ 0 h 762904"/>
                <a:gd name="connsiteX2" fmla="*/ 3878508 w 3878508"/>
                <a:gd name="connsiteY2" fmla="*/ 381452 h 762904"/>
                <a:gd name="connsiteX3" fmla="*/ 3878507 w 3878508"/>
                <a:gd name="connsiteY3" fmla="*/ 381452 h 762904"/>
                <a:gd name="connsiteX4" fmla="*/ 3497055 w 3878508"/>
                <a:gd name="connsiteY4" fmla="*/ 762904 h 762904"/>
                <a:gd name="connsiteX5" fmla="*/ 0 w 3878508"/>
                <a:gd name="connsiteY5" fmla="*/ 762903 h 762904"/>
                <a:gd name="connsiteX6" fmla="*/ 51426 w 3878508"/>
                <a:gd name="connsiteY6" fmla="*/ 720474 h 762904"/>
                <a:gd name="connsiteX7" fmla="*/ 191853 w 3878508"/>
                <a:gd name="connsiteY7" fmla="*/ 381451 h 762904"/>
                <a:gd name="connsiteX8" fmla="*/ 51426 w 3878508"/>
                <a:gd name="connsiteY8" fmla="*/ 42429 h 76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8508" h="762904">
                  <a:moveTo>
                    <a:pt x="2" y="0"/>
                  </a:moveTo>
                  <a:lnTo>
                    <a:pt x="3497056" y="0"/>
                  </a:lnTo>
                  <a:cubicBezTo>
                    <a:pt x="3707726" y="0"/>
                    <a:pt x="3878508" y="170782"/>
                    <a:pt x="3878508" y="381452"/>
                  </a:cubicBezTo>
                  <a:lnTo>
                    <a:pt x="3878507" y="381452"/>
                  </a:lnTo>
                  <a:cubicBezTo>
                    <a:pt x="3878507" y="592122"/>
                    <a:pt x="3707725" y="762904"/>
                    <a:pt x="3497055" y="762904"/>
                  </a:cubicBezTo>
                  <a:lnTo>
                    <a:pt x="0" y="762903"/>
                  </a:lnTo>
                  <a:lnTo>
                    <a:pt x="51426" y="720474"/>
                  </a:lnTo>
                  <a:cubicBezTo>
                    <a:pt x="138189" y="633710"/>
                    <a:pt x="191853" y="513848"/>
                    <a:pt x="191853" y="381451"/>
                  </a:cubicBezTo>
                  <a:cubicBezTo>
                    <a:pt x="191853" y="249055"/>
                    <a:pt x="138189" y="129192"/>
                    <a:pt x="51426" y="42429"/>
                  </a:cubicBezTo>
                  <a:close/>
                </a:path>
              </a:pathLst>
            </a:custGeom>
            <a:solidFill>
              <a:schemeClr val="bg1"/>
            </a:solidFill>
            <a:ln w="25400" cap="flat" cmpd="sng" algn="ctr">
              <a:noFill/>
              <a:prstDash val="solid"/>
            </a:ln>
            <a:effectLst/>
          </p:spPr>
          <p:txBody>
            <a:bodyPr lIns="396000" tIns="0" rIns="0" bIns="0" anchor="ctr">
              <a:normAutofit/>
            </a:bodyPr>
            <a:lstStyle/>
            <a:p>
              <a:pPr>
                <a:lnSpc>
                  <a:spcPct val="130000"/>
                </a:lnSpc>
                <a:defRPr/>
              </a:pPr>
              <a:endParaRPr lang="zh-CN" altLang="en-US" sz="1400" kern="0" dirty="0">
                <a:solidFill>
                  <a:srgbClr val="4D4D4D"/>
                </a:solidFill>
                <a:latin typeface="UTM Alba Matter" panose="02040603050506020204" pitchFamily="18" charset="0"/>
                <a:ea typeface="字魂59号-创粗黑" panose="00000500000000000000" pitchFamily="2" charset="-122"/>
                <a:cs typeface="+mn-ea"/>
                <a:sym typeface="字魂59号-创粗黑" panose="00000500000000000000" pitchFamily="2" charset="-122"/>
              </a:endParaRPr>
            </a:p>
          </p:txBody>
        </p:sp>
        <p:sp>
          <p:nvSpPr>
            <p:cNvPr id="32" name="MH_Other_1">
              <a:extLst>
                <a:ext uri="{FF2B5EF4-FFF2-40B4-BE49-F238E27FC236}">
                  <a16:creationId xmlns:a16="http://schemas.microsoft.com/office/drawing/2014/main" id="{EF67E47E-433B-4491-9835-8ED78F23BE2F}"/>
                </a:ext>
              </a:extLst>
            </p:cNvPr>
            <p:cNvSpPr/>
            <p:nvPr>
              <p:custDataLst>
                <p:tags r:id="rId4"/>
              </p:custDataLst>
            </p:nvPr>
          </p:nvSpPr>
          <p:spPr>
            <a:xfrm>
              <a:off x="4803176" y="1887595"/>
              <a:ext cx="1185560" cy="965607"/>
            </a:xfrm>
            <a:prstGeom prst="ellipse">
              <a:avLst/>
            </a:prstGeom>
            <a:solidFill>
              <a:schemeClr val="bg1"/>
            </a:solidFill>
            <a:ln w="57150" cap="flat" cmpd="sng" algn="ctr">
              <a:solidFill>
                <a:srgbClr val="F2DC8E"/>
              </a:solidFill>
              <a:prstDash val="solid"/>
            </a:ln>
            <a:effectLst/>
          </p:spPr>
          <p:txBody>
            <a:bodyPr anchor="ctr"/>
            <a:lstStyle/>
            <a:p>
              <a:pPr algn="ctr">
                <a:defRPr/>
              </a:pPr>
              <a:r>
                <a:rPr lang="en-US" altLang="zh-CN" sz="1400" b="1" i="1" kern="0" dirty="0">
                  <a:solidFill>
                    <a:srgbClr val="2E907D"/>
                  </a:solidFill>
                  <a:latin typeface="UTM Alba Matter" panose="02040603050506020204" pitchFamily="18" charset="0"/>
                  <a:ea typeface="字魂59号-创粗黑" panose="00000500000000000000" pitchFamily="2" charset="-122"/>
                  <a:cs typeface="+mn-ea"/>
                  <a:sym typeface="字魂59号-创粗黑" panose="00000500000000000000" pitchFamily="2" charset="-122"/>
                </a:rPr>
                <a:t>LỚP 4</a:t>
              </a:r>
            </a:p>
          </p:txBody>
        </p:sp>
        <p:sp>
          <p:nvSpPr>
            <p:cNvPr id="33" name="矩形 11">
              <a:extLst>
                <a:ext uri="{FF2B5EF4-FFF2-40B4-BE49-F238E27FC236}">
                  <a16:creationId xmlns:a16="http://schemas.microsoft.com/office/drawing/2014/main" id="{F953D702-DA6F-4E12-96CD-D548CD86F11B}"/>
                </a:ext>
              </a:extLst>
            </p:cNvPr>
            <p:cNvSpPr/>
            <p:nvPr/>
          </p:nvSpPr>
          <p:spPr>
            <a:xfrm>
              <a:off x="6261626" y="2096836"/>
              <a:ext cx="4632680" cy="612132"/>
            </a:xfrm>
            <a:prstGeom prst="rect">
              <a:avLst/>
            </a:prstGeom>
          </p:spPr>
          <p:txBody>
            <a:bodyPr wrap="square">
              <a:spAutoFit/>
              <a:scene3d>
                <a:camera prst="orthographicFront"/>
                <a:lightRig rig="threePt" dir="t"/>
              </a:scene3d>
              <a:sp3d contourW="12700"/>
            </a:bodyPr>
            <a:lstStyle/>
            <a:p>
              <a:pPr>
                <a:lnSpc>
                  <a:spcPct val="120000"/>
                </a:lnSpc>
              </a:pPr>
              <a:r>
                <a:rPr lang="en-US" altLang="zh-CN" sz="2000" b="1" dirty="0">
                  <a:solidFill>
                    <a:srgbClr val="12735D"/>
                  </a:solidFill>
                  <a:latin typeface="UTM Alba Matter" panose="02040603050506020204" pitchFamily="18" charset="0"/>
                  <a:ea typeface="字魂59号-创粗黑" panose="00000500000000000000" pitchFamily="2" charset="-122"/>
                  <a:cs typeface="+mn-ea"/>
                  <a:sym typeface="字魂59号-创粗黑" panose="00000500000000000000" pitchFamily="2" charset="-122"/>
                </a:rPr>
                <a:t>LUYỆN TỪ VÀ CÂU</a:t>
              </a:r>
              <a:endParaRPr lang="zh-CN" altLang="en-US" sz="2000" b="1" dirty="0">
                <a:solidFill>
                  <a:srgbClr val="12735D"/>
                </a:solidFill>
                <a:latin typeface="UTM Alba Matter" panose="02040603050506020204" pitchFamily="18" charset="0"/>
                <a:ea typeface="字魂59号-创粗黑" panose="00000500000000000000" pitchFamily="2" charset="-122"/>
                <a:cs typeface="+mn-ea"/>
                <a:sym typeface="字魂59号-创粗黑" panose="00000500000000000000" pitchFamily="2" charset="-122"/>
              </a:endParaRPr>
            </a:p>
          </p:txBody>
        </p:sp>
      </p:grpSp>
      <p:pic>
        <p:nvPicPr>
          <p:cNvPr id="34" name="Picture 2" descr="Download free sÃ¡ch vector Äáº¹p má»i nháº¥t file SVG, AI, JPG, PDF, EPS, PNG, CDR"/>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2974" b="96580" l="2292" r="98750">
                        <a14:foregroundMark x1="7083" y1="9442" x2="19531" y2="23941"/>
                        <a14:foregroundMark x1="9948" y1="36877" x2="23542" y2="38885"/>
                        <a14:foregroundMark x1="55521" y1="17918" x2="70521" y2="18290"/>
                        <a14:foregroundMark x1="54063" y1="85799" x2="70208" y2="86617"/>
                        <a14:foregroundMark x1="93438" y1="87361" x2="78438" y2="86989"/>
                        <a14:foregroundMark x1="86927" y1="52268" x2="87500" y2="69219"/>
                        <a14:foregroundMark x1="80417" y1="30037" x2="90573" y2="41338"/>
                        <a14:foregroundMark x1="64844" y1="30855" x2="57500" y2="43346"/>
                        <a14:foregroundMark x1="65677" y1="44164" x2="65677" y2="44164"/>
                        <a14:foregroundMark x1="58906" y1="44610" x2="63125" y2="43792"/>
                      </a14:backgroundRemoval>
                    </a14:imgEffect>
                  </a14:imgLayer>
                </a14:imgProps>
              </a:ext>
              <a:ext uri="{28A0092B-C50C-407E-A947-70E740481C1C}">
                <a14:useLocalDpi xmlns:a14="http://schemas.microsoft.com/office/drawing/2010/main" val="0"/>
              </a:ext>
            </a:extLst>
          </a:blip>
          <a:srcRect l="49390" t="47705"/>
          <a:stretch/>
        </p:blipFill>
        <p:spPr bwMode="auto">
          <a:xfrm>
            <a:off x="8766511" y="4438409"/>
            <a:ext cx="3802978" cy="275272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Download free sÃ¡ch vector Äáº¹p má»i nháº¥t file SVG, AI, JPG, PDF, EPS, PNG, CDR"/>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2974" b="96580" l="2292" r="98750">
                        <a14:foregroundMark x1="7083" y1="9442" x2="19531" y2="23941"/>
                        <a14:foregroundMark x1="9948" y1="36877" x2="23542" y2="38885"/>
                        <a14:foregroundMark x1="55521" y1="17918" x2="70521" y2="18290"/>
                        <a14:foregroundMark x1="54063" y1="85799" x2="70208" y2="86617"/>
                        <a14:foregroundMark x1="93438" y1="87361" x2="78438" y2="86989"/>
                        <a14:foregroundMark x1="86927" y1="52268" x2="87500" y2="69219"/>
                        <a14:foregroundMark x1="80417" y1="30037" x2="90573" y2="41338"/>
                        <a14:foregroundMark x1="64844" y1="30855" x2="57500" y2="43346"/>
                        <a14:foregroundMark x1="65677" y1="44164" x2="65677" y2="44164"/>
                        <a14:foregroundMark x1="58906" y1="44610" x2="63125" y2="43792"/>
                      </a14:backgroundRemoval>
                    </a14:imgEffect>
                  </a14:imgLayer>
                </a14:imgProps>
              </a:ext>
              <a:ext uri="{28A0092B-C50C-407E-A947-70E740481C1C}">
                <a14:useLocalDpi xmlns:a14="http://schemas.microsoft.com/office/drawing/2010/main" val="0"/>
              </a:ext>
            </a:extLst>
          </a:blip>
          <a:srcRect r="71443" b="16039"/>
          <a:stretch/>
        </p:blipFill>
        <p:spPr bwMode="auto">
          <a:xfrm>
            <a:off x="-104039" y="3094468"/>
            <a:ext cx="2145805" cy="44196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389120" y="-1494470"/>
            <a:ext cx="1643271" cy="2796792"/>
          </a:xfrm>
          <a:prstGeom prst="rect">
            <a:avLst/>
          </a:prstGeom>
        </p:spPr>
      </p:pic>
      <p:sp>
        <p:nvSpPr>
          <p:cNvPr id="37" name="TextBox 36"/>
          <p:cNvSpPr txBox="1"/>
          <p:nvPr/>
        </p:nvSpPr>
        <p:spPr>
          <a:xfrm>
            <a:off x="10558462" y="44910"/>
            <a:ext cx="1927225" cy="369332"/>
          </a:xfrm>
          <a:prstGeom prst="rect">
            <a:avLst/>
          </a:prstGeom>
          <a:noFill/>
        </p:spPr>
        <p:txBody>
          <a:bodyPr wrap="square" rtlCol="0">
            <a:spAutoFit/>
          </a:bodyPr>
          <a:lstStyle/>
          <a:p>
            <a:r>
              <a:rPr lang="en-US" dirty="0">
                <a:solidFill>
                  <a:srgbClr val="07705C"/>
                </a:solidFill>
                <a:latin typeface="UTM A&amp;S Heartbeat" panose="02040603050506020204" pitchFamily="18" charset="0"/>
              </a:rPr>
              <a:t>MĂNG NON</a:t>
            </a:r>
          </a:p>
        </p:txBody>
      </p:sp>
      <p:pic>
        <p:nvPicPr>
          <p:cNvPr id="38" name="Picture 37"/>
          <p:cNvPicPr>
            <a:picLocks noChangeAspect="1"/>
          </p:cNvPicPr>
          <p:nvPr/>
        </p:nvPicPr>
        <p:blipFill rotWithShape="1">
          <a:blip r:embed="rId22" cstate="print">
            <a:extLst>
              <a:ext uri="{28A0092B-C50C-407E-A947-70E740481C1C}">
                <a14:useLocalDpi xmlns:a14="http://schemas.microsoft.com/office/drawing/2010/main" val="0"/>
              </a:ext>
            </a:extLst>
          </a:blip>
          <a:srcRect t="36972"/>
          <a:stretch/>
        </p:blipFill>
        <p:spPr>
          <a:xfrm>
            <a:off x="-6095999" y="9600138"/>
            <a:ext cx="838200" cy="894988"/>
          </a:xfrm>
          <a:prstGeom prst="rect">
            <a:avLst/>
          </a:prstGeom>
        </p:spPr>
      </p:pic>
    </p:spTree>
    <p:extLst>
      <p:ext uri="{BB962C8B-B14F-4D97-AF65-F5344CB8AC3E}">
        <p14:creationId xmlns:p14="http://schemas.microsoft.com/office/powerpoint/2010/main" val="591901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right)">
                                      <p:cBhvr>
                                        <p:cTn id="11" dur="1000"/>
                                        <p:tgtEl>
                                          <p:spTgt spid="23"/>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anim calcmode="lin" valueType="num">
                                      <p:cBhvr>
                                        <p:cTn id="16" dur="1000" fill="hold"/>
                                        <p:tgtEl>
                                          <p:spTgt spid="17"/>
                                        </p:tgtEl>
                                        <p:attrNameLst>
                                          <p:attrName>ppt_x</p:attrName>
                                        </p:attrNameLst>
                                      </p:cBhvr>
                                      <p:tavLst>
                                        <p:tav tm="0">
                                          <p:val>
                                            <p:strVal val="#ppt_x"/>
                                          </p:val>
                                        </p:tav>
                                        <p:tav tm="100000">
                                          <p:val>
                                            <p:strVal val="#ppt_x"/>
                                          </p:val>
                                        </p:tav>
                                      </p:tavLst>
                                    </p:anim>
                                    <p:anim calcmode="lin" valueType="num">
                                      <p:cBhvr>
                                        <p:cTn id="17" dur="1000" fill="hold"/>
                                        <p:tgtEl>
                                          <p:spTgt spid="17"/>
                                        </p:tgtEl>
                                        <p:attrNameLst>
                                          <p:attrName>ppt_y</p:attrName>
                                        </p:attrNameLst>
                                      </p:cBhvr>
                                      <p:tavLst>
                                        <p:tav tm="0">
                                          <p:val>
                                            <p:strVal val="#ppt_y+.1"/>
                                          </p:val>
                                        </p:tav>
                                        <p:tav tm="100000">
                                          <p:val>
                                            <p:strVal val="#ppt_y"/>
                                          </p:val>
                                        </p:tav>
                                      </p:tavLst>
                                    </p:anim>
                                  </p:childTnLst>
                                </p:cTn>
                              </p:par>
                              <p:par>
                                <p:cTn id="18" presetID="14" presetClass="entr" presetSubtype="1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par>
                          <p:cTn id="36" fill="hold">
                            <p:stCondLst>
                              <p:cond delay="2500"/>
                            </p:stCondLst>
                            <p:childTnLst>
                              <p:par>
                                <p:cTn id="37" presetID="1" presetClass="mediacall" presetSubtype="0" fill="hold" nodeType="afterEffect">
                                  <p:stCondLst>
                                    <p:cond delay="0"/>
                                  </p:stCondLst>
                                  <p:childTnLst>
                                    <p:cmd type="call" cmd="playFrom(0.0)">
                                      <p:cBhvr>
                                        <p:cTn id="38" dur="1" fill="hold"/>
                                        <p:tgtEl>
                                          <p:spTgt spid="27"/>
                                        </p:tgtEl>
                                      </p:cBhvr>
                                    </p:cmd>
                                  </p:childTnLst>
                                </p:cTn>
                              </p:par>
                            </p:childTnLst>
                          </p:cTn>
                        </p:par>
                        <p:par>
                          <p:cTn id="39" fill="hold">
                            <p:stCondLst>
                              <p:cond delay="2500"/>
                            </p:stCondLst>
                            <p:childTnLst>
                              <p:par>
                                <p:cTn id="40" presetID="2" presetClass="entr" presetSubtype="2" fill="hold" nodeType="after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additive="base">
                                        <p:cTn id="42" dur="5000" fill="hold"/>
                                        <p:tgtEl>
                                          <p:spTgt spid="28"/>
                                        </p:tgtEl>
                                        <p:attrNameLst>
                                          <p:attrName>ppt_x</p:attrName>
                                        </p:attrNameLst>
                                      </p:cBhvr>
                                      <p:tavLst>
                                        <p:tav tm="0">
                                          <p:val>
                                            <p:strVal val="1+#ppt_w/2"/>
                                          </p:val>
                                        </p:tav>
                                        <p:tav tm="100000">
                                          <p:val>
                                            <p:strVal val="#ppt_x"/>
                                          </p:val>
                                        </p:tav>
                                      </p:tavLst>
                                    </p:anim>
                                    <p:anim calcmode="lin" valueType="num">
                                      <p:cBhvr additive="base">
                                        <p:cTn id="43" dur="5000" fill="hold"/>
                                        <p:tgtEl>
                                          <p:spTgt spid="28"/>
                                        </p:tgtEl>
                                        <p:attrNameLst>
                                          <p:attrName>ppt_y</p:attrName>
                                        </p:attrNameLst>
                                      </p:cBhvr>
                                      <p:tavLst>
                                        <p:tav tm="0">
                                          <p:val>
                                            <p:strVal val="#ppt_y"/>
                                          </p:val>
                                        </p:tav>
                                        <p:tav tm="100000">
                                          <p:val>
                                            <p:strVal val="#ppt_y"/>
                                          </p:val>
                                        </p:tav>
                                      </p:tavLst>
                                    </p:anim>
                                  </p:childTnLst>
                                </p:cTn>
                              </p:par>
                            </p:childTnLst>
                          </p:cTn>
                        </p:par>
                        <p:par>
                          <p:cTn id="44" fill="hold">
                            <p:stCondLst>
                              <p:cond delay="7500"/>
                            </p:stCondLst>
                            <p:childTnLst>
                              <p:par>
                                <p:cTn id="45" presetID="2" presetClass="entr" presetSubtype="4"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1000" fill="hold"/>
                                        <p:tgtEl>
                                          <p:spTgt spid="30"/>
                                        </p:tgtEl>
                                        <p:attrNameLst>
                                          <p:attrName>ppt_x</p:attrName>
                                        </p:attrNameLst>
                                      </p:cBhvr>
                                      <p:tavLst>
                                        <p:tav tm="0">
                                          <p:val>
                                            <p:strVal val="#ppt_x"/>
                                          </p:val>
                                        </p:tav>
                                        <p:tav tm="100000">
                                          <p:val>
                                            <p:strVal val="#ppt_x"/>
                                          </p:val>
                                        </p:tav>
                                      </p:tavLst>
                                    </p:anim>
                                    <p:anim calcmode="lin" valueType="num">
                                      <p:cBhvr additive="base">
                                        <p:cTn id="48" dur="1000" fill="hold"/>
                                        <p:tgtEl>
                                          <p:spTgt spid="30"/>
                                        </p:tgtEl>
                                        <p:attrNameLst>
                                          <p:attrName>ppt_y</p:attrName>
                                        </p:attrNameLst>
                                      </p:cBhvr>
                                      <p:tavLst>
                                        <p:tav tm="0">
                                          <p:val>
                                            <p:strVal val="1+#ppt_h/2"/>
                                          </p:val>
                                        </p:tav>
                                        <p:tav tm="100000">
                                          <p:val>
                                            <p:strVal val="#ppt_y"/>
                                          </p:val>
                                        </p:tav>
                                      </p:tavLst>
                                    </p:anim>
                                  </p:childTnLst>
                                </p:cTn>
                              </p:par>
                              <p:par>
                                <p:cTn id="49" presetID="26"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down)">
                                      <p:cBhvr>
                                        <p:cTn id="51" dur="580">
                                          <p:stCondLst>
                                            <p:cond delay="0"/>
                                          </p:stCondLst>
                                        </p:cTn>
                                        <p:tgtEl>
                                          <p:spTgt spid="29"/>
                                        </p:tgtEl>
                                      </p:cBhvr>
                                    </p:animEffect>
                                    <p:anim calcmode="lin" valueType="num">
                                      <p:cBhvr>
                                        <p:cTn id="52"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57" dur="26">
                                          <p:stCondLst>
                                            <p:cond delay="650"/>
                                          </p:stCondLst>
                                        </p:cTn>
                                        <p:tgtEl>
                                          <p:spTgt spid="29"/>
                                        </p:tgtEl>
                                      </p:cBhvr>
                                      <p:to x="100000" y="60000"/>
                                    </p:animScale>
                                    <p:animScale>
                                      <p:cBhvr>
                                        <p:cTn id="58" dur="166" decel="50000">
                                          <p:stCondLst>
                                            <p:cond delay="676"/>
                                          </p:stCondLst>
                                        </p:cTn>
                                        <p:tgtEl>
                                          <p:spTgt spid="29"/>
                                        </p:tgtEl>
                                      </p:cBhvr>
                                      <p:to x="100000" y="100000"/>
                                    </p:animScale>
                                    <p:animScale>
                                      <p:cBhvr>
                                        <p:cTn id="59" dur="26">
                                          <p:stCondLst>
                                            <p:cond delay="1312"/>
                                          </p:stCondLst>
                                        </p:cTn>
                                        <p:tgtEl>
                                          <p:spTgt spid="29"/>
                                        </p:tgtEl>
                                      </p:cBhvr>
                                      <p:to x="100000" y="80000"/>
                                    </p:animScale>
                                    <p:animScale>
                                      <p:cBhvr>
                                        <p:cTn id="60" dur="166" decel="50000">
                                          <p:stCondLst>
                                            <p:cond delay="1338"/>
                                          </p:stCondLst>
                                        </p:cTn>
                                        <p:tgtEl>
                                          <p:spTgt spid="29"/>
                                        </p:tgtEl>
                                      </p:cBhvr>
                                      <p:to x="100000" y="100000"/>
                                    </p:animScale>
                                    <p:animScale>
                                      <p:cBhvr>
                                        <p:cTn id="61" dur="26">
                                          <p:stCondLst>
                                            <p:cond delay="1642"/>
                                          </p:stCondLst>
                                        </p:cTn>
                                        <p:tgtEl>
                                          <p:spTgt spid="29"/>
                                        </p:tgtEl>
                                      </p:cBhvr>
                                      <p:to x="100000" y="90000"/>
                                    </p:animScale>
                                    <p:animScale>
                                      <p:cBhvr>
                                        <p:cTn id="62" dur="166" decel="50000">
                                          <p:stCondLst>
                                            <p:cond delay="1668"/>
                                          </p:stCondLst>
                                        </p:cTn>
                                        <p:tgtEl>
                                          <p:spTgt spid="29"/>
                                        </p:tgtEl>
                                      </p:cBhvr>
                                      <p:to x="100000" y="100000"/>
                                    </p:animScale>
                                    <p:animScale>
                                      <p:cBhvr>
                                        <p:cTn id="63" dur="26">
                                          <p:stCondLst>
                                            <p:cond delay="1808"/>
                                          </p:stCondLst>
                                        </p:cTn>
                                        <p:tgtEl>
                                          <p:spTgt spid="29"/>
                                        </p:tgtEl>
                                      </p:cBhvr>
                                      <p:to x="100000" y="95000"/>
                                    </p:animScale>
                                    <p:animScale>
                                      <p:cBhvr>
                                        <p:cTn id="64" dur="166" decel="50000">
                                          <p:stCondLst>
                                            <p:cond delay="1834"/>
                                          </p:stCondLst>
                                        </p:cTn>
                                        <p:tgtEl>
                                          <p:spTgt spid="29"/>
                                        </p:tgtEl>
                                      </p:cBhvr>
                                      <p:to x="100000" y="100000"/>
                                    </p:animScale>
                                  </p:childTnLst>
                                </p:cTn>
                              </p:par>
                            </p:childTnLst>
                          </p:cTn>
                        </p:par>
                        <p:par>
                          <p:cTn id="65" fill="hold">
                            <p:stCondLst>
                              <p:cond delay="9500"/>
                            </p:stCondLst>
                            <p:childTnLst>
                              <p:par>
                                <p:cTn id="66" presetID="26" presetClass="entr" presetSubtype="0" fill="hold" nodeType="after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wipe(down)">
                                      <p:cBhvr>
                                        <p:cTn id="68" dur="580">
                                          <p:stCondLst>
                                            <p:cond delay="0"/>
                                          </p:stCondLst>
                                        </p:cTn>
                                        <p:tgtEl>
                                          <p:spTgt spid="35"/>
                                        </p:tgtEl>
                                      </p:cBhvr>
                                    </p:animEffect>
                                    <p:anim calcmode="lin" valueType="num">
                                      <p:cBhvr>
                                        <p:cTn id="69"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4" dur="26">
                                          <p:stCondLst>
                                            <p:cond delay="650"/>
                                          </p:stCondLst>
                                        </p:cTn>
                                        <p:tgtEl>
                                          <p:spTgt spid="35"/>
                                        </p:tgtEl>
                                      </p:cBhvr>
                                      <p:to x="100000" y="60000"/>
                                    </p:animScale>
                                    <p:animScale>
                                      <p:cBhvr>
                                        <p:cTn id="75" dur="166" decel="50000">
                                          <p:stCondLst>
                                            <p:cond delay="676"/>
                                          </p:stCondLst>
                                        </p:cTn>
                                        <p:tgtEl>
                                          <p:spTgt spid="35"/>
                                        </p:tgtEl>
                                      </p:cBhvr>
                                      <p:to x="100000" y="100000"/>
                                    </p:animScale>
                                    <p:animScale>
                                      <p:cBhvr>
                                        <p:cTn id="76" dur="26">
                                          <p:stCondLst>
                                            <p:cond delay="1312"/>
                                          </p:stCondLst>
                                        </p:cTn>
                                        <p:tgtEl>
                                          <p:spTgt spid="35"/>
                                        </p:tgtEl>
                                      </p:cBhvr>
                                      <p:to x="100000" y="80000"/>
                                    </p:animScale>
                                    <p:animScale>
                                      <p:cBhvr>
                                        <p:cTn id="77" dur="166" decel="50000">
                                          <p:stCondLst>
                                            <p:cond delay="1338"/>
                                          </p:stCondLst>
                                        </p:cTn>
                                        <p:tgtEl>
                                          <p:spTgt spid="35"/>
                                        </p:tgtEl>
                                      </p:cBhvr>
                                      <p:to x="100000" y="100000"/>
                                    </p:animScale>
                                    <p:animScale>
                                      <p:cBhvr>
                                        <p:cTn id="78" dur="26">
                                          <p:stCondLst>
                                            <p:cond delay="1642"/>
                                          </p:stCondLst>
                                        </p:cTn>
                                        <p:tgtEl>
                                          <p:spTgt spid="35"/>
                                        </p:tgtEl>
                                      </p:cBhvr>
                                      <p:to x="100000" y="90000"/>
                                    </p:animScale>
                                    <p:animScale>
                                      <p:cBhvr>
                                        <p:cTn id="79" dur="166" decel="50000">
                                          <p:stCondLst>
                                            <p:cond delay="1668"/>
                                          </p:stCondLst>
                                        </p:cTn>
                                        <p:tgtEl>
                                          <p:spTgt spid="35"/>
                                        </p:tgtEl>
                                      </p:cBhvr>
                                      <p:to x="100000" y="100000"/>
                                    </p:animScale>
                                    <p:animScale>
                                      <p:cBhvr>
                                        <p:cTn id="80" dur="26">
                                          <p:stCondLst>
                                            <p:cond delay="1808"/>
                                          </p:stCondLst>
                                        </p:cTn>
                                        <p:tgtEl>
                                          <p:spTgt spid="35"/>
                                        </p:tgtEl>
                                      </p:cBhvr>
                                      <p:to x="100000" y="95000"/>
                                    </p:animScale>
                                    <p:animScale>
                                      <p:cBhvr>
                                        <p:cTn id="81" dur="166" decel="50000">
                                          <p:stCondLst>
                                            <p:cond delay="1834"/>
                                          </p:stCondLst>
                                        </p:cTn>
                                        <p:tgtEl>
                                          <p:spTgt spid="35"/>
                                        </p:tgtEl>
                                      </p:cBhvr>
                                      <p:to x="100000" y="100000"/>
                                    </p:animScale>
                                  </p:childTnLst>
                                </p:cTn>
                              </p:par>
                              <p:par>
                                <p:cTn id="82" presetID="26" presetClass="entr" presetSubtype="0" fill="hold" nodeType="with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wipe(down)">
                                      <p:cBhvr>
                                        <p:cTn id="84" dur="580">
                                          <p:stCondLst>
                                            <p:cond delay="0"/>
                                          </p:stCondLst>
                                        </p:cTn>
                                        <p:tgtEl>
                                          <p:spTgt spid="34"/>
                                        </p:tgtEl>
                                      </p:cBhvr>
                                    </p:animEffect>
                                    <p:anim calcmode="lin" valueType="num">
                                      <p:cBhvr>
                                        <p:cTn id="85"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90" dur="26">
                                          <p:stCondLst>
                                            <p:cond delay="650"/>
                                          </p:stCondLst>
                                        </p:cTn>
                                        <p:tgtEl>
                                          <p:spTgt spid="34"/>
                                        </p:tgtEl>
                                      </p:cBhvr>
                                      <p:to x="100000" y="60000"/>
                                    </p:animScale>
                                    <p:animScale>
                                      <p:cBhvr>
                                        <p:cTn id="91" dur="166" decel="50000">
                                          <p:stCondLst>
                                            <p:cond delay="676"/>
                                          </p:stCondLst>
                                        </p:cTn>
                                        <p:tgtEl>
                                          <p:spTgt spid="34"/>
                                        </p:tgtEl>
                                      </p:cBhvr>
                                      <p:to x="100000" y="100000"/>
                                    </p:animScale>
                                    <p:animScale>
                                      <p:cBhvr>
                                        <p:cTn id="92" dur="26">
                                          <p:stCondLst>
                                            <p:cond delay="1312"/>
                                          </p:stCondLst>
                                        </p:cTn>
                                        <p:tgtEl>
                                          <p:spTgt spid="34"/>
                                        </p:tgtEl>
                                      </p:cBhvr>
                                      <p:to x="100000" y="80000"/>
                                    </p:animScale>
                                    <p:animScale>
                                      <p:cBhvr>
                                        <p:cTn id="93" dur="166" decel="50000">
                                          <p:stCondLst>
                                            <p:cond delay="1338"/>
                                          </p:stCondLst>
                                        </p:cTn>
                                        <p:tgtEl>
                                          <p:spTgt spid="34"/>
                                        </p:tgtEl>
                                      </p:cBhvr>
                                      <p:to x="100000" y="100000"/>
                                    </p:animScale>
                                    <p:animScale>
                                      <p:cBhvr>
                                        <p:cTn id="94" dur="26">
                                          <p:stCondLst>
                                            <p:cond delay="1642"/>
                                          </p:stCondLst>
                                        </p:cTn>
                                        <p:tgtEl>
                                          <p:spTgt spid="34"/>
                                        </p:tgtEl>
                                      </p:cBhvr>
                                      <p:to x="100000" y="90000"/>
                                    </p:animScale>
                                    <p:animScale>
                                      <p:cBhvr>
                                        <p:cTn id="95" dur="166" decel="50000">
                                          <p:stCondLst>
                                            <p:cond delay="1668"/>
                                          </p:stCondLst>
                                        </p:cTn>
                                        <p:tgtEl>
                                          <p:spTgt spid="34"/>
                                        </p:tgtEl>
                                      </p:cBhvr>
                                      <p:to x="100000" y="100000"/>
                                    </p:animScale>
                                    <p:animScale>
                                      <p:cBhvr>
                                        <p:cTn id="96" dur="26">
                                          <p:stCondLst>
                                            <p:cond delay="1808"/>
                                          </p:stCondLst>
                                        </p:cTn>
                                        <p:tgtEl>
                                          <p:spTgt spid="34"/>
                                        </p:tgtEl>
                                      </p:cBhvr>
                                      <p:to x="100000" y="95000"/>
                                    </p:animScale>
                                    <p:animScale>
                                      <p:cBhvr>
                                        <p:cTn id="97" dur="166" decel="50000">
                                          <p:stCondLst>
                                            <p:cond delay="1834"/>
                                          </p:stCondLst>
                                        </p:cTn>
                                        <p:tgtEl>
                                          <p:spTgt spid="3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98" repeatCount="indefinite" fill="hold" display="0">
                  <p:stCondLst>
                    <p:cond delay="indefinite"/>
                  </p:stCondLst>
                  <p:endCondLst>
                    <p:cond evt="onStopAudio" delay="0">
                      <p:tgtEl>
                        <p:sldTgt/>
                      </p:tgtEl>
                    </p:cond>
                  </p:endCondLst>
                </p:cTn>
                <p:tgtEl>
                  <p:spTgt spid="27"/>
                </p:tgtEl>
              </p:cMediaNode>
            </p:audio>
          </p:childTnLst>
        </p:cTn>
      </p:par>
    </p:tnLst>
    <p:bldLst>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grpSp>
        <p:nvGrpSpPr>
          <p:cNvPr id="13" name="组合 12"/>
          <p:cNvGrpSpPr/>
          <p:nvPr/>
        </p:nvGrpSpPr>
        <p:grpSpPr>
          <a:xfrm>
            <a:off x="-152400" y="-914400"/>
            <a:ext cx="11125200" cy="7467600"/>
            <a:chOff x="872575" y="1000462"/>
            <a:chExt cx="9143999" cy="4528249"/>
          </a:xfrm>
        </p:grpSpPr>
        <p:grpSp>
          <p:nvGrpSpPr>
            <p:cNvPr id="14" name="组合 13"/>
            <p:cNvGrpSpPr/>
            <p:nvPr/>
          </p:nvGrpSpPr>
          <p:grpSpPr>
            <a:xfrm>
              <a:off x="1220963" y="2210238"/>
              <a:ext cx="8795611" cy="3318473"/>
              <a:chOff x="1828799" y="932841"/>
              <a:chExt cx="12496559" cy="4349828"/>
            </a:xfrm>
            <a:effectLst>
              <a:outerShdw blurRad="50800" dist="38100" dir="5400000" algn="t" rotWithShape="0">
                <a:prstClr val="black">
                  <a:alpha val="40000"/>
                </a:prstClr>
              </a:outerShdw>
            </a:effectLst>
          </p:grpSpPr>
          <p:sp>
            <p:nvSpPr>
              <p:cNvPr id="23" name="圆角矩形 22"/>
              <p:cNvSpPr/>
              <p:nvPr/>
            </p:nvSpPr>
            <p:spPr>
              <a:xfrm flipV="1">
                <a:off x="1828799" y="932841"/>
                <a:ext cx="12496559" cy="4349828"/>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6" name="圆角矩形 25"/>
              <p:cNvSpPr/>
              <p:nvPr/>
            </p:nvSpPr>
            <p:spPr>
              <a:xfrm flipV="1">
                <a:off x="1930550" y="1007533"/>
                <a:ext cx="12193166" cy="421967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15" name="图片 14">
              <a:extLst>
                <a:ext uri="{FF2B5EF4-FFF2-40B4-BE49-F238E27FC236}">
                  <a16:creationId xmlns:a16="http://schemas.microsoft.com/office/drawing/2014/main" id="{7A2060F1-955B-4EA4-BDE4-2B419FD19A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sp>
        <p:nvSpPr>
          <p:cNvPr id="17" name="Text Box 4"/>
          <p:cNvSpPr txBox="1">
            <a:spLocks noChangeArrowheads="1"/>
          </p:cNvSpPr>
          <p:nvPr/>
        </p:nvSpPr>
        <p:spPr bwMode="auto">
          <a:xfrm>
            <a:off x="2300868" y="1952528"/>
            <a:ext cx="6400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endParaRPr lang="en-US" altLang="en-US" sz="2400">
              <a:latin typeface="Cambria" panose="02040503050406030204" pitchFamily="18" charset="0"/>
              <a:ea typeface="Cambria" panose="02040503050406030204" pitchFamily="18" charset="0"/>
            </a:endParaRPr>
          </a:p>
        </p:txBody>
      </p:sp>
      <p:graphicFrame>
        <p:nvGraphicFramePr>
          <p:cNvPr id="18" name="Group 51"/>
          <p:cNvGraphicFramePr>
            <a:graphicFrameLocks noGrp="1"/>
          </p:cNvGraphicFramePr>
          <p:nvPr>
            <p:extLst>
              <p:ext uri="{D42A27DB-BD31-4B8C-83A1-F6EECF244321}">
                <p14:modId xmlns:p14="http://schemas.microsoft.com/office/powerpoint/2010/main" val="3195618379"/>
              </p:ext>
            </p:extLst>
          </p:nvPr>
        </p:nvGraphicFramePr>
        <p:xfrm>
          <a:off x="1310268" y="1800128"/>
          <a:ext cx="8900532" cy="3973513"/>
        </p:xfrm>
        <a:graphic>
          <a:graphicData uri="http://schemas.openxmlformats.org/drawingml/2006/table">
            <a:tbl>
              <a:tblPr/>
              <a:tblGrid>
                <a:gridCol w="5483825">
                  <a:extLst>
                    <a:ext uri="{9D8B030D-6E8A-4147-A177-3AD203B41FA5}">
                      <a16:colId xmlns:a16="http://schemas.microsoft.com/office/drawing/2014/main" val="20000"/>
                    </a:ext>
                  </a:extLst>
                </a:gridCol>
                <a:gridCol w="3416707">
                  <a:extLst>
                    <a:ext uri="{9D8B030D-6E8A-4147-A177-3AD203B41FA5}">
                      <a16:colId xmlns:a16="http://schemas.microsoft.com/office/drawing/2014/main" val="20001"/>
                    </a:ext>
                  </a:extLst>
                </a:gridCol>
              </a:tblGrid>
              <a:tr h="990600">
                <a:tc>
                  <a:txBody>
                    <a:bodyPr/>
                    <a:lstStyle/>
                    <a:p>
                      <a:pPr marL="0" marR="0" lvl="0" indent="0" algn="l" defTabSz="914400" rtl="0" eaLnBrk="1" fontAlgn="base" latinLnBrk="0" hangingPunct="1">
                        <a:lnSpc>
                          <a:spcPct val="100000"/>
                        </a:lnSpc>
                        <a:spcBef>
                          <a:spcPct val="50000"/>
                        </a:spcBef>
                        <a:spcAft>
                          <a:spcPct val="0"/>
                        </a:spcAft>
                        <a:buClrTx/>
                        <a:buSzTx/>
                        <a:buFontTx/>
                        <a:buNone/>
                      </a:pPr>
                      <a:r>
                        <a:rPr kumimoji="0" lang="en-US" sz="2000" b="0" i="0" u="none" strike="noStrike" cap="none" normalizeH="0" baseline="0" dirty="0">
                          <a:ln>
                            <a:noFill/>
                          </a:ln>
                          <a:solidFill>
                            <a:schemeClr val="tx1"/>
                          </a:solidFill>
                          <a:effectLst/>
                          <a:latin typeface="Arial" panose="020B0604020202020204"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0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46163">
                <a:tc>
                  <a:txBody>
                    <a:bodyPr/>
                    <a:lstStyle/>
                    <a:p>
                      <a:pPr marL="0" marR="0" lvl="0" indent="0" algn="l" defTabSz="914400" rtl="0" eaLnBrk="1" fontAlgn="base" latinLnBrk="0" hangingPunct="1">
                        <a:lnSpc>
                          <a:spcPct val="100000"/>
                        </a:lnSpc>
                        <a:spcBef>
                          <a:spcPct val="50000"/>
                        </a:spcBef>
                        <a:spcAft>
                          <a:spcPct val="0"/>
                        </a:spcAft>
                        <a:buClrTx/>
                        <a:buSzTx/>
                        <a:buFontTx/>
                        <a:buNone/>
                      </a:pPr>
                      <a:endParaRPr kumimoji="0" lang="en-US" sz="20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0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33450">
                <a:tc>
                  <a:txBody>
                    <a:bodyPr/>
                    <a:lstStyle/>
                    <a:p>
                      <a:pPr marL="0" marR="0" lvl="0" indent="0" algn="l" defTabSz="914400" rtl="0" eaLnBrk="1" fontAlgn="base" latinLnBrk="0" hangingPunct="1">
                        <a:lnSpc>
                          <a:spcPct val="100000"/>
                        </a:lnSpc>
                        <a:spcBef>
                          <a:spcPct val="50000"/>
                        </a:spcBef>
                        <a:spcAft>
                          <a:spcPct val="0"/>
                        </a:spcAft>
                        <a:buClrTx/>
                        <a:buSzTx/>
                        <a:buFontTx/>
                        <a:buNone/>
                      </a:pPr>
                      <a:endParaRPr kumimoji="0" lang="en-US" sz="20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0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03300">
                <a:tc>
                  <a:txBody>
                    <a:bodyPr/>
                    <a:lstStyle/>
                    <a:p>
                      <a:pPr marL="0" marR="0" lvl="0" indent="0" algn="l" defTabSz="914400" rtl="0" eaLnBrk="1" fontAlgn="base" latinLnBrk="0" hangingPunct="1">
                        <a:lnSpc>
                          <a:spcPct val="100000"/>
                        </a:lnSpc>
                        <a:spcBef>
                          <a:spcPct val="50000"/>
                        </a:spcBef>
                        <a:spcAft>
                          <a:spcPct val="0"/>
                        </a:spcAft>
                        <a:buClrTx/>
                        <a:buSzTx/>
                        <a:buFontTx/>
                        <a:buNone/>
                      </a:pPr>
                      <a:endParaRPr kumimoji="0" lang="en-US" sz="20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0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8" name="Rectangle 65"/>
          <p:cNvSpPr>
            <a:spLocks noChangeArrowheads="1"/>
          </p:cNvSpPr>
          <p:nvPr/>
        </p:nvSpPr>
        <p:spPr bwMode="auto">
          <a:xfrm>
            <a:off x="1615068" y="1876328"/>
            <a:ext cx="5257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spcBef>
                <a:spcPct val="50000"/>
              </a:spcBef>
              <a:buFont typeface="Arial" panose="020B0604020202020204" pitchFamily="34" charset="0"/>
              <a:buNone/>
            </a:pPr>
            <a:endParaRPr lang="en-US" altLang="en-US" sz="2400">
              <a:latin typeface="Cambria" panose="02040503050406030204" pitchFamily="18" charset="0"/>
              <a:ea typeface="Cambria" panose="02040503050406030204" pitchFamily="18" charset="0"/>
            </a:endParaRPr>
          </a:p>
          <a:p>
            <a:pPr algn="ctr" eaLnBrk="1" hangingPunct="1">
              <a:lnSpc>
                <a:spcPct val="80000"/>
              </a:lnSpc>
              <a:spcBef>
                <a:spcPct val="20000"/>
              </a:spcBef>
              <a:buFont typeface="Arial" panose="020B0604020202020204" pitchFamily="34" charset="0"/>
              <a:buNone/>
            </a:pPr>
            <a:endParaRPr lang="en-US" altLang="en-US" sz="2400">
              <a:latin typeface="Cambria" panose="02040503050406030204" pitchFamily="18" charset="0"/>
              <a:ea typeface="Cambria" panose="02040503050406030204" pitchFamily="18" charset="0"/>
            </a:endParaRPr>
          </a:p>
        </p:txBody>
      </p:sp>
      <p:sp>
        <p:nvSpPr>
          <p:cNvPr id="29" name="Text Box 68"/>
          <p:cNvSpPr txBox="1">
            <a:spLocks noChangeArrowheads="1"/>
          </p:cNvSpPr>
          <p:nvPr/>
        </p:nvSpPr>
        <p:spPr bwMode="auto">
          <a:xfrm>
            <a:off x="6720468" y="1800128"/>
            <a:ext cx="3124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Font typeface="Arial" panose="020B0604020202020204" pitchFamily="34" charset="0"/>
              <a:buNone/>
            </a:pPr>
            <a:r>
              <a:rPr lang="en-US" altLang="en-US" sz="2400">
                <a:latin typeface="Cambria" panose="02040503050406030204" pitchFamily="18" charset="0"/>
                <a:ea typeface="Cambria" panose="02040503050406030204" pitchFamily="18" charset="0"/>
              </a:rPr>
              <a:t>Mẹ yêu cầu em bé nín khóc.</a:t>
            </a:r>
          </a:p>
        </p:txBody>
      </p:sp>
      <p:sp>
        <p:nvSpPr>
          <p:cNvPr id="30" name="Text Box 72"/>
          <p:cNvSpPr txBox="1">
            <a:spLocks noChangeArrowheads="1"/>
          </p:cNvSpPr>
          <p:nvPr/>
        </p:nvSpPr>
        <p:spPr bwMode="auto">
          <a:xfrm>
            <a:off x="6720468" y="2879628"/>
            <a:ext cx="3276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Font typeface="Arial" panose="020B0604020202020204" pitchFamily="34" charset="0"/>
              <a:buNone/>
            </a:pPr>
            <a:r>
              <a:rPr lang="en-US" altLang="en-US" sz="2400" dirty="0" err="1">
                <a:latin typeface="Cambria" panose="02040503050406030204" pitchFamily="18" charset="0"/>
                <a:ea typeface="Cambria" panose="02040503050406030204" pitchFamily="18" charset="0"/>
              </a:rPr>
              <a:t>Thể</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hiện</a:t>
            </a:r>
            <a:r>
              <a:rPr lang="en-US" altLang="en-US" sz="2400" dirty="0">
                <a:latin typeface="Cambria" panose="02040503050406030204" pitchFamily="18" charset="0"/>
                <a:ea typeface="Cambria" panose="02040503050406030204" pitchFamily="18" charset="0"/>
              </a:rPr>
              <a:t> ý </a:t>
            </a:r>
          </a:p>
          <a:p>
            <a:pPr eaLnBrk="1" hangingPunct="1">
              <a:spcBef>
                <a:spcPct val="50000"/>
              </a:spcBef>
              <a:buFont typeface="Arial" panose="020B0604020202020204" pitchFamily="34" charset="0"/>
              <a:buNone/>
            </a:pPr>
            <a:endParaRPr lang="en-US" altLang="en-US" sz="2400" dirty="0">
              <a:latin typeface="Cambria" panose="02040503050406030204" pitchFamily="18" charset="0"/>
              <a:ea typeface="Cambria" panose="02040503050406030204" pitchFamily="18" charset="0"/>
            </a:endParaRPr>
          </a:p>
        </p:txBody>
      </p:sp>
      <p:sp>
        <p:nvSpPr>
          <p:cNvPr id="31" name="Text Box 73"/>
          <p:cNvSpPr txBox="1">
            <a:spLocks noChangeArrowheads="1"/>
          </p:cNvSpPr>
          <p:nvPr/>
        </p:nvSpPr>
        <p:spPr bwMode="auto">
          <a:xfrm>
            <a:off x="6705600" y="3857528"/>
            <a:ext cx="3733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Font typeface="Arial" panose="020B0604020202020204" pitchFamily="34" charset="0"/>
              <a:buNone/>
            </a:pPr>
            <a:r>
              <a:rPr lang="en-US" altLang="en-US" sz="2400" dirty="0" err="1">
                <a:latin typeface="Cambria" panose="02040503050406030204" pitchFamily="18" charset="0"/>
                <a:ea typeface="Cambria" panose="02040503050406030204" pitchFamily="18" charset="0"/>
              </a:rPr>
              <a:t>Chị</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em</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vẽ</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không</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giống</a:t>
            </a:r>
            <a:r>
              <a:rPr lang="en-US" altLang="en-US" sz="2400" dirty="0">
                <a:latin typeface="Cambria" panose="02040503050406030204" pitchFamily="18" charset="0"/>
                <a:ea typeface="Cambria" panose="02040503050406030204" pitchFamily="18" charset="0"/>
              </a:rPr>
              <a:t> con </a:t>
            </a:r>
            <a:r>
              <a:rPr lang="en-US" altLang="en-US" sz="2400" dirty="0" err="1">
                <a:latin typeface="Cambria" panose="02040503050406030204" pitchFamily="18" charset="0"/>
                <a:ea typeface="Cambria" panose="02040503050406030204" pitchFamily="18" charset="0"/>
              </a:rPr>
              <a:t>ngựa</a:t>
            </a:r>
            <a:r>
              <a:rPr lang="en-US" altLang="en-US" sz="2400" dirty="0">
                <a:latin typeface="Cambria" panose="02040503050406030204" pitchFamily="18" charset="0"/>
                <a:ea typeface="Cambria" panose="02040503050406030204" pitchFamily="18" charset="0"/>
              </a:rPr>
              <a:t>.</a:t>
            </a:r>
          </a:p>
        </p:txBody>
      </p:sp>
      <p:sp>
        <p:nvSpPr>
          <p:cNvPr id="34" name="Text Box 75"/>
          <p:cNvSpPr txBox="1">
            <a:spLocks noChangeArrowheads="1"/>
          </p:cNvSpPr>
          <p:nvPr/>
        </p:nvSpPr>
        <p:spPr bwMode="auto">
          <a:xfrm>
            <a:off x="6720468" y="4848128"/>
            <a:ext cx="2971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Font typeface="Arial" panose="020B0604020202020204" pitchFamily="34" charset="0"/>
              <a:buNone/>
            </a:pPr>
            <a:r>
              <a:rPr lang="en-US" altLang="en-US" sz="2400">
                <a:latin typeface="Cambria" panose="02040503050406030204" pitchFamily="18" charset="0"/>
                <a:ea typeface="Cambria" panose="02040503050406030204" pitchFamily="18" charset="0"/>
              </a:rPr>
              <a:t>Bà cụ </a:t>
            </a:r>
          </a:p>
          <a:p>
            <a:pPr eaLnBrk="1" hangingPunct="1">
              <a:spcBef>
                <a:spcPct val="50000"/>
              </a:spcBef>
              <a:buFont typeface="Arial" panose="020B0604020202020204" pitchFamily="34" charset="0"/>
              <a:buNone/>
            </a:pPr>
            <a:endParaRPr lang="en-US" altLang="en-US" sz="2400">
              <a:latin typeface="Cambria" panose="02040503050406030204" pitchFamily="18" charset="0"/>
              <a:ea typeface="Cambria" panose="02040503050406030204" pitchFamily="18" charset="0"/>
            </a:endParaRPr>
          </a:p>
        </p:txBody>
      </p:sp>
      <p:sp>
        <p:nvSpPr>
          <p:cNvPr id="35" name="Text Box 89"/>
          <p:cNvSpPr txBox="1">
            <a:spLocks noChangeArrowheads="1"/>
          </p:cNvSpPr>
          <p:nvPr/>
        </p:nvSpPr>
        <p:spPr bwMode="auto">
          <a:xfrm>
            <a:off x="1310268" y="2028728"/>
            <a:ext cx="434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2400">
                <a:latin typeface="Cambria" panose="02040503050406030204" pitchFamily="18" charset="0"/>
                <a:ea typeface="Cambria" panose="02040503050406030204" pitchFamily="18" charset="0"/>
              </a:rPr>
              <a:t>a) Có nín đi không?</a:t>
            </a:r>
          </a:p>
        </p:txBody>
      </p:sp>
      <p:sp>
        <p:nvSpPr>
          <p:cNvPr id="36" name="Text Box 91"/>
          <p:cNvSpPr txBox="1">
            <a:spLocks noChangeArrowheads="1"/>
          </p:cNvSpPr>
          <p:nvPr/>
        </p:nvSpPr>
        <p:spPr bwMode="auto">
          <a:xfrm>
            <a:off x="1310268" y="2866928"/>
            <a:ext cx="5486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2400">
                <a:latin typeface="Cambria" panose="02040503050406030204" pitchFamily="18" charset="0"/>
                <a:ea typeface="Cambria" panose="02040503050406030204" pitchFamily="18" charset="0"/>
              </a:rPr>
              <a:t>b) Vì sao cậu lại làm phiền lòng cô như vậy?</a:t>
            </a:r>
          </a:p>
        </p:txBody>
      </p:sp>
      <p:sp>
        <p:nvSpPr>
          <p:cNvPr id="37" name="Text Box 94"/>
          <p:cNvSpPr txBox="1">
            <a:spLocks noChangeArrowheads="1"/>
          </p:cNvSpPr>
          <p:nvPr/>
        </p:nvSpPr>
        <p:spPr bwMode="auto">
          <a:xfrm>
            <a:off x="1234068" y="3857528"/>
            <a:ext cx="5562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2400" dirty="0">
                <a:latin typeface="Cambria" panose="02040503050406030204" pitchFamily="18" charset="0"/>
                <a:ea typeface="Cambria" panose="02040503050406030204" pitchFamily="18" charset="0"/>
              </a:rPr>
              <a:t> c) </a:t>
            </a:r>
            <a:r>
              <a:rPr lang="en-US" altLang="en-US" sz="2400" dirty="0" err="1">
                <a:latin typeface="Cambria" panose="02040503050406030204" pitchFamily="18" charset="0"/>
                <a:ea typeface="Cambria" panose="02040503050406030204" pitchFamily="18" charset="0"/>
              </a:rPr>
              <a:t>Em</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vẽ</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thế</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này</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mà</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bảo</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là</a:t>
            </a:r>
            <a:r>
              <a:rPr lang="en-US" altLang="en-US" sz="2400" dirty="0">
                <a:latin typeface="Cambria" panose="02040503050406030204" pitchFamily="18" charset="0"/>
                <a:ea typeface="Cambria" panose="02040503050406030204" pitchFamily="18" charset="0"/>
              </a:rPr>
              <a:t> con </a:t>
            </a:r>
            <a:r>
              <a:rPr lang="en-US" altLang="en-US" sz="2400" dirty="0" err="1">
                <a:latin typeface="Cambria" panose="02040503050406030204" pitchFamily="18" charset="0"/>
                <a:ea typeface="Cambria" panose="02040503050406030204" pitchFamily="18" charset="0"/>
              </a:rPr>
              <a:t>ngựa</a:t>
            </a:r>
            <a:r>
              <a:rPr lang="en-US" altLang="en-US" sz="2400" dirty="0">
                <a:latin typeface="Cambria" panose="02040503050406030204" pitchFamily="18" charset="0"/>
                <a:ea typeface="Cambria" panose="02040503050406030204" pitchFamily="18" charset="0"/>
              </a:rPr>
              <a:t>    à? </a:t>
            </a:r>
          </a:p>
        </p:txBody>
      </p:sp>
      <p:sp>
        <p:nvSpPr>
          <p:cNvPr id="38" name="Text Box 96"/>
          <p:cNvSpPr txBox="1">
            <a:spLocks noChangeArrowheads="1"/>
          </p:cNvSpPr>
          <p:nvPr/>
        </p:nvSpPr>
        <p:spPr bwMode="auto">
          <a:xfrm>
            <a:off x="8244468" y="2862166"/>
            <a:ext cx="1752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2400">
                <a:latin typeface="Cambria" panose="02040503050406030204" pitchFamily="18" charset="0"/>
                <a:ea typeface="Cambria" panose="02040503050406030204" pitchFamily="18" charset="0"/>
              </a:rPr>
              <a:t>chê trách</a:t>
            </a:r>
          </a:p>
        </p:txBody>
      </p:sp>
      <p:sp>
        <p:nvSpPr>
          <p:cNvPr id="39" name="Text Box 97"/>
          <p:cNvSpPr txBox="1">
            <a:spLocks noChangeArrowheads="1"/>
          </p:cNvSpPr>
          <p:nvPr/>
        </p:nvSpPr>
        <p:spPr bwMode="auto">
          <a:xfrm>
            <a:off x="8244468" y="2866928"/>
            <a:ext cx="175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2400" dirty="0" err="1">
                <a:solidFill>
                  <a:srgbClr val="FF0000"/>
                </a:solidFill>
                <a:latin typeface="Cambria" panose="02040503050406030204" pitchFamily="18" charset="0"/>
                <a:ea typeface="Cambria" panose="02040503050406030204" pitchFamily="18" charset="0"/>
              </a:rPr>
              <a:t>chê</a:t>
            </a:r>
            <a:r>
              <a:rPr lang="en-US" altLang="en-US" sz="2400" dirty="0">
                <a:solidFill>
                  <a:srgbClr val="FF0000"/>
                </a:solidFill>
                <a:latin typeface="Cambria" panose="02040503050406030204" pitchFamily="18" charset="0"/>
                <a:ea typeface="Cambria" panose="02040503050406030204" pitchFamily="18" charset="0"/>
              </a:rPr>
              <a:t> </a:t>
            </a:r>
            <a:r>
              <a:rPr lang="en-US" altLang="en-US" sz="2400" dirty="0" err="1">
                <a:solidFill>
                  <a:srgbClr val="FF0000"/>
                </a:solidFill>
                <a:latin typeface="Cambria" panose="02040503050406030204" pitchFamily="18" charset="0"/>
                <a:ea typeface="Cambria" panose="02040503050406030204" pitchFamily="18" charset="0"/>
              </a:rPr>
              <a:t>trách</a:t>
            </a:r>
            <a:endParaRPr lang="en-US" altLang="en-US" sz="2400" dirty="0">
              <a:solidFill>
                <a:srgbClr val="FF0000"/>
              </a:solidFill>
              <a:latin typeface="Cambria" panose="02040503050406030204" pitchFamily="18" charset="0"/>
              <a:ea typeface="Cambria" panose="02040503050406030204" pitchFamily="18" charset="0"/>
            </a:endParaRPr>
          </a:p>
        </p:txBody>
      </p:sp>
      <p:sp>
        <p:nvSpPr>
          <p:cNvPr id="40" name="Text Box 99"/>
          <p:cNvSpPr txBox="1">
            <a:spLocks noChangeArrowheads="1"/>
          </p:cNvSpPr>
          <p:nvPr/>
        </p:nvSpPr>
        <p:spPr bwMode="auto">
          <a:xfrm>
            <a:off x="7162800" y="1800128"/>
            <a:ext cx="2133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2400" dirty="0" err="1">
                <a:solidFill>
                  <a:srgbClr val="FF0000"/>
                </a:solidFill>
                <a:latin typeface="Cambria" panose="02040503050406030204" pitchFamily="18" charset="0"/>
                <a:ea typeface="Cambria" panose="02040503050406030204" pitchFamily="18" charset="0"/>
              </a:rPr>
              <a:t>yêu</a:t>
            </a:r>
            <a:r>
              <a:rPr lang="en-US" altLang="en-US" sz="2400" dirty="0">
                <a:solidFill>
                  <a:srgbClr val="FF0000"/>
                </a:solidFill>
                <a:latin typeface="Cambria" panose="02040503050406030204" pitchFamily="18" charset="0"/>
                <a:ea typeface="Cambria" panose="02040503050406030204" pitchFamily="18" charset="0"/>
              </a:rPr>
              <a:t> </a:t>
            </a:r>
            <a:r>
              <a:rPr lang="en-US" altLang="en-US" sz="2400" dirty="0" err="1">
                <a:solidFill>
                  <a:srgbClr val="FF0000"/>
                </a:solidFill>
                <a:latin typeface="Cambria" panose="02040503050406030204" pitchFamily="18" charset="0"/>
                <a:ea typeface="Cambria" panose="02040503050406030204" pitchFamily="18" charset="0"/>
              </a:rPr>
              <a:t>cầu</a:t>
            </a:r>
            <a:endParaRPr lang="en-US" altLang="en-US" sz="2400" dirty="0">
              <a:solidFill>
                <a:srgbClr val="FF0000"/>
              </a:solidFill>
              <a:latin typeface="Cambria" panose="02040503050406030204" pitchFamily="18" charset="0"/>
              <a:ea typeface="Cambria" panose="02040503050406030204" pitchFamily="18" charset="0"/>
            </a:endParaRPr>
          </a:p>
        </p:txBody>
      </p:sp>
      <p:sp>
        <p:nvSpPr>
          <p:cNvPr id="41" name="Text Box 100"/>
          <p:cNvSpPr txBox="1">
            <a:spLocks noChangeArrowheads="1"/>
          </p:cNvSpPr>
          <p:nvPr/>
        </p:nvSpPr>
        <p:spPr bwMode="auto">
          <a:xfrm>
            <a:off x="7177668" y="3857528"/>
            <a:ext cx="121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2400">
                <a:latin typeface="Cambria" panose="02040503050406030204" pitchFamily="18" charset="0"/>
                <a:ea typeface="Cambria" panose="02040503050406030204" pitchFamily="18" charset="0"/>
              </a:rPr>
              <a:t>chê</a:t>
            </a:r>
          </a:p>
        </p:txBody>
      </p:sp>
      <p:sp>
        <p:nvSpPr>
          <p:cNvPr id="42" name="Text Box 101"/>
          <p:cNvSpPr txBox="1">
            <a:spLocks noChangeArrowheads="1"/>
          </p:cNvSpPr>
          <p:nvPr/>
        </p:nvSpPr>
        <p:spPr bwMode="auto">
          <a:xfrm>
            <a:off x="7177668" y="3852766"/>
            <a:ext cx="13985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2400" dirty="0" err="1">
                <a:solidFill>
                  <a:srgbClr val="FF0000"/>
                </a:solidFill>
                <a:latin typeface="Cambria" panose="02040503050406030204" pitchFamily="18" charset="0"/>
                <a:ea typeface="Cambria" panose="02040503050406030204" pitchFamily="18" charset="0"/>
              </a:rPr>
              <a:t>chê</a:t>
            </a:r>
            <a:endParaRPr lang="en-US" altLang="en-US" sz="2400" dirty="0">
              <a:solidFill>
                <a:srgbClr val="FF0000"/>
              </a:solidFill>
              <a:latin typeface="Cambria" panose="02040503050406030204" pitchFamily="18" charset="0"/>
              <a:ea typeface="Cambria" panose="02040503050406030204" pitchFamily="18" charset="0"/>
            </a:endParaRPr>
          </a:p>
        </p:txBody>
      </p:sp>
      <p:sp>
        <p:nvSpPr>
          <p:cNvPr id="43" name="Text Box 102"/>
          <p:cNvSpPr txBox="1">
            <a:spLocks noChangeArrowheads="1"/>
          </p:cNvSpPr>
          <p:nvPr/>
        </p:nvSpPr>
        <p:spPr bwMode="auto">
          <a:xfrm>
            <a:off x="1310268" y="4771928"/>
            <a:ext cx="5257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2400" dirty="0">
                <a:latin typeface="Cambria" panose="02040503050406030204" pitchFamily="18" charset="0"/>
                <a:ea typeface="Cambria" panose="02040503050406030204" pitchFamily="18" charset="0"/>
              </a:rPr>
              <a:t>d) </a:t>
            </a:r>
            <a:r>
              <a:rPr lang="en-US" altLang="en-US" sz="2400" dirty="0" err="1">
                <a:latin typeface="Cambria" panose="02040503050406030204" pitchFamily="18" charset="0"/>
                <a:ea typeface="Cambria" panose="02040503050406030204" pitchFamily="18" charset="0"/>
              </a:rPr>
              <a:t>Chú</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có</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thể</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xem</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giúp</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tôi</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mấy</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giờ</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có</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xe</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đi</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Miền</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Đông</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không</a:t>
            </a:r>
            <a:r>
              <a:rPr lang="en-US" altLang="en-US" sz="2400" dirty="0">
                <a:latin typeface="Cambria" panose="02040503050406030204" pitchFamily="18" charset="0"/>
                <a:ea typeface="Cambria" panose="02040503050406030204" pitchFamily="18" charset="0"/>
              </a:rPr>
              <a:t>?</a:t>
            </a:r>
          </a:p>
        </p:txBody>
      </p:sp>
      <p:sp>
        <p:nvSpPr>
          <p:cNvPr id="44" name="Text Box 104"/>
          <p:cNvSpPr txBox="1">
            <a:spLocks noChangeArrowheads="1"/>
          </p:cNvSpPr>
          <p:nvPr/>
        </p:nvSpPr>
        <p:spPr bwMode="auto">
          <a:xfrm>
            <a:off x="7558668" y="4843366"/>
            <a:ext cx="1752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2400">
                <a:latin typeface="Cambria" panose="02040503050406030204" pitchFamily="18" charset="0"/>
                <a:ea typeface="Cambria" panose="02040503050406030204" pitchFamily="18" charset="0"/>
              </a:rPr>
              <a:t>nhờ cậy</a:t>
            </a:r>
          </a:p>
        </p:txBody>
      </p:sp>
      <p:sp>
        <p:nvSpPr>
          <p:cNvPr id="45" name="Text Box 105"/>
          <p:cNvSpPr txBox="1">
            <a:spLocks noChangeArrowheads="1"/>
          </p:cNvSpPr>
          <p:nvPr/>
        </p:nvSpPr>
        <p:spPr bwMode="auto">
          <a:xfrm>
            <a:off x="8777868" y="4848128"/>
            <a:ext cx="2209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2400">
                <a:latin typeface="Cambria" panose="02040503050406030204" pitchFamily="18" charset="0"/>
                <a:ea typeface="Cambria" panose="02040503050406030204" pitchFamily="18" charset="0"/>
              </a:rPr>
              <a:t>giúp đỡ.</a:t>
            </a:r>
          </a:p>
        </p:txBody>
      </p:sp>
      <p:sp>
        <p:nvSpPr>
          <p:cNvPr id="46" name="Text Box 106"/>
          <p:cNvSpPr txBox="1">
            <a:spLocks noChangeArrowheads="1"/>
          </p:cNvSpPr>
          <p:nvPr/>
        </p:nvSpPr>
        <p:spPr bwMode="auto">
          <a:xfrm>
            <a:off x="8777868" y="4848128"/>
            <a:ext cx="2209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2400">
                <a:solidFill>
                  <a:srgbClr val="FF0000"/>
                </a:solidFill>
                <a:latin typeface="Cambria" panose="02040503050406030204" pitchFamily="18" charset="0"/>
                <a:ea typeface="Cambria" panose="02040503050406030204" pitchFamily="18" charset="0"/>
              </a:rPr>
              <a:t>giúp đỡ</a:t>
            </a:r>
            <a:r>
              <a:rPr lang="en-US" altLang="en-US" sz="2400">
                <a:latin typeface="Cambria" panose="02040503050406030204" pitchFamily="18" charset="0"/>
                <a:ea typeface="Cambria" panose="02040503050406030204" pitchFamily="18" charset="0"/>
              </a:rPr>
              <a:t>.</a:t>
            </a:r>
          </a:p>
        </p:txBody>
      </p:sp>
      <p:sp>
        <p:nvSpPr>
          <p:cNvPr id="47" name="Text Box 107"/>
          <p:cNvSpPr txBox="1">
            <a:spLocks noChangeArrowheads="1"/>
          </p:cNvSpPr>
          <p:nvPr/>
        </p:nvSpPr>
        <p:spPr bwMode="auto">
          <a:xfrm>
            <a:off x="7558668" y="4843366"/>
            <a:ext cx="2071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2400">
                <a:solidFill>
                  <a:srgbClr val="FF0000"/>
                </a:solidFill>
                <a:latin typeface="Cambria" panose="02040503050406030204" pitchFamily="18" charset="0"/>
                <a:ea typeface="Cambria" panose="02040503050406030204" pitchFamily="18" charset="0"/>
              </a:rPr>
              <a:t>nhờ cậy</a:t>
            </a:r>
          </a:p>
        </p:txBody>
      </p:sp>
      <p:pic>
        <p:nvPicPr>
          <p:cNvPr id="48"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4801" y="4600562"/>
            <a:ext cx="2043181" cy="2803358"/>
          </a:xfrm>
          <a:prstGeom prst="rect">
            <a:avLst/>
          </a:prstGeom>
        </p:spPr>
      </p:pic>
      <p:grpSp>
        <p:nvGrpSpPr>
          <p:cNvPr id="49" name="组合 1"/>
          <p:cNvGrpSpPr/>
          <p:nvPr/>
        </p:nvGrpSpPr>
        <p:grpSpPr>
          <a:xfrm>
            <a:off x="2293325" y="405451"/>
            <a:ext cx="9666358" cy="717755"/>
            <a:chOff x="3382652" y="644819"/>
            <a:chExt cx="5249261" cy="717755"/>
          </a:xfrm>
        </p:grpSpPr>
        <p:sp>
          <p:nvSpPr>
            <p:cNvPr id="50" name="圆角矩形 33"/>
            <p:cNvSpPr/>
            <p:nvPr/>
          </p:nvSpPr>
          <p:spPr>
            <a:xfrm flipV="1">
              <a:off x="3382652" y="695459"/>
              <a:ext cx="5249261" cy="667115"/>
            </a:xfrm>
            <a:prstGeom prst="roundRect">
              <a:avLst>
                <a:gd name="adj" fmla="val 8395"/>
              </a:avLst>
            </a:prstGeom>
            <a:solidFill>
              <a:srgbClr val="12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1" name="矩形 34">
              <a:extLst>
                <a:ext uri="{FF2B5EF4-FFF2-40B4-BE49-F238E27FC236}">
                  <a16:creationId xmlns:a16="http://schemas.microsoft.com/office/drawing/2014/main" id="{F953D702-DA6F-4E12-96CD-D548CD86F11B}"/>
                </a:ext>
              </a:extLst>
            </p:cNvPr>
            <p:cNvSpPr/>
            <p:nvPr/>
          </p:nvSpPr>
          <p:spPr>
            <a:xfrm>
              <a:off x="3494201" y="644819"/>
              <a:ext cx="4764096" cy="646331"/>
            </a:xfrm>
            <a:prstGeom prst="rect">
              <a:avLst/>
            </a:prstGeom>
          </p:spPr>
          <p:txBody>
            <a:bodyPr wrap="square">
              <a:spAutoFit/>
              <a:scene3d>
                <a:camera prst="orthographicFront"/>
                <a:lightRig rig="threePt" dir="t"/>
              </a:scene3d>
              <a:sp3d contourW="12700"/>
            </a:bodyPr>
            <a:lstStyle/>
            <a:p>
              <a:pPr>
                <a:spcBef>
                  <a:spcPct val="50000"/>
                </a:spcBef>
              </a:pPr>
              <a:r>
                <a:rPr lang="en-US" altLang="en-US" sz="3600" b="1" u="sng" dirty="0" err="1">
                  <a:solidFill>
                    <a:schemeClr val="bg1"/>
                  </a:solidFill>
                  <a:latin typeface="Cambria" panose="02040503050406030204" pitchFamily="18" charset="0"/>
                  <a:ea typeface="Cambria" panose="02040503050406030204" pitchFamily="18" charset="0"/>
                </a:rPr>
                <a:t>Bài</a:t>
              </a:r>
              <a:r>
                <a:rPr lang="en-US" altLang="en-US" sz="3600" b="1" u="sng" dirty="0">
                  <a:solidFill>
                    <a:schemeClr val="bg1"/>
                  </a:solidFill>
                  <a:latin typeface="Cambria" panose="02040503050406030204" pitchFamily="18" charset="0"/>
                  <a:ea typeface="Cambria" panose="02040503050406030204" pitchFamily="18" charset="0"/>
                </a:rPr>
                <a:t> 1</a:t>
              </a:r>
              <a:r>
                <a:rPr lang="en-US" altLang="en-US" sz="3600" b="1" dirty="0">
                  <a:solidFill>
                    <a:schemeClr val="bg1"/>
                  </a:solidFill>
                  <a:latin typeface="Cambria" panose="02040503050406030204" pitchFamily="18" charset="0"/>
                  <a:ea typeface="Cambria" panose="02040503050406030204" pitchFamily="18" charset="0"/>
                </a:rPr>
                <a:t>:</a:t>
              </a:r>
              <a:r>
                <a:rPr lang="en-US" altLang="en-US" sz="2800" b="1" dirty="0">
                  <a:solidFill>
                    <a:schemeClr val="bg1"/>
                  </a:solidFill>
                  <a:latin typeface="Cambria" panose="02040503050406030204" pitchFamily="18" charset="0"/>
                  <a:ea typeface="Cambria" panose="02040503050406030204" pitchFamily="18" charset="0"/>
                </a:rPr>
                <a:t> </a:t>
              </a:r>
              <a:r>
                <a:rPr lang="en-US" altLang="en-US" sz="3600" b="1" dirty="0" err="1">
                  <a:solidFill>
                    <a:schemeClr val="bg1"/>
                  </a:solidFill>
                  <a:latin typeface="Cambria" panose="02040503050406030204" pitchFamily="18" charset="0"/>
                  <a:ea typeface="Cambria" panose="02040503050406030204" pitchFamily="18" charset="0"/>
                </a:rPr>
                <a:t>Các</a:t>
              </a:r>
              <a:r>
                <a:rPr lang="en-US" altLang="en-US" sz="3600" b="1" dirty="0">
                  <a:solidFill>
                    <a:schemeClr val="bg1"/>
                  </a:solidFill>
                  <a:latin typeface="Cambria" panose="02040503050406030204" pitchFamily="18" charset="0"/>
                  <a:ea typeface="Cambria" panose="02040503050406030204" pitchFamily="18" charset="0"/>
                </a:rPr>
                <a:t> </a:t>
              </a:r>
              <a:r>
                <a:rPr lang="en-US" altLang="en-US" sz="3600" b="1" dirty="0" err="1">
                  <a:solidFill>
                    <a:schemeClr val="bg1"/>
                  </a:solidFill>
                  <a:latin typeface="Cambria" panose="02040503050406030204" pitchFamily="18" charset="0"/>
                  <a:ea typeface="Cambria" panose="02040503050406030204" pitchFamily="18" charset="0"/>
                </a:rPr>
                <a:t>câu</a:t>
              </a:r>
              <a:r>
                <a:rPr lang="en-US" altLang="en-US" sz="3600" b="1" dirty="0">
                  <a:solidFill>
                    <a:schemeClr val="bg1"/>
                  </a:solidFill>
                  <a:latin typeface="Cambria" panose="02040503050406030204" pitchFamily="18" charset="0"/>
                  <a:ea typeface="Cambria" panose="02040503050406030204" pitchFamily="18" charset="0"/>
                </a:rPr>
                <a:t> </a:t>
              </a:r>
              <a:r>
                <a:rPr lang="en-US" altLang="en-US" sz="3600" b="1" dirty="0" err="1">
                  <a:solidFill>
                    <a:schemeClr val="bg1"/>
                  </a:solidFill>
                  <a:latin typeface="Cambria" panose="02040503050406030204" pitchFamily="18" charset="0"/>
                  <a:ea typeface="Cambria" panose="02040503050406030204" pitchFamily="18" charset="0"/>
                </a:rPr>
                <a:t>hỏi</a:t>
              </a:r>
              <a:r>
                <a:rPr lang="en-US" altLang="en-US" sz="3600" b="1" dirty="0">
                  <a:solidFill>
                    <a:schemeClr val="bg1"/>
                  </a:solidFill>
                  <a:latin typeface="Cambria" panose="02040503050406030204" pitchFamily="18" charset="0"/>
                  <a:ea typeface="Cambria" panose="02040503050406030204" pitchFamily="18" charset="0"/>
                </a:rPr>
                <a:t> </a:t>
              </a:r>
              <a:r>
                <a:rPr lang="en-US" altLang="en-US" sz="3600" b="1" dirty="0" err="1">
                  <a:solidFill>
                    <a:schemeClr val="bg1"/>
                  </a:solidFill>
                  <a:latin typeface="Cambria" panose="02040503050406030204" pitchFamily="18" charset="0"/>
                  <a:ea typeface="Cambria" panose="02040503050406030204" pitchFamily="18" charset="0"/>
                </a:rPr>
                <a:t>sau</a:t>
              </a:r>
              <a:r>
                <a:rPr lang="en-US" altLang="en-US" sz="3600" b="1" dirty="0">
                  <a:solidFill>
                    <a:schemeClr val="bg1"/>
                  </a:solidFill>
                  <a:latin typeface="Cambria" panose="02040503050406030204" pitchFamily="18" charset="0"/>
                  <a:ea typeface="Cambria" panose="02040503050406030204" pitchFamily="18" charset="0"/>
                </a:rPr>
                <a:t> </a:t>
              </a:r>
              <a:r>
                <a:rPr lang="en-US" altLang="en-US" sz="3600" b="1" dirty="0" err="1">
                  <a:solidFill>
                    <a:schemeClr val="bg1"/>
                  </a:solidFill>
                  <a:latin typeface="Cambria" panose="02040503050406030204" pitchFamily="18" charset="0"/>
                  <a:ea typeface="Cambria" panose="02040503050406030204" pitchFamily="18" charset="0"/>
                </a:rPr>
                <a:t>được</a:t>
              </a:r>
              <a:r>
                <a:rPr lang="en-US" altLang="en-US" sz="3600" b="1" dirty="0">
                  <a:solidFill>
                    <a:schemeClr val="bg1"/>
                  </a:solidFill>
                  <a:latin typeface="Cambria" panose="02040503050406030204" pitchFamily="18" charset="0"/>
                  <a:ea typeface="Cambria" panose="02040503050406030204" pitchFamily="18" charset="0"/>
                </a:rPr>
                <a:t> </a:t>
              </a:r>
              <a:r>
                <a:rPr lang="en-US" altLang="en-US" sz="3600" b="1" dirty="0" err="1">
                  <a:solidFill>
                    <a:schemeClr val="bg1"/>
                  </a:solidFill>
                  <a:latin typeface="Cambria" panose="02040503050406030204" pitchFamily="18" charset="0"/>
                  <a:ea typeface="Cambria" panose="02040503050406030204" pitchFamily="18" charset="0"/>
                </a:rPr>
                <a:t>dùng</a:t>
              </a:r>
              <a:r>
                <a:rPr lang="en-US" altLang="en-US" sz="3600" b="1" dirty="0">
                  <a:solidFill>
                    <a:schemeClr val="bg1"/>
                  </a:solidFill>
                  <a:latin typeface="Cambria" panose="02040503050406030204" pitchFamily="18" charset="0"/>
                  <a:ea typeface="Cambria" panose="02040503050406030204" pitchFamily="18" charset="0"/>
                </a:rPr>
                <a:t> </a:t>
              </a:r>
              <a:r>
                <a:rPr lang="en-US" altLang="en-US" sz="3600" b="1" dirty="0" err="1">
                  <a:solidFill>
                    <a:schemeClr val="bg1"/>
                  </a:solidFill>
                  <a:latin typeface="Cambria" panose="02040503050406030204" pitchFamily="18" charset="0"/>
                  <a:ea typeface="Cambria" panose="02040503050406030204" pitchFamily="18" charset="0"/>
                </a:rPr>
                <a:t>làm</a:t>
              </a:r>
              <a:r>
                <a:rPr lang="en-US" altLang="en-US" sz="3600" b="1" dirty="0">
                  <a:solidFill>
                    <a:schemeClr val="bg1"/>
                  </a:solidFill>
                  <a:latin typeface="Cambria" panose="02040503050406030204" pitchFamily="18" charset="0"/>
                  <a:ea typeface="Cambria" panose="02040503050406030204" pitchFamily="18" charset="0"/>
                </a:rPr>
                <a:t> </a:t>
              </a:r>
              <a:r>
                <a:rPr lang="en-US" altLang="en-US" sz="3600" b="1" dirty="0" err="1">
                  <a:solidFill>
                    <a:schemeClr val="bg1"/>
                  </a:solidFill>
                  <a:latin typeface="Cambria" panose="02040503050406030204" pitchFamily="18" charset="0"/>
                  <a:ea typeface="Cambria" panose="02040503050406030204" pitchFamily="18" charset="0"/>
                </a:rPr>
                <a:t>gì</a:t>
              </a:r>
              <a:r>
                <a:rPr lang="en-US" altLang="en-US" sz="3600" b="1" dirty="0">
                  <a:solidFill>
                    <a:schemeClr val="bg1"/>
                  </a:solidFill>
                  <a:latin typeface="Cambria" panose="02040503050406030204" pitchFamily="18" charset="0"/>
                  <a:ea typeface="Cambria" panose="02040503050406030204" pitchFamily="18" charset="0"/>
                </a:rPr>
                <a:t>?</a:t>
              </a:r>
            </a:p>
          </p:txBody>
        </p:sp>
      </p:grpSp>
      <p:pic>
        <p:nvPicPr>
          <p:cNvPr id="2050" name="Picture 2" descr="Táº­p Äá»c: Váº½ ngá»±a"/>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06" b="98598" l="4943" r="97719"/>
                    </a14:imgEffect>
                  </a14:imgLayer>
                </a14:imgProps>
              </a:ext>
              <a:ext uri="{28A0092B-C50C-407E-A947-70E740481C1C}">
                <a14:useLocalDpi xmlns:a14="http://schemas.microsoft.com/office/drawing/2010/main" val="0"/>
              </a:ext>
            </a:extLst>
          </a:blip>
          <a:srcRect/>
          <a:stretch>
            <a:fillRect/>
          </a:stretch>
        </p:blipFill>
        <p:spPr bwMode="auto">
          <a:xfrm>
            <a:off x="8838114" y="3623448"/>
            <a:ext cx="3861227" cy="31418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Ã¬nh áº£nh CÃ´ GiÃ¡o Váº½ Tranh Biáº¿m Há»a NgÃ y NhÃ  GiÃ¡o Truyá»n Äáº¡t Kiáº¿n ââthá»©c  GiÃ¡o ViÃªn Sinh ViÃªn Táº·ng Hoa Cho Tháº§y CÃ´ Hoa VÄn Trang TrÃ­, GiÃ¡o ViÃªn  Clipart, PhiÃª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417" b="100000" l="1250" r="100000">
                        <a14:foregroundMark x1="40250" y1="71833" x2="51000" y2="84083"/>
                      </a14:backgroundRemoval>
                    </a14:imgEffect>
                  </a14:imgLayer>
                </a14:imgProps>
              </a:ext>
              <a:ext uri="{28A0092B-C50C-407E-A947-70E740481C1C}">
                <a14:useLocalDpi xmlns:a14="http://schemas.microsoft.com/office/drawing/2010/main" val="0"/>
              </a:ext>
            </a:extLst>
          </a:blip>
          <a:srcRect/>
          <a:stretch>
            <a:fillRect/>
          </a:stretch>
        </p:blipFill>
        <p:spPr bwMode="auto">
          <a:xfrm>
            <a:off x="7988698" y="2959498"/>
            <a:ext cx="4203302" cy="420330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Äá» há»a thá» hiá»n xáº¿p loáº¡i cÃ¡c báº¿n xe khÃ¡ch trÃªn Äá»a bÃ n tá»nh (ThÃ´ng tin: Sá» GT-VT - Äá» há»a: DÆ°Æ¡ng Ngá»c)"/>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926" b="100000" l="167" r="66167">
                        <a14:foregroundMark x1="14500" y1="18351" x2="15167" y2="34574"/>
                        <a14:foregroundMark x1="1500" y1="79521" x2="50667" y2="81649"/>
                        <a14:foregroundMark x1="1833" y1="65957" x2="2000" y2="74468"/>
                        <a14:foregroundMark x1="1167" y1="71011" x2="1000" y2="75798"/>
                        <a14:foregroundMark x1="31667" y1="75798" x2="35667" y2="75532"/>
                        <a14:foregroundMark x1="35333" y1="75000" x2="31167" y2="71011"/>
                        <a14:foregroundMark x1="42000" y1="58777" x2="44833" y2="71011"/>
                        <a14:foregroundMark x1="65333" y1="69947" x2="65333" y2="94415"/>
                        <a14:foregroundMark x1="45333" y1="87766" x2="833" y2="84840"/>
                        <a14:foregroundMark x1="36333" y1="97340" x2="9167" y2="90160"/>
                      </a14:backgroundRemoval>
                    </a14:imgEffect>
                  </a14:imgLayer>
                </a14:imgProps>
              </a:ext>
              <a:ext uri="{28A0092B-C50C-407E-A947-70E740481C1C}">
                <a14:useLocalDpi xmlns:a14="http://schemas.microsoft.com/office/drawing/2010/main" val="0"/>
              </a:ext>
            </a:extLst>
          </a:blip>
          <a:srcRect t="36186" r="34601" b="13606"/>
          <a:stretch/>
        </p:blipFill>
        <p:spPr bwMode="auto">
          <a:xfrm>
            <a:off x="6844237" y="4788896"/>
            <a:ext cx="3737563" cy="1873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81510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 presetClass="entr" presetSubtype="0" fill="hold" grpId="0" nodeType="withEffect" nodePh="1">
                                  <p:stCondLst>
                                    <p:cond delay="0"/>
                                  </p:stCondLst>
                                  <p:endCondLst>
                                    <p:cond delay="0"/>
                                  </p:endCondLst>
                                  <p:childTnLst>
                                    <p:set>
                                      <p:cBhvr>
                                        <p:cTn id="11" dur="1" fill="hold">
                                          <p:stCondLst>
                                            <p:cond delay="0"/>
                                          </p:stCondLst>
                                        </p:cTn>
                                        <p:tgtEl>
                                          <p:spTgt spid="28"/>
                                        </p:tgtEl>
                                        <p:attrNameLst>
                                          <p:attrName>style.visibility</p:attrName>
                                        </p:attrNameLst>
                                      </p:cBhvr>
                                      <p:to>
                                        <p:strVal val="visible"/>
                                      </p:to>
                                    </p:se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barn(inVertical)">
                                      <p:cBhvr>
                                        <p:cTn id="15" dur="1000"/>
                                        <p:tgtEl>
                                          <p:spTgt spid="4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blinds(horizontal)">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linds(horizontal)">
                                      <p:cBhvr>
                                        <p:cTn id="29" dur="500"/>
                                        <p:tgtEl>
                                          <p:spTgt spid="40"/>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blinds(horizontal)">
                                      <p:cBhvr>
                                        <p:cTn id="34" dur="500"/>
                                        <p:tgtEl>
                                          <p:spTgt spid="36"/>
                                        </p:tgtEl>
                                      </p:cBhvr>
                                    </p:animEffect>
                                  </p:childTnLst>
                                </p:cTn>
                              </p:par>
                              <p:par>
                                <p:cTn id="35" presetID="2" presetClass="entr" presetSubtype="8" fill="hold" nodeType="withEffect">
                                  <p:stCondLst>
                                    <p:cond delay="0"/>
                                  </p:stCondLst>
                                  <p:childTnLst>
                                    <p:set>
                                      <p:cBhvr>
                                        <p:cTn id="36" dur="1" fill="hold">
                                          <p:stCondLst>
                                            <p:cond delay="0"/>
                                          </p:stCondLst>
                                        </p:cTn>
                                        <p:tgtEl>
                                          <p:spTgt spid="2052"/>
                                        </p:tgtEl>
                                        <p:attrNameLst>
                                          <p:attrName>style.visibility</p:attrName>
                                        </p:attrNameLst>
                                      </p:cBhvr>
                                      <p:to>
                                        <p:strVal val="visible"/>
                                      </p:to>
                                    </p:set>
                                    <p:anim calcmode="lin" valueType="num">
                                      <p:cBhvr additive="base">
                                        <p:cTn id="37" dur="1000" fill="hold"/>
                                        <p:tgtEl>
                                          <p:spTgt spid="2052"/>
                                        </p:tgtEl>
                                        <p:attrNameLst>
                                          <p:attrName>ppt_x</p:attrName>
                                        </p:attrNameLst>
                                      </p:cBhvr>
                                      <p:tavLst>
                                        <p:tav tm="0">
                                          <p:val>
                                            <p:strVal val="0-#ppt_w/2"/>
                                          </p:val>
                                        </p:tav>
                                        <p:tav tm="100000">
                                          <p:val>
                                            <p:strVal val="#ppt_x"/>
                                          </p:val>
                                        </p:tav>
                                      </p:tavLst>
                                    </p:anim>
                                    <p:anim calcmode="lin" valueType="num">
                                      <p:cBhvr additive="base">
                                        <p:cTn id="38" dur="1000" fill="hold"/>
                                        <p:tgtEl>
                                          <p:spTgt spid="205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linds(horizontal)">
                                      <p:cBhvr>
                                        <p:cTn id="49" dur="500"/>
                                        <p:tgtEl>
                                          <p:spTgt spid="3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2052"/>
                                        </p:tgtEl>
                                      </p:cBhvr>
                                    </p:animEffect>
                                    <p:set>
                                      <p:cBhvr>
                                        <p:cTn id="54" dur="1" fill="hold">
                                          <p:stCondLst>
                                            <p:cond delay="499"/>
                                          </p:stCondLst>
                                        </p:cTn>
                                        <p:tgtEl>
                                          <p:spTgt spid="2052"/>
                                        </p:tgtEl>
                                        <p:attrNameLst>
                                          <p:attrName>style.visibility</p:attrName>
                                        </p:attrNameLst>
                                      </p:cBhvr>
                                      <p:to>
                                        <p:strVal val="hidden"/>
                                      </p:to>
                                    </p:set>
                                  </p:childTnLst>
                                </p:cTn>
                              </p:par>
                            </p:childTnLst>
                          </p:cTn>
                        </p:par>
                        <p:par>
                          <p:cTn id="55" fill="hold">
                            <p:stCondLst>
                              <p:cond delay="500"/>
                            </p:stCondLst>
                            <p:childTnLst>
                              <p:par>
                                <p:cTn id="56" presetID="3" presetClass="entr" presetSubtype="10" fill="hold" grpId="0" nodeType="after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blinds(horizontal)">
                                      <p:cBhvr>
                                        <p:cTn id="58" dur="500"/>
                                        <p:tgtEl>
                                          <p:spTgt spid="37"/>
                                        </p:tgtEl>
                                      </p:cBhvr>
                                    </p:animEffect>
                                  </p:childTnLst>
                                </p:cTn>
                              </p:par>
                              <p:par>
                                <p:cTn id="59" presetID="3" presetClass="entr" presetSubtype="10" fill="hold" nodeType="withEffect">
                                  <p:stCondLst>
                                    <p:cond delay="0"/>
                                  </p:stCondLst>
                                  <p:childTnLst>
                                    <p:set>
                                      <p:cBhvr>
                                        <p:cTn id="60" dur="1" fill="hold">
                                          <p:stCondLst>
                                            <p:cond delay="0"/>
                                          </p:stCondLst>
                                        </p:cTn>
                                        <p:tgtEl>
                                          <p:spTgt spid="2050"/>
                                        </p:tgtEl>
                                        <p:attrNameLst>
                                          <p:attrName>style.visibility</p:attrName>
                                        </p:attrNameLst>
                                      </p:cBhvr>
                                      <p:to>
                                        <p:strVal val="visible"/>
                                      </p:to>
                                    </p:set>
                                    <p:animEffect transition="in" filter="blinds(horizontal)">
                                      <p:cBhvr>
                                        <p:cTn id="61" dur="500"/>
                                        <p:tgtEl>
                                          <p:spTgt spid="2050"/>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1"/>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31"/>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blinds(horizontal)">
                                      <p:cBhvr>
                                        <p:cTn id="72" dur="500"/>
                                        <p:tgtEl>
                                          <p:spTgt spid="42"/>
                                        </p:tgtEl>
                                      </p:cBhvr>
                                    </p:animEffect>
                                  </p:childTnLst>
                                </p:cTn>
                              </p:par>
                            </p:childTnLst>
                          </p:cTn>
                        </p:par>
                      </p:childTnLst>
                    </p:cTn>
                  </p:par>
                  <p:par>
                    <p:cTn id="73" fill="hold">
                      <p:stCondLst>
                        <p:cond delay="indefinite"/>
                      </p:stCondLst>
                      <p:childTnLst>
                        <p:par>
                          <p:cTn id="74" fill="hold">
                            <p:stCondLst>
                              <p:cond delay="0"/>
                            </p:stCondLst>
                            <p:childTnLst>
                              <p:par>
                                <p:cTn id="75" presetID="18" presetClass="exit" presetSubtype="12" fill="hold" nodeType="clickEffect">
                                  <p:stCondLst>
                                    <p:cond delay="0"/>
                                  </p:stCondLst>
                                  <p:childTnLst>
                                    <p:animEffect transition="out" filter="strips(downLeft)">
                                      <p:cBhvr>
                                        <p:cTn id="76" dur="500"/>
                                        <p:tgtEl>
                                          <p:spTgt spid="2050"/>
                                        </p:tgtEl>
                                      </p:cBhvr>
                                    </p:animEffect>
                                    <p:set>
                                      <p:cBhvr>
                                        <p:cTn id="77" dur="1" fill="hold">
                                          <p:stCondLst>
                                            <p:cond delay="499"/>
                                          </p:stCondLst>
                                        </p:cTn>
                                        <p:tgtEl>
                                          <p:spTgt spid="2050"/>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blinds(horizontal)">
                                      <p:cBhvr>
                                        <p:cTn id="82" dur="500"/>
                                        <p:tgtEl>
                                          <p:spTgt spid="43"/>
                                        </p:tgtEl>
                                      </p:cBhvr>
                                    </p:animEffect>
                                  </p:childTnLst>
                                </p:cTn>
                              </p:par>
                              <p:par>
                                <p:cTn id="83" presetID="2" presetClass="entr" presetSubtype="8" fill="hold" nodeType="withEffect">
                                  <p:stCondLst>
                                    <p:cond delay="0"/>
                                  </p:stCondLst>
                                  <p:childTnLst>
                                    <p:set>
                                      <p:cBhvr>
                                        <p:cTn id="84" dur="1" fill="hold">
                                          <p:stCondLst>
                                            <p:cond delay="0"/>
                                          </p:stCondLst>
                                        </p:cTn>
                                        <p:tgtEl>
                                          <p:spTgt spid="2054"/>
                                        </p:tgtEl>
                                        <p:attrNameLst>
                                          <p:attrName>style.visibility</p:attrName>
                                        </p:attrNameLst>
                                      </p:cBhvr>
                                      <p:to>
                                        <p:strVal val="visible"/>
                                      </p:to>
                                    </p:set>
                                    <p:anim calcmode="lin" valueType="num">
                                      <p:cBhvr additive="base">
                                        <p:cTn id="85" dur="2000" fill="hold"/>
                                        <p:tgtEl>
                                          <p:spTgt spid="2054"/>
                                        </p:tgtEl>
                                        <p:attrNameLst>
                                          <p:attrName>ppt_x</p:attrName>
                                        </p:attrNameLst>
                                      </p:cBhvr>
                                      <p:tavLst>
                                        <p:tav tm="0">
                                          <p:val>
                                            <p:strVal val="0-#ppt_w/2"/>
                                          </p:val>
                                        </p:tav>
                                        <p:tav tm="100000">
                                          <p:val>
                                            <p:strVal val="#ppt_x"/>
                                          </p:val>
                                        </p:tav>
                                      </p:tavLst>
                                    </p:anim>
                                    <p:anim calcmode="lin" valueType="num">
                                      <p:cBhvr additive="base">
                                        <p:cTn id="86" dur="2000" fill="hold"/>
                                        <p:tgtEl>
                                          <p:spTgt spid="2054"/>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xit" presetSubtype="2" fill="hold" nodeType="clickEffect">
                                  <p:stCondLst>
                                    <p:cond delay="0"/>
                                  </p:stCondLst>
                                  <p:childTnLst>
                                    <p:anim calcmode="lin" valueType="num">
                                      <p:cBhvr additive="base">
                                        <p:cTn id="90" dur="500"/>
                                        <p:tgtEl>
                                          <p:spTgt spid="2054"/>
                                        </p:tgtEl>
                                        <p:attrNameLst>
                                          <p:attrName>ppt_x</p:attrName>
                                        </p:attrNameLst>
                                      </p:cBhvr>
                                      <p:tavLst>
                                        <p:tav tm="0">
                                          <p:val>
                                            <p:strVal val="ppt_x"/>
                                          </p:val>
                                        </p:tav>
                                        <p:tav tm="100000">
                                          <p:val>
                                            <p:strVal val="1+ppt_w/2"/>
                                          </p:val>
                                        </p:tav>
                                      </p:tavLst>
                                    </p:anim>
                                    <p:anim calcmode="lin" valueType="num">
                                      <p:cBhvr additive="base">
                                        <p:cTn id="91" dur="500"/>
                                        <p:tgtEl>
                                          <p:spTgt spid="2054"/>
                                        </p:tgtEl>
                                        <p:attrNameLst>
                                          <p:attrName>ppt_y</p:attrName>
                                        </p:attrNameLst>
                                      </p:cBhvr>
                                      <p:tavLst>
                                        <p:tav tm="0">
                                          <p:val>
                                            <p:strVal val="ppt_y"/>
                                          </p:val>
                                        </p:tav>
                                        <p:tav tm="100000">
                                          <p:val>
                                            <p:strVal val="ppt_y"/>
                                          </p:val>
                                        </p:tav>
                                      </p:tavLst>
                                    </p:anim>
                                    <p:set>
                                      <p:cBhvr>
                                        <p:cTn id="92" dur="1" fill="hold">
                                          <p:stCondLst>
                                            <p:cond delay="499"/>
                                          </p:stCondLst>
                                        </p:cTn>
                                        <p:tgtEl>
                                          <p:spTgt spid="205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4"/>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4"/>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45"/>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3" presetClass="entr" presetSubtype="10" fill="hold" grpId="0" nodeType="clickEffect">
                                  <p:stCondLst>
                                    <p:cond delay="0"/>
                                  </p:stCondLst>
                                  <p:childTnLst>
                                    <p:set>
                                      <p:cBhvr>
                                        <p:cTn id="104" dur="1" fill="hold">
                                          <p:stCondLst>
                                            <p:cond delay="0"/>
                                          </p:stCondLst>
                                        </p:cTn>
                                        <p:tgtEl>
                                          <p:spTgt spid="46"/>
                                        </p:tgtEl>
                                        <p:attrNameLst>
                                          <p:attrName>style.visibility</p:attrName>
                                        </p:attrNameLst>
                                      </p:cBhvr>
                                      <p:to>
                                        <p:strVal val="visible"/>
                                      </p:to>
                                    </p:set>
                                    <p:animEffect transition="in" filter="blinds(horizontal)">
                                      <p:cBhvr>
                                        <p:cTn id="105" dur="500"/>
                                        <p:tgtEl>
                                          <p:spTgt spid="46"/>
                                        </p:tgtEl>
                                      </p:cBhvr>
                                    </p:animEffect>
                                  </p:childTnLst>
                                </p:cTn>
                              </p:par>
                              <p:par>
                                <p:cTn id="106" presetID="3" presetClass="entr" presetSubtype="10" fill="hold" grpId="0" nodeType="withEffect">
                                  <p:stCondLst>
                                    <p:cond delay="0"/>
                                  </p:stCondLst>
                                  <p:childTnLst>
                                    <p:set>
                                      <p:cBhvr>
                                        <p:cTn id="107" dur="1" fill="hold">
                                          <p:stCondLst>
                                            <p:cond delay="0"/>
                                          </p:stCondLst>
                                        </p:cTn>
                                        <p:tgtEl>
                                          <p:spTgt spid="47"/>
                                        </p:tgtEl>
                                        <p:attrNameLst>
                                          <p:attrName>style.visibility</p:attrName>
                                        </p:attrNameLst>
                                      </p:cBhvr>
                                      <p:to>
                                        <p:strVal val="visible"/>
                                      </p:to>
                                    </p:set>
                                    <p:animEffect transition="in" filter="blinds(horizontal)">
                                      <p:cBhvr>
                                        <p:cTn id="108" dur="500"/>
                                        <p:tgtEl>
                                          <p:spTgt spid="47"/>
                                        </p:tgtEl>
                                      </p:cBhvr>
                                    </p:animEffect>
                                  </p:childTnLst>
                                </p:cTn>
                              </p:par>
                            </p:childTnLst>
                          </p:cTn>
                        </p:par>
                        <p:par>
                          <p:cTn id="109" fill="hold">
                            <p:stCondLst>
                              <p:cond delay="500"/>
                            </p:stCondLst>
                            <p:childTnLst>
                              <p:par>
                                <p:cTn id="110" presetID="32" presetClass="emph" presetSubtype="0" fill="hold" nodeType="afterEffect">
                                  <p:stCondLst>
                                    <p:cond delay="0"/>
                                  </p:stCondLst>
                                  <p:childTnLst>
                                    <p:animRot by="120000">
                                      <p:cBhvr>
                                        <p:cTn id="111" dur="100" fill="hold">
                                          <p:stCondLst>
                                            <p:cond delay="0"/>
                                          </p:stCondLst>
                                        </p:cTn>
                                        <p:tgtEl>
                                          <p:spTgt spid="48"/>
                                        </p:tgtEl>
                                        <p:attrNameLst>
                                          <p:attrName>r</p:attrName>
                                        </p:attrNameLst>
                                      </p:cBhvr>
                                    </p:animRot>
                                    <p:animRot by="-240000">
                                      <p:cBhvr>
                                        <p:cTn id="112" dur="200" fill="hold">
                                          <p:stCondLst>
                                            <p:cond delay="200"/>
                                          </p:stCondLst>
                                        </p:cTn>
                                        <p:tgtEl>
                                          <p:spTgt spid="48"/>
                                        </p:tgtEl>
                                        <p:attrNameLst>
                                          <p:attrName>r</p:attrName>
                                        </p:attrNameLst>
                                      </p:cBhvr>
                                    </p:animRot>
                                    <p:animRot by="240000">
                                      <p:cBhvr>
                                        <p:cTn id="113" dur="200" fill="hold">
                                          <p:stCondLst>
                                            <p:cond delay="400"/>
                                          </p:stCondLst>
                                        </p:cTn>
                                        <p:tgtEl>
                                          <p:spTgt spid="48"/>
                                        </p:tgtEl>
                                        <p:attrNameLst>
                                          <p:attrName>r</p:attrName>
                                        </p:attrNameLst>
                                      </p:cBhvr>
                                    </p:animRot>
                                    <p:animRot by="-240000">
                                      <p:cBhvr>
                                        <p:cTn id="114" dur="200" fill="hold">
                                          <p:stCondLst>
                                            <p:cond delay="600"/>
                                          </p:stCondLst>
                                        </p:cTn>
                                        <p:tgtEl>
                                          <p:spTgt spid="48"/>
                                        </p:tgtEl>
                                        <p:attrNameLst>
                                          <p:attrName>r</p:attrName>
                                        </p:attrNameLst>
                                      </p:cBhvr>
                                    </p:animRot>
                                    <p:animRot by="120000">
                                      <p:cBhvr>
                                        <p:cTn id="115"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pic>
        <p:nvPicPr>
          <p:cNvPr id="34"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04384">
            <a:off x="-609534" y="-560727"/>
            <a:ext cx="14018886" cy="8438584"/>
          </a:xfrm>
          <a:prstGeom prst="rect">
            <a:avLst/>
          </a:prstGeom>
        </p:spPr>
      </p:pic>
      <p:sp>
        <p:nvSpPr>
          <p:cNvPr id="35" name="Text Box 3"/>
          <p:cNvSpPr txBox="1">
            <a:spLocks noChangeArrowheads="1"/>
          </p:cNvSpPr>
          <p:nvPr/>
        </p:nvSpPr>
        <p:spPr bwMode="auto">
          <a:xfrm>
            <a:off x="2133596" y="2133599"/>
            <a:ext cx="6400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endParaRPr lang="en-US" altLang="en-US" sz="2400">
              <a:latin typeface="Cambria" panose="02040503050406030204" pitchFamily="18" charset="0"/>
              <a:ea typeface="Cambria" panose="02040503050406030204" pitchFamily="18" charset="0"/>
            </a:endParaRPr>
          </a:p>
        </p:txBody>
      </p:sp>
      <p:sp>
        <p:nvSpPr>
          <p:cNvPr id="36" name="Text Box 6"/>
          <p:cNvSpPr txBox="1">
            <a:spLocks noChangeArrowheads="1"/>
          </p:cNvSpPr>
          <p:nvPr/>
        </p:nvSpPr>
        <p:spPr bwMode="auto">
          <a:xfrm>
            <a:off x="914396" y="1460718"/>
            <a:ext cx="9372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AutoNum type="alphaLcParenR"/>
            </a:pPr>
            <a:r>
              <a:rPr lang="en-US" altLang="en-US" sz="2400" dirty="0" err="1">
                <a:latin typeface="Cambria" panose="02040503050406030204" pitchFamily="18" charset="0"/>
                <a:ea typeface="Cambria" panose="02040503050406030204" pitchFamily="18" charset="0"/>
              </a:rPr>
              <a:t>Trong</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giờ</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sinh</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hoạt</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đầu</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tuần</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của</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toàn</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trường</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em</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đang</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chăm</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chú</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nghe</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cô</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hiệu</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trưởng</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nói</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thì</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một</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bạn</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ngồi</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cạnh</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hỏi</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chuyện</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em</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Em</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hãy</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dùng</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hình</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thức</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câu</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hỏi</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để</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nói</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với</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bạn</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chờ</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xong</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giờ</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sinh</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hoạt</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sẽ</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nói</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chuyện</a:t>
            </a:r>
            <a:r>
              <a:rPr lang="en-US" altLang="en-US" sz="2400" dirty="0">
                <a:latin typeface="Cambria" panose="02040503050406030204" pitchFamily="18" charset="0"/>
                <a:ea typeface="Cambria" panose="02040503050406030204" pitchFamily="18" charset="0"/>
              </a:rPr>
              <a:t>.</a:t>
            </a:r>
          </a:p>
        </p:txBody>
      </p:sp>
      <p:sp>
        <p:nvSpPr>
          <p:cNvPr id="38" name="Text Box 5"/>
          <p:cNvSpPr txBox="1">
            <a:spLocks noChangeArrowheads="1"/>
          </p:cNvSpPr>
          <p:nvPr/>
        </p:nvSpPr>
        <p:spPr bwMode="auto">
          <a:xfrm>
            <a:off x="477628" y="3030378"/>
            <a:ext cx="990599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AutoNum type="alphaLcParenR" startAt="2"/>
            </a:pPr>
            <a:r>
              <a:rPr lang="en-US" altLang="en-US" sz="2400" dirty="0" err="1">
                <a:latin typeface="Cambria" panose="02040503050406030204" pitchFamily="18" charset="0"/>
                <a:ea typeface="Cambria" panose="02040503050406030204" pitchFamily="18" charset="0"/>
              </a:rPr>
              <a:t>Đến</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nhà</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một</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bạn</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cùng</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lớp</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em</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thấy</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nhà</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rất</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sạch</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sẽ</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đồ</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đạc</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sắp</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xếp</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gọn</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gàng,ngăn</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nắp</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Hãy</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dùng</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hình</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thức</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câu</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hỏi</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để</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khen</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bạn</a:t>
            </a:r>
            <a:r>
              <a:rPr lang="en-US" altLang="en-US" sz="2400" dirty="0">
                <a:latin typeface="Cambria" panose="02040503050406030204" pitchFamily="18" charset="0"/>
                <a:ea typeface="Cambria" panose="02040503050406030204" pitchFamily="18" charset="0"/>
              </a:rPr>
              <a:t>.</a:t>
            </a:r>
          </a:p>
        </p:txBody>
      </p:sp>
      <p:sp>
        <p:nvSpPr>
          <p:cNvPr id="39" name="Text Box 6"/>
          <p:cNvSpPr txBox="1">
            <a:spLocks noChangeArrowheads="1"/>
          </p:cNvSpPr>
          <p:nvPr/>
        </p:nvSpPr>
        <p:spPr bwMode="auto">
          <a:xfrm>
            <a:off x="533398" y="3886199"/>
            <a:ext cx="975359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2400" dirty="0">
                <a:latin typeface="Cambria" panose="02040503050406030204" pitchFamily="18" charset="0"/>
                <a:ea typeface="Cambria" panose="02040503050406030204" pitchFamily="18" charset="0"/>
              </a:rPr>
              <a:t>c)</a:t>
            </a:r>
            <a:r>
              <a:rPr lang="en-US" altLang="en-US" sz="2400" dirty="0" err="1">
                <a:latin typeface="Cambria" panose="02040503050406030204" pitchFamily="18" charset="0"/>
                <a:ea typeface="Cambria" panose="02040503050406030204" pitchFamily="18" charset="0"/>
              </a:rPr>
              <a:t>Trong</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giờ</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kiểm</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tra</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em</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làm</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sai</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một</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bài</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tập</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mãi</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đến</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khi</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về</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nhà</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em</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mới</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nghĩ</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ra.</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Em</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có</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thể</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tự</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trách</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mình</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bằng</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câu</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hỏi</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như</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thế</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nào</a:t>
            </a:r>
            <a:r>
              <a:rPr lang="en-US" altLang="en-US" sz="2400" dirty="0">
                <a:latin typeface="Cambria" panose="02040503050406030204" pitchFamily="18" charset="0"/>
                <a:ea typeface="Cambria" panose="02040503050406030204" pitchFamily="18" charset="0"/>
              </a:rPr>
              <a:t>?</a:t>
            </a:r>
          </a:p>
        </p:txBody>
      </p:sp>
      <p:sp>
        <p:nvSpPr>
          <p:cNvPr id="40" name="Text Box 6"/>
          <p:cNvSpPr txBox="1">
            <a:spLocks noChangeArrowheads="1"/>
          </p:cNvSpPr>
          <p:nvPr/>
        </p:nvSpPr>
        <p:spPr bwMode="auto">
          <a:xfrm>
            <a:off x="941249" y="4705318"/>
            <a:ext cx="9220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2400" dirty="0">
                <a:latin typeface="Cambria" panose="02040503050406030204" pitchFamily="18" charset="0"/>
                <a:ea typeface="Cambria" panose="02040503050406030204" pitchFamily="18" charset="0"/>
              </a:rPr>
              <a:t>d) </a:t>
            </a:r>
            <a:r>
              <a:rPr lang="en-US" altLang="en-US" sz="2400" dirty="0" err="1">
                <a:latin typeface="Cambria" panose="02040503050406030204" pitchFamily="18" charset="0"/>
                <a:ea typeface="Cambria" panose="02040503050406030204" pitchFamily="18" charset="0"/>
              </a:rPr>
              <a:t>Em</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và</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các</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bạn</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trao</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đổi</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về</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các</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trò</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chơi</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Bạn</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Linh</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bảo</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Đá</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cầu</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là</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thích</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nhất</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Bạn</a:t>
            </a:r>
            <a:r>
              <a:rPr lang="en-US" altLang="en-US" sz="2400" dirty="0">
                <a:latin typeface="Cambria" panose="02040503050406030204" pitchFamily="18" charset="0"/>
                <a:ea typeface="Cambria" panose="02040503050406030204" pitchFamily="18" charset="0"/>
              </a:rPr>
              <a:t> Nam </a:t>
            </a:r>
            <a:r>
              <a:rPr lang="en-US" altLang="en-US" sz="2400" dirty="0" err="1">
                <a:latin typeface="Cambria" panose="02040503050406030204" pitchFamily="18" charset="0"/>
                <a:ea typeface="Cambria" panose="02040503050406030204" pitchFamily="18" charset="0"/>
              </a:rPr>
              <a:t>lại</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nói</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Chơi</a:t>
            </a:r>
            <a:r>
              <a:rPr lang="en-US" altLang="en-US" sz="2400" dirty="0">
                <a:latin typeface="Cambria" panose="02040503050406030204" pitchFamily="18" charset="0"/>
                <a:ea typeface="Cambria" panose="02040503050406030204" pitchFamily="18" charset="0"/>
              </a:rPr>
              <a:t> bi </a:t>
            </a:r>
            <a:r>
              <a:rPr lang="en-US" altLang="en-US" sz="2400" dirty="0" err="1">
                <a:latin typeface="Cambria" panose="02040503050406030204" pitchFamily="18" charset="0"/>
                <a:ea typeface="Cambria" panose="02040503050406030204" pitchFamily="18" charset="0"/>
              </a:rPr>
              <a:t>thích</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hơn</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Em</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hãy</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dùng</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hình</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thức</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câu</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hỏi</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để</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nêu</a:t>
            </a:r>
            <a:r>
              <a:rPr lang="en-US" altLang="en-US" sz="2400" dirty="0">
                <a:latin typeface="Cambria" panose="02040503050406030204" pitchFamily="18" charset="0"/>
                <a:ea typeface="Cambria" panose="02040503050406030204" pitchFamily="18" charset="0"/>
              </a:rPr>
              <a:t> ý </a:t>
            </a:r>
            <a:r>
              <a:rPr lang="en-US" altLang="en-US" sz="2400" dirty="0" err="1">
                <a:latin typeface="Cambria" panose="02040503050406030204" pitchFamily="18" charset="0"/>
                <a:ea typeface="Cambria" panose="02040503050406030204" pitchFamily="18" charset="0"/>
              </a:rPr>
              <a:t>kiến</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của</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mình</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chơi</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diều</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cũng</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thú</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vị</a:t>
            </a:r>
            <a:r>
              <a:rPr lang="en-US" altLang="en-US" sz="2400" dirty="0">
                <a:latin typeface="Cambria" panose="02040503050406030204" pitchFamily="18" charset="0"/>
                <a:ea typeface="Cambria" panose="02040503050406030204" pitchFamily="18" charset="0"/>
              </a:rPr>
              <a:t>.</a:t>
            </a:r>
          </a:p>
        </p:txBody>
      </p:sp>
      <p:pic>
        <p:nvPicPr>
          <p:cNvPr id="42"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5987" y="2304305"/>
            <a:ext cx="2546441" cy="2500439"/>
          </a:xfrm>
          <a:prstGeom prst="rect">
            <a:avLst/>
          </a:prstGeom>
        </p:spPr>
      </p:pic>
      <p:sp>
        <p:nvSpPr>
          <p:cNvPr id="53" name="Rectangle 10"/>
          <p:cNvSpPr>
            <a:spLocks noChangeArrowheads="1"/>
          </p:cNvSpPr>
          <p:nvPr/>
        </p:nvSpPr>
        <p:spPr bwMode="auto">
          <a:xfrm>
            <a:off x="1905000" y="339036"/>
            <a:ext cx="8108370" cy="954107"/>
          </a:xfrm>
          <a:prstGeom prst="rect">
            <a:avLst/>
          </a:prstGeom>
          <a:solidFill>
            <a:srgbClr val="CCE66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u="sng" dirty="0" err="1">
                <a:solidFill>
                  <a:srgbClr val="003366"/>
                </a:solidFill>
                <a:latin typeface="UTM Aristote" panose="02040603050506020204" pitchFamily="18" charset="0"/>
              </a:rPr>
              <a:t>Bài</a:t>
            </a:r>
            <a:r>
              <a:rPr lang="en-US" altLang="en-US" sz="2800" u="sng" dirty="0">
                <a:solidFill>
                  <a:srgbClr val="003366"/>
                </a:solidFill>
                <a:latin typeface="UTM Aristote" panose="02040603050506020204" pitchFamily="18" charset="0"/>
              </a:rPr>
              <a:t> 2</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Đặt</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câu</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phù</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hợp</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với</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các</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tình</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huống</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cho</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sau</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đây</a:t>
            </a:r>
            <a:r>
              <a:rPr lang="en-US" altLang="en-US" sz="2800" dirty="0">
                <a:solidFill>
                  <a:srgbClr val="003366"/>
                </a:solidFill>
                <a:latin typeface="UTM Aristote" panose="02040603050506020204" pitchFamily="18" charset="0"/>
              </a:rPr>
              <a:t>:</a:t>
            </a:r>
          </a:p>
        </p:txBody>
      </p:sp>
      <p:sp>
        <p:nvSpPr>
          <p:cNvPr id="54" name="Text Box 18"/>
          <p:cNvSpPr txBox="1">
            <a:spLocks noChangeArrowheads="1"/>
          </p:cNvSpPr>
          <p:nvPr/>
        </p:nvSpPr>
        <p:spPr bwMode="auto">
          <a:xfrm rot="16200000">
            <a:off x="10615040" y="3577689"/>
            <a:ext cx="92333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buFont typeface="Arial" panose="020B0604020202020204" pitchFamily="34" charset="0"/>
              <a:buNone/>
            </a:pPr>
            <a:r>
              <a:rPr lang="en-US" altLang="en-US" sz="2400" dirty="0" err="1">
                <a:solidFill>
                  <a:srgbClr val="C00000"/>
                </a:solidFill>
                <a:latin typeface="Cambria" panose="02040503050406030204" pitchFamily="18" charset="0"/>
                <a:ea typeface="Cambria" panose="02040503050406030204" pitchFamily="18" charset="0"/>
              </a:rPr>
              <a:t>Hoạt</a:t>
            </a:r>
            <a:r>
              <a:rPr lang="en-US" altLang="en-US" sz="2400" dirty="0">
                <a:solidFill>
                  <a:srgbClr val="C00000"/>
                </a:solidFill>
                <a:latin typeface="Cambria" panose="02040503050406030204" pitchFamily="18" charset="0"/>
                <a:ea typeface="Cambria" panose="02040503050406030204" pitchFamily="18" charset="0"/>
              </a:rPr>
              <a:t> </a:t>
            </a:r>
            <a:r>
              <a:rPr lang="en-US" altLang="en-US" sz="2400" dirty="0" err="1">
                <a:solidFill>
                  <a:srgbClr val="C00000"/>
                </a:solidFill>
                <a:latin typeface="Cambria" panose="02040503050406030204" pitchFamily="18" charset="0"/>
                <a:ea typeface="Cambria" panose="02040503050406030204" pitchFamily="18" charset="0"/>
              </a:rPr>
              <a:t>động</a:t>
            </a:r>
            <a:r>
              <a:rPr lang="en-US" altLang="en-US" sz="2400" dirty="0">
                <a:solidFill>
                  <a:srgbClr val="C00000"/>
                </a:solidFill>
                <a:latin typeface="Cambria" panose="02040503050406030204" pitchFamily="18" charset="0"/>
                <a:ea typeface="Cambria" panose="02040503050406030204" pitchFamily="18" charset="0"/>
              </a:rPr>
              <a:t> </a:t>
            </a:r>
            <a:r>
              <a:rPr lang="en-US" altLang="en-US" sz="2400" dirty="0" err="1">
                <a:solidFill>
                  <a:srgbClr val="C00000"/>
                </a:solidFill>
                <a:latin typeface="Cambria" panose="02040503050406030204" pitchFamily="18" charset="0"/>
                <a:ea typeface="Cambria" panose="02040503050406030204" pitchFamily="18" charset="0"/>
              </a:rPr>
              <a:t>nhóm</a:t>
            </a:r>
            <a:endParaRPr lang="en-US" altLang="en-US" sz="2400"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43993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21" presetClass="entr" presetSubtype="4" fill="hold" grpId="0"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heel(4)">
                                      <p:cBhvr>
                                        <p:cTn id="12" dur="20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heel(4)">
                                      <p:cBhvr>
                                        <p:cTn id="17" dur="2000"/>
                                        <p:tgtEl>
                                          <p:spTgt spid="36"/>
                                        </p:tgtEl>
                                      </p:cBhvr>
                                    </p:animEffect>
                                  </p:childTnLst>
                                </p:cTn>
                              </p:par>
                              <p:par>
                                <p:cTn id="18" presetID="21" presetClass="entr" presetSubtype="4" fill="hold" grpId="0" nodeType="with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heel(4)">
                                      <p:cBhvr>
                                        <p:cTn id="20" dur="2000"/>
                                        <p:tgtEl>
                                          <p:spTgt spid="38"/>
                                        </p:tgtEl>
                                      </p:cBhvr>
                                    </p:animEffect>
                                  </p:childTnLst>
                                </p:cTn>
                              </p:par>
                              <p:par>
                                <p:cTn id="21" presetID="21" presetClass="entr" presetSubtype="4"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heel(4)">
                                      <p:cBhvr>
                                        <p:cTn id="23" dur="2000"/>
                                        <p:tgtEl>
                                          <p:spTgt spid="39"/>
                                        </p:tgtEl>
                                      </p:cBhvr>
                                    </p:animEffect>
                                  </p:childTnLst>
                                </p:cTn>
                              </p:par>
                              <p:par>
                                <p:cTn id="24" presetID="21" presetClass="entr" presetSubtype="4" fill="hold" grpId="0"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heel(4)">
                                      <p:cBhvr>
                                        <p:cTn id="26" dur="20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1000"/>
                                        <p:tgtEl>
                                          <p:spTgt spid="42"/>
                                        </p:tgtEl>
                                      </p:cBhvr>
                                    </p:animEffect>
                                    <p:anim calcmode="lin" valueType="num">
                                      <p:cBhvr>
                                        <p:cTn id="32" dur="1000" fill="hold"/>
                                        <p:tgtEl>
                                          <p:spTgt spid="42"/>
                                        </p:tgtEl>
                                        <p:attrNameLst>
                                          <p:attrName>ppt_x</p:attrName>
                                        </p:attrNameLst>
                                      </p:cBhvr>
                                      <p:tavLst>
                                        <p:tav tm="0">
                                          <p:val>
                                            <p:strVal val="#ppt_x"/>
                                          </p:val>
                                        </p:tav>
                                        <p:tav tm="100000">
                                          <p:val>
                                            <p:strVal val="#ppt_x"/>
                                          </p:val>
                                        </p:tav>
                                      </p:tavLst>
                                    </p:anim>
                                    <p:anim calcmode="lin" valueType="num">
                                      <p:cBhvr>
                                        <p:cTn id="33" dur="1000" fill="hold"/>
                                        <p:tgtEl>
                                          <p:spTgt spid="42"/>
                                        </p:tgtEl>
                                        <p:attrNameLst>
                                          <p:attrName>ppt_y</p:attrName>
                                        </p:attrNameLst>
                                      </p:cBhvr>
                                      <p:tavLst>
                                        <p:tav tm="0">
                                          <p:val>
                                            <p:strVal val="#ppt_y+.1"/>
                                          </p:val>
                                        </p:tav>
                                        <p:tav tm="100000">
                                          <p:val>
                                            <p:strVal val="#ppt_y"/>
                                          </p:val>
                                        </p:tav>
                                      </p:tavLst>
                                    </p:anim>
                                  </p:childTnLst>
                                </p:cTn>
                              </p:par>
                              <p:par>
                                <p:cTn id="34" presetID="12" presetClass="entr" presetSubtype="4" fill="hold" grpId="0" nodeType="with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slide(fromBottom)">
                                      <p:cBhvr>
                                        <p:cTn id="36"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39" grpId="0"/>
      <p:bldP spid="40" grpId="0"/>
      <p:bldP spid="53" grpId="0" animBg="1"/>
      <p:bldP spid="5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04384">
            <a:off x="-609534" y="-560727"/>
            <a:ext cx="14018886" cy="8438584"/>
          </a:xfrm>
          <a:prstGeom prst="rect">
            <a:avLst/>
          </a:prstGeom>
        </p:spPr>
      </p:pic>
      <p:sp>
        <p:nvSpPr>
          <p:cNvPr id="35" name="Text Box 3"/>
          <p:cNvSpPr txBox="1">
            <a:spLocks noChangeArrowheads="1"/>
          </p:cNvSpPr>
          <p:nvPr/>
        </p:nvSpPr>
        <p:spPr bwMode="auto">
          <a:xfrm>
            <a:off x="2133596" y="2133599"/>
            <a:ext cx="640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endParaRPr lang="en-US" altLang="en-US" sz="2800">
              <a:latin typeface="UTM Aquarelle" panose="02040603050506020204" pitchFamily="18" charset="0"/>
            </a:endParaRPr>
          </a:p>
        </p:txBody>
      </p:sp>
      <p:sp>
        <p:nvSpPr>
          <p:cNvPr id="36" name="Text Box 6"/>
          <p:cNvSpPr txBox="1">
            <a:spLocks noChangeArrowheads="1"/>
          </p:cNvSpPr>
          <p:nvPr/>
        </p:nvSpPr>
        <p:spPr bwMode="auto">
          <a:xfrm>
            <a:off x="990600" y="1646813"/>
            <a:ext cx="93726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AutoNum type="alphaLcParenR"/>
            </a:pPr>
            <a:r>
              <a:rPr lang="en-US" altLang="en-US" sz="2800" dirty="0" err="1">
                <a:latin typeface="Cambria" panose="02040503050406030204" pitchFamily="18" charset="0"/>
                <a:ea typeface="Cambria" panose="02040503050406030204" pitchFamily="18" charset="0"/>
              </a:rPr>
              <a:t>Trong</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giờ</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sinh</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hoạt</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đầu</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tuần</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của</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toàn</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trường</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em</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đang</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chăm</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chú</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nghe</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cô</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hiệu</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trưởng</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nói</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thì</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một</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bạn</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ngồi</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cạnh</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hỏi</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chuyện</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em</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Em</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hãy</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dùng</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hình</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thức</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câu</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hỏi</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để</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nói</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với</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bạn</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chờ</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xong</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giờ</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sinh</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hoạt</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sẽ</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nói</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chuyện</a:t>
            </a:r>
            <a:r>
              <a:rPr lang="en-US" altLang="en-US" sz="2800" dirty="0">
                <a:latin typeface="Cambria" panose="02040503050406030204" pitchFamily="18" charset="0"/>
                <a:ea typeface="Cambria" panose="02040503050406030204" pitchFamily="18" charset="0"/>
              </a:rPr>
              <a:t>.</a:t>
            </a:r>
          </a:p>
        </p:txBody>
      </p:sp>
      <p:pic>
        <p:nvPicPr>
          <p:cNvPr id="42" name="图片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25662" y="2391853"/>
            <a:ext cx="2546441" cy="2500439"/>
          </a:xfrm>
          <a:prstGeom prst="rect">
            <a:avLst/>
          </a:prstGeom>
        </p:spPr>
      </p:pic>
      <p:sp>
        <p:nvSpPr>
          <p:cNvPr id="54" name="Text Box 18"/>
          <p:cNvSpPr txBox="1">
            <a:spLocks noChangeArrowheads="1"/>
          </p:cNvSpPr>
          <p:nvPr/>
        </p:nvSpPr>
        <p:spPr bwMode="auto">
          <a:xfrm rot="16200000">
            <a:off x="10615040" y="3577689"/>
            <a:ext cx="92333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buFont typeface="Arial" panose="020B0604020202020204" pitchFamily="34" charset="0"/>
              <a:buNone/>
            </a:pPr>
            <a:r>
              <a:rPr lang="en-US" altLang="en-US" sz="2400" b="1" dirty="0" err="1">
                <a:solidFill>
                  <a:srgbClr val="C00000"/>
                </a:solidFill>
                <a:latin typeface="UTM Aquarelle" panose="02040603050506020204" pitchFamily="18" charset="0"/>
              </a:rPr>
              <a:t>Hoạt</a:t>
            </a:r>
            <a:r>
              <a:rPr lang="en-US" altLang="en-US" sz="2400" b="1" dirty="0">
                <a:solidFill>
                  <a:srgbClr val="C00000"/>
                </a:solidFill>
                <a:latin typeface="UTM Aquarelle" panose="02040603050506020204" pitchFamily="18" charset="0"/>
              </a:rPr>
              <a:t> </a:t>
            </a:r>
            <a:r>
              <a:rPr lang="en-US" altLang="en-US" sz="2400" b="1" dirty="0" err="1">
                <a:solidFill>
                  <a:srgbClr val="C00000"/>
                </a:solidFill>
                <a:latin typeface="UTM Aquarelle" panose="02040603050506020204" pitchFamily="18" charset="0"/>
              </a:rPr>
              <a:t>động</a:t>
            </a:r>
            <a:r>
              <a:rPr lang="en-US" altLang="en-US" sz="2400" b="1" dirty="0">
                <a:solidFill>
                  <a:srgbClr val="C00000"/>
                </a:solidFill>
                <a:latin typeface="UTM Aquarelle" panose="02040603050506020204" pitchFamily="18" charset="0"/>
              </a:rPr>
              <a:t> </a:t>
            </a:r>
            <a:r>
              <a:rPr lang="en-US" altLang="en-US" sz="2400" b="1" dirty="0" err="1">
                <a:solidFill>
                  <a:srgbClr val="C00000"/>
                </a:solidFill>
                <a:latin typeface="UTM Aquarelle" panose="02040603050506020204" pitchFamily="18" charset="0"/>
              </a:rPr>
              <a:t>nhóm</a:t>
            </a:r>
            <a:endParaRPr lang="en-US" altLang="en-US" sz="2400" b="1" dirty="0">
              <a:solidFill>
                <a:srgbClr val="C00000"/>
              </a:solidFill>
              <a:latin typeface="UTM Aquarelle" panose="02040603050506020204" pitchFamily="18" charset="0"/>
            </a:endParaRPr>
          </a:p>
        </p:txBody>
      </p:sp>
      <p:grpSp>
        <p:nvGrpSpPr>
          <p:cNvPr id="11" name="组合 2"/>
          <p:cNvGrpSpPr/>
          <p:nvPr/>
        </p:nvGrpSpPr>
        <p:grpSpPr>
          <a:xfrm>
            <a:off x="1324600" y="4030422"/>
            <a:ext cx="8415672" cy="1600533"/>
            <a:chOff x="1632284" y="2967335"/>
            <a:chExt cx="3702722" cy="427494"/>
          </a:xfrm>
        </p:grpSpPr>
        <p:grpSp>
          <p:nvGrpSpPr>
            <p:cNvPr id="12" name="组合 27">
              <a:extLst>
                <a:ext uri="{FF2B5EF4-FFF2-40B4-BE49-F238E27FC236}">
                  <a16:creationId xmlns:a16="http://schemas.microsoft.com/office/drawing/2014/main" id="{01A05E88-E93B-446F-9EA2-F7A8649122EB}"/>
                </a:ext>
              </a:extLst>
            </p:cNvPr>
            <p:cNvGrpSpPr/>
            <p:nvPr/>
          </p:nvGrpSpPr>
          <p:grpSpPr>
            <a:xfrm>
              <a:off x="1632284" y="2981514"/>
              <a:ext cx="3702722" cy="413315"/>
              <a:chOff x="1606550" y="1500188"/>
              <a:chExt cx="3704060" cy="413464"/>
            </a:xfrm>
          </p:grpSpPr>
          <p:sp>
            <p:nvSpPr>
              <p:cNvPr id="15" name="MH_SubTitle_1">
                <a:extLst>
                  <a:ext uri="{FF2B5EF4-FFF2-40B4-BE49-F238E27FC236}">
                    <a16:creationId xmlns:a16="http://schemas.microsoft.com/office/drawing/2014/main" id="{0CA46D69-6F5C-4369-9E5B-95D3BA775BDF}"/>
                  </a:ext>
                </a:extLst>
              </p:cNvPr>
              <p:cNvSpPr/>
              <p:nvPr>
                <p:custDataLst>
                  <p:tags r:id="rId1"/>
                </p:custDataLst>
              </p:nvPr>
            </p:nvSpPr>
            <p:spPr>
              <a:xfrm>
                <a:off x="1998734" y="1500188"/>
                <a:ext cx="3311876" cy="413464"/>
              </a:xfrm>
              <a:custGeom>
                <a:avLst/>
                <a:gdLst>
                  <a:gd name="connsiteX0" fmla="*/ 0 w 4326400"/>
                  <a:gd name="connsiteY0" fmla="*/ 0 h 432048"/>
                  <a:gd name="connsiteX1" fmla="*/ 4326400 w 4326400"/>
                  <a:gd name="connsiteY1" fmla="*/ 0 h 432048"/>
                  <a:gd name="connsiteX2" fmla="*/ 4326400 w 4326400"/>
                  <a:gd name="connsiteY2" fmla="*/ 432048 h 432048"/>
                  <a:gd name="connsiteX3" fmla="*/ 0 w 4326400"/>
                  <a:gd name="connsiteY3" fmla="*/ 432048 h 432048"/>
                  <a:gd name="connsiteX4" fmla="*/ 37076 w 4326400"/>
                  <a:gd name="connsiteY4" fmla="*/ 387112 h 432048"/>
                  <a:gd name="connsiteX5" fmla="*/ 89336 w 4326400"/>
                  <a:gd name="connsiteY5" fmla="*/ 216024 h 432048"/>
                  <a:gd name="connsiteX6" fmla="*/ 37076 w 4326400"/>
                  <a:gd name="connsiteY6" fmla="*/ 44937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6400" h="432048">
                    <a:moveTo>
                      <a:pt x="0" y="0"/>
                    </a:moveTo>
                    <a:lnTo>
                      <a:pt x="4326400" y="0"/>
                    </a:lnTo>
                    <a:lnTo>
                      <a:pt x="4326400" y="432048"/>
                    </a:lnTo>
                    <a:lnTo>
                      <a:pt x="0" y="432048"/>
                    </a:lnTo>
                    <a:lnTo>
                      <a:pt x="37076" y="387112"/>
                    </a:lnTo>
                    <a:cubicBezTo>
                      <a:pt x="70070" y="338274"/>
                      <a:pt x="89336" y="279399"/>
                      <a:pt x="89336" y="216024"/>
                    </a:cubicBezTo>
                    <a:cubicBezTo>
                      <a:pt x="89336" y="152650"/>
                      <a:pt x="70070" y="93775"/>
                      <a:pt x="37076" y="44937"/>
                    </a:cubicBezTo>
                    <a:close/>
                  </a:path>
                </a:pathLst>
              </a:custGeom>
              <a:solidFill>
                <a:srgbClr val="F2DC8E"/>
              </a:solidFill>
              <a:ln>
                <a:noFill/>
              </a:ln>
            </p:spPr>
            <p:style>
              <a:lnRef idx="2">
                <a:schemeClr val="accent1">
                  <a:shade val="50000"/>
                </a:schemeClr>
              </a:lnRef>
              <a:fillRef idx="1">
                <a:schemeClr val="accent1"/>
              </a:fillRef>
              <a:effectRef idx="0">
                <a:schemeClr val="accent1"/>
              </a:effectRef>
              <a:fontRef idx="minor">
                <a:schemeClr val="lt1"/>
              </a:fontRef>
            </p:style>
            <p:txBody>
              <a:bodyPr lIns="179935" anchor="ctr">
                <a:normAutofit/>
              </a:bodyPr>
              <a:lstStyle/>
              <a:p>
                <a:pPr algn="just">
                  <a:defRPr/>
                </a:pPr>
                <a:endParaRPr lang="zh-CN" altLang="en-US" dirty="0">
                  <a:solidFill>
                    <a:srgbClr val="FFFFFF"/>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 name="MH_Other_6">
                <a:extLst>
                  <a:ext uri="{FF2B5EF4-FFF2-40B4-BE49-F238E27FC236}">
                    <a16:creationId xmlns:a16="http://schemas.microsoft.com/office/drawing/2014/main" id="{A86D06E3-80D7-478A-B128-3C60334D250B}"/>
                  </a:ext>
                </a:extLst>
              </p:cNvPr>
              <p:cNvSpPr/>
              <p:nvPr>
                <p:custDataLst>
                  <p:tags r:id="rId2"/>
                </p:custDataLst>
              </p:nvPr>
            </p:nvSpPr>
            <p:spPr>
              <a:xfrm>
                <a:off x="1606550" y="1510828"/>
                <a:ext cx="395223" cy="395223"/>
              </a:xfrm>
              <a:prstGeom prst="ellipse">
                <a:avLst/>
              </a:prstGeom>
              <a:noFill/>
              <a:ln w="57150">
                <a:solidFill>
                  <a:srgbClr val="F2DC8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2400" dirty="0">
                  <a:solidFill>
                    <a:srgbClr val="F2DC8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13" name="矩形 13">
              <a:extLst>
                <a:ext uri="{FF2B5EF4-FFF2-40B4-BE49-F238E27FC236}">
                  <a16:creationId xmlns:a16="http://schemas.microsoft.com/office/drawing/2014/main" id="{C96838C2-2CF5-486A-9B5E-E4FE1BF55D5A}"/>
                </a:ext>
              </a:extLst>
            </p:cNvPr>
            <p:cNvSpPr/>
            <p:nvPr/>
          </p:nvSpPr>
          <p:spPr>
            <a:xfrm>
              <a:off x="1986338" y="2967335"/>
              <a:ext cx="2444034" cy="190438"/>
            </a:xfrm>
            <a:prstGeom prst="rect">
              <a:avLst/>
            </a:prstGeom>
          </p:spPr>
          <p:txBody>
            <a:bodyPr wrap="square">
              <a:spAutoFit/>
              <a:scene3d>
                <a:camera prst="orthographicFront"/>
                <a:lightRig rig="threePt" dir="t"/>
              </a:scene3d>
              <a:sp3d contourW="12700"/>
            </a:bodyPr>
            <a:lstStyle/>
            <a:p>
              <a:pPr algn="ctr">
                <a:lnSpc>
                  <a:spcPct val="120000"/>
                </a:lnSpc>
              </a:pPr>
              <a:endParaRPr lang="zh-CN" altLang="en-US" sz="2000" b="1" dirty="0">
                <a:solidFill>
                  <a:srgbClr val="C5985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3" name="Rectangle 2"/>
          <p:cNvSpPr/>
          <p:nvPr/>
        </p:nvSpPr>
        <p:spPr>
          <a:xfrm>
            <a:off x="2483803" y="4245961"/>
            <a:ext cx="7171078" cy="1384995"/>
          </a:xfrm>
          <a:prstGeom prst="rect">
            <a:avLst/>
          </a:prstGeom>
        </p:spPr>
        <p:txBody>
          <a:bodyPr wrap="square">
            <a:spAutoFit/>
          </a:bodyPr>
          <a:lstStyle/>
          <a:p>
            <a:pPr>
              <a:spcBef>
                <a:spcPct val="50000"/>
              </a:spcBef>
            </a:pPr>
            <a:r>
              <a:rPr lang="en-US" altLang="en-US" sz="2800" b="1" dirty="0" err="1">
                <a:solidFill>
                  <a:srgbClr val="C00000"/>
                </a:solidFill>
                <a:latin typeface="UTM Aristote" panose="02040603050506020204" pitchFamily="18" charset="0"/>
              </a:rPr>
              <a:t>Bạn</a:t>
            </a:r>
            <a:r>
              <a:rPr lang="en-US" altLang="en-US" sz="2800" b="1" dirty="0">
                <a:solidFill>
                  <a:srgbClr val="C00000"/>
                </a:solidFill>
                <a:latin typeface="UTM Aristote" panose="02040603050506020204" pitchFamily="18" charset="0"/>
              </a:rPr>
              <a:t> </a:t>
            </a:r>
            <a:r>
              <a:rPr lang="en-US" altLang="en-US" sz="2800" b="1" dirty="0" err="1">
                <a:solidFill>
                  <a:srgbClr val="C00000"/>
                </a:solidFill>
                <a:latin typeface="UTM Aristote" panose="02040603050506020204" pitchFamily="18" charset="0"/>
              </a:rPr>
              <a:t>có</a:t>
            </a:r>
            <a:r>
              <a:rPr lang="en-US" altLang="en-US" sz="2800" b="1" dirty="0">
                <a:solidFill>
                  <a:srgbClr val="C00000"/>
                </a:solidFill>
                <a:latin typeface="UTM Aristote" panose="02040603050506020204" pitchFamily="18" charset="0"/>
              </a:rPr>
              <a:t> </a:t>
            </a:r>
            <a:r>
              <a:rPr lang="en-US" altLang="en-US" sz="2800" b="1" dirty="0" err="1">
                <a:solidFill>
                  <a:srgbClr val="C00000"/>
                </a:solidFill>
                <a:latin typeface="UTM Aristote" panose="02040603050506020204" pitchFamily="18" charset="0"/>
              </a:rPr>
              <a:t>thể</a:t>
            </a:r>
            <a:r>
              <a:rPr lang="en-US" altLang="en-US" sz="2800" b="1" dirty="0">
                <a:solidFill>
                  <a:srgbClr val="C00000"/>
                </a:solidFill>
                <a:latin typeface="UTM Aristote" panose="02040603050506020204" pitchFamily="18" charset="0"/>
              </a:rPr>
              <a:t> </a:t>
            </a:r>
            <a:r>
              <a:rPr lang="en-US" altLang="en-US" sz="2800" b="1" dirty="0" err="1">
                <a:solidFill>
                  <a:srgbClr val="C00000"/>
                </a:solidFill>
                <a:latin typeface="UTM Aristote" panose="02040603050506020204" pitchFamily="18" charset="0"/>
              </a:rPr>
              <a:t>chờ</a:t>
            </a:r>
            <a:r>
              <a:rPr lang="en-US" altLang="en-US" sz="2800" b="1" dirty="0">
                <a:solidFill>
                  <a:srgbClr val="C00000"/>
                </a:solidFill>
                <a:latin typeface="UTM Aristote" panose="02040603050506020204" pitchFamily="18" charset="0"/>
              </a:rPr>
              <a:t> </a:t>
            </a:r>
            <a:r>
              <a:rPr lang="en-US" altLang="en-US" sz="2800" b="1" dirty="0" err="1">
                <a:solidFill>
                  <a:srgbClr val="C00000"/>
                </a:solidFill>
                <a:latin typeface="UTM Aristote" panose="02040603050506020204" pitchFamily="18" charset="0"/>
              </a:rPr>
              <a:t>hết</a:t>
            </a:r>
            <a:r>
              <a:rPr lang="en-US" altLang="en-US" sz="2800" b="1" dirty="0">
                <a:solidFill>
                  <a:srgbClr val="C00000"/>
                </a:solidFill>
                <a:latin typeface="UTM Aristote" panose="02040603050506020204" pitchFamily="18" charset="0"/>
              </a:rPr>
              <a:t> </a:t>
            </a:r>
            <a:r>
              <a:rPr lang="en-US" altLang="en-US" sz="2800" b="1" dirty="0" err="1">
                <a:solidFill>
                  <a:srgbClr val="C00000"/>
                </a:solidFill>
                <a:latin typeface="UTM Aristote" panose="02040603050506020204" pitchFamily="18" charset="0"/>
              </a:rPr>
              <a:t>giờ</a:t>
            </a:r>
            <a:r>
              <a:rPr lang="en-US" altLang="en-US" sz="2800" b="1" dirty="0">
                <a:solidFill>
                  <a:srgbClr val="C00000"/>
                </a:solidFill>
                <a:latin typeface="UTM Aristote" panose="02040603050506020204" pitchFamily="18" charset="0"/>
              </a:rPr>
              <a:t> </a:t>
            </a:r>
            <a:r>
              <a:rPr lang="en-US" altLang="en-US" sz="2800" b="1" dirty="0" err="1">
                <a:solidFill>
                  <a:srgbClr val="C00000"/>
                </a:solidFill>
                <a:latin typeface="UTM Aristote" panose="02040603050506020204" pitchFamily="18" charset="0"/>
              </a:rPr>
              <a:t>sinh</a:t>
            </a:r>
            <a:r>
              <a:rPr lang="en-US" altLang="en-US" sz="2800" b="1" dirty="0">
                <a:solidFill>
                  <a:srgbClr val="C00000"/>
                </a:solidFill>
                <a:latin typeface="UTM Aristote" panose="02040603050506020204" pitchFamily="18" charset="0"/>
              </a:rPr>
              <a:t> </a:t>
            </a:r>
            <a:r>
              <a:rPr lang="en-US" altLang="en-US" sz="2800" b="1" dirty="0" err="1">
                <a:solidFill>
                  <a:srgbClr val="C00000"/>
                </a:solidFill>
                <a:latin typeface="UTM Aristote" panose="02040603050506020204" pitchFamily="18" charset="0"/>
              </a:rPr>
              <a:t>hoạt</a:t>
            </a:r>
            <a:r>
              <a:rPr lang="en-US" altLang="en-US" sz="2800" b="1" dirty="0">
                <a:solidFill>
                  <a:srgbClr val="C00000"/>
                </a:solidFill>
                <a:latin typeface="UTM Aristote" panose="02040603050506020204" pitchFamily="18" charset="0"/>
              </a:rPr>
              <a:t>, </a:t>
            </a:r>
            <a:r>
              <a:rPr lang="en-US" altLang="en-US" sz="2800" b="1" dirty="0" err="1">
                <a:solidFill>
                  <a:srgbClr val="C00000"/>
                </a:solidFill>
                <a:latin typeface="UTM Aristote" panose="02040603050506020204" pitchFamily="18" charset="0"/>
              </a:rPr>
              <a:t>chúng</a:t>
            </a:r>
            <a:r>
              <a:rPr lang="en-US" altLang="en-US" sz="2800" b="1" dirty="0">
                <a:solidFill>
                  <a:srgbClr val="C00000"/>
                </a:solidFill>
                <a:latin typeface="UTM Aristote" panose="02040603050506020204" pitchFamily="18" charset="0"/>
              </a:rPr>
              <a:t> </a:t>
            </a:r>
            <a:r>
              <a:rPr lang="en-US" altLang="en-US" sz="2800" b="1" dirty="0" err="1">
                <a:solidFill>
                  <a:srgbClr val="C00000"/>
                </a:solidFill>
                <a:latin typeface="UTM Aristote" panose="02040603050506020204" pitchFamily="18" charset="0"/>
              </a:rPr>
              <a:t>mình</a:t>
            </a:r>
            <a:r>
              <a:rPr lang="en-US" altLang="en-US" sz="2800" b="1" dirty="0">
                <a:solidFill>
                  <a:srgbClr val="C00000"/>
                </a:solidFill>
                <a:latin typeface="UTM Aristote" panose="02040603050506020204" pitchFamily="18" charset="0"/>
              </a:rPr>
              <a:t> </a:t>
            </a:r>
            <a:r>
              <a:rPr lang="en-US" altLang="en-US" sz="2800" b="1" dirty="0" err="1">
                <a:solidFill>
                  <a:srgbClr val="C00000"/>
                </a:solidFill>
                <a:latin typeface="UTM Aristote" panose="02040603050506020204" pitchFamily="18" charset="0"/>
              </a:rPr>
              <a:t>cùng</a:t>
            </a:r>
            <a:r>
              <a:rPr lang="en-US" altLang="en-US" sz="2800" b="1" dirty="0">
                <a:solidFill>
                  <a:srgbClr val="C00000"/>
                </a:solidFill>
                <a:latin typeface="UTM Aristote" panose="02040603050506020204" pitchFamily="18" charset="0"/>
              </a:rPr>
              <a:t> </a:t>
            </a:r>
            <a:r>
              <a:rPr lang="en-US" altLang="en-US" sz="2800" b="1" dirty="0" err="1">
                <a:solidFill>
                  <a:srgbClr val="C00000"/>
                </a:solidFill>
                <a:latin typeface="UTM Aristote" panose="02040603050506020204" pitchFamily="18" charset="0"/>
              </a:rPr>
              <a:t>nói</a:t>
            </a:r>
            <a:r>
              <a:rPr lang="en-US" altLang="en-US" sz="2800" b="1" dirty="0">
                <a:solidFill>
                  <a:srgbClr val="C00000"/>
                </a:solidFill>
                <a:latin typeface="UTM Aristote" panose="02040603050506020204" pitchFamily="18" charset="0"/>
              </a:rPr>
              <a:t> </a:t>
            </a:r>
            <a:r>
              <a:rPr lang="en-US" altLang="en-US" sz="2800" b="1" dirty="0" err="1">
                <a:solidFill>
                  <a:srgbClr val="C00000"/>
                </a:solidFill>
                <a:latin typeface="UTM Aristote" panose="02040603050506020204" pitchFamily="18" charset="0"/>
              </a:rPr>
              <a:t>chuyện</a:t>
            </a:r>
            <a:r>
              <a:rPr lang="en-US" altLang="en-US" sz="2800" b="1" dirty="0">
                <a:solidFill>
                  <a:srgbClr val="C00000"/>
                </a:solidFill>
                <a:latin typeface="UTM Aristote" panose="02040603050506020204" pitchFamily="18" charset="0"/>
              </a:rPr>
              <a:t> </a:t>
            </a:r>
            <a:r>
              <a:rPr lang="en-US" altLang="en-US" sz="2800" b="1" dirty="0" err="1">
                <a:solidFill>
                  <a:srgbClr val="C00000"/>
                </a:solidFill>
                <a:latin typeface="UTM Aristote" panose="02040603050506020204" pitchFamily="18" charset="0"/>
              </a:rPr>
              <a:t>được</a:t>
            </a:r>
            <a:r>
              <a:rPr lang="en-US" altLang="en-US" sz="2800" b="1" dirty="0">
                <a:solidFill>
                  <a:srgbClr val="C00000"/>
                </a:solidFill>
                <a:latin typeface="UTM Aristote" panose="02040603050506020204" pitchFamily="18" charset="0"/>
              </a:rPr>
              <a:t> </a:t>
            </a:r>
            <a:r>
              <a:rPr lang="en-US" altLang="en-US" sz="2800" b="1" dirty="0" err="1">
                <a:solidFill>
                  <a:srgbClr val="C00000"/>
                </a:solidFill>
                <a:latin typeface="UTM Aristote" panose="02040603050506020204" pitchFamily="18" charset="0"/>
              </a:rPr>
              <a:t>không</a:t>
            </a:r>
            <a:r>
              <a:rPr lang="en-US" altLang="en-US" sz="2800" b="1" dirty="0">
                <a:solidFill>
                  <a:srgbClr val="C00000"/>
                </a:solidFill>
                <a:latin typeface="UTM Aristote" panose="02040603050506020204" pitchFamily="18" charset="0"/>
              </a:rPr>
              <a:t>?</a:t>
            </a:r>
          </a:p>
        </p:txBody>
      </p:sp>
      <p:sp>
        <p:nvSpPr>
          <p:cNvPr id="14" name="Rectangle 10"/>
          <p:cNvSpPr>
            <a:spLocks noChangeArrowheads="1"/>
          </p:cNvSpPr>
          <p:nvPr/>
        </p:nvSpPr>
        <p:spPr bwMode="auto">
          <a:xfrm>
            <a:off x="1155989" y="477729"/>
            <a:ext cx="9578689" cy="954107"/>
          </a:xfrm>
          <a:prstGeom prst="rect">
            <a:avLst/>
          </a:prstGeom>
          <a:solidFill>
            <a:srgbClr val="CCE66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2800" u="sng" dirty="0" err="1">
                <a:solidFill>
                  <a:srgbClr val="003366"/>
                </a:solidFill>
                <a:latin typeface="UTM Aristote" panose="02040603050506020204" pitchFamily="18" charset="0"/>
              </a:rPr>
              <a:t>Bài</a:t>
            </a:r>
            <a:r>
              <a:rPr lang="en-US" altLang="en-US" sz="2800" u="sng" dirty="0">
                <a:solidFill>
                  <a:srgbClr val="003366"/>
                </a:solidFill>
                <a:latin typeface="UTM Aristote" panose="02040603050506020204" pitchFamily="18" charset="0"/>
              </a:rPr>
              <a:t> 2</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Đặt</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câu</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phù</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hợp</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với</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các</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tình</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huống</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cho</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sau</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đây</a:t>
            </a:r>
            <a:r>
              <a:rPr lang="en-US" altLang="en-US" sz="2800" dirty="0">
                <a:solidFill>
                  <a:srgbClr val="003366"/>
                </a:solidFill>
                <a:latin typeface="UTM Aristote" panose="02040603050506020204" pitchFamily="18" charset="0"/>
              </a:rPr>
              <a:t>:</a:t>
            </a:r>
          </a:p>
        </p:txBody>
      </p:sp>
    </p:spTree>
    <p:extLst>
      <p:ext uri="{BB962C8B-B14F-4D97-AF65-F5344CB8AC3E}">
        <p14:creationId xmlns:p14="http://schemas.microsoft.com/office/powerpoint/2010/main" val="4030469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04384">
            <a:off x="-609534" y="-560727"/>
            <a:ext cx="14018886" cy="8438584"/>
          </a:xfrm>
          <a:prstGeom prst="rect">
            <a:avLst/>
          </a:prstGeom>
        </p:spPr>
      </p:pic>
      <p:sp>
        <p:nvSpPr>
          <p:cNvPr id="35" name="Text Box 3"/>
          <p:cNvSpPr txBox="1">
            <a:spLocks noChangeArrowheads="1"/>
          </p:cNvSpPr>
          <p:nvPr/>
        </p:nvSpPr>
        <p:spPr bwMode="auto">
          <a:xfrm>
            <a:off x="2133596" y="2133599"/>
            <a:ext cx="640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endParaRPr lang="en-US" altLang="en-US" sz="2800">
              <a:latin typeface="UTM Aquarelle" panose="02040603050506020204" pitchFamily="18" charset="0"/>
            </a:endParaRPr>
          </a:p>
        </p:txBody>
      </p:sp>
      <p:pic>
        <p:nvPicPr>
          <p:cNvPr id="42" name="图片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25662" y="2391853"/>
            <a:ext cx="2546441" cy="2500439"/>
          </a:xfrm>
          <a:prstGeom prst="rect">
            <a:avLst/>
          </a:prstGeom>
        </p:spPr>
      </p:pic>
      <p:sp>
        <p:nvSpPr>
          <p:cNvPr id="54" name="Text Box 18"/>
          <p:cNvSpPr txBox="1">
            <a:spLocks noChangeArrowheads="1"/>
          </p:cNvSpPr>
          <p:nvPr/>
        </p:nvSpPr>
        <p:spPr bwMode="auto">
          <a:xfrm rot="16200000">
            <a:off x="10615040" y="3577689"/>
            <a:ext cx="92333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buFont typeface="Arial" panose="020B0604020202020204" pitchFamily="34" charset="0"/>
              <a:buNone/>
            </a:pPr>
            <a:r>
              <a:rPr lang="en-US" altLang="en-US" sz="2400" b="1" dirty="0" err="1">
                <a:solidFill>
                  <a:srgbClr val="C00000"/>
                </a:solidFill>
                <a:latin typeface="UTM Aquarelle" panose="02040603050506020204" pitchFamily="18" charset="0"/>
              </a:rPr>
              <a:t>Hoạt</a:t>
            </a:r>
            <a:r>
              <a:rPr lang="en-US" altLang="en-US" sz="2400" b="1" dirty="0">
                <a:solidFill>
                  <a:srgbClr val="C00000"/>
                </a:solidFill>
                <a:latin typeface="UTM Aquarelle" panose="02040603050506020204" pitchFamily="18" charset="0"/>
              </a:rPr>
              <a:t> </a:t>
            </a:r>
            <a:r>
              <a:rPr lang="en-US" altLang="en-US" sz="2400" b="1" dirty="0" err="1">
                <a:solidFill>
                  <a:srgbClr val="C00000"/>
                </a:solidFill>
                <a:latin typeface="UTM Aquarelle" panose="02040603050506020204" pitchFamily="18" charset="0"/>
              </a:rPr>
              <a:t>động</a:t>
            </a:r>
            <a:r>
              <a:rPr lang="en-US" altLang="en-US" sz="2400" b="1" dirty="0">
                <a:solidFill>
                  <a:srgbClr val="C00000"/>
                </a:solidFill>
                <a:latin typeface="UTM Aquarelle" panose="02040603050506020204" pitchFamily="18" charset="0"/>
              </a:rPr>
              <a:t> </a:t>
            </a:r>
            <a:r>
              <a:rPr lang="en-US" altLang="en-US" sz="2400" b="1" dirty="0" err="1">
                <a:solidFill>
                  <a:srgbClr val="C00000"/>
                </a:solidFill>
                <a:latin typeface="UTM Aquarelle" panose="02040603050506020204" pitchFamily="18" charset="0"/>
              </a:rPr>
              <a:t>nhóm</a:t>
            </a:r>
            <a:endParaRPr lang="en-US" altLang="en-US" sz="2400" b="1" dirty="0">
              <a:solidFill>
                <a:srgbClr val="C00000"/>
              </a:solidFill>
              <a:latin typeface="UTM Aquarelle" panose="02040603050506020204" pitchFamily="18" charset="0"/>
            </a:endParaRPr>
          </a:p>
        </p:txBody>
      </p:sp>
      <p:grpSp>
        <p:nvGrpSpPr>
          <p:cNvPr id="11" name="组合 2"/>
          <p:cNvGrpSpPr/>
          <p:nvPr/>
        </p:nvGrpSpPr>
        <p:grpSpPr>
          <a:xfrm>
            <a:off x="1225354" y="3874049"/>
            <a:ext cx="8415672" cy="1250084"/>
            <a:chOff x="1632284" y="2967335"/>
            <a:chExt cx="3702722" cy="427494"/>
          </a:xfrm>
        </p:grpSpPr>
        <p:grpSp>
          <p:nvGrpSpPr>
            <p:cNvPr id="12" name="组合 27">
              <a:extLst>
                <a:ext uri="{FF2B5EF4-FFF2-40B4-BE49-F238E27FC236}">
                  <a16:creationId xmlns:a16="http://schemas.microsoft.com/office/drawing/2014/main" id="{01A05E88-E93B-446F-9EA2-F7A8649122EB}"/>
                </a:ext>
              </a:extLst>
            </p:cNvPr>
            <p:cNvGrpSpPr/>
            <p:nvPr/>
          </p:nvGrpSpPr>
          <p:grpSpPr>
            <a:xfrm>
              <a:off x="1632284" y="2981514"/>
              <a:ext cx="3702722" cy="413315"/>
              <a:chOff x="1606550" y="1500188"/>
              <a:chExt cx="3704060" cy="413464"/>
            </a:xfrm>
          </p:grpSpPr>
          <p:sp>
            <p:nvSpPr>
              <p:cNvPr id="15" name="MH_SubTitle_1">
                <a:extLst>
                  <a:ext uri="{FF2B5EF4-FFF2-40B4-BE49-F238E27FC236}">
                    <a16:creationId xmlns:a16="http://schemas.microsoft.com/office/drawing/2014/main" id="{0CA46D69-6F5C-4369-9E5B-95D3BA775BDF}"/>
                  </a:ext>
                </a:extLst>
              </p:cNvPr>
              <p:cNvSpPr/>
              <p:nvPr>
                <p:custDataLst>
                  <p:tags r:id="rId1"/>
                </p:custDataLst>
              </p:nvPr>
            </p:nvSpPr>
            <p:spPr>
              <a:xfrm>
                <a:off x="1998734" y="1500188"/>
                <a:ext cx="3311876" cy="413464"/>
              </a:xfrm>
              <a:custGeom>
                <a:avLst/>
                <a:gdLst>
                  <a:gd name="connsiteX0" fmla="*/ 0 w 4326400"/>
                  <a:gd name="connsiteY0" fmla="*/ 0 h 432048"/>
                  <a:gd name="connsiteX1" fmla="*/ 4326400 w 4326400"/>
                  <a:gd name="connsiteY1" fmla="*/ 0 h 432048"/>
                  <a:gd name="connsiteX2" fmla="*/ 4326400 w 4326400"/>
                  <a:gd name="connsiteY2" fmla="*/ 432048 h 432048"/>
                  <a:gd name="connsiteX3" fmla="*/ 0 w 4326400"/>
                  <a:gd name="connsiteY3" fmla="*/ 432048 h 432048"/>
                  <a:gd name="connsiteX4" fmla="*/ 37076 w 4326400"/>
                  <a:gd name="connsiteY4" fmla="*/ 387112 h 432048"/>
                  <a:gd name="connsiteX5" fmla="*/ 89336 w 4326400"/>
                  <a:gd name="connsiteY5" fmla="*/ 216024 h 432048"/>
                  <a:gd name="connsiteX6" fmla="*/ 37076 w 4326400"/>
                  <a:gd name="connsiteY6" fmla="*/ 44937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6400" h="432048">
                    <a:moveTo>
                      <a:pt x="0" y="0"/>
                    </a:moveTo>
                    <a:lnTo>
                      <a:pt x="4326400" y="0"/>
                    </a:lnTo>
                    <a:lnTo>
                      <a:pt x="4326400" y="432048"/>
                    </a:lnTo>
                    <a:lnTo>
                      <a:pt x="0" y="432048"/>
                    </a:lnTo>
                    <a:lnTo>
                      <a:pt x="37076" y="387112"/>
                    </a:lnTo>
                    <a:cubicBezTo>
                      <a:pt x="70070" y="338274"/>
                      <a:pt x="89336" y="279399"/>
                      <a:pt x="89336" y="216024"/>
                    </a:cubicBezTo>
                    <a:cubicBezTo>
                      <a:pt x="89336" y="152650"/>
                      <a:pt x="70070" y="93775"/>
                      <a:pt x="37076" y="44937"/>
                    </a:cubicBezTo>
                    <a:close/>
                  </a:path>
                </a:pathLst>
              </a:custGeom>
              <a:solidFill>
                <a:srgbClr val="F2DC8E"/>
              </a:solidFill>
              <a:ln>
                <a:noFill/>
              </a:ln>
            </p:spPr>
            <p:style>
              <a:lnRef idx="2">
                <a:schemeClr val="accent1">
                  <a:shade val="50000"/>
                </a:schemeClr>
              </a:lnRef>
              <a:fillRef idx="1">
                <a:schemeClr val="accent1"/>
              </a:fillRef>
              <a:effectRef idx="0">
                <a:schemeClr val="accent1"/>
              </a:effectRef>
              <a:fontRef idx="minor">
                <a:schemeClr val="lt1"/>
              </a:fontRef>
            </p:style>
            <p:txBody>
              <a:bodyPr lIns="179935" anchor="ctr">
                <a:normAutofit/>
              </a:bodyPr>
              <a:lstStyle/>
              <a:p>
                <a:pPr algn="just">
                  <a:defRPr/>
                </a:pPr>
                <a:endParaRPr lang="zh-CN" altLang="en-US" dirty="0">
                  <a:solidFill>
                    <a:srgbClr val="FFFFFF"/>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 name="MH_Other_6">
                <a:extLst>
                  <a:ext uri="{FF2B5EF4-FFF2-40B4-BE49-F238E27FC236}">
                    <a16:creationId xmlns:a16="http://schemas.microsoft.com/office/drawing/2014/main" id="{A86D06E3-80D7-478A-B128-3C60334D250B}"/>
                  </a:ext>
                </a:extLst>
              </p:cNvPr>
              <p:cNvSpPr/>
              <p:nvPr>
                <p:custDataLst>
                  <p:tags r:id="rId2"/>
                </p:custDataLst>
              </p:nvPr>
            </p:nvSpPr>
            <p:spPr>
              <a:xfrm>
                <a:off x="1606550" y="1510828"/>
                <a:ext cx="395223" cy="395223"/>
              </a:xfrm>
              <a:prstGeom prst="ellipse">
                <a:avLst/>
              </a:prstGeom>
              <a:noFill/>
              <a:ln w="57150">
                <a:solidFill>
                  <a:srgbClr val="F2DC8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2400" dirty="0">
                  <a:solidFill>
                    <a:srgbClr val="F2DC8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13" name="矩形 13">
              <a:extLst>
                <a:ext uri="{FF2B5EF4-FFF2-40B4-BE49-F238E27FC236}">
                  <a16:creationId xmlns:a16="http://schemas.microsoft.com/office/drawing/2014/main" id="{C96838C2-2CF5-486A-9B5E-E4FE1BF55D5A}"/>
                </a:ext>
              </a:extLst>
            </p:cNvPr>
            <p:cNvSpPr/>
            <p:nvPr/>
          </p:nvSpPr>
          <p:spPr>
            <a:xfrm>
              <a:off x="1986338" y="2967335"/>
              <a:ext cx="2444034" cy="190438"/>
            </a:xfrm>
            <a:prstGeom prst="rect">
              <a:avLst/>
            </a:prstGeom>
          </p:spPr>
          <p:txBody>
            <a:bodyPr wrap="square">
              <a:spAutoFit/>
              <a:scene3d>
                <a:camera prst="orthographicFront"/>
                <a:lightRig rig="threePt" dir="t"/>
              </a:scene3d>
              <a:sp3d contourW="12700"/>
            </a:bodyPr>
            <a:lstStyle/>
            <a:p>
              <a:pPr algn="ctr">
                <a:lnSpc>
                  <a:spcPct val="120000"/>
                </a:lnSpc>
              </a:pPr>
              <a:endParaRPr lang="zh-CN" altLang="en-US" sz="2000" b="1" dirty="0">
                <a:solidFill>
                  <a:srgbClr val="C5985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3" name="Rectangle 2"/>
          <p:cNvSpPr/>
          <p:nvPr/>
        </p:nvSpPr>
        <p:spPr>
          <a:xfrm>
            <a:off x="2366209" y="4262653"/>
            <a:ext cx="7171078" cy="523220"/>
          </a:xfrm>
          <a:prstGeom prst="rect">
            <a:avLst/>
          </a:prstGeom>
        </p:spPr>
        <p:txBody>
          <a:bodyPr wrap="square">
            <a:spAutoFit/>
          </a:bodyPr>
          <a:lstStyle/>
          <a:p>
            <a:pPr>
              <a:spcBef>
                <a:spcPct val="50000"/>
              </a:spcBef>
            </a:pPr>
            <a:r>
              <a:rPr lang="en-US" altLang="en-US" sz="2800" b="1" dirty="0">
                <a:solidFill>
                  <a:srgbClr val="C00000"/>
                </a:solidFill>
                <a:latin typeface="UTM Aristote" panose="02040603050506020204" pitchFamily="18" charset="0"/>
              </a:rPr>
              <a:t>Sao </a:t>
            </a:r>
            <a:r>
              <a:rPr lang="en-US" altLang="en-US" sz="2800" b="1" dirty="0" err="1">
                <a:solidFill>
                  <a:srgbClr val="C00000"/>
                </a:solidFill>
                <a:latin typeface="UTM Aristote" panose="02040603050506020204" pitchFamily="18" charset="0"/>
              </a:rPr>
              <a:t>nhà</a:t>
            </a:r>
            <a:r>
              <a:rPr lang="en-US" altLang="en-US" sz="2800" b="1" dirty="0">
                <a:solidFill>
                  <a:srgbClr val="C00000"/>
                </a:solidFill>
                <a:latin typeface="UTM Aristote" panose="02040603050506020204" pitchFamily="18" charset="0"/>
              </a:rPr>
              <a:t> </a:t>
            </a:r>
            <a:r>
              <a:rPr lang="en-US" altLang="en-US" sz="2800" b="1" dirty="0" err="1">
                <a:solidFill>
                  <a:srgbClr val="C00000"/>
                </a:solidFill>
                <a:latin typeface="UTM Aristote" panose="02040603050506020204" pitchFamily="18" charset="0"/>
              </a:rPr>
              <a:t>bạn</a:t>
            </a:r>
            <a:r>
              <a:rPr lang="en-US" altLang="en-US" sz="2800" b="1" dirty="0">
                <a:solidFill>
                  <a:srgbClr val="C00000"/>
                </a:solidFill>
                <a:latin typeface="UTM Aristote" panose="02040603050506020204" pitchFamily="18" charset="0"/>
              </a:rPr>
              <a:t> </a:t>
            </a:r>
            <a:r>
              <a:rPr lang="en-US" altLang="en-US" sz="2800" b="1" dirty="0" err="1">
                <a:solidFill>
                  <a:srgbClr val="C00000"/>
                </a:solidFill>
                <a:latin typeface="UTM Aristote" panose="02040603050506020204" pitchFamily="18" charset="0"/>
              </a:rPr>
              <a:t>sạch</a:t>
            </a:r>
            <a:r>
              <a:rPr lang="en-US" altLang="en-US" sz="2800" b="1" dirty="0">
                <a:solidFill>
                  <a:srgbClr val="C00000"/>
                </a:solidFill>
                <a:latin typeface="UTM Aristote" panose="02040603050506020204" pitchFamily="18" charset="0"/>
              </a:rPr>
              <a:t> </a:t>
            </a:r>
            <a:r>
              <a:rPr lang="en-US" altLang="en-US" sz="2800" b="1" dirty="0" err="1">
                <a:solidFill>
                  <a:srgbClr val="C00000"/>
                </a:solidFill>
                <a:latin typeface="UTM Aristote" panose="02040603050506020204" pitchFamily="18" charset="0"/>
              </a:rPr>
              <a:t>sẽ</a:t>
            </a:r>
            <a:r>
              <a:rPr lang="en-US" altLang="en-US" sz="2800" b="1" dirty="0">
                <a:solidFill>
                  <a:srgbClr val="C00000"/>
                </a:solidFill>
                <a:latin typeface="UTM Aristote" panose="02040603050506020204" pitchFamily="18" charset="0"/>
              </a:rPr>
              <a:t>, </a:t>
            </a:r>
            <a:r>
              <a:rPr lang="en-US" altLang="en-US" sz="2800" b="1" dirty="0" err="1">
                <a:solidFill>
                  <a:srgbClr val="C00000"/>
                </a:solidFill>
                <a:latin typeface="UTM Aristote" panose="02040603050506020204" pitchFamily="18" charset="0"/>
              </a:rPr>
              <a:t>ngăn</a:t>
            </a:r>
            <a:r>
              <a:rPr lang="en-US" altLang="en-US" sz="2800" b="1" dirty="0">
                <a:solidFill>
                  <a:srgbClr val="C00000"/>
                </a:solidFill>
                <a:latin typeface="UTM Aristote" panose="02040603050506020204" pitchFamily="18" charset="0"/>
              </a:rPr>
              <a:t> </a:t>
            </a:r>
            <a:r>
              <a:rPr lang="en-US" altLang="en-US" sz="2800" b="1" dirty="0" err="1">
                <a:solidFill>
                  <a:srgbClr val="C00000"/>
                </a:solidFill>
                <a:latin typeface="UTM Aristote" panose="02040603050506020204" pitchFamily="18" charset="0"/>
              </a:rPr>
              <a:t>nắp</a:t>
            </a:r>
            <a:r>
              <a:rPr lang="en-US" altLang="en-US" sz="2800" b="1" dirty="0">
                <a:solidFill>
                  <a:srgbClr val="C00000"/>
                </a:solidFill>
                <a:latin typeface="UTM Aristote" panose="02040603050506020204" pitchFamily="18" charset="0"/>
              </a:rPr>
              <a:t> </a:t>
            </a:r>
            <a:r>
              <a:rPr lang="en-US" altLang="en-US" sz="2800" b="1" dirty="0" err="1">
                <a:solidFill>
                  <a:srgbClr val="C00000"/>
                </a:solidFill>
                <a:latin typeface="UTM Aristote" panose="02040603050506020204" pitchFamily="18" charset="0"/>
              </a:rPr>
              <a:t>thế</a:t>
            </a:r>
            <a:r>
              <a:rPr lang="en-US" altLang="en-US" sz="2800" b="1" dirty="0">
                <a:solidFill>
                  <a:srgbClr val="C00000"/>
                </a:solidFill>
                <a:latin typeface="UTM Aristote" panose="02040603050506020204" pitchFamily="18" charset="0"/>
              </a:rPr>
              <a:t>?</a:t>
            </a:r>
          </a:p>
        </p:txBody>
      </p:sp>
      <p:sp>
        <p:nvSpPr>
          <p:cNvPr id="14" name="Text Box 5"/>
          <p:cNvSpPr txBox="1">
            <a:spLocks noChangeArrowheads="1"/>
          </p:cNvSpPr>
          <p:nvPr/>
        </p:nvSpPr>
        <p:spPr bwMode="auto">
          <a:xfrm>
            <a:off x="1143000" y="1817488"/>
            <a:ext cx="882207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AutoNum type="alphaLcParenR" startAt="2"/>
            </a:pPr>
            <a:r>
              <a:rPr lang="en-US" altLang="en-US" sz="3200" dirty="0" err="1">
                <a:latin typeface="Cambria" panose="02040503050406030204" pitchFamily="18" charset="0"/>
                <a:ea typeface="Cambria" panose="02040503050406030204" pitchFamily="18" charset="0"/>
              </a:rPr>
              <a:t>Đến</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nhà</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một</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bạn</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cùng</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lớp</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em</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thấy</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nhà</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rất</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sạch</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sẽ</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đồ</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đạc</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sắp</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xếp</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gọn</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gàng,ngăn</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nắp</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Hãy</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dùng</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hình</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thức</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câu</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hỏi</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để</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khen</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bạn</a:t>
            </a:r>
            <a:r>
              <a:rPr lang="en-US" altLang="en-US" sz="3200" dirty="0">
                <a:latin typeface="Cambria" panose="02040503050406030204" pitchFamily="18" charset="0"/>
                <a:ea typeface="Cambria" panose="02040503050406030204" pitchFamily="18" charset="0"/>
              </a:rPr>
              <a:t>.</a:t>
            </a:r>
          </a:p>
        </p:txBody>
      </p:sp>
      <p:sp>
        <p:nvSpPr>
          <p:cNvPr id="17" name="Rectangle 10"/>
          <p:cNvSpPr>
            <a:spLocks noChangeArrowheads="1"/>
          </p:cNvSpPr>
          <p:nvPr/>
        </p:nvSpPr>
        <p:spPr bwMode="auto">
          <a:xfrm>
            <a:off x="1155989" y="477729"/>
            <a:ext cx="9578689" cy="954107"/>
          </a:xfrm>
          <a:prstGeom prst="rect">
            <a:avLst/>
          </a:prstGeom>
          <a:solidFill>
            <a:srgbClr val="CCE66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2800" u="sng" dirty="0" err="1">
                <a:solidFill>
                  <a:srgbClr val="003366"/>
                </a:solidFill>
                <a:latin typeface="UTM Aristote" panose="02040603050506020204" pitchFamily="18" charset="0"/>
              </a:rPr>
              <a:t>Bài</a:t>
            </a:r>
            <a:r>
              <a:rPr lang="en-US" altLang="en-US" sz="2800" u="sng" dirty="0">
                <a:solidFill>
                  <a:srgbClr val="003366"/>
                </a:solidFill>
                <a:latin typeface="UTM Aristote" panose="02040603050506020204" pitchFamily="18" charset="0"/>
              </a:rPr>
              <a:t> 2</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Đặt</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câu</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phù</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hợp</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với</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các</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tình</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huống</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cho</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sau</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đây</a:t>
            </a:r>
            <a:r>
              <a:rPr lang="en-US" altLang="en-US" sz="2800" dirty="0">
                <a:solidFill>
                  <a:srgbClr val="003366"/>
                </a:solidFill>
                <a:latin typeface="UTM Aristote" panose="02040603050506020204" pitchFamily="18" charset="0"/>
              </a:rPr>
              <a:t>:</a:t>
            </a:r>
          </a:p>
        </p:txBody>
      </p:sp>
    </p:spTree>
    <p:extLst>
      <p:ext uri="{BB962C8B-B14F-4D97-AF65-F5344CB8AC3E}">
        <p14:creationId xmlns:p14="http://schemas.microsoft.com/office/powerpoint/2010/main" val="3602958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04384">
            <a:off x="-609534" y="-560727"/>
            <a:ext cx="14018886" cy="8438584"/>
          </a:xfrm>
          <a:prstGeom prst="rect">
            <a:avLst/>
          </a:prstGeom>
        </p:spPr>
      </p:pic>
      <p:sp>
        <p:nvSpPr>
          <p:cNvPr id="35" name="Text Box 3"/>
          <p:cNvSpPr txBox="1">
            <a:spLocks noChangeArrowheads="1"/>
          </p:cNvSpPr>
          <p:nvPr/>
        </p:nvSpPr>
        <p:spPr bwMode="auto">
          <a:xfrm>
            <a:off x="2133596" y="2133599"/>
            <a:ext cx="640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endParaRPr lang="en-US" altLang="en-US" sz="2800">
              <a:latin typeface="UTM Aquarelle" panose="02040603050506020204" pitchFamily="18" charset="0"/>
            </a:endParaRPr>
          </a:p>
        </p:txBody>
      </p:sp>
      <p:pic>
        <p:nvPicPr>
          <p:cNvPr id="42" name="图片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16690" y="2405605"/>
            <a:ext cx="2546441" cy="2500439"/>
          </a:xfrm>
          <a:prstGeom prst="rect">
            <a:avLst/>
          </a:prstGeom>
        </p:spPr>
      </p:pic>
      <p:sp>
        <p:nvSpPr>
          <p:cNvPr id="54" name="Text Box 18"/>
          <p:cNvSpPr txBox="1">
            <a:spLocks noChangeArrowheads="1"/>
          </p:cNvSpPr>
          <p:nvPr/>
        </p:nvSpPr>
        <p:spPr bwMode="auto">
          <a:xfrm rot="16200000">
            <a:off x="10615040" y="3577689"/>
            <a:ext cx="92333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buFont typeface="Arial" panose="020B0604020202020204" pitchFamily="34" charset="0"/>
              <a:buNone/>
            </a:pPr>
            <a:r>
              <a:rPr lang="en-US" altLang="en-US" sz="2400" b="1" dirty="0" err="1">
                <a:solidFill>
                  <a:srgbClr val="C00000"/>
                </a:solidFill>
                <a:latin typeface="UTM Aquarelle" panose="02040603050506020204" pitchFamily="18" charset="0"/>
              </a:rPr>
              <a:t>Hoạt</a:t>
            </a:r>
            <a:r>
              <a:rPr lang="en-US" altLang="en-US" sz="2400" b="1" dirty="0">
                <a:solidFill>
                  <a:srgbClr val="C00000"/>
                </a:solidFill>
                <a:latin typeface="UTM Aquarelle" panose="02040603050506020204" pitchFamily="18" charset="0"/>
              </a:rPr>
              <a:t> </a:t>
            </a:r>
            <a:r>
              <a:rPr lang="en-US" altLang="en-US" sz="2400" b="1" dirty="0" err="1">
                <a:solidFill>
                  <a:srgbClr val="C00000"/>
                </a:solidFill>
                <a:latin typeface="UTM Aquarelle" panose="02040603050506020204" pitchFamily="18" charset="0"/>
              </a:rPr>
              <a:t>động</a:t>
            </a:r>
            <a:r>
              <a:rPr lang="en-US" altLang="en-US" sz="2400" b="1" dirty="0">
                <a:solidFill>
                  <a:srgbClr val="C00000"/>
                </a:solidFill>
                <a:latin typeface="UTM Aquarelle" panose="02040603050506020204" pitchFamily="18" charset="0"/>
              </a:rPr>
              <a:t> </a:t>
            </a:r>
            <a:r>
              <a:rPr lang="en-US" altLang="en-US" sz="2400" b="1" dirty="0" err="1">
                <a:solidFill>
                  <a:srgbClr val="C00000"/>
                </a:solidFill>
                <a:latin typeface="UTM Aquarelle" panose="02040603050506020204" pitchFamily="18" charset="0"/>
              </a:rPr>
              <a:t>nhóm</a:t>
            </a:r>
            <a:endParaRPr lang="en-US" altLang="en-US" sz="2400" b="1" dirty="0">
              <a:solidFill>
                <a:srgbClr val="C00000"/>
              </a:solidFill>
              <a:latin typeface="UTM Aquarelle" panose="02040603050506020204" pitchFamily="18" charset="0"/>
            </a:endParaRPr>
          </a:p>
        </p:txBody>
      </p:sp>
      <p:grpSp>
        <p:nvGrpSpPr>
          <p:cNvPr id="11" name="组合 2"/>
          <p:cNvGrpSpPr/>
          <p:nvPr/>
        </p:nvGrpSpPr>
        <p:grpSpPr>
          <a:xfrm>
            <a:off x="1289012" y="3914384"/>
            <a:ext cx="8415672" cy="1250084"/>
            <a:chOff x="1632284" y="2967335"/>
            <a:chExt cx="3702722" cy="427494"/>
          </a:xfrm>
        </p:grpSpPr>
        <p:grpSp>
          <p:nvGrpSpPr>
            <p:cNvPr id="12" name="组合 27">
              <a:extLst>
                <a:ext uri="{FF2B5EF4-FFF2-40B4-BE49-F238E27FC236}">
                  <a16:creationId xmlns:a16="http://schemas.microsoft.com/office/drawing/2014/main" id="{01A05E88-E93B-446F-9EA2-F7A8649122EB}"/>
                </a:ext>
              </a:extLst>
            </p:cNvPr>
            <p:cNvGrpSpPr/>
            <p:nvPr/>
          </p:nvGrpSpPr>
          <p:grpSpPr>
            <a:xfrm>
              <a:off x="1632284" y="2981514"/>
              <a:ext cx="3702722" cy="413315"/>
              <a:chOff x="1606550" y="1500188"/>
              <a:chExt cx="3704060" cy="413464"/>
            </a:xfrm>
          </p:grpSpPr>
          <p:sp>
            <p:nvSpPr>
              <p:cNvPr id="15" name="MH_SubTitle_1">
                <a:extLst>
                  <a:ext uri="{FF2B5EF4-FFF2-40B4-BE49-F238E27FC236}">
                    <a16:creationId xmlns:a16="http://schemas.microsoft.com/office/drawing/2014/main" id="{0CA46D69-6F5C-4369-9E5B-95D3BA775BDF}"/>
                  </a:ext>
                </a:extLst>
              </p:cNvPr>
              <p:cNvSpPr/>
              <p:nvPr>
                <p:custDataLst>
                  <p:tags r:id="rId1"/>
                </p:custDataLst>
              </p:nvPr>
            </p:nvSpPr>
            <p:spPr>
              <a:xfrm>
                <a:off x="1998734" y="1500188"/>
                <a:ext cx="3311876" cy="413464"/>
              </a:xfrm>
              <a:custGeom>
                <a:avLst/>
                <a:gdLst>
                  <a:gd name="connsiteX0" fmla="*/ 0 w 4326400"/>
                  <a:gd name="connsiteY0" fmla="*/ 0 h 432048"/>
                  <a:gd name="connsiteX1" fmla="*/ 4326400 w 4326400"/>
                  <a:gd name="connsiteY1" fmla="*/ 0 h 432048"/>
                  <a:gd name="connsiteX2" fmla="*/ 4326400 w 4326400"/>
                  <a:gd name="connsiteY2" fmla="*/ 432048 h 432048"/>
                  <a:gd name="connsiteX3" fmla="*/ 0 w 4326400"/>
                  <a:gd name="connsiteY3" fmla="*/ 432048 h 432048"/>
                  <a:gd name="connsiteX4" fmla="*/ 37076 w 4326400"/>
                  <a:gd name="connsiteY4" fmla="*/ 387112 h 432048"/>
                  <a:gd name="connsiteX5" fmla="*/ 89336 w 4326400"/>
                  <a:gd name="connsiteY5" fmla="*/ 216024 h 432048"/>
                  <a:gd name="connsiteX6" fmla="*/ 37076 w 4326400"/>
                  <a:gd name="connsiteY6" fmla="*/ 44937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6400" h="432048">
                    <a:moveTo>
                      <a:pt x="0" y="0"/>
                    </a:moveTo>
                    <a:lnTo>
                      <a:pt x="4326400" y="0"/>
                    </a:lnTo>
                    <a:lnTo>
                      <a:pt x="4326400" y="432048"/>
                    </a:lnTo>
                    <a:lnTo>
                      <a:pt x="0" y="432048"/>
                    </a:lnTo>
                    <a:lnTo>
                      <a:pt x="37076" y="387112"/>
                    </a:lnTo>
                    <a:cubicBezTo>
                      <a:pt x="70070" y="338274"/>
                      <a:pt x="89336" y="279399"/>
                      <a:pt x="89336" y="216024"/>
                    </a:cubicBezTo>
                    <a:cubicBezTo>
                      <a:pt x="89336" y="152650"/>
                      <a:pt x="70070" y="93775"/>
                      <a:pt x="37076" y="44937"/>
                    </a:cubicBezTo>
                    <a:close/>
                  </a:path>
                </a:pathLst>
              </a:custGeom>
              <a:solidFill>
                <a:srgbClr val="F2DC8E"/>
              </a:solidFill>
              <a:ln>
                <a:noFill/>
              </a:ln>
            </p:spPr>
            <p:style>
              <a:lnRef idx="2">
                <a:schemeClr val="accent1">
                  <a:shade val="50000"/>
                </a:schemeClr>
              </a:lnRef>
              <a:fillRef idx="1">
                <a:schemeClr val="accent1"/>
              </a:fillRef>
              <a:effectRef idx="0">
                <a:schemeClr val="accent1"/>
              </a:effectRef>
              <a:fontRef idx="minor">
                <a:schemeClr val="lt1"/>
              </a:fontRef>
            </p:style>
            <p:txBody>
              <a:bodyPr lIns="179935" anchor="ctr">
                <a:normAutofit/>
              </a:bodyPr>
              <a:lstStyle/>
              <a:p>
                <a:pPr algn="just">
                  <a:defRPr/>
                </a:pPr>
                <a:endParaRPr lang="zh-CN" altLang="en-US" dirty="0">
                  <a:solidFill>
                    <a:srgbClr val="FFFFFF"/>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 name="MH_Other_6">
                <a:extLst>
                  <a:ext uri="{FF2B5EF4-FFF2-40B4-BE49-F238E27FC236}">
                    <a16:creationId xmlns:a16="http://schemas.microsoft.com/office/drawing/2014/main" id="{A86D06E3-80D7-478A-B128-3C60334D250B}"/>
                  </a:ext>
                </a:extLst>
              </p:cNvPr>
              <p:cNvSpPr/>
              <p:nvPr>
                <p:custDataLst>
                  <p:tags r:id="rId2"/>
                </p:custDataLst>
              </p:nvPr>
            </p:nvSpPr>
            <p:spPr>
              <a:xfrm>
                <a:off x="1606550" y="1510828"/>
                <a:ext cx="395223" cy="395223"/>
              </a:xfrm>
              <a:prstGeom prst="ellipse">
                <a:avLst/>
              </a:prstGeom>
              <a:noFill/>
              <a:ln w="57150">
                <a:solidFill>
                  <a:srgbClr val="F2DC8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2400" dirty="0">
                  <a:solidFill>
                    <a:srgbClr val="F2DC8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13" name="矩形 13">
              <a:extLst>
                <a:ext uri="{FF2B5EF4-FFF2-40B4-BE49-F238E27FC236}">
                  <a16:creationId xmlns:a16="http://schemas.microsoft.com/office/drawing/2014/main" id="{C96838C2-2CF5-486A-9B5E-E4FE1BF55D5A}"/>
                </a:ext>
              </a:extLst>
            </p:cNvPr>
            <p:cNvSpPr/>
            <p:nvPr/>
          </p:nvSpPr>
          <p:spPr>
            <a:xfrm>
              <a:off x="1986338" y="2967335"/>
              <a:ext cx="2444034" cy="190438"/>
            </a:xfrm>
            <a:prstGeom prst="rect">
              <a:avLst/>
            </a:prstGeom>
          </p:spPr>
          <p:txBody>
            <a:bodyPr wrap="square">
              <a:spAutoFit/>
              <a:scene3d>
                <a:camera prst="orthographicFront"/>
                <a:lightRig rig="threePt" dir="t"/>
              </a:scene3d>
              <a:sp3d contourW="12700"/>
            </a:bodyPr>
            <a:lstStyle/>
            <a:p>
              <a:pPr algn="ctr">
                <a:lnSpc>
                  <a:spcPct val="120000"/>
                </a:lnSpc>
              </a:pPr>
              <a:endParaRPr lang="zh-CN" altLang="en-US" sz="2000" b="1" dirty="0">
                <a:solidFill>
                  <a:srgbClr val="C5985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3" name="Rectangle 2"/>
          <p:cNvSpPr/>
          <p:nvPr/>
        </p:nvSpPr>
        <p:spPr>
          <a:xfrm>
            <a:off x="2498970" y="4122757"/>
            <a:ext cx="7171078" cy="954107"/>
          </a:xfrm>
          <a:prstGeom prst="rect">
            <a:avLst/>
          </a:prstGeom>
        </p:spPr>
        <p:txBody>
          <a:bodyPr wrap="square">
            <a:spAutoFit/>
          </a:bodyPr>
          <a:lstStyle/>
          <a:p>
            <a:pPr>
              <a:spcBef>
                <a:spcPct val="50000"/>
              </a:spcBef>
            </a:pPr>
            <a:r>
              <a:rPr lang="en-US" altLang="en-US" sz="2800" b="1" dirty="0" err="1">
                <a:solidFill>
                  <a:srgbClr val="C00000"/>
                </a:solidFill>
                <a:latin typeface="UTM Aristote" panose="02040603050506020204" pitchFamily="18" charset="0"/>
              </a:rPr>
              <a:t>Bài</a:t>
            </a:r>
            <a:r>
              <a:rPr lang="en-US" altLang="en-US" sz="2800" b="1" dirty="0">
                <a:solidFill>
                  <a:srgbClr val="C00000"/>
                </a:solidFill>
                <a:latin typeface="UTM Aristote" panose="02040603050506020204" pitchFamily="18" charset="0"/>
              </a:rPr>
              <a:t> </a:t>
            </a:r>
            <a:r>
              <a:rPr lang="en-US" altLang="en-US" sz="2800" b="1" dirty="0" err="1">
                <a:solidFill>
                  <a:srgbClr val="C00000"/>
                </a:solidFill>
                <a:latin typeface="UTM Aristote" panose="02040603050506020204" pitchFamily="18" charset="0"/>
              </a:rPr>
              <a:t>toán</a:t>
            </a:r>
            <a:r>
              <a:rPr lang="en-US" altLang="en-US" sz="2800" b="1" dirty="0">
                <a:solidFill>
                  <a:srgbClr val="C00000"/>
                </a:solidFill>
                <a:latin typeface="UTM Aristote" panose="02040603050506020204" pitchFamily="18" charset="0"/>
              </a:rPr>
              <a:t> </a:t>
            </a:r>
            <a:r>
              <a:rPr lang="en-US" altLang="en-US" sz="2800" b="1" dirty="0" err="1">
                <a:solidFill>
                  <a:srgbClr val="C00000"/>
                </a:solidFill>
                <a:latin typeface="UTM Aristote" panose="02040603050506020204" pitchFamily="18" charset="0"/>
              </a:rPr>
              <a:t>không</a:t>
            </a:r>
            <a:r>
              <a:rPr lang="en-US" altLang="en-US" sz="2800" b="1" dirty="0">
                <a:solidFill>
                  <a:srgbClr val="C00000"/>
                </a:solidFill>
                <a:latin typeface="UTM Aristote" panose="02040603050506020204" pitchFamily="18" charset="0"/>
              </a:rPr>
              <a:t> </a:t>
            </a:r>
            <a:r>
              <a:rPr lang="en-US" altLang="en-US" sz="2800" b="1" dirty="0" err="1">
                <a:solidFill>
                  <a:srgbClr val="C00000"/>
                </a:solidFill>
                <a:latin typeface="UTM Aristote" panose="02040603050506020204" pitchFamily="18" charset="0"/>
              </a:rPr>
              <a:t>khó</a:t>
            </a:r>
            <a:r>
              <a:rPr lang="en-US" altLang="en-US" sz="2800" b="1" dirty="0">
                <a:solidFill>
                  <a:srgbClr val="C00000"/>
                </a:solidFill>
                <a:latin typeface="UTM Aristote" panose="02040603050506020204" pitchFamily="18" charset="0"/>
              </a:rPr>
              <a:t> </a:t>
            </a:r>
            <a:r>
              <a:rPr lang="en-US" altLang="en-US" sz="2800" b="1" dirty="0" err="1">
                <a:solidFill>
                  <a:srgbClr val="C00000"/>
                </a:solidFill>
                <a:latin typeface="UTM Aristote" panose="02040603050506020204" pitchFamily="18" charset="0"/>
              </a:rPr>
              <a:t>sao</a:t>
            </a:r>
            <a:r>
              <a:rPr lang="en-US" altLang="en-US" sz="2800" b="1" dirty="0">
                <a:solidFill>
                  <a:srgbClr val="C00000"/>
                </a:solidFill>
                <a:latin typeface="UTM Aristote" panose="02040603050506020204" pitchFamily="18" charset="0"/>
              </a:rPr>
              <a:t> </a:t>
            </a:r>
            <a:r>
              <a:rPr lang="en-US" altLang="en-US" sz="2800" b="1" dirty="0" err="1">
                <a:solidFill>
                  <a:srgbClr val="C00000"/>
                </a:solidFill>
                <a:latin typeface="UTM Aristote" panose="02040603050506020204" pitchFamily="18" charset="0"/>
              </a:rPr>
              <a:t>mình</a:t>
            </a:r>
            <a:r>
              <a:rPr lang="en-US" altLang="en-US" sz="2800" b="1" dirty="0">
                <a:solidFill>
                  <a:srgbClr val="C00000"/>
                </a:solidFill>
                <a:latin typeface="UTM Aristote" panose="02040603050506020204" pitchFamily="18" charset="0"/>
              </a:rPr>
              <a:t> </a:t>
            </a:r>
            <a:r>
              <a:rPr lang="en-US" altLang="en-US" sz="2800" b="1" dirty="0" err="1">
                <a:solidFill>
                  <a:srgbClr val="C00000"/>
                </a:solidFill>
                <a:latin typeface="UTM Aristote" panose="02040603050506020204" pitchFamily="18" charset="0"/>
              </a:rPr>
              <a:t>làm</a:t>
            </a:r>
            <a:r>
              <a:rPr lang="en-US" altLang="en-US" sz="2800" b="1" dirty="0">
                <a:solidFill>
                  <a:srgbClr val="C00000"/>
                </a:solidFill>
                <a:latin typeface="UTM Aristote" panose="02040603050506020204" pitchFamily="18" charset="0"/>
              </a:rPr>
              <a:t> </a:t>
            </a:r>
            <a:r>
              <a:rPr lang="en-US" altLang="en-US" sz="2800" b="1" dirty="0" err="1">
                <a:solidFill>
                  <a:srgbClr val="C00000"/>
                </a:solidFill>
                <a:latin typeface="UTM Aristote" panose="02040603050506020204" pitchFamily="18" charset="0"/>
              </a:rPr>
              <a:t>sai</a:t>
            </a:r>
            <a:r>
              <a:rPr lang="en-US" altLang="en-US" sz="2800" b="1" dirty="0">
                <a:solidFill>
                  <a:srgbClr val="C00000"/>
                </a:solidFill>
                <a:latin typeface="UTM Aristote" panose="02040603050506020204" pitchFamily="18" charset="0"/>
              </a:rPr>
              <a:t> </a:t>
            </a:r>
            <a:r>
              <a:rPr lang="en-US" altLang="en-US" sz="2800" b="1" dirty="0" err="1">
                <a:solidFill>
                  <a:srgbClr val="C00000"/>
                </a:solidFill>
                <a:latin typeface="UTM Aristote" panose="02040603050506020204" pitchFamily="18" charset="0"/>
              </a:rPr>
              <a:t>vậy</a:t>
            </a:r>
            <a:r>
              <a:rPr lang="en-US" altLang="en-US" sz="2800" b="1" dirty="0">
                <a:solidFill>
                  <a:srgbClr val="C00000"/>
                </a:solidFill>
                <a:latin typeface="UTM Aristote" panose="02040603050506020204" pitchFamily="18" charset="0"/>
              </a:rPr>
              <a:t> </a:t>
            </a:r>
            <a:r>
              <a:rPr lang="en-US" altLang="en-US" sz="2800" b="1" dirty="0" err="1">
                <a:solidFill>
                  <a:srgbClr val="C00000"/>
                </a:solidFill>
                <a:latin typeface="UTM Aristote" panose="02040603050506020204" pitchFamily="18" charset="0"/>
              </a:rPr>
              <a:t>nhỉ</a:t>
            </a:r>
            <a:r>
              <a:rPr lang="en-US" altLang="en-US" sz="2800" b="1" dirty="0">
                <a:solidFill>
                  <a:srgbClr val="C00000"/>
                </a:solidFill>
                <a:latin typeface="UTM Aristote" panose="02040603050506020204" pitchFamily="18" charset="0"/>
              </a:rPr>
              <a:t>?</a:t>
            </a:r>
          </a:p>
        </p:txBody>
      </p:sp>
      <p:sp>
        <p:nvSpPr>
          <p:cNvPr id="17" name="Text Box 6"/>
          <p:cNvSpPr txBox="1">
            <a:spLocks noChangeArrowheads="1"/>
          </p:cNvSpPr>
          <p:nvPr/>
        </p:nvSpPr>
        <p:spPr bwMode="auto">
          <a:xfrm>
            <a:off x="789705" y="2066213"/>
            <a:ext cx="9372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3200" dirty="0">
                <a:latin typeface="Cambria" panose="02040503050406030204" pitchFamily="18" charset="0"/>
                <a:ea typeface="Cambria" panose="02040503050406030204" pitchFamily="18" charset="0"/>
              </a:rPr>
              <a:t>c)</a:t>
            </a:r>
            <a:r>
              <a:rPr lang="en-US" altLang="en-US" sz="3200" dirty="0" err="1">
                <a:latin typeface="Cambria" panose="02040503050406030204" pitchFamily="18" charset="0"/>
                <a:ea typeface="Cambria" panose="02040503050406030204" pitchFamily="18" charset="0"/>
              </a:rPr>
              <a:t>Trong</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giờ</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kiểm</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tra</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em</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làm</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sai</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một</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bài</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tập</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mãi</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đến</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khi</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về</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nhà</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em</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mới</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nghĩ</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ra.</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Em</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có</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thể</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tự</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trách</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mình</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bằng</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câu</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hỏi</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như</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thế</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nào</a:t>
            </a:r>
            <a:r>
              <a:rPr lang="en-US" altLang="en-US" sz="3200" dirty="0">
                <a:latin typeface="Cambria" panose="02040503050406030204" pitchFamily="18" charset="0"/>
                <a:ea typeface="Cambria" panose="02040503050406030204" pitchFamily="18" charset="0"/>
              </a:rPr>
              <a:t>?</a:t>
            </a:r>
          </a:p>
        </p:txBody>
      </p:sp>
      <p:sp>
        <p:nvSpPr>
          <p:cNvPr id="14" name="Rectangle 10"/>
          <p:cNvSpPr>
            <a:spLocks noChangeArrowheads="1"/>
          </p:cNvSpPr>
          <p:nvPr/>
        </p:nvSpPr>
        <p:spPr bwMode="auto">
          <a:xfrm>
            <a:off x="1155989" y="477729"/>
            <a:ext cx="9578689" cy="954107"/>
          </a:xfrm>
          <a:prstGeom prst="rect">
            <a:avLst/>
          </a:prstGeom>
          <a:solidFill>
            <a:srgbClr val="CCE66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2800" u="sng" dirty="0" err="1">
                <a:solidFill>
                  <a:srgbClr val="003366"/>
                </a:solidFill>
                <a:latin typeface="UTM Aristote" panose="02040603050506020204" pitchFamily="18" charset="0"/>
              </a:rPr>
              <a:t>Bài</a:t>
            </a:r>
            <a:r>
              <a:rPr lang="en-US" altLang="en-US" sz="2800" u="sng" dirty="0">
                <a:solidFill>
                  <a:srgbClr val="003366"/>
                </a:solidFill>
                <a:latin typeface="UTM Aristote" panose="02040603050506020204" pitchFamily="18" charset="0"/>
              </a:rPr>
              <a:t> 2</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Đặt</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câu</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phù</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hợp</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với</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các</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tình</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huống</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cho</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sau</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đây</a:t>
            </a:r>
            <a:r>
              <a:rPr lang="en-US" altLang="en-US" sz="2800" dirty="0">
                <a:solidFill>
                  <a:srgbClr val="003366"/>
                </a:solidFill>
                <a:latin typeface="UTM Aristote" panose="02040603050506020204" pitchFamily="18" charset="0"/>
              </a:rPr>
              <a:t>:</a:t>
            </a:r>
          </a:p>
        </p:txBody>
      </p:sp>
    </p:spTree>
    <p:extLst>
      <p:ext uri="{BB962C8B-B14F-4D97-AF65-F5344CB8AC3E}">
        <p14:creationId xmlns:p14="http://schemas.microsoft.com/office/powerpoint/2010/main" val="1587029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04384">
            <a:off x="-609534" y="-560727"/>
            <a:ext cx="14018886" cy="8438584"/>
          </a:xfrm>
          <a:prstGeom prst="rect">
            <a:avLst/>
          </a:prstGeom>
        </p:spPr>
      </p:pic>
      <p:sp>
        <p:nvSpPr>
          <p:cNvPr id="35" name="Text Box 3"/>
          <p:cNvSpPr txBox="1">
            <a:spLocks noChangeArrowheads="1"/>
          </p:cNvSpPr>
          <p:nvPr/>
        </p:nvSpPr>
        <p:spPr bwMode="auto">
          <a:xfrm>
            <a:off x="2133596" y="2133599"/>
            <a:ext cx="640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endParaRPr lang="en-US" altLang="en-US" sz="2800">
              <a:latin typeface="UTM Aquarelle" panose="02040603050506020204" pitchFamily="18" charset="0"/>
            </a:endParaRPr>
          </a:p>
        </p:txBody>
      </p:sp>
      <p:pic>
        <p:nvPicPr>
          <p:cNvPr id="42" name="图片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16690" y="2405605"/>
            <a:ext cx="2546441" cy="2500439"/>
          </a:xfrm>
          <a:prstGeom prst="rect">
            <a:avLst/>
          </a:prstGeom>
        </p:spPr>
      </p:pic>
      <p:sp>
        <p:nvSpPr>
          <p:cNvPr id="53" name="Rectangle 10"/>
          <p:cNvSpPr>
            <a:spLocks noChangeArrowheads="1"/>
          </p:cNvSpPr>
          <p:nvPr/>
        </p:nvSpPr>
        <p:spPr bwMode="auto">
          <a:xfrm>
            <a:off x="1155989" y="477729"/>
            <a:ext cx="9578689" cy="954107"/>
          </a:xfrm>
          <a:prstGeom prst="rect">
            <a:avLst/>
          </a:prstGeom>
          <a:solidFill>
            <a:srgbClr val="CCE66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2800" u="sng" dirty="0" err="1">
                <a:solidFill>
                  <a:srgbClr val="003366"/>
                </a:solidFill>
                <a:latin typeface="UTM Aristote" panose="02040603050506020204" pitchFamily="18" charset="0"/>
              </a:rPr>
              <a:t>Bài</a:t>
            </a:r>
            <a:r>
              <a:rPr lang="en-US" altLang="en-US" sz="2800" u="sng" dirty="0">
                <a:solidFill>
                  <a:srgbClr val="003366"/>
                </a:solidFill>
                <a:latin typeface="UTM Aristote" panose="02040603050506020204" pitchFamily="18" charset="0"/>
              </a:rPr>
              <a:t> 2</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Đặt</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câu</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phù</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hợp</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với</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các</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tình</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huống</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cho</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sau</a:t>
            </a:r>
            <a:r>
              <a:rPr lang="en-US" altLang="en-US" sz="2800" dirty="0">
                <a:solidFill>
                  <a:srgbClr val="003366"/>
                </a:solidFill>
                <a:latin typeface="UTM Aristote" panose="02040603050506020204" pitchFamily="18" charset="0"/>
              </a:rPr>
              <a:t> </a:t>
            </a:r>
            <a:r>
              <a:rPr lang="en-US" altLang="en-US" sz="2800" dirty="0" err="1">
                <a:solidFill>
                  <a:srgbClr val="003366"/>
                </a:solidFill>
                <a:latin typeface="UTM Aristote" panose="02040603050506020204" pitchFamily="18" charset="0"/>
              </a:rPr>
              <a:t>đây</a:t>
            </a:r>
            <a:r>
              <a:rPr lang="en-US" altLang="en-US" sz="2800" dirty="0">
                <a:solidFill>
                  <a:srgbClr val="003366"/>
                </a:solidFill>
                <a:latin typeface="UTM Aristote" panose="02040603050506020204" pitchFamily="18" charset="0"/>
              </a:rPr>
              <a:t>:</a:t>
            </a:r>
          </a:p>
        </p:txBody>
      </p:sp>
      <p:sp>
        <p:nvSpPr>
          <p:cNvPr id="54" name="Text Box 18"/>
          <p:cNvSpPr txBox="1">
            <a:spLocks noChangeArrowheads="1"/>
          </p:cNvSpPr>
          <p:nvPr/>
        </p:nvSpPr>
        <p:spPr bwMode="auto">
          <a:xfrm rot="16200000">
            <a:off x="10615040" y="3577689"/>
            <a:ext cx="92333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buFont typeface="Arial" panose="020B0604020202020204" pitchFamily="34" charset="0"/>
              <a:buNone/>
            </a:pPr>
            <a:r>
              <a:rPr lang="en-US" altLang="en-US" sz="2400" b="1" dirty="0" err="1">
                <a:solidFill>
                  <a:srgbClr val="C00000"/>
                </a:solidFill>
                <a:latin typeface="UTM Aquarelle" panose="02040603050506020204" pitchFamily="18" charset="0"/>
              </a:rPr>
              <a:t>Hoạt</a:t>
            </a:r>
            <a:r>
              <a:rPr lang="en-US" altLang="en-US" sz="2400" b="1" dirty="0">
                <a:solidFill>
                  <a:srgbClr val="C00000"/>
                </a:solidFill>
                <a:latin typeface="UTM Aquarelle" panose="02040603050506020204" pitchFamily="18" charset="0"/>
              </a:rPr>
              <a:t> </a:t>
            </a:r>
            <a:r>
              <a:rPr lang="en-US" altLang="en-US" sz="2400" b="1" dirty="0" err="1">
                <a:solidFill>
                  <a:srgbClr val="C00000"/>
                </a:solidFill>
                <a:latin typeface="UTM Aquarelle" panose="02040603050506020204" pitchFamily="18" charset="0"/>
              </a:rPr>
              <a:t>động</a:t>
            </a:r>
            <a:r>
              <a:rPr lang="en-US" altLang="en-US" sz="2400" b="1" dirty="0">
                <a:solidFill>
                  <a:srgbClr val="C00000"/>
                </a:solidFill>
                <a:latin typeface="UTM Aquarelle" panose="02040603050506020204" pitchFamily="18" charset="0"/>
              </a:rPr>
              <a:t> </a:t>
            </a:r>
            <a:r>
              <a:rPr lang="en-US" altLang="en-US" sz="2400" b="1" dirty="0" err="1">
                <a:solidFill>
                  <a:srgbClr val="C00000"/>
                </a:solidFill>
                <a:latin typeface="UTM Aquarelle" panose="02040603050506020204" pitchFamily="18" charset="0"/>
              </a:rPr>
              <a:t>nhóm</a:t>
            </a:r>
            <a:endParaRPr lang="en-US" altLang="en-US" sz="2400" b="1" dirty="0">
              <a:solidFill>
                <a:srgbClr val="C00000"/>
              </a:solidFill>
              <a:latin typeface="UTM Aquarelle" panose="02040603050506020204" pitchFamily="18" charset="0"/>
            </a:endParaRPr>
          </a:p>
        </p:txBody>
      </p:sp>
      <p:grpSp>
        <p:nvGrpSpPr>
          <p:cNvPr id="11" name="组合 2"/>
          <p:cNvGrpSpPr/>
          <p:nvPr/>
        </p:nvGrpSpPr>
        <p:grpSpPr>
          <a:xfrm>
            <a:off x="1200562" y="3759325"/>
            <a:ext cx="8415672" cy="1250084"/>
            <a:chOff x="1632284" y="2967335"/>
            <a:chExt cx="3702722" cy="427494"/>
          </a:xfrm>
        </p:grpSpPr>
        <p:grpSp>
          <p:nvGrpSpPr>
            <p:cNvPr id="12" name="组合 27">
              <a:extLst>
                <a:ext uri="{FF2B5EF4-FFF2-40B4-BE49-F238E27FC236}">
                  <a16:creationId xmlns:a16="http://schemas.microsoft.com/office/drawing/2014/main" id="{01A05E88-E93B-446F-9EA2-F7A8649122EB}"/>
                </a:ext>
              </a:extLst>
            </p:cNvPr>
            <p:cNvGrpSpPr/>
            <p:nvPr/>
          </p:nvGrpSpPr>
          <p:grpSpPr>
            <a:xfrm>
              <a:off x="1632284" y="2981514"/>
              <a:ext cx="3702722" cy="413315"/>
              <a:chOff x="1606550" y="1500188"/>
              <a:chExt cx="3704060" cy="413464"/>
            </a:xfrm>
          </p:grpSpPr>
          <p:sp>
            <p:nvSpPr>
              <p:cNvPr id="15" name="MH_SubTitle_1">
                <a:extLst>
                  <a:ext uri="{FF2B5EF4-FFF2-40B4-BE49-F238E27FC236}">
                    <a16:creationId xmlns:a16="http://schemas.microsoft.com/office/drawing/2014/main" id="{0CA46D69-6F5C-4369-9E5B-95D3BA775BDF}"/>
                  </a:ext>
                </a:extLst>
              </p:cNvPr>
              <p:cNvSpPr/>
              <p:nvPr>
                <p:custDataLst>
                  <p:tags r:id="rId1"/>
                </p:custDataLst>
              </p:nvPr>
            </p:nvSpPr>
            <p:spPr>
              <a:xfrm>
                <a:off x="1998734" y="1500188"/>
                <a:ext cx="3311876" cy="413464"/>
              </a:xfrm>
              <a:custGeom>
                <a:avLst/>
                <a:gdLst>
                  <a:gd name="connsiteX0" fmla="*/ 0 w 4326400"/>
                  <a:gd name="connsiteY0" fmla="*/ 0 h 432048"/>
                  <a:gd name="connsiteX1" fmla="*/ 4326400 w 4326400"/>
                  <a:gd name="connsiteY1" fmla="*/ 0 h 432048"/>
                  <a:gd name="connsiteX2" fmla="*/ 4326400 w 4326400"/>
                  <a:gd name="connsiteY2" fmla="*/ 432048 h 432048"/>
                  <a:gd name="connsiteX3" fmla="*/ 0 w 4326400"/>
                  <a:gd name="connsiteY3" fmla="*/ 432048 h 432048"/>
                  <a:gd name="connsiteX4" fmla="*/ 37076 w 4326400"/>
                  <a:gd name="connsiteY4" fmla="*/ 387112 h 432048"/>
                  <a:gd name="connsiteX5" fmla="*/ 89336 w 4326400"/>
                  <a:gd name="connsiteY5" fmla="*/ 216024 h 432048"/>
                  <a:gd name="connsiteX6" fmla="*/ 37076 w 4326400"/>
                  <a:gd name="connsiteY6" fmla="*/ 44937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6400" h="432048">
                    <a:moveTo>
                      <a:pt x="0" y="0"/>
                    </a:moveTo>
                    <a:lnTo>
                      <a:pt x="4326400" y="0"/>
                    </a:lnTo>
                    <a:lnTo>
                      <a:pt x="4326400" y="432048"/>
                    </a:lnTo>
                    <a:lnTo>
                      <a:pt x="0" y="432048"/>
                    </a:lnTo>
                    <a:lnTo>
                      <a:pt x="37076" y="387112"/>
                    </a:lnTo>
                    <a:cubicBezTo>
                      <a:pt x="70070" y="338274"/>
                      <a:pt x="89336" y="279399"/>
                      <a:pt x="89336" y="216024"/>
                    </a:cubicBezTo>
                    <a:cubicBezTo>
                      <a:pt x="89336" y="152650"/>
                      <a:pt x="70070" y="93775"/>
                      <a:pt x="37076" y="44937"/>
                    </a:cubicBezTo>
                    <a:close/>
                  </a:path>
                </a:pathLst>
              </a:custGeom>
              <a:solidFill>
                <a:srgbClr val="F2DC8E"/>
              </a:solidFill>
              <a:ln>
                <a:noFill/>
              </a:ln>
            </p:spPr>
            <p:style>
              <a:lnRef idx="2">
                <a:schemeClr val="accent1">
                  <a:shade val="50000"/>
                </a:schemeClr>
              </a:lnRef>
              <a:fillRef idx="1">
                <a:schemeClr val="accent1"/>
              </a:fillRef>
              <a:effectRef idx="0">
                <a:schemeClr val="accent1"/>
              </a:effectRef>
              <a:fontRef idx="minor">
                <a:schemeClr val="lt1"/>
              </a:fontRef>
            </p:style>
            <p:txBody>
              <a:bodyPr lIns="179935" anchor="ctr">
                <a:normAutofit/>
              </a:bodyPr>
              <a:lstStyle/>
              <a:p>
                <a:pPr algn="just">
                  <a:defRPr/>
                </a:pPr>
                <a:endParaRPr lang="zh-CN" altLang="en-US" dirty="0">
                  <a:solidFill>
                    <a:srgbClr val="FFFFFF"/>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 name="MH_Other_6">
                <a:extLst>
                  <a:ext uri="{FF2B5EF4-FFF2-40B4-BE49-F238E27FC236}">
                    <a16:creationId xmlns:a16="http://schemas.microsoft.com/office/drawing/2014/main" id="{A86D06E3-80D7-478A-B128-3C60334D250B}"/>
                  </a:ext>
                </a:extLst>
              </p:cNvPr>
              <p:cNvSpPr/>
              <p:nvPr>
                <p:custDataLst>
                  <p:tags r:id="rId2"/>
                </p:custDataLst>
              </p:nvPr>
            </p:nvSpPr>
            <p:spPr>
              <a:xfrm>
                <a:off x="1606550" y="1510828"/>
                <a:ext cx="395223" cy="395223"/>
              </a:xfrm>
              <a:prstGeom prst="ellipse">
                <a:avLst/>
              </a:prstGeom>
              <a:noFill/>
              <a:ln w="57150">
                <a:solidFill>
                  <a:srgbClr val="F2DC8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2400" dirty="0">
                  <a:solidFill>
                    <a:srgbClr val="F2DC8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13" name="矩形 13">
              <a:extLst>
                <a:ext uri="{FF2B5EF4-FFF2-40B4-BE49-F238E27FC236}">
                  <a16:creationId xmlns:a16="http://schemas.microsoft.com/office/drawing/2014/main" id="{C96838C2-2CF5-486A-9B5E-E4FE1BF55D5A}"/>
                </a:ext>
              </a:extLst>
            </p:cNvPr>
            <p:cNvSpPr/>
            <p:nvPr/>
          </p:nvSpPr>
          <p:spPr>
            <a:xfrm>
              <a:off x="1986338" y="2967335"/>
              <a:ext cx="2444034" cy="190438"/>
            </a:xfrm>
            <a:prstGeom prst="rect">
              <a:avLst/>
            </a:prstGeom>
          </p:spPr>
          <p:txBody>
            <a:bodyPr wrap="square">
              <a:spAutoFit/>
              <a:scene3d>
                <a:camera prst="orthographicFront"/>
                <a:lightRig rig="threePt" dir="t"/>
              </a:scene3d>
              <a:sp3d contourW="12700"/>
            </a:bodyPr>
            <a:lstStyle/>
            <a:p>
              <a:pPr algn="ctr">
                <a:lnSpc>
                  <a:spcPct val="120000"/>
                </a:lnSpc>
              </a:pPr>
              <a:endParaRPr lang="zh-CN" altLang="en-US" sz="2000" b="1" dirty="0">
                <a:solidFill>
                  <a:srgbClr val="C5985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3" name="Rectangle 2"/>
          <p:cNvSpPr/>
          <p:nvPr/>
        </p:nvSpPr>
        <p:spPr>
          <a:xfrm>
            <a:off x="2498970" y="4122757"/>
            <a:ext cx="7171078" cy="523220"/>
          </a:xfrm>
          <a:prstGeom prst="rect">
            <a:avLst/>
          </a:prstGeom>
        </p:spPr>
        <p:txBody>
          <a:bodyPr wrap="square">
            <a:spAutoFit/>
          </a:bodyPr>
          <a:lstStyle/>
          <a:p>
            <a:pPr>
              <a:spcBef>
                <a:spcPct val="50000"/>
              </a:spcBef>
            </a:pPr>
            <a:r>
              <a:rPr lang="vi-VN" altLang="en-US" sz="2800" b="1" dirty="0">
                <a:solidFill>
                  <a:srgbClr val="C00000"/>
                </a:solidFill>
                <a:latin typeface="UTM Aristote" panose="02040603050506020204" pitchFamily="18" charset="0"/>
              </a:rPr>
              <a:t>Chơi diều cũng thú vị chứ?</a:t>
            </a:r>
          </a:p>
        </p:txBody>
      </p:sp>
      <p:sp>
        <p:nvSpPr>
          <p:cNvPr id="14" name="Text Box 6"/>
          <p:cNvSpPr txBox="1">
            <a:spLocks noChangeArrowheads="1"/>
          </p:cNvSpPr>
          <p:nvPr/>
        </p:nvSpPr>
        <p:spPr bwMode="auto">
          <a:xfrm>
            <a:off x="1200562" y="1761256"/>
            <a:ext cx="92202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2800" dirty="0">
                <a:latin typeface="Cambria" panose="02040503050406030204" pitchFamily="18" charset="0"/>
                <a:ea typeface="Cambria" panose="02040503050406030204" pitchFamily="18" charset="0"/>
              </a:rPr>
              <a:t>d) </a:t>
            </a:r>
            <a:r>
              <a:rPr lang="en-US" altLang="en-US" sz="2800" dirty="0" err="1">
                <a:latin typeface="Cambria" panose="02040503050406030204" pitchFamily="18" charset="0"/>
                <a:ea typeface="Cambria" panose="02040503050406030204" pitchFamily="18" charset="0"/>
              </a:rPr>
              <a:t>Em</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và</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các</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bạn</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trao</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đổi</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về</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các</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trò</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chơi</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Bạn</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Linh</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bảo</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Đá</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cầu</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là</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thích</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nhất</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Bạn</a:t>
            </a:r>
            <a:r>
              <a:rPr lang="en-US" altLang="en-US" sz="2800" dirty="0">
                <a:latin typeface="Cambria" panose="02040503050406030204" pitchFamily="18" charset="0"/>
                <a:ea typeface="Cambria" panose="02040503050406030204" pitchFamily="18" charset="0"/>
              </a:rPr>
              <a:t> Nam </a:t>
            </a:r>
            <a:r>
              <a:rPr lang="en-US" altLang="en-US" sz="2800" dirty="0" err="1">
                <a:latin typeface="Cambria" panose="02040503050406030204" pitchFamily="18" charset="0"/>
                <a:ea typeface="Cambria" panose="02040503050406030204" pitchFamily="18" charset="0"/>
              </a:rPr>
              <a:t>lại</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nói</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Chơi</a:t>
            </a:r>
            <a:r>
              <a:rPr lang="en-US" altLang="en-US" sz="2800" dirty="0">
                <a:latin typeface="Cambria" panose="02040503050406030204" pitchFamily="18" charset="0"/>
                <a:ea typeface="Cambria" panose="02040503050406030204" pitchFamily="18" charset="0"/>
              </a:rPr>
              <a:t> bi </a:t>
            </a:r>
            <a:r>
              <a:rPr lang="en-US" altLang="en-US" sz="2800" dirty="0" err="1">
                <a:latin typeface="Cambria" panose="02040503050406030204" pitchFamily="18" charset="0"/>
                <a:ea typeface="Cambria" panose="02040503050406030204" pitchFamily="18" charset="0"/>
              </a:rPr>
              <a:t>thích</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hơn</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Em</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hãy</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dùng</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hình</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thức</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câu</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hỏi</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để</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nêu</a:t>
            </a:r>
            <a:r>
              <a:rPr lang="en-US" altLang="en-US" sz="2800" dirty="0">
                <a:latin typeface="Cambria" panose="02040503050406030204" pitchFamily="18" charset="0"/>
                <a:ea typeface="Cambria" panose="02040503050406030204" pitchFamily="18" charset="0"/>
              </a:rPr>
              <a:t> ý </a:t>
            </a:r>
            <a:r>
              <a:rPr lang="en-US" altLang="en-US" sz="2800" dirty="0" err="1">
                <a:latin typeface="Cambria" panose="02040503050406030204" pitchFamily="18" charset="0"/>
                <a:ea typeface="Cambria" panose="02040503050406030204" pitchFamily="18" charset="0"/>
              </a:rPr>
              <a:t>kiến</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của</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mình</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chơi</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diều</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cũng</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thú</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vị</a:t>
            </a:r>
            <a:r>
              <a:rPr lang="en-US" altLang="en-US" sz="28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628205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1435308" y="1095487"/>
            <a:ext cx="9561957" cy="5762513"/>
            <a:chOff x="1828800" y="932844"/>
            <a:chExt cx="9948894" cy="4992311"/>
          </a:xfrm>
          <a:effectLst>
            <a:outerShdw blurRad="50800" dist="38100" dir="5400000" algn="t" rotWithShape="0">
              <a:prstClr val="black">
                <a:alpha val="40000"/>
              </a:prstClr>
            </a:outerShdw>
          </a:effectLst>
        </p:grpSpPr>
        <p:sp>
          <p:nvSpPr>
            <p:cNvPr id="17" name="圆角矩形 16"/>
            <p:cNvSpPr/>
            <p:nvPr/>
          </p:nvSpPr>
          <p:spPr>
            <a:xfrm flipV="1">
              <a:off x="1828800" y="932844"/>
              <a:ext cx="9948894"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 name="圆角矩形 17"/>
            <p:cNvSpPr/>
            <p:nvPr/>
          </p:nvSpPr>
          <p:spPr>
            <a:xfrm flipV="1">
              <a:off x="1930550" y="1007530"/>
              <a:ext cx="9707353"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2" name="组合 1"/>
          <p:cNvGrpSpPr/>
          <p:nvPr/>
        </p:nvGrpSpPr>
        <p:grpSpPr>
          <a:xfrm>
            <a:off x="1103972" y="76200"/>
            <a:ext cx="11733984" cy="922823"/>
            <a:chOff x="3566189" y="490085"/>
            <a:chExt cx="10504016" cy="667115"/>
          </a:xfrm>
        </p:grpSpPr>
        <p:sp>
          <p:nvSpPr>
            <p:cNvPr id="32" name="圆角矩形 31"/>
            <p:cNvSpPr/>
            <p:nvPr/>
          </p:nvSpPr>
          <p:spPr>
            <a:xfrm flipV="1">
              <a:off x="3566189" y="490085"/>
              <a:ext cx="9329810" cy="667115"/>
            </a:xfrm>
            <a:prstGeom prst="roundRect">
              <a:avLst>
                <a:gd name="adj" fmla="val 8395"/>
              </a:avLst>
            </a:prstGeom>
            <a:solidFill>
              <a:srgbClr val="12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2" name="矩形 51">
              <a:extLst>
                <a:ext uri="{FF2B5EF4-FFF2-40B4-BE49-F238E27FC236}">
                  <a16:creationId xmlns:a16="http://schemas.microsoft.com/office/drawing/2014/main" id="{F953D702-DA6F-4E12-96CD-D548CD86F11B}"/>
                </a:ext>
              </a:extLst>
            </p:cNvPr>
            <p:cNvSpPr/>
            <p:nvPr/>
          </p:nvSpPr>
          <p:spPr>
            <a:xfrm>
              <a:off x="3658156" y="642160"/>
              <a:ext cx="10412049" cy="422738"/>
            </a:xfrm>
            <a:prstGeom prst="rect">
              <a:avLst/>
            </a:prstGeom>
          </p:spPr>
          <p:txBody>
            <a:bodyPr wrap="square">
              <a:spAutoFit/>
              <a:scene3d>
                <a:camera prst="orthographicFront"/>
                <a:lightRig rig="threePt" dir="t"/>
              </a:scene3d>
              <a:sp3d contourW="12700"/>
            </a:bodyPr>
            <a:lstStyle/>
            <a:p>
              <a:pPr>
                <a:spcBef>
                  <a:spcPct val="50000"/>
                </a:spcBef>
              </a:pPr>
              <a:r>
                <a:rPr lang="en-US" altLang="en-US" sz="3200" b="1" u="sng" dirty="0" err="1">
                  <a:solidFill>
                    <a:schemeClr val="bg1"/>
                  </a:solidFill>
                  <a:latin typeface="UTM Cancel" panose="02040603050506020204" pitchFamily="18" charset="0"/>
                </a:rPr>
                <a:t>Bài</a:t>
              </a:r>
              <a:r>
                <a:rPr lang="en-US" altLang="en-US" sz="3200" b="1" u="sng" dirty="0">
                  <a:solidFill>
                    <a:schemeClr val="bg1"/>
                  </a:solidFill>
                  <a:latin typeface="UTM Cancel" panose="02040603050506020204" pitchFamily="18" charset="0"/>
                </a:rPr>
                <a:t> 3</a:t>
              </a:r>
              <a:r>
                <a:rPr lang="en-US" altLang="en-US" sz="3200" b="1" dirty="0">
                  <a:solidFill>
                    <a:schemeClr val="bg1"/>
                  </a:solidFill>
                  <a:latin typeface="UTM Cancel" panose="02040603050506020204" pitchFamily="18" charset="0"/>
                </a:rPr>
                <a:t>: </a:t>
              </a:r>
              <a:r>
                <a:rPr lang="en-US" altLang="en-US" sz="3200" b="1" dirty="0" err="1">
                  <a:solidFill>
                    <a:schemeClr val="bg1"/>
                  </a:solidFill>
                  <a:latin typeface="UTM Cancel" panose="02040603050506020204" pitchFamily="18" charset="0"/>
                </a:rPr>
                <a:t>Hãy</a:t>
              </a:r>
              <a:r>
                <a:rPr lang="en-US" altLang="en-US" sz="3200" b="1" dirty="0">
                  <a:solidFill>
                    <a:schemeClr val="bg1"/>
                  </a:solidFill>
                  <a:latin typeface="UTM Cancel" panose="02040603050506020204" pitchFamily="18" charset="0"/>
                </a:rPr>
                <a:t> </a:t>
              </a:r>
              <a:r>
                <a:rPr lang="en-US" altLang="en-US" sz="3200" b="1" dirty="0" err="1">
                  <a:solidFill>
                    <a:schemeClr val="bg1"/>
                  </a:solidFill>
                  <a:latin typeface="UTM Cancel" panose="02040603050506020204" pitchFamily="18" charset="0"/>
                </a:rPr>
                <a:t>nêu</a:t>
              </a:r>
              <a:r>
                <a:rPr lang="en-US" altLang="en-US" sz="3200" b="1" dirty="0">
                  <a:solidFill>
                    <a:schemeClr val="bg1"/>
                  </a:solidFill>
                  <a:latin typeface="UTM Cancel" panose="02040603050506020204" pitchFamily="18" charset="0"/>
                </a:rPr>
                <a:t> </a:t>
              </a:r>
              <a:r>
                <a:rPr lang="en-US" altLang="en-US" sz="3200" b="1" dirty="0" err="1">
                  <a:solidFill>
                    <a:schemeClr val="bg1"/>
                  </a:solidFill>
                  <a:latin typeface="UTM Cancel" panose="02040603050506020204" pitchFamily="18" charset="0"/>
                </a:rPr>
                <a:t>một</a:t>
              </a:r>
              <a:r>
                <a:rPr lang="en-US" altLang="en-US" sz="3200" b="1" dirty="0">
                  <a:solidFill>
                    <a:schemeClr val="bg1"/>
                  </a:solidFill>
                  <a:latin typeface="UTM Cancel" panose="02040603050506020204" pitchFamily="18" charset="0"/>
                </a:rPr>
                <a:t> </a:t>
              </a:r>
              <a:r>
                <a:rPr lang="en-US" altLang="en-US" sz="3200" b="1" dirty="0" err="1">
                  <a:solidFill>
                    <a:schemeClr val="bg1"/>
                  </a:solidFill>
                  <a:latin typeface="UTM Cancel" panose="02040603050506020204" pitchFamily="18" charset="0"/>
                </a:rPr>
                <a:t>vài</a:t>
              </a:r>
              <a:r>
                <a:rPr lang="en-US" altLang="en-US" sz="3200" b="1" dirty="0">
                  <a:solidFill>
                    <a:schemeClr val="bg1"/>
                  </a:solidFill>
                  <a:latin typeface="UTM Cancel" panose="02040603050506020204" pitchFamily="18" charset="0"/>
                </a:rPr>
                <a:t> </a:t>
              </a:r>
              <a:r>
                <a:rPr lang="en-US" altLang="en-US" sz="3200" b="1" dirty="0" err="1">
                  <a:solidFill>
                    <a:schemeClr val="bg1"/>
                  </a:solidFill>
                  <a:latin typeface="UTM Cancel" panose="02040603050506020204" pitchFamily="18" charset="0"/>
                </a:rPr>
                <a:t>tình</a:t>
              </a:r>
              <a:r>
                <a:rPr lang="en-US" altLang="en-US" sz="3200" b="1" dirty="0">
                  <a:solidFill>
                    <a:schemeClr val="bg1"/>
                  </a:solidFill>
                  <a:latin typeface="UTM Cancel" panose="02040603050506020204" pitchFamily="18" charset="0"/>
                </a:rPr>
                <a:t> </a:t>
              </a:r>
              <a:r>
                <a:rPr lang="en-US" altLang="en-US" sz="3200" b="1" dirty="0" err="1">
                  <a:solidFill>
                    <a:schemeClr val="bg1"/>
                  </a:solidFill>
                  <a:latin typeface="UTM Cancel" panose="02040603050506020204" pitchFamily="18" charset="0"/>
                </a:rPr>
                <a:t>huống</a:t>
              </a:r>
              <a:r>
                <a:rPr lang="en-US" altLang="en-US" sz="3200" b="1" dirty="0">
                  <a:solidFill>
                    <a:schemeClr val="bg1"/>
                  </a:solidFill>
                  <a:latin typeface="UTM Cancel" panose="02040603050506020204" pitchFamily="18" charset="0"/>
                </a:rPr>
                <a:t> </a:t>
              </a:r>
              <a:r>
                <a:rPr lang="en-US" altLang="en-US" sz="3200" b="1" dirty="0" err="1">
                  <a:solidFill>
                    <a:schemeClr val="bg1"/>
                  </a:solidFill>
                  <a:latin typeface="UTM Cancel" panose="02040603050506020204" pitchFamily="18" charset="0"/>
                </a:rPr>
                <a:t>có</a:t>
              </a:r>
              <a:r>
                <a:rPr lang="en-US" altLang="en-US" sz="3200" b="1" dirty="0">
                  <a:solidFill>
                    <a:schemeClr val="bg1"/>
                  </a:solidFill>
                  <a:latin typeface="UTM Cancel" panose="02040603050506020204" pitchFamily="18" charset="0"/>
                </a:rPr>
                <a:t> </a:t>
              </a:r>
              <a:r>
                <a:rPr lang="en-US" altLang="en-US" sz="3200" b="1" dirty="0" err="1">
                  <a:solidFill>
                    <a:schemeClr val="bg1"/>
                  </a:solidFill>
                  <a:latin typeface="UTM Cancel" panose="02040603050506020204" pitchFamily="18" charset="0"/>
                </a:rPr>
                <a:t>thể</a:t>
              </a:r>
              <a:r>
                <a:rPr lang="en-US" altLang="en-US" sz="3200" b="1" dirty="0">
                  <a:solidFill>
                    <a:schemeClr val="bg1"/>
                  </a:solidFill>
                  <a:latin typeface="UTM Cancel" panose="02040603050506020204" pitchFamily="18" charset="0"/>
                </a:rPr>
                <a:t> </a:t>
              </a:r>
              <a:r>
                <a:rPr lang="en-US" altLang="en-US" sz="3200" b="1" dirty="0" err="1">
                  <a:solidFill>
                    <a:schemeClr val="bg1"/>
                  </a:solidFill>
                  <a:latin typeface="UTM Cancel" panose="02040603050506020204" pitchFamily="18" charset="0"/>
                </a:rPr>
                <a:t>dùng</a:t>
              </a:r>
              <a:r>
                <a:rPr lang="en-US" altLang="en-US" sz="3200" b="1" dirty="0">
                  <a:solidFill>
                    <a:schemeClr val="bg1"/>
                  </a:solidFill>
                  <a:latin typeface="UTM Cancel" panose="02040603050506020204" pitchFamily="18" charset="0"/>
                </a:rPr>
                <a:t> </a:t>
              </a:r>
              <a:r>
                <a:rPr lang="en-US" altLang="en-US" sz="3200" b="1" dirty="0" err="1">
                  <a:solidFill>
                    <a:schemeClr val="bg1"/>
                  </a:solidFill>
                  <a:latin typeface="UTM Cancel" panose="02040603050506020204" pitchFamily="18" charset="0"/>
                </a:rPr>
                <a:t>câu</a:t>
              </a:r>
              <a:r>
                <a:rPr lang="en-US" altLang="en-US" sz="3200" b="1" dirty="0">
                  <a:solidFill>
                    <a:schemeClr val="bg1"/>
                  </a:solidFill>
                  <a:latin typeface="UTM Cancel" panose="02040603050506020204" pitchFamily="18" charset="0"/>
                </a:rPr>
                <a:t> </a:t>
              </a:r>
              <a:r>
                <a:rPr lang="en-US" altLang="en-US" sz="3200" b="1" dirty="0" err="1">
                  <a:solidFill>
                    <a:schemeClr val="bg1"/>
                  </a:solidFill>
                  <a:latin typeface="UTM Cancel" panose="02040603050506020204" pitchFamily="18" charset="0"/>
                </a:rPr>
                <a:t>hỏi</a:t>
              </a:r>
              <a:r>
                <a:rPr lang="en-US" altLang="en-US" sz="3200" b="1" dirty="0">
                  <a:solidFill>
                    <a:schemeClr val="bg1"/>
                  </a:solidFill>
                  <a:latin typeface="UTM Cancel" panose="02040603050506020204" pitchFamily="18" charset="0"/>
                </a:rPr>
                <a:t> </a:t>
              </a:r>
              <a:r>
                <a:rPr lang="en-US" altLang="en-US" sz="3200" b="1" dirty="0" err="1">
                  <a:solidFill>
                    <a:schemeClr val="bg1"/>
                  </a:solidFill>
                  <a:latin typeface="UTM Cancel" panose="02040603050506020204" pitchFamily="18" charset="0"/>
                </a:rPr>
                <a:t>để</a:t>
              </a:r>
              <a:r>
                <a:rPr lang="en-US" altLang="en-US" sz="3200" b="1" dirty="0">
                  <a:solidFill>
                    <a:schemeClr val="bg1"/>
                  </a:solidFill>
                  <a:latin typeface="UTM Cancel" panose="02040603050506020204" pitchFamily="18" charset="0"/>
                </a:rPr>
                <a:t>:</a:t>
              </a:r>
            </a:p>
          </p:txBody>
        </p:sp>
      </p:grpSp>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6784" y="3099294"/>
            <a:ext cx="2603077" cy="3476857"/>
          </a:xfrm>
          <a:prstGeom prst="rect">
            <a:avLst/>
          </a:prstGeom>
        </p:spPr>
      </p:pic>
      <p:pic>
        <p:nvPicPr>
          <p:cNvPr id="22" name="图片 1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33736" y="3666279"/>
            <a:ext cx="3035508" cy="3209348"/>
          </a:xfrm>
          <a:prstGeom prst="rect">
            <a:avLst/>
          </a:prstGeom>
        </p:spPr>
      </p:pic>
      <p:sp>
        <p:nvSpPr>
          <p:cNvPr id="25" name="Text Box 6"/>
          <p:cNvSpPr txBox="1">
            <a:spLocks noChangeArrowheads="1"/>
          </p:cNvSpPr>
          <p:nvPr/>
        </p:nvSpPr>
        <p:spPr bwMode="auto">
          <a:xfrm>
            <a:off x="1435308" y="1081707"/>
            <a:ext cx="9675775"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4400" dirty="0">
                <a:latin typeface="UTM Beautiful Caps" panose="02040603050506020204" pitchFamily="18" charset="0"/>
              </a:rPr>
              <a:t>	</a:t>
            </a:r>
            <a:r>
              <a:rPr lang="en-US" altLang="en-US" sz="4400" dirty="0">
                <a:latin typeface="UTM Cookies" panose="02040603050506020204" pitchFamily="18" charset="0"/>
              </a:rPr>
              <a:t>a)</a:t>
            </a:r>
            <a:r>
              <a:rPr lang="en-US" altLang="en-US" sz="4400" dirty="0">
                <a:latin typeface="UTM Beautiful Caps" panose="02040603050506020204" pitchFamily="18" charset="0"/>
              </a:rPr>
              <a:t> </a:t>
            </a:r>
            <a:r>
              <a:rPr lang="en-US" altLang="en-US" sz="4400" dirty="0" err="1">
                <a:latin typeface="UTM Cookies" panose="02040603050506020204" pitchFamily="18" charset="0"/>
              </a:rPr>
              <a:t>Tỏ</a:t>
            </a:r>
            <a:r>
              <a:rPr lang="en-US" altLang="en-US" sz="4400" dirty="0">
                <a:latin typeface="UTM Cookies" panose="02040603050506020204" pitchFamily="18" charset="0"/>
              </a:rPr>
              <a:t> </a:t>
            </a:r>
            <a:r>
              <a:rPr lang="en-US" altLang="en-US" sz="4400" dirty="0" err="1">
                <a:latin typeface="UTM Cookies" panose="02040603050506020204" pitchFamily="18" charset="0"/>
              </a:rPr>
              <a:t>thái</a:t>
            </a:r>
            <a:r>
              <a:rPr lang="en-US" altLang="en-US" sz="4400" dirty="0">
                <a:latin typeface="UTM Cookies" panose="02040603050506020204" pitchFamily="18" charset="0"/>
              </a:rPr>
              <a:t> </a:t>
            </a:r>
            <a:r>
              <a:rPr lang="en-US" altLang="en-US" sz="4400" dirty="0" err="1">
                <a:latin typeface="UTM Cookies" panose="02040603050506020204" pitchFamily="18" charset="0"/>
              </a:rPr>
              <a:t>độ</a:t>
            </a:r>
            <a:r>
              <a:rPr lang="en-US" altLang="en-US" sz="4400" dirty="0">
                <a:latin typeface="UTM Cookies" panose="02040603050506020204" pitchFamily="18" charset="0"/>
              </a:rPr>
              <a:t> </a:t>
            </a:r>
            <a:r>
              <a:rPr lang="en-US" altLang="en-US" sz="4400" dirty="0" err="1">
                <a:latin typeface="UTM Cookies" panose="02040603050506020204" pitchFamily="18" charset="0"/>
              </a:rPr>
              <a:t>khen</a:t>
            </a:r>
            <a:r>
              <a:rPr lang="en-US" altLang="en-US" sz="4400" dirty="0">
                <a:latin typeface="UTM Cookies" panose="02040603050506020204" pitchFamily="18" charset="0"/>
              </a:rPr>
              <a:t>, </a:t>
            </a:r>
            <a:r>
              <a:rPr lang="en-US" altLang="en-US" sz="4400" dirty="0" err="1">
                <a:latin typeface="UTM Cookies" panose="02040603050506020204" pitchFamily="18" charset="0"/>
              </a:rPr>
              <a:t>chê</a:t>
            </a:r>
            <a:r>
              <a:rPr lang="en-US" altLang="en-US" sz="4400" dirty="0">
                <a:latin typeface="UTM Cookies" panose="02040603050506020204" pitchFamily="18" charset="0"/>
              </a:rPr>
              <a:t>.</a:t>
            </a:r>
          </a:p>
          <a:p>
            <a:pPr eaLnBrk="1" hangingPunct="1">
              <a:spcBef>
                <a:spcPct val="50000"/>
              </a:spcBef>
              <a:buFont typeface="Arial" panose="020B0604020202020204" pitchFamily="34" charset="0"/>
              <a:buNone/>
            </a:pPr>
            <a:endParaRPr lang="en-US" altLang="en-US" sz="4400" dirty="0">
              <a:latin typeface="UTM Cookies" panose="02040603050506020204" pitchFamily="18" charset="0"/>
            </a:endParaRPr>
          </a:p>
          <a:p>
            <a:pPr eaLnBrk="1" hangingPunct="1">
              <a:spcBef>
                <a:spcPct val="50000"/>
              </a:spcBef>
              <a:buFont typeface="Arial" panose="020B0604020202020204" pitchFamily="34" charset="0"/>
              <a:buNone/>
            </a:pPr>
            <a:r>
              <a:rPr lang="en-US" altLang="en-US" sz="4400" dirty="0">
                <a:latin typeface="UTM Cookies" panose="02040603050506020204" pitchFamily="18" charset="0"/>
              </a:rPr>
              <a:t>	b) </a:t>
            </a:r>
            <a:r>
              <a:rPr lang="en-US" altLang="en-US" sz="4400" dirty="0" err="1">
                <a:latin typeface="UTM Cookies" panose="02040603050506020204" pitchFamily="18" charset="0"/>
              </a:rPr>
              <a:t>Khẳng</a:t>
            </a:r>
            <a:r>
              <a:rPr lang="en-US" altLang="en-US" sz="4400" dirty="0">
                <a:latin typeface="UTM Cookies" panose="02040603050506020204" pitchFamily="18" charset="0"/>
              </a:rPr>
              <a:t> </a:t>
            </a:r>
            <a:r>
              <a:rPr lang="en-US" altLang="en-US" sz="4400" dirty="0" err="1">
                <a:latin typeface="UTM Cookies" panose="02040603050506020204" pitchFamily="18" charset="0"/>
              </a:rPr>
              <a:t>định</a:t>
            </a:r>
            <a:r>
              <a:rPr lang="en-US" altLang="en-US" sz="4400" dirty="0">
                <a:latin typeface="UTM Cookies" panose="02040603050506020204" pitchFamily="18" charset="0"/>
              </a:rPr>
              <a:t>, </a:t>
            </a:r>
            <a:r>
              <a:rPr lang="en-US" altLang="en-US" sz="4400" dirty="0" err="1">
                <a:latin typeface="UTM Cookies" panose="02040603050506020204" pitchFamily="18" charset="0"/>
              </a:rPr>
              <a:t>phủ</a:t>
            </a:r>
            <a:r>
              <a:rPr lang="en-US" altLang="en-US" sz="4400" dirty="0">
                <a:latin typeface="UTM Cookies" panose="02040603050506020204" pitchFamily="18" charset="0"/>
              </a:rPr>
              <a:t> </a:t>
            </a:r>
            <a:r>
              <a:rPr lang="en-US" altLang="en-US" sz="4400" dirty="0" err="1">
                <a:latin typeface="UTM Cookies" panose="02040603050506020204" pitchFamily="18" charset="0"/>
              </a:rPr>
              <a:t>định</a:t>
            </a:r>
            <a:r>
              <a:rPr lang="en-US" altLang="en-US" sz="4400" dirty="0">
                <a:latin typeface="UTM Cookies" panose="02040603050506020204" pitchFamily="18" charset="0"/>
              </a:rPr>
              <a:t>.</a:t>
            </a:r>
          </a:p>
          <a:p>
            <a:pPr eaLnBrk="1" hangingPunct="1">
              <a:spcBef>
                <a:spcPct val="50000"/>
              </a:spcBef>
              <a:buFont typeface="Arial" panose="020B0604020202020204" pitchFamily="34" charset="0"/>
              <a:buNone/>
            </a:pPr>
            <a:endParaRPr lang="en-US" altLang="en-US" sz="4400" dirty="0">
              <a:latin typeface="UTM Cookies" panose="02040603050506020204" pitchFamily="18" charset="0"/>
            </a:endParaRPr>
          </a:p>
          <a:p>
            <a:pPr eaLnBrk="1" hangingPunct="1">
              <a:spcBef>
                <a:spcPct val="50000"/>
              </a:spcBef>
              <a:buFont typeface="Arial" panose="020B0604020202020204" pitchFamily="34" charset="0"/>
              <a:buNone/>
            </a:pPr>
            <a:r>
              <a:rPr lang="en-US" altLang="en-US" sz="4400" dirty="0">
                <a:latin typeface="UTM Cookies" panose="02040603050506020204" pitchFamily="18" charset="0"/>
              </a:rPr>
              <a:t>	c) </a:t>
            </a:r>
            <a:r>
              <a:rPr lang="en-US" altLang="en-US" sz="4400" dirty="0" err="1">
                <a:latin typeface="UTM Cookies" panose="02040603050506020204" pitchFamily="18" charset="0"/>
              </a:rPr>
              <a:t>Thể</a:t>
            </a:r>
            <a:r>
              <a:rPr lang="en-US" altLang="en-US" sz="4400" dirty="0">
                <a:latin typeface="UTM Cookies" panose="02040603050506020204" pitchFamily="18" charset="0"/>
              </a:rPr>
              <a:t> </a:t>
            </a:r>
            <a:r>
              <a:rPr lang="en-US" altLang="en-US" sz="4400" dirty="0" err="1">
                <a:latin typeface="UTM Cookies" panose="02040603050506020204" pitchFamily="18" charset="0"/>
              </a:rPr>
              <a:t>hiện</a:t>
            </a:r>
            <a:r>
              <a:rPr lang="en-US" altLang="en-US" sz="4400" dirty="0">
                <a:latin typeface="UTM Cookies" panose="02040603050506020204" pitchFamily="18" charset="0"/>
              </a:rPr>
              <a:t> </a:t>
            </a:r>
            <a:r>
              <a:rPr lang="en-US" altLang="en-US" sz="4400" dirty="0" err="1">
                <a:latin typeface="UTM Cookies" panose="02040603050506020204" pitchFamily="18" charset="0"/>
              </a:rPr>
              <a:t>yêu</a:t>
            </a:r>
            <a:r>
              <a:rPr lang="en-US" altLang="en-US" sz="4400" dirty="0">
                <a:latin typeface="UTM Cookies" panose="02040603050506020204" pitchFamily="18" charset="0"/>
              </a:rPr>
              <a:t> </a:t>
            </a:r>
            <a:r>
              <a:rPr lang="en-US" altLang="en-US" sz="4400" dirty="0" err="1">
                <a:latin typeface="UTM Cookies" panose="02040603050506020204" pitchFamily="18" charset="0"/>
              </a:rPr>
              <a:t>cầu</a:t>
            </a:r>
            <a:r>
              <a:rPr lang="en-US" altLang="en-US" sz="4400" dirty="0">
                <a:latin typeface="UTM Cookies" panose="02040603050506020204" pitchFamily="18" charset="0"/>
              </a:rPr>
              <a:t>, </a:t>
            </a:r>
            <a:r>
              <a:rPr lang="en-US" altLang="en-US" sz="4400" dirty="0" err="1">
                <a:latin typeface="UTM Cookies" panose="02040603050506020204" pitchFamily="18" charset="0"/>
              </a:rPr>
              <a:t>mong</a:t>
            </a:r>
            <a:r>
              <a:rPr lang="en-US" altLang="en-US" sz="4400" dirty="0">
                <a:latin typeface="UTM Cookies" panose="02040603050506020204" pitchFamily="18" charset="0"/>
              </a:rPr>
              <a:t> </a:t>
            </a:r>
            <a:r>
              <a:rPr lang="en-US" altLang="en-US" sz="4400" dirty="0" err="1">
                <a:latin typeface="UTM Cookies" panose="02040603050506020204" pitchFamily="18" charset="0"/>
              </a:rPr>
              <a:t>muốn</a:t>
            </a:r>
            <a:r>
              <a:rPr lang="en-US" altLang="en-US" sz="4400" dirty="0">
                <a:latin typeface="UTM Cookies" panose="02040603050506020204" pitchFamily="18" charset="0"/>
              </a:rPr>
              <a:t>.</a:t>
            </a:r>
          </a:p>
        </p:txBody>
      </p:sp>
      <p:sp>
        <p:nvSpPr>
          <p:cNvPr id="3" name="TextBox 2"/>
          <p:cNvSpPr txBox="1"/>
          <p:nvPr/>
        </p:nvSpPr>
        <p:spPr>
          <a:xfrm>
            <a:off x="2509584" y="2086088"/>
            <a:ext cx="8132202" cy="584775"/>
          </a:xfrm>
          <a:prstGeom prst="rect">
            <a:avLst/>
          </a:prstGeom>
          <a:noFill/>
        </p:spPr>
        <p:txBody>
          <a:bodyPr wrap="square" rtlCol="0">
            <a:spAutoFit/>
          </a:bodyPr>
          <a:lstStyle/>
          <a:p>
            <a:r>
              <a:rPr lang="en-US" sz="3200" b="1" dirty="0">
                <a:solidFill>
                  <a:srgbClr val="C00000"/>
                </a:solidFill>
                <a:latin typeface="UTM Cookies" panose="02040603050506020204" pitchFamily="18" charset="0"/>
              </a:rPr>
              <a:t>Sao </a:t>
            </a:r>
            <a:r>
              <a:rPr lang="en-US" sz="3200" b="1" dirty="0" err="1">
                <a:solidFill>
                  <a:srgbClr val="C00000"/>
                </a:solidFill>
                <a:latin typeface="UTM Cookies" panose="02040603050506020204" pitchFamily="18" charset="0"/>
              </a:rPr>
              <a:t>chữ</a:t>
            </a:r>
            <a:r>
              <a:rPr lang="en-US" sz="3200" b="1" dirty="0">
                <a:solidFill>
                  <a:srgbClr val="C00000"/>
                </a:solidFill>
                <a:latin typeface="UTM Cookies" panose="02040603050506020204" pitchFamily="18" charset="0"/>
              </a:rPr>
              <a:t> </a:t>
            </a:r>
            <a:r>
              <a:rPr lang="en-US" sz="3200" b="1" dirty="0" err="1">
                <a:solidFill>
                  <a:srgbClr val="C00000"/>
                </a:solidFill>
                <a:latin typeface="UTM Cookies" panose="02040603050506020204" pitchFamily="18" charset="0"/>
              </a:rPr>
              <a:t>của</a:t>
            </a:r>
            <a:r>
              <a:rPr lang="en-US" sz="3200" b="1" dirty="0">
                <a:solidFill>
                  <a:srgbClr val="C00000"/>
                </a:solidFill>
                <a:latin typeface="UTM Cookies" panose="02040603050506020204" pitchFamily="18" charset="0"/>
              </a:rPr>
              <a:t> Lan </a:t>
            </a:r>
            <a:r>
              <a:rPr lang="en-US" sz="3200" b="1" dirty="0" err="1">
                <a:solidFill>
                  <a:srgbClr val="C00000"/>
                </a:solidFill>
                <a:latin typeface="UTM Cookies" panose="02040603050506020204" pitchFamily="18" charset="0"/>
              </a:rPr>
              <a:t>đẹp</a:t>
            </a:r>
            <a:r>
              <a:rPr lang="en-US" sz="3200" b="1" dirty="0">
                <a:solidFill>
                  <a:srgbClr val="C00000"/>
                </a:solidFill>
                <a:latin typeface="UTM Cookies" panose="02040603050506020204" pitchFamily="18" charset="0"/>
              </a:rPr>
              <a:t> </a:t>
            </a:r>
            <a:r>
              <a:rPr lang="en-US" sz="3200" b="1" dirty="0" err="1">
                <a:solidFill>
                  <a:srgbClr val="C00000"/>
                </a:solidFill>
                <a:latin typeface="UTM Cookies" panose="02040603050506020204" pitchFamily="18" charset="0"/>
              </a:rPr>
              <a:t>thế</a:t>
            </a:r>
            <a:r>
              <a:rPr lang="en-US" sz="3200" b="1" dirty="0">
                <a:solidFill>
                  <a:srgbClr val="C00000"/>
                </a:solidFill>
                <a:latin typeface="UTM Cookies" panose="02040603050506020204" pitchFamily="18" charset="0"/>
              </a:rPr>
              <a:t> ?</a:t>
            </a:r>
          </a:p>
        </p:txBody>
      </p:sp>
      <p:sp>
        <p:nvSpPr>
          <p:cNvPr id="27" name="TextBox 26"/>
          <p:cNvSpPr txBox="1"/>
          <p:nvPr/>
        </p:nvSpPr>
        <p:spPr>
          <a:xfrm>
            <a:off x="1580777" y="4103675"/>
            <a:ext cx="10308331" cy="584775"/>
          </a:xfrm>
          <a:prstGeom prst="rect">
            <a:avLst/>
          </a:prstGeom>
          <a:noFill/>
        </p:spPr>
        <p:txBody>
          <a:bodyPr wrap="square" rtlCol="0">
            <a:spAutoFit/>
          </a:bodyPr>
          <a:lstStyle/>
          <a:p>
            <a:r>
              <a:rPr lang="en-US" sz="3200" b="1" dirty="0" err="1">
                <a:solidFill>
                  <a:srgbClr val="C00000"/>
                </a:solidFill>
                <a:latin typeface="UTM Cookies" panose="02040603050506020204" pitchFamily="18" charset="0"/>
              </a:rPr>
              <a:t>Tớ</a:t>
            </a:r>
            <a:r>
              <a:rPr lang="en-US" sz="3200" b="1" dirty="0">
                <a:solidFill>
                  <a:srgbClr val="C00000"/>
                </a:solidFill>
                <a:latin typeface="UTM Cookies" panose="02040603050506020204" pitchFamily="18" charset="0"/>
              </a:rPr>
              <a:t> </a:t>
            </a:r>
            <a:r>
              <a:rPr lang="en-US" sz="3200" b="1" dirty="0" err="1">
                <a:solidFill>
                  <a:srgbClr val="C00000"/>
                </a:solidFill>
                <a:latin typeface="UTM Cookies" panose="02040603050506020204" pitchFamily="18" charset="0"/>
              </a:rPr>
              <a:t>là</a:t>
            </a:r>
            <a:r>
              <a:rPr lang="en-US" sz="3200" b="1" dirty="0">
                <a:solidFill>
                  <a:srgbClr val="C00000"/>
                </a:solidFill>
                <a:latin typeface="UTM Cookies" panose="02040603050506020204" pitchFamily="18" charset="0"/>
              </a:rPr>
              <a:t> </a:t>
            </a:r>
            <a:r>
              <a:rPr lang="en-US" sz="3200" b="1" dirty="0" err="1">
                <a:solidFill>
                  <a:srgbClr val="C00000"/>
                </a:solidFill>
                <a:latin typeface="UTM Cookies" panose="02040603050506020204" pitchFamily="18" charset="0"/>
              </a:rPr>
              <a:t>chủ</a:t>
            </a:r>
            <a:r>
              <a:rPr lang="en-US" sz="3200" b="1" dirty="0">
                <a:solidFill>
                  <a:srgbClr val="C00000"/>
                </a:solidFill>
                <a:latin typeface="UTM Cookies" panose="02040603050506020204" pitchFamily="18" charset="0"/>
              </a:rPr>
              <a:t> </a:t>
            </a:r>
            <a:r>
              <a:rPr lang="en-US" sz="3200" b="1" dirty="0" err="1">
                <a:solidFill>
                  <a:srgbClr val="C00000"/>
                </a:solidFill>
                <a:latin typeface="UTM Cookies" panose="02040603050506020204" pitchFamily="18" charset="0"/>
              </a:rPr>
              <a:t>nhân</a:t>
            </a:r>
            <a:r>
              <a:rPr lang="en-US" sz="3200" b="1" dirty="0">
                <a:solidFill>
                  <a:srgbClr val="C00000"/>
                </a:solidFill>
                <a:latin typeface="UTM Cookies" panose="02040603050506020204" pitchFamily="18" charset="0"/>
              </a:rPr>
              <a:t> </a:t>
            </a:r>
            <a:r>
              <a:rPr lang="en-US" sz="3200" b="1" dirty="0" err="1">
                <a:solidFill>
                  <a:srgbClr val="C00000"/>
                </a:solidFill>
                <a:latin typeface="UTM Cookies" panose="02040603050506020204" pitchFamily="18" charset="0"/>
              </a:rPr>
              <a:t>của</a:t>
            </a:r>
            <a:r>
              <a:rPr lang="en-US" sz="3200" b="1" dirty="0">
                <a:solidFill>
                  <a:srgbClr val="C00000"/>
                </a:solidFill>
                <a:latin typeface="UTM Cookies" panose="02040603050506020204" pitchFamily="18" charset="0"/>
              </a:rPr>
              <a:t> </a:t>
            </a:r>
            <a:r>
              <a:rPr lang="en-US" sz="3200" b="1" dirty="0" err="1">
                <a:solidFill>
                  <a:srgbClr val="C00000"/>
                </a:solidFill>
                <a:latin typeface="UTM Cookies" panose="02040603050506020204" pitchFamily="18" charset="0"/>
              </a:rPr>
              <a:t>bộ</a:t>
            </a:r>
            <a:r>
              <a:rPr lang="en-US" sz="3200" b="1" dirty="0">
                <a:solidFill>
                  <a:srgbClr val="C00000"/>
                </a:solidFill>
                <a:latin typeface="UTM Cookies" panose="02040603050506020204" pitchFamily="18" charset="0"/>
              </a:rPr>
              <a:t> </a:t>
            </a:r>
            <a:r>
              <a:rPr lang="en-US" sz="3200" b="1" dirty="0" err="1">
                <a:solidFill>
                  <a:srgbClr val="C00000"/>
                </a:solidFill>
                <a:latin typeface="UTM Cookies" panose="02040603050506020204" pitchFamily="18" charset="0"/>
              </a:rPr>
              <a:t>lego</a:t>
            </a:r>
            <a:r>
              <a:rPr lang="en-US" sz="3200" b="1" dirty="0">
                <a:solidFill>
                  <a:srgbClr val="C00000"/>
                </a:solidFill>
                <a:latin typeface="UTM Cookies" panose="02040603050506020204" pitchFamily="18" charset="0"/>
              </a:rPr>
              <a:t> </a:t>
            </a:r>
            <a:r>
              <a:rPr lang="en-US" sz="3200" b="1" dirty="0" err="1">
                <a:solidFill>
                  <a:srgbClr val="C00000"/>
                </a:solidFill>
                <a:latin typeface="UTM Cookies" panose="02040603050506020204" pitchFamily="18" charset="0"/>
              </a:rPr>
              <a:t>này</a:t>
            </a:r>
            <a:r>
              <a:rPr lang="en-US" sz="3200" b="1" dirty="0">
                <a:solidFill>
                  <a:srgbClr val="C00000"/>
                </a:solidFill>
                <a:latin typeface="UTM Cookies" panose="02040603050506020204" pitchFamily="18" charset="0"/>
              </a:rPr>
              <a:t> </a:t>
            </a:r>
            <a:r>
              <a:rPr lang="en-US" sz="3200" b="1" dirty="0" err="1">
                <a:solidFill>
                  <a:srgbClr val="C00000"/>
                </a:solidFill>
                <a:latin typeface="UTM Cookies" panose="02040603050506020204" pitchFamily="18" charset="0"/>
              </a:rPr>
              <a:t>chứ</a:t>
            </a:r>
            <a:r>
              <a:rPr lang="en-US" sz="3200" b="1" dirty="0">
                <a:solidFill>
                  <a:srgbClr val="C00000"/>
                </a:solidFill>
                <a:latin typeface="UTM Cookies" panose="02040603050506020204" pitchFamily="18" charset="0"/>
              </a:rPr>
              <a:t> </a:t>
            </a:r>
            <a:r>
              <a:rPr lang="en-US" sz="3200" b="1" dirty="0" err="1">
                <a:solidFill>
                  <a:srgbClr val="C00000"/>
                </a:solidFill>
                <a:latin typeface="UTM Cookies" panose="02040603050506020204" pitchFamily="18" charset="0"/>
              </a:rPr>
              <a:t>còn</a:t>
            </a:r>
            <a:r>
              <a:rPr lang="en-US" sz="3200" b="1" dirty="0">
                <a:solidFill>
                  <a:srgbClr val="C00000"/>
                </a:solidFill>
                <a:latin typeface="UTM Cookies" panose="02040603050506020204" pitchFamily="18" charset="0"/>
              </a:rPr>
              <a:t> </a:t>
            </a:r>
            <a:r>
              <a:rPr lang="en-US" sz="3200" b="1" dirty="0" err="1">
                <a:solidFill>
                  <a:srgbClr val="C00000"/>
                </a:solidFill>
                <a:latin typeface="UTM Cookies" panose="02040603050506020204" pitchFamily="18" charset="0"/>
              </a:rPr>
              <a:t>ai</a:t>
            </a:r>
            <a:r>
              <a:rPr lang="en-US" sz="3200" b="1" dirty="0">
                <a:solidFill>
                  <a:srgbClr val="C00000"/>
                </a:solidFill>
                <a:latin typeface="UTM Cookies" panose="02040603050506020204" pitchFamily="18" charset="0"/>
              </a:rPr>
              <a:t> </a:t>
            </a:r>
            <a:r>
              <a:rPr lang="en-US" sz="3200" b="1" dirty="0" err="1">
                <a:solidFill>
                  <a:srgbClr val="C00000"/>
                </a:solidFill>
                <a:latin typeface="UTM Cookies" panose="02040603050506020204" pitchFamily="18" charset="0"/>
              </a:rPr>
              <a:t>nữa</a:t>
            </a:r>
            <a:r>
              <a:rPr lang="en-US" sz="3200" b="1" dirty="0">
                <a:solidFill>
                  <a:srgbClr val="C00000"/>
                </a:solidFill>
                <a:latin typeface="UTM Cookies" panose="02040603050506020204" pitchFamily="18" charset="0"/>
              </a:rPr>
              <a:t>?</a:t>
            </a:r>
          </a:p>
        </p:txBody>
      </p:sp>
      <p:sp>
        <p:nvSpPr>
          <p:cNvPr id="31" name="TextBox 30"/>
          <p:cNvSpPr txBox="1"/>
          <p:nvPr/>
        </p:nvSpPr>
        <p:spPr>
          <a:xfrm>
            <a:off x="2273508" y="5816314"/>
            <a:ext cx="9252748" cy="584775"/>
          </a:xfrm>
          <a:prstGeom prst="rect">
            <a:avLst/>
          </a:prstGeom>
          <a:noFill/>
        </p:spPr>
        <p:txBody>
          <a:bodyPr wrap="square" rtlCol="0">
            <a:spAutoFit/>
          </a:bodyPr>
          <a:lstStyle/>
          <a:p>
            <a:r>
              <a:rPr lang="en-US" sz="3200" b="1" dirty="0" err="1">
                <a:solidFill>
                  <a:srgbClr val="C00000"/>
                </a:solidFill>
                <a:latin typeface="UTM Cookies" panose="02040603050506020204" pitchFamily="18" charset="0"/>
              </a:rPr>
              <a:t>Bạn</a:t>
            </a:r>
            <a:r>
              <a:rPr lang="en-US" sz="3200" b="1" dirty="0">
                <a:solidFill>
                  <a:srgbClr val="C00000"/>
                </a:solidFill>
                <a:latin typeface="UTM Cookies" panose="02040603050506020204" pitchFamily="18" charset="0"/>
              </a:rPr>
              <a:t> </a:t>
            </a:r>
            <a:r>
              <a:rPr lang="en-US" sz="3200" b="1" dirty="0" err="1">
                <a:solidFill>
                  <a:srgbClr val="C00000"/>
                </a:solidFill>
                <a:latin typeface="UTM Cookies" panose="02040603050506020204" pitchFamily="18" charset="0"/>
              </a:rPr>
              <a:t>có</a:t>
            </a:r>
            <a:r>
              <a:rPr lang="en-US" sz="3200" b="1" dirty="0">
                <a:solidFill>
                  <a:srgbClr val="C00000"/>
                </a:solidFill>
                <a:latin typeface="UTM Cookies" panose="02040603050506020204" pitchFamily="18" charset="0"/>
              </a:rPr>
              <a:t> </a:t>
            </a:r>
            <a:r>
              <a:rPr lang="en-US" sz="3200" b="1" dirty="0" err="1">
                <a:solidFill>
                  <a:srgbClr val="C00000"/>
                </a:solidFill>
                <a:latin typeface="UTM Cookies" panose="02040603050506020204" pitchFamily="18" charset="0"/>
              </a:rPr>
              <a:t>thể</a:t>
            </a:r>
            <a:r>
              <a:rPr lang="en-US" sz="3200" b="1" dirty="0">
                <a:solidFill>
                  <a:srgbClr val="C00000"/>
                </a:solidFill>
                <a:latin typeface="UTM Cookies" panose="02040603050506020204" pitchFamily="18" charset="0"/>
              </a:rPr>
              <a:t> </a:t>
            </a:r>
            <a:r>
              <a:rPr lang="en-US" sz="3200" b="1" dirty="0" err="1">
                <a:solidFill>
                  <a:srgbClr val="C00000"/>
                </a:solidFill>
                <a:latin typeface="UTM Cookies" panose="02040603050506020204" pitchFamily="18" charset="0"/>
              </a:rPr>
              <a:t>cho</a:t>
            </a:r>
            <a:r>
              <a:rPr lang="en-US" sz="3200" b="1" dirty="0">
                <a:solidFill>
                  <a:srgbClr val="C00000"/>
                </a:solidFill>
                <a:latin typeface="UTM Cookies" panose="02040603050506020204" pitchFamily="18" charset="0"/>
              </a:rPr>
              <a:t> </a:t>
            </a:r>
            <a:r>
              <a:rPr lang="en-US" sz="3200" b="1" dirty="0" err="1">
                <a:solidFill>
                  <a:srgbClr val="C00000"/>
                </a:solidFill>
                <a:latin typeface="UTM Cookies" panose="02040603050506020204" pitchFamily="18" charset="0"/>
              </a:rPr>
              <a:t>tớ</a:t>
            </a:r>
            <a:r>
              <a:rPr lang="en-US" sz="3200" b="1" dirty="0">
                <a:solidFill>
                  <a:srgbClr val="C00000"/>
                </a:solidFill>
                <a:latin typeface="UTM Cookies" panose="02040603050506020204" pitchFamily="18" charset="0"/>
              </a:rPr>
              <a:t> </a:t>
            </a:r>
            <a:r>
              <a:rPr lang="en-US" sz="3200" b="1" dirty="0" err="1">
                <a:solidFill>
                  <a:srgbClr val="C00000"/>
                </a:solidFill>
                <a:latin typeface="UTM Cookies" panose="02040603050506020204" pitchFamily="18" charset="0"/>
              </a:rPr>
              <a:t>mượn</a:t>
            </a:r>
            <a:r>
              <a:rPr lang="en-US" sz="3200" b="1" dirty="0">
                <a:solidFill>
                  <a:srgbClr val="C00000"/>
                </a:solidFill>
                <a:latin typeface="UTM Cookies" panose="02040603050506020204" pitchFamily="18" charset="0"/>
              </a:rPr>
              <a:t> </a:t>
            </a:r>
            <a:r>
              <a:rPr lang="en-US" sz="3200" b="1" dirty="0" err="1">
                <a:solidFill>
                  <a:srgbClr val="C00000"/>
                </a:solidFill>
                <a:latin typeface="UTM Cookies" panose="02040603050506020204" pitchFamily="18" charset="0"/>
              </a:rPr>
              <a:t>vở</a:t>
            </a:r>
            <a:r>
              <a:rPr lang="en-US" sz="3200" b="1" dirty="0">
                <a:solidFill>
                  <a:srgbClr val="C00000"/>
                </a:solidFill>
                <a:latin typeface="UTM Cookies" panose="02040603050506020204" pitchFamily="18" charset="0"/>
              </a:rPr>
              <a:t> </a:t>
            </a:r>
            <a:r>
              <a:rPr lang="en-US" sz="3200" b="1" dirty="0" err="1">
                <a:solidFill>
                  <a:srgbClr val="C00000"/>
                </a:solidFill>
                <a:latin typeface="UTM Cookies" panose="02040603050506020204" pitchFamily="18" charset="0"/>
              </a:rPr>
              <a:t>được</a:t>
            </a:r>
            <a:r>
              <a:rPr lang="en-US" sz="3200" b="1" dirty="0">
                <a:solidFill>
                  <a:srgbClr val="C00000"/>
                </a:solidFill>
                <a:latin typeface="UTM Cookies" panose="02040603050506020204" pitchFamily="18" charset="0"/>
              </a:rPr>
              <a:t> </a:t>
            </a:r>
            <a:r>
              <a:rPr lang="en-US" sz="3200" b="1" dirty="0" err="1">
                <a:solidFill>
                  <a:srgbClr val="C00000"/>
                </a:solidFill>
                <a:latin typeface="UTM Cookies" panose="02040603050506020204" pitchFamily="18" charset="0"/>
              </a:rPr>
              <a:t>không</a:t>
            </a:r>
            <a:r>
              <a:rPr lang="en-US" sz="3200" b="1" dirty="0">
                <a:solidFill>
                  <a:srgbClr val="C00000"/>
                </a:solidFill>
                <a:latin typeface="UTM Cookies" panose="02040603050506020204" pitchFamily="18" charset="0"/>
              </a:rPr>
              <a:t>?</a:t>
            </a:r>
          </a:p>
        </p:txBody>
      </p:sp>
    </p:spTree>
    <p:extLst>
      <p:ext uri="{BB962C8B-B14F-4D97-AF65-F5344CB8AC3E}">
        <p14:creationId xmlns:p14="http://schemas.microsoft.com/office/powerpoint/2010/main" val="3234464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1000"/>
                                        <p:tgtEl>
                                          <p:spTgt spid="2"/>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32" presetClass="emph" presetSubtype="0" fill="hold" nodeType="afterEffect">
                                  <p:stCondLst>
                                    <p:cond delay="0"/>
                                  </p:stCondLst>
                                  <p:childTnLst>
                                    <p:animRot by="120000">
                                      <p:cBhvr>
                                        <p:cTn id="16" dur="100" fill="hold">
                                          <p:stCondLst>
                                            <p:cond delay="0"/>
                                          </p:stCondLst>
                                        </p:cTn>
                                        <p:tgtEl>
                                          <p:spTgt spid="21"/>
                                        </p:tgtEl>
                                        <p:attrNameLst>
                                          <p:attrName>r</p:attrName>
                                        </p:attrNameLst>
                                      </p:cBhvr>
                                    </p:animRot>
                                    <p:animRot by="-240000">
                                      <p:cBhvr>
                                        <p:cTn id="17" dur="200" fill="hold">
                                          <p:stCondLst>
                                            <p:cond delay="200"/>
                                          </p:stCondLst>
                                        </p:cTn>
                                        <p:tgtEl>
                                          <p:spTgt spid="21"/>
                                        </p:tgtEl>
                                        <p:attrNameLst>
                                          <p:attrName>r</p:attrName>
                                        </p:attrNameLst>
                                      </p:cBhvr>
                                    </p:animRot>
                                    <p:animRot by="240000">
                                      <p:cBhvr>
                                        <p:cTn id="18" dur="200" fill="hold">
                                          <p:stCondLst>
                                            <p:cond delay="400"/>
                                          </p:stCondLst>
                                        </p:cTn>
                                        <p:tgtEl>
                                          <p:spTgt spid="21"/>
                                        </p:tgtEl>
                                        <p:attrNameLst>
                                          <p:attrName>r</p:attrName>
                                        </p:attrNameLst>
                                      </p:cBhvr>
                                    </p:animRot>
                                    <p:animRot by="-240000">
                                      <p:cBhvr>
                                        <p:cTn id="19" dur="200" fill="hold">
                                          <p:stCondLst>
                                            <p:cond delay="600"/>
                                          </p:stCondLst>
                                        </p:cTn>
                                        <p:tgtEl>
                                          <p:spTgt spid="21"/>
                                        </p:tgtEl>
                                        <p:attrNameLst>
                                          <p:attrName>r</p:attrName>
                                        </p:attrNameLst>
                                      </p:cBhvr>
                                    </p:animRot>
                                    <p:animRot by="120000">
                                      <p:cBhvr>
                                        <p:cTn id="20" dur="200" fill="hold">
                                          <p:stCondLst>
                                            <p:cond delay="800"/>
                                          </p:stCondLst>
                                        </p:cTn>
                                        <p:tgtEl>
                                          <p:spTgt spid="21"/>
                                        </p:tgtEl>
                                        <p:attrNameLst>
                                          <p:attrName>r</p:attrName>
                                        </p:attrNameLst>
                                      </p:cBhvr>
                                    </p:animRot>
                                  </p:childTnLst>
                                </p:cTn>
                              </p:par>
                            </p:childTnLst>
                          </p:cTn>
                        </p:par>
                        <p:par>
                          <p:cTn id="21" fill="hold">
                            <p:stCondLst>
                              <p:cond delay="3000"/>
                            </p:stCondLst>
                            <p:childTnLst>
                              <p:par>
                                <p:cTn id="22" presetID="42" presetClass="entr" presetSubtype="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16" presetClass="entr" presetSubtype="21" fill="hold" grpId="0"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arn(inVertical)">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0-#ppt_w/2"/>
                                          </p:val>
                                        </p:tav>
                                        <p:tav tm="100000">
                                          <p:val>
                                            <p:strVal val="#ppt_x"/>
                                          </p:val>
                                        </p:tav>
                                      </p:tavLst>
                                    </p:anim>
                                    <p:anim calcmode="lin" valueType="num">
                                      <p:cBhvr additive="base">
                                        <p:cTn id="3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additive="base">
                                        <p:cTn id="41" dur="500" fill="hold"/>
                                        <p:tgtEl>
                                          <p:spTgt spid="27"/>
                                        </p:tgtEl>
                                        <p:attrNameLst>
                                          <p:attrName>ppt_x</p:attrName>
                                        </p:attrNameLst>
                                      </p:cBhvr>
                                      <p:tavLst>
                                        <p:tav tm="0">
                                          <p:val>
                                            <p:strVal val="0-#ppt_w/2"/>
                                          </p:val>
                                        </p:tav>
                                        <p:tav tm="100000">
                                          <p:val>
                                            <p:strVal val="#ppt_x"/>
                                          </p:val>
                                        </p:tav>
                                      </p:tavLst>
                                    </p:anim>
                                    <p:anim calcmode="lin" valueType="num">
                                      <p:cBhvr additive="base">
                                        <p:cTn id="42"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500" fill="hold"/>
                                        <p:tgtEl>
                                          <p:spTgt spid="31"/>
                                        </p:tgtEl>
                                        <p:attrNameLst>
                                          <p:attrName>ppt_x</p:attrName>
                                        </p:attrNameLst>
                                      </p:cBhvr>
                                      <p:tavLst>
                                        <p:tav tm="0">
                                          <p:val>
                                            <p:strVal val="0-#ppt_w/2"/>
                                          </p:val>
                                        </p:tav>
                                        <p:tav tm="100000">
                                          <p:val>
                                            <p:strVal val="#ppt_x"/>
                                          </p:val>
                                        </p:tav>
                                      </p:tavLst>
                                    </p:anim>
                                    <p:anim calcmode="lin" valueType="num">
                                      <p:cBhvr additive="base">
                                        <p:cTn id="48"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 grpId="0"/>
      <p:bldP spid="27" grpId="0"/>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81" y="0"/>
            <a:ext cx="12161838" cy="6858000"/>
          </a:xfrm>
          <a:prstGeom prst="rect">
            <a:avLst/>
          </a:prstGeom>
        </p:spPr>
      </p:pic>
      <p:sp>
        <p:nvSpPr>
          <p:cNvPr id="4" name="Title 3"/>
          <p:cNvSpPr>
            <a:spLocks noGrp="1"/>
          </p:cNvSpPr>
          <p:nvPr>
            <p:ph type="title" idx="4294967295"/>
          </p:nvPr>
        </p:nvSpPr>
        <p:spPr>
          <a:xfrm>
            <a:off x="2514600" y="2542453"/>
            <a:ext cx="9028113" cy="1263650"/>
          </a:xfrm>
        </p:spPr>
        <p:txBody>
          <a:bodyPr>
            <a:noAutofit/>
          </a:bodyPr>
          <a:lstStyle/>
          <a:p>
            <a:r>
              <a:rPr lang="en-US" sz="5400" dirty="0">
                <a:solidFill>
                  <a:srgbClr val="92D050"/>
                </a:solidFill>
                <a:latin typeface="Wide Latin" panose="020A0A07050505020404" pitchFamily="18" charset="0"/>
              </a:rPr>
              <a:t>CHỌN QUÀ NOEL</a:t>
            </a:r>
            <a:endParaRPr lang="en-US" sz="8000" dirty="0">
              <a:solidFill>
                <a:srgbClr val="92D050"/>
              </a:solidFill>
              <a:latin typeface="Wide Latin" panose="020A0A07050505020404" pitchFamily="18" charset="0"/>
            </a:endParaRPr>
          </a:p>
        </p:txBody>
      </p:sp>
      <p:pic>
        <p:nvPicPr>
          <p:cNvPr id="6" name="Picture 5">
            <a:extLst>
              <a:ext uri="{FF2B5EF4-FFF2-40B4-BE49-F238E27FC236}">
                <a16:creationId xmlns:a16="http://schemas.microsoft.com/office/drawing/2014/main" id="{5B90D401-EEF9-4C4D-ADDD-ACEFF40BF06B}"/>
              </a:ext>
            </a:extLst>
          </p:cNvPr>
          <p:cNvPicPr>
            <a:picLocks noChangeAspect="1"/>
          </p:cNvPicPr>
          <p:nvPr/>
        </p:nvPicPr>
        <p:blipFill>
          <a:blip r:embed="rId6"/>
          <a:stretch>
            <a:fillRect/>
          </a:stretch>
        </p:blipFill>
        <p:spPr>
          <a:xfrm>
            <a:off x="73027" y="142971"/>
            <a:ext cx="4029805" cy="6572058"/>
          </a:xfrm>
          <a:prstGeom prst="rect">
            <a:avLst/>
          </a:prstGeom>
        </p:spPr>
      </p:pic>
      <p:pic>
        <p:nvPicPr>
          <p:cNvPr id="7" name="Picture 6">
            <a:extLst>
              <a:ext uri="{FF2B5EF4-FFF2-40B4-BE49-F238E27FC236}">
                <a16:creationId xmlns:a16="http://schemas.microsoft.com/office/drawing/2014/main" id="{5B90D401-EEF9-4C4D-ADDD-ACEFF40BF06B}"/>
              </a:ext>
            </a:extLst>
          </p:cNvPr>
          <p:cNvPicPr>
            <a:picLocks noChangeAspect="1"/>
          </p:cNvPicPr>
          <p:nvPr/>
        </p:nvPicPr>
        <p:blipFill>
          <a:blip r:embed="rId6"/>
          <a:stretch>
            <a:fillRect/>
          </a:stretch>
        </p:blipFill>
        <p:spPr>
          <a:xfrm>
            <a:off x="9525000" y="2809971"/>
            <a:ext cx="2394474" cy="3905058"/>
          </a:xfrm>
          <a:prstGeom prst="rect">
            <a:avLst/>
          </a:prstGeom>
        </p:spPr>
      </p:pic>
      <p:pic>
        <p:nvPicPr>
          <p:cNvPr id="10242" name="Picture 2" descr="Christmas presents clipart. Free download transparent .PNG | Creazill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74081" y="4714779"/>
            <a:ext cx="2857500" cy="2000251"/>
          </a:xfrm>
          <a:prstGeom prst="rect">
            <a:avLst/>
          </a:prstGeom>
          <a:noFill/>
          <a:extLst>
            <a:ext uri="{909E8E84-426E-40DD-AFC4-6F175D3DCCD1}">
              <a14:hiddenFill xmlns:a14="http://schemas.microsoft.com/office/drawing/2010/main">
                <a:solidFill>
                  <a:srgbClr val="FFFFFF"/>
                </a:solidFill>
              </a14:hiddenFill>
            </a:ext>
          </a:extLst>
        </p:spPr>
      </p:pic>
      <p:pic>
        <p:nvPicPr>
          <p:cNvPr id="3" name="Nhac-chuong-Giang-sinh-khong-loi-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969081" y="457200"/>
            <a:ext cx="609600" cy="609600"/>
          </a:xfrm>
          <a:prstGeom prst="rect">
            <a:avLst/>
          </a:prstGeom>
        </p:spPr>
      </p:pic>
      <p:sp>
        <p:nvSpPr>
          <p:cNvPr id="8" name="文本框 2">
            <a:extLst>
              <a:ext uri="{FF2B5EF4-FFF2-40B4-BE49-F238E27FC236}">
                <a16:creationId xmlns:a16="http://schemas.microsoft.com/office/drawing/2014/main" id="{6068E47A-660A-4E21-B7CC-AD43CE3605E1}"/>
              </a:ext>
            </a:extLst>
          </p:cNvPr>
          <p:cNvSpPr txBox="1"/>
          <p:nvPr/>
        </p:nvSpPr>
        <p:spPr bwMode="auto">
          <a:xfrm>
            <a:off x="3729918" y="2257109"/>
            <a:ext cx="6992319" cy="1862048"/>
          </a:xfrm>
          <a:prstGeom prst="rect">
            <a:avLst/>
          </a:prstGeom>
          <a:noFill/>
        </p:spPr>
        <p:txBody>
          <a:bodyPr wrap="square">
            <a:spAutoFit/>
            <a:scene3d>
              <a:camera prst="orthographicFront"/>
              <a:lightRig rig="threePt" dir="t"/>
            </a:scene3d>
            <a:sp3d extrusionH="57150" contourW="12700">
              <a:bevelT w="57150" h="38100" prst="hardEdge"/>
              <a:contourClr>
                <a:srgbClr val="FFFF00"/>
              </a:contourClr>
            </a:sp3d>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dist" eaLnBrk="1" fontAlgn="auto" hangingPunct="1">
              <a:spcBef>
                <a:spcPts val="0"/>
              </a:spcBef>
              <a:spcAft>
                <a:spcPts val="0"/>
              </a:spcAft>
              <a:defRPr/>
            </a:pPr>
            <a:r>
              <a:rPr lang="en-US" altLang="zh-CN" sz="11500" dirty="0">
                <a:ln>
                  <a:solidFill>
                    <a:srgbClr val="12735D"/>
                  </a:solidFill>
                </a:ln>
                <a:solidFill>
                  <a:schemeClr val="bg1"/>
                </a:solidFill>
                <a:effectLst>
                  <a:glow rad="228600">
                    <a:schemeClr val="accent6">
                      <a:satMod val="175000"/>
                      <a:alpha val="40000"/>
                    </a:schemeClr>
                  </a:glow>
                </a:effectLst>
                <a:latin typeface="UTM Alba Matter" panose="02040603050506020204" pitchFamily="18" charset="0"/>
                <a:ea typeface="百变马丁" panose="02010601030101010101" pitchFamily="2" charset="-122"/>
              </a:rPr>
              <a:t>ỨNG DỤNG</a:t>
            </a:r>
            <a:endParaRPr lang="zh-CN" altLang="en-US" sz="11500" dirty="0">
              <a:ln>
                <a:solidFill>
                  <a:srgbClr val="12735D"/>
                </a:solidFill>
              </a:ln>
              <a:solidFill>
                <a:schemeClr val="bg1"/>
              </a:solidFill>
              <a:effectLst>
                <a:glow rad="228600">
                  <a:schemeClr val="accent6">
                    <a:satMod val="175000"/>
                    <a:alpha val="40000"/>
                  </a:schemeClr>
                </a:glow>
              </a:effectLst>
              <a:latin typeface="UTM Alba Matter" panose="02040603050506020204" pitchFamily="18" charset="0"/>
              <a:ea typeface="百变马丁" panose="02010601030101010101" pitchFamily="2" charset="-122"/>
            </a:endParaRPr>
          </a:p>
        </p:txBody>
      </p:sp>
      <p:sp>
        <p:nvSpPr>
          <p:cNvPr id="9" name="Title 3"/>
          <p:cNvSpPr txBox="1">
            <a:spLocks/>
          </p:cNvSpPr>
          <p:nvPr/>
        </p:nvSpPr>
        <p:spPr>
          <a:xfrm>
            <a:off x="2620849" y="2556308"/>
            <a:ext cx="9028113" cy="1263650"/>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dirty="0">
                <a:ln>
                  <a:solidFill>
                    <a:srgbClr val="12735D"/>
                  </a:solidFill>
                </a:ln>
                <a:solidFill>
                  <a:schemeClr val="bg1"/>
                </a:solidFill>
                <a:effectLst>
                  <a:reflection blurRad="6350" stA="55000" endA="300" endPos="45500" dir="5400000" sy="-100000" algn="bl" rotWithShape="0"/>
                </a:effectLst>
                <a:latin typeface="Wide Latin" panose="020A0A07050505020404" pitchFamily="18" charset="0"/>
              </a:rPr>
              <a:t>CHỌN QUÀ NOEL</a:t>
            </a:r>
            <a:endParaRPr lang="en-US" sz="8000" dirty="0">
              <a:ln>
                <a:solidFill>
                  <a:srgbClr val="12735D"/>
                </a:solidFill>
              </a:ln>
              <a:solidFill>
                <a:schemeClr val="bg1"/>
              </a:solidFill>
              <a:effectLst>
                <a:reflection blurRad="6350" stA="55000" endA="300" endPos="45500" dir="5400000" sy="-100000" algn="bl" rotWithShape="0"/>
              </a:effectLst>
              <a:latin typeface="Wide Latin" panose="020A0A07050505020404" pitchFamily="18" charset="0"/>
            </a:endParaRPr>
          </a:p>
        </p:txBody>
      </p:sp>
    </p:spTree>
    <p:extLst>
      <p:ext uri="{BB962C8B-B14F-4D97-AF65-F5344CB8AC3E}">
        <p14:creationId xmlns:p14="http://schemas.microsoft.com/office/powerpoint/2010/main" val="497618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242"/>
                                        </p:tgtEl>
                                        <p:attrNameLst>
                                          <p:attrName>r</p:attrName>
                                        </p:attrNameLst>
                                      </p:cBhvr>
                                    </p:animRot>
                                    <p:animRot by="-240000">
                                      <p:cBhvr>
                                        <p:cTn id="7" dur="200" fill="hold">
                                          <p:stCondLst>
                                            <p:cond delay="200"/>
                                          </p:stCondLst>
                                        </p:cTn>
                                        <p:tgtEl>
                                          <p:spTgt spid="10242"/>
                                        </p:tgtEl>
                                        <p:attrNameLst>
                                          <p:attrName>r</p:attrName>
                                        </p:attrNameLst>
                                      </p:cBhvr>
                                    </p:animRot>
                                    <p:animRot by="240000">
                                      <p:cBhvr>
                                        <p:cTn id="8" dur="200" fill="hold">
                                          <p:stCondLst>
                                            <p:cond delay="400"/>
                                          </p:stCondLst>
                                        </p:cTn>
                                        <p:tgtEl>
                                          <p:spTgt spid="10242"/>
                                        </p:tgtEl>
                                        <p:attrNameLst>
                                          <p:attrName>r</p:attrName>
                                        </p:attrNameLst>
                                      </p:cBhvr>
                                    </p:animRot>
                                    <p:animRot by="-240000">
                                      <p:cBhvr>
                                        <p:cTn id="9" dur="200" fill="hold">
                                          <p:stCondLst>
                                            <p:cond delay="600"/>
                                          </p:stCondLst>
                                        </p:cTn>
                                        <p:tgtEl>
                                          <p:spTgt spid="10242"/>
                                        </p:tgtEl>
                                        <p:attrNameLst>
                                          <p:attrName>r</p:attrName>
                                        </p:attrNameLst>
                                      </p:cBhvr>
                                    </p:animRot>
                                    <p:animRot by="120000">
                                      <p:cBhvr>
                                        <p:cTn id="10" dur="200" fill="hold">
                                          <p:stCondLst>
                                            <p:cond delay="800"/>
                                          </p:stCondLst>
                                        </p:cTn>
                                        <p:tgtEl>
                                          <p:spTgt spid="10242"/>
                                        </p:tgtEl>
                                        <p:attrNameLst>
                                          <p:attrName>r</p:attrName>
                                        </p:attrNameLst>
                                      </p:cBhvr>
                                    </p:animRot>
                                  </p:childTnLst>
                                </p:cTn>
                              </p:par>
                              <p:par>
                                <p:cTn id="11" presetID="1" presetClass="mediacall" presetSubtype="0" fill="hold" nodeType="withEffect">
                                  <p:stCondLst>
                                    <p:cond delay="0"/>
                                  </p:stCondLst>
                                  <p:childTnLst>
                                    <p:cmd type="call" cmd="playFrom(0.0)">
                                      <p:cBhvr>
                                        <p:cTn id="12" dur="30255" fill="hold"/>
                                        <p:tgtEl>
                                          <p:spTgt spid="3"/>
                                        </p:tgtEl>
                                      </p:cBhvr>
                                    </p:cmd>
                                  </p:childTnLst>
                                </p:cTn>
                              </p:par>
                              <p:par>
                                <p:cTn id="13" presetID="18" presetClass="entr" presetSubtype="12"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strips(downLeft)">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xit" presetSubtype="32" fill="hold" grpId="1" nodeType="clickEffect">
                                  <p:stCondLst>
                                    <p:cond delay="0"/>
                                  </p:stCondLst>
                                  <p:childTnLst>
                                    <p:animEffect transition="out" filter="diamond(out)">
                                      <p:cBhvr>
                                        <p:cTn id="19" dur="2000"/>
                                        <p:tgtEl>
                                          <p:spTgt spid="8"/>
                                        </p:tgtEl>
                                      </p:cBhvr>
                                    </p:animEffect>
                                    <p:set>
                                      <p:cBhvr>
                                        <p:cTn id="20" dur="1" fill="hold">
                                          <p:stCondLst>
                                            <p:cond delay="1999"/>
                                          </p:stCondLst>
                                        </p:cTn>
                                        <p:tgtEl>
                                          <p:spTgt spid="8"/>
                                        </p:tgtEl>
                                        <p:attrNameLst>
                                          <p:attrName>style.visibility</p:attrName>
                                        </p:attrNameLst>
                                      </p:cBhvr>
                                      <p:to>
                                        <p:strVal val="hidden"/>
                                      </p:to>
                                    </p:set>
                                  </p:childTnLst>
                                </p:cTn>
                              </p:par>
                              <p:par>
                                <p:cTn id="21" presetID="26"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80">
                                          <p:stCondLst>
                                            <p:cond delay="0"/>
                                          </p:stCondLst>
                                        </p:cTn>
                                        <p:tgtEl>
                                          <p:spTgt spid="9"/>
                                        </p:tgtEl>
                                      </p:cBhvr>
                                    </p:animEffect>
                                    <p:anim calcmode="lin" valueType="num">
                                      <p:cBhvr>
                                        <p:cTn id="2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9" dur="26">
                                          <p:stCondLst>
                                            <p:cond delay="650"/>
                                          </p:stCondLst>
                                        </p:cTn>
                                        <p:tgtEl>
                                          <p:spTgt spid="9"/>
                                        </p:tgtEl>
                                      </p:cBhvr>
                                      <p:to x="100000" y="60000"/>
                                    </p:animScale>
                                    <p:animScale>
                                      <p:cBhvr>
                                        <p:cTn id="30" dur="166" decel="50000">
                                          <p:stCondLst>
                                            <p:cond delay="676"/>
                                          </p:stCondLst>
                                        </p:cTn>
                                        <p:tgtEl>
                                          <p:spTgt spid="9"/>
                                        </p:tgtEl>
                                      </p:cBhvr>
                                      <p:to x="100000" y="100000"/>
                                    </p:animScale>
                                    <p:animScale>
                                      <p:cBhvr>
                                        <p:cTn id="31" dur="26">
                                          <p:stCondLst>
                                            <p:cond delay="1312"/>
                                          </p:stCondLst>
                                        </p:cTn>
                                        <p:tgtEl>
                                          <p:spTgt spid="9"/>
                                        </p:tgtEl>
                                      </p:cBhvr>
                                      <p:to x="100000" y="80000"/>
                                    </p:animScale>
                                    <p:animScale>
                                      <p:cBhvr>
                                        <p:cTn id="32" dur="166" decel="50000">
                                          <p:stCondLst>
                                            <p:cond delay="1338"/>
                                          </p:stCondLst>
                                        </p:cTn>
                                        <p:tgtEl>
                                          <p:spTgt spid="9"/>
                                        </p:tgtEl>
                                      </p:cBhvr>
                                      <p:to x="100000" y="100000"/>
                                    </p:animScale>
                                    <p:animScale>
                                      <p:cBhvr>
                                        <p:cTn id="33" dur="26">
                                          <p:stCondLst>
                                            <p:cond delay="1642"/>
                                          </p:stCondLst>
                                        </p:cTn>
                                        <p:tgtEl>
                                          <p:spTgt spid="9"/>
                                        </p:tgtEl>
                                      </p:cBhvr>
                                      <p:to x="100000" y="90000"/>
                                    </p:animScale>
                                    <p:animScale>
                                      <p:cBhvr>
                                        <p:cTn id="34" dur="166" decel="50000">
                                          <p:stCondLst>
                                            <p:cond delay="1668"/>
                                          </p:stCondLst>
                                        </p:cTn>
                                        <p:tgtEl>
                                          <p:spTgt spid="9"/>
                                        </p:tgtEl>
                                      </p:cBhvr>
                                      <p:to x="100000" y="100000"/>
                                    </p:animScale>
                                    <p:animScale>
                                      <p:cBhvr>
                                        <p:cTn id="35" dur="26">
                                          <p:stCondLst>
                                            <p:cond delay="1808"/>
                                          </p:stCondLst>
                                        </p:cTn>
                                        <p:tgtEl>
                                          <p:spTgt spid="9"/>
                                        </p:tgtEl>
                                      </p:cBhvr>
                                      <p:to x="100000" y="95000"/>
                                    </p:animScale>
                                    <p:animScale>
                                      <p:cBhvr>
                                        <p:cTn id="36" dur="166" decel="50000">
                                          <p:stCondLst>
                                            <p:cond delay="1834"/>
                                          </p:stCondLst>
                                        </p:cTn>
                                        <p:tgtEl>
                                          <p:spTgt spid="9"/>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80">
                                          <p:stCondLst>
                                            <p:cond delay="0"/>
                                          </p:stCondLst>
                                        </p:cTn>
                                        <p:tgtEl>
                                          <p:spTgt spid="4"/>
                                        </p:tgtEl>
                                      </p:cBhvr>
                                    </p:animEffect>
                                    <p:anim calcmode="lin" valueType="num">
                                      <p:cBhvr>
                                        <p:cTn id="4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5" dur="26">
                                          <p:stCondLst>
                                            <p:cond delay="650"/>
                                          </p:stCondLst>
                                        </p:cTn>
                                        <p:tgtEl>
                                          <p:spTgt spid="4"/>
                                        </p:tgtEl>
                                      </p:cBhvr>
                                      <p:to x="100000" y="60000"/>
                                    </p:animScale>
                                    <p:animScale>
                                      <p:cBhvr>
                                        <p:cTn id="46" dur="166" decel="50000">
                                          <p:stCondLst>
                                            <p:cond delay="676"/>
                                          </p:stCondLst>
                                        </p:cTn>
                                        <p:tgtEl>
                                          <p:spTgt spid="4"/>
                                        </p:tgtEl>
                                      </p:cBhvr>
                                      <p:to x="100000" y="100000"/>
                                    </p:animScale>
                                    <p:animScale>
                                      <p:cBhvr>
                                        <p:cTn id="47" dur="26">
                                          <p:stCondLst>
                                            <p:cond delay="1312"/>
                                          </p:stCondLst>
                                        </p:cTn>
                                        <p:tgtEl>
                                          <p:spTgt spid="4"/>
                                        </p:tgtEl>
                                      </p:cBhvr>
                                      <p:to x="100000" y="80000"/>
                                    </p:animScale>
                                    <p:animScale>
                                      <p:cBhvr>
                                        <p:cTn id="48" dur="166" decel="50000">
                                          <p:stCondLst>
                                            <p:cond delay="1338"/>
                                          </p:stCondLst>
                                        </p:cTn>
                                        <p:tgtEl>
                                          <p:spTgt spid="4"/>
                                        </p:tgtEl>
                                      </p:cBhvr>
                                      <p:to x="100000" y="100000"/>
                                    </p:animScale>
                                    <p:animScale>
                                      <p:cBhvr>
                                        <p:cTn id="49" dur="26">
                                          <p:stCondLst>
                                            <p:cond delay="1642"/>
                                          </p:stCondLst>
                                        </p:cTn>
                                        <p:tgtEl>
                                          <p:spTgt spid="4"/>
                                        </p:tgtEl>
                                      </p:cBhvr>
                                      <p:to x="100000" y="90000"/>
                                    </p:animScale>
                                    <p:animScale>
                                      <p:cBhvr>
                                        <p:cTn id="50" dur="166" decel="50000">
                                          <p:stCondLst>
                                            <p:cond delay="1668"/>
                                          </p:stCondLst>
                                        </p:cTn>
                                        <p:tgtEl>
                                          <p:spTgt spid="4"/>
                                        </p:tgtEl>
                                      </p:cBhvr>
                                      <p:to x="100000" y="100000"/>
                                    </p:animScale>
                                    <p:animScale>
                                      <p:cBhvr>
                                        <p:cTn id="51" dur="26">
                                          <p:stCondLst>
                                            <p:cond delay="1808"/>
                                          </p:stCondLst>
                                        </p:cTn>
                                        <p:tgtEl>
                                          <p:spTgt spid="4"/>
                                        </p:tgtEl>
                                      </p:cBhvr>
                                      <p:to x="100000" y="95000"/>
                                    </p:animScale>
                                    <p:animScale>
                                      <p:cBhvr>
                                        <p:cTn id="52"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26415">
                <p:cTn id="53" repeatCount="indefinite" fill="hold" display="0">
                  <p:stCondLst>
                    <p:cond delay="indefinite"/>
                  </p:stCondLst>
                  <p:endCondLst>
                    <p:cond evt="onStopAudio" delay="0">
                      <p:tgtEl>
                        <p:sldTgt/>
                      </p:tgtEl>
                    </p:cond>
                  </p:endCondLst>
                </p:cTn>
                <p:tgtEl>
                  <p:spTgt spid="3"/>
                </p:tgtEl>
              </p:cMediaNode>
            </p:audio>
          </p:childTnLst>
        </p:cTn>
      </p:par>
    </p:tnLst>
    <p:bldLst>
      <p:bldP spid="4" grpId="0"/>
      <p:bldP spid="8" grpId="0"/>
      <p:bldP spid="8" grpId="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81" y="0"/>
            <a:ext cx="12161838" cy="6858000"/>
          </a:xfrm>
          <a:prstGeom prst="rect">
            <a:avLst/>
          </a:prstGeom>
        </p:spPr>
      </p:pic>
      <p:sp>
        <p:nvSpPr>
          <p:cNvPr id="3" name="AutoShape 2" descr="Free Christmas Present Boxes, Download Free Christmas Present Boxes png  images, Free ClipArts on Clipart Library"/>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22" name="Picture 6" descr="Free Christmas Present Boxes, Download Free Christmas Present Boxes png  images, Free ClipArts on Clipart Library">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5382" y="631856"/>
            <a:ext cx="4268578" cy="3234783"/>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32 Gift boxes ideas | birthday clips, birthday clipart, clip art">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15658" y="2438400"/>
            <a:ext cx="3322338" cy="3746997"/>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Bow, box, cartoon, gift, present, ribbon, style icon - Download on  Iconfinder">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91378" y="160338"/>
            <a:ext cx="5053020" cy="50530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180918" y="5828578"/>
            <a:ext cx="1830086" cy="1029423"/>
          </a:xfrm>
          <a:prstGeom prst="rect">
            <a:avLst/>
          </a:prstGeom>
        </p:spPr>
      </p:pic>
      <p:pic>
        <p:nvPicPr>
          <p:cNvPr id="10" name="Nhac-chuong-Giang-sinh-khong-loi-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969081" y="457200"/>
            <a:ext cx="609600" cy="609600"/>
          </a:xfrm>
          <a:prstGeom prst="rect">
            <a:avLst/>
          </a:prstGeom>
        </p:spPr>
      </p:pic>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47073" y="1823189"/>
            <a:ext cx="1620305" cy="1555493"/>
          </a:xfrm>
          <a:prstGeom prst="rect">
            <a:avLst/>
          </a:prstGeom>
        </p:spPr>
      </p:pic>
      <p:pic>
        <p:nvPicPr>
          <p:cNvPr id="12" name="Picture 1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89995" y="3327379"/>
            <a:ext cx="1738223" cy="1668694"/>
          </a:xfrm>
          <a:prstGeom prst="rect">
            <a:avLst/>
          </a:prstGeom>
        </p:spPr>
      </p:pic>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351214" y="3498861"/>
            <a:ext cx="1738223" cy="1668694"/>
          </a:xfrm>
          <a:prstGeom prst="rect">
            <a:avLst/>
          </a:prstGeom>
        </p:spPr>
      </p:pic>
      <p:pic>
        <p:nvPicPr>
          <p:cNvPr id="15" name="Picture 1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851124" y="1402635"/>
            <a:ext cx="1836495" cy="1763035"/>
          </a:xfrm>
          <a:prstGeom prst="rect">
            <a:avLst/>
          </a:prstGeom>
        </p:spPr>
      </p:pic>
      <p:pic>
        <p:nvPicPr>
          <p:cNvPr id="16" name="Picture 1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691458" y="1917346"/>
            <a:ext cx="1836495" cy="1763035"/>
          </a:xfrm>
          <a:prstGeom prst="rect">
            <a:avLst/>
          </a:prstGeom>
        </p:spPr>
      </p:pic>
      <p:pic>
        <p:nvPicPr>
          <p:cNvPr id="17" name="Picture 1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551981" y="1402635"/>
            <a:ext cx="1836495" cy="1763035"/>
          </a:xfrm>
          <a:prstGeom prst="rect">
            <a:avLst/>
          </a:prstGeom>
        </p:spPr>
      </p:pic>
    </p:spTree>
    <p:extLst>
      <p:ext uri="{BB962C8B-B14F-4D97-AF65-F5344CB8AC3E}">
        <p14:creationId xmlns:p14="http://schemas.microsoft.com/office/powerpoint/2010/main" val="3519141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222"/>
                                        </p:tgtEl>
                                        <p:attrNameLst>
                                          <p:attrName>r</p:attrName>
                                        </p:attrNameLst>
                                      </p:cBhvr>
                                    </p:animRot>
                                    <p:animRot by="-240000">
                                      <p:cBhvr>
                                        <p:cTn id="7" dur="200" fill="hold">
                                          <p:stCondLst>
                                            <p:cond delay="200"/>
                                          </p:stCondLst>
                                        </p:cTn>
                                        <p:tgtEl>
                                          <p:spTgt spid="9222"/>
                                        </p:tgtEl>
                                        <p:attrNameLst>
                                          <p:attrName>r</p:attrName>
                                        </p:attrNameLst>
                                      </p:cBhvr>
                                    </p:animRot>
                                    <p:animRot by="240000">
                                      <p:cBhvr>
                                        <p:cTn id="8" dur="200" fill="hold">
                                          <p:stCondLst>
                                            <p:cond delay="400"/>
                                          </p:stCondLst>
                                        </p:cTn>
                                        <p:tgtEl>
                                          <p:spTgt spid="9222"/>
                                        </p:tgtEl>
                                        <p:attrNameLst>
                                          <p:attrName>r</p:attrName>
                                        </p:attrNameLst>
                                      </p:cBhvr>
                                    </p:animRot>
                                    <p:animRot by="-240000">
                                      <p:cBhvr>
                                        <p:cTn id="9" dur="200" fill="hold">
                                          <p:stCondLst>
                                            <p:cond delay="600"/>
                                          </p:stCondLst>
                                        </p:cTn>
                                        <p:tgtEl>
                                          <p:spTgt spid="9222"/>
                                        </p:tgtEl>
                                        <p:attrNameLst>
                                          <p:attrName>r</p:attrName>
                                        </p:attrNameLst>
                                      </p:cBhvr>
                                    </p:animRot>
                                    <p:animRot by="120000">
                                      <p:cBhvr>
                                        <p:cTn id="10" dur="200" fill="hold">
                                          <p:stCondLst>
                                            <p:cond delay="800"/>
                                          </p:stCondLst>
                                        </p:cTn>
                                        <p:tgtEl>
                                          <p:spTgt spid="922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9224"/>
                                        </p:tgtEl>
                                        <p:attrNameLst>
                                          <p:attrName>r</p:attrName>
                                        </p:attrNameLst>
                                      </p:cBhvr>
                                    </p:animRot>
                                    <p:animRot by="-240000">
                                      <p:cBhvr>
                                        <p:cTn id="13" dur="200" fill="hold">
                                          <p:stCondLst>
                                            <p:cond delay="200"/>
                                          </p:stCondLst>
                                        </p:cTn>
                                        <p:tgtEl>
                                          <p:spTgt spid="9224"/>
                                        </p:tgtEl>
                                        <p:attrNameLst>
                                          <p:attrName>r</p:attrName>
                                        </p:attrNameLst>
                                      </p:cBhvr>
                                    </p:animRot>
                                    <p:animRot by="240000">
                                      <p:cBhvr>
                                        <p:cTn id="14" dur="200" fill="hold">
                                          <p:stCondLst>
                                            <p:cond delay="400"/>
                                          </p:stCondLst>
                                        </p:cTn>
                                        <p:tgtEl>
                                          <p:spTgt spid="9224"/>
                                        </p:tgtEl>
                                        <p:attrNameLst>
                                          <p:attrName>r</p:attrName>
                                        </p:attrNameLst>
                                      </p:cBhvr>
                                    </p:animRot>
                                    <p:animRot by="-240000">
                                      <p:cBhvr>
                                        <p:cTn id="15" dur="200" fill="hold">
                                          <p:stCondLst>
                                            <p:cond delay="600"/>
                                          </p:stCondLst>
                                        </p:cTn>
                                        <p:tgtEl>
                                          <p:spTgt spid="9224"/>
                                        </p:tgtEl>
                                        <p:attrNameLst>
                                          <p:attrName>r</p:attrName>
                                        </p:attrNameLst>
                                      </p:cBhvr>
                                    </p:animRot>
                                    <p:animRot by="120000">
                                      <p:cBhvr>
                                        <p:cTn id="16" dur="200" fill="hold">
                                          <p:stCondLst>
                                            <p:cond delay="800"/>
                                          </p:stCondLst>
                                        </p:cTn>
                                        <p:tgtEl>
                                          <p:spTgt spid="922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226"/>
                                        </p:tgtEl>
                                        <p:attrNameLst>
                                          <p:attrName>r</p:attrName>
                                        </p:attrNameLst>
                                      </p:cBhvr>
                                    </p:animRot>
                                    <p:animRot by="-240000">
                                      <p:cBhvr>
                                        <p:cTn id="19" dur="200" fill="hold">
                                          <p:stCondLst>
                                            <p:cond delay="200"/>
                                          </p:stCondLst>
                                        </p:cTn>
                                        <p:tgtEl>
                                          <p:spTgt spid="9226"/>
                                        </p:tgtEl>
                                        <p:attrNameLst>
                                          <p:attrName>r</p:attrName>
                                        </p:attrNameLst>
                                      </p:cBhvr>
                                    </p:animRot>
                                    <p:animRot by="240000">
                                      <p:cBhvr>
                                        <p:cTn id="20" dur="200" fill="hold">
                                          <p:stCondLst>
                                            <p:cond delay="400"/>
                                          </p:stCondLst>
                                        </p:cTn>
                                        <p:tgtEl>
                                          <p:spTgt spid="9226"/>
                                        </p:tgtEl>
                                        <p:attrNameLst>
                                          <p:attrName>r</p:attrName>
                                        </p:attrNameLst>
                                      </p:cBhvr>
                                    </p:animRot>
                                    <p:animRot by="-240000">
                                      <p:cBhvr>
                                        <p:cTn id="21" dur="200" fill="hold">
                                          <p:stCondLst>
                                            <p:cond delay="600"/>
                                          </p:stCondLst>
                                        </p:cTn>
                                        <p:tgtEl>
                                          <p:spTgt spid="9226"/>
                                        </p:tgtEl>
                                        <p:attrNameLst>
                                          <p:attrName>r</p:attrName>
                                        </p:attrNameLst>
                                      </p:cBhvr>
                                    </p:animRot>
                                    <p:animRot by="120000">
                                      <p:cBhvr>
                                        <p:cTn id="22" dur="200" fill="hold">
                                          <p:stCondLst>
                                            <p:cond delay="800"/>
                                          </p:stCondLst>
                                        </p:cTn>
                                        <p:tgtEl>
                                          <p:spTgt spid="9226"/>
                                        </p:tgtEl>
                                        <p:attrNameLst>
                                          <p:attrName>r</p:attrName>
                                        </p:attrNameLst>
                                      </p:cBhvr>
                                    </p:animRot>
                                  </p:childTnLst>
                                </p:cTn>
                              </p:par>
                              <p:par>
                                <p:cTn id="23" presetID="1" presetClass="mediacall" presetSubtype="0" fill="hold" nodeType="withEffect">
                                  <p:stCondLst>
                                    <p:cond delay="0"/>
                                  </p:stCondLst>
                                  <p:childTnLst>
                                    <p:cmd type="call" cmd="playFrom(0.0)">
                                      <p:cBhvr>
                                        <p:cTn id="24" dur="3025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9222"/>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500"/>
                                  </p:stCondLst>
                                  <p:childTnLst>
                                    <p:animEffect transition="out" filter="fade">
                                      <p:cBhvr>
                                        <p:cTn id="29" dur="500"/>
                                        <p:tgtEl>
                                          <p:spTgt spid="9222"/>
                                        </p:tgtEl>
                                      </p:cBhvr>
                                    </p:animEffect>
                                    <p:set>
                                      <p:cBhvr>
                                        <p:cTn id="30" dur="1" fill="hold">
                                          <p:stCondLst>
                                            <p:cond delay="499"/>
                                          </p:stCondLst>
                                        </p:cTn>
                                        <p:tgtEl>
                                          <p:spTgt spid="922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5" name="chimes.wav"/>
                                        </p:tgtEl>
                                      </p:cMediaNode>
                                    </p:audio>
                                  </p:subTnLst>
                                </p:cTn>
                              </p:par>
                            </p:childTnLst>
                          </p:cTn>
                        </p:par>
                        <p:par>
                          <p:cTn id="31" fill="hold">
                            <p:stCondLst>
                              <p:cond delay="1000"/>
                            </p:stCondLst>
                            <p:childTnLst>
                              <p:par>
                                <p:cTn id="32" presetID="53" presetClass="entr" presetSubtype="16"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Effect transition="in" filter="fade">
                                      <p:cBhvr>
                                        <p:cTn id="36" dur="500"/>
                                        <p:tgtEl>
                                          <p:spTgt spid="6"/>
                                        </p:tgtEl>
                                      </p:cBhvr>
                                    </p:animEffect>
                                  </p:childTnLst>
                                </p:cTn>
                              </p:par>
                            </p:childTnLst>
                          </p:cTn>
                        </p:par>
                      </p:childTnLst>
                    </p:cTn>
                  </p:par>
                </p:childTnLst>
              </p:cTn>
              <p:nextCondLst>
                <p:cond evt="onClick" delay="0">
                  <p:tgtEl>
                    <p:spTgt spid="9222"/>
                  </p:tgtEl>
                </p:cond>
              </p:nextCondLst>
            </p:seq>
            <p:seq concurrent="1" nextAc="seek">
              <p:cTn id="37" restart="whenNotActive" fill="hold" evtFilter="cancelBubble" nodeType="interactiveSeq">
                <p:stCondLst>
                  <p:cond evt="onClick" delay="0">
                    <p:tgtEl>
                      <p:spTgt spid="9224"/>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500"/>
                                  </p:stCondLst>
                                  <p:childTnLst>
                                    <p:animEffect transition="out" filter="fade">
                                      <p:cBhvr>
                                        <p:cTn id="41" dur="500"/>
                                        <p:tgtEl>
                                          <p:spTgt spid="9224"/>
                                        </p:tgtEl>
                                      </p:cBhvr>
                                    </p:animEffect>
                                    <p:set>
                                      <p:cBhvr>
                                        <p:cTn id="42" dur="1" fill="hold">
                                          <p:stCondLst>
                                            <p:cond delay="499"/>
                                          </p:stCondLst>
                                        </p:cTn>
                                        <p:tgtEl>
                                          <p:spTgt spid="9224"/>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5" name="chimes.wav"/>
                                        </p:tgtEl>
                                      </p:cMediaNode>
                                    </p:audio>
                                  </p:subTnLst>
                                </p:cTn>
                              </p:par>
                            </p:childTnLst>
                          </p:cTn>
                        </p:par>
                        <p:par>
                          <p:cTn id="43" fill="hold">
                            <p:stCondLst>
                              <p:cond delay="1000"/>
                            </p:stCondLst>
                            <p:childTnLst>
                              <p:par>
                                <p:cTn id="44" presetID="53" presetClass="entr" presetSubtype="16"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p:val>
                                            <p:fltVal val="0"/>
                                          </p:val>
                                        </p:tav>
                                        <p:tav tm="100000">
                                          <p:val>
                                            <p:strVal val="#ppt_w"/>
                                          </p:val>
                                        </p:tav>
                                      </p:tavLst>
                                    </p:anim>
                                    <p:anim calcmode="lin" valueType="num">
                                      <p:cBhvr>
                                        <p:cTn id="47" dur="500" fill="hold"/>
                                        <p:tgtEl>
                                          <p:spTgt spid="12"/>
                                        </p:tgtEl>
                                        <p:attrNameLst>
                                          <p:attrName>ppt_h</p:attrName>
                                        </p:attrNameLst>
                                      </p:cBhvr>
                                      <p:tavLst>
                                        <p:tav tm="0">
                                          <p:val>
                                            <p:fltVal val="0"/>
                                          </p:val>
                                        </p:tav>
                                        <p:tav tm="100000">
                                          <p:val>
                                            <p:strVal val="#ppt_h"/>
                                          </p:val>
                                        </p:tav>
                                      </p:tavLst>
                                    </p:anim>
                                    <p:animEffect transition="in" filter="fade">
                                      <p:cBhvr>
                                        <p:cTn id="48" dur="500"/>
                                        <p:tgtEl>
                                          <p:spTgt spid="12"/>
                                        </p:tgtEl>
                                      </p:cBhvr>
                                    </p:animEffect>
                                  </p:childTnLst>
                                </p:cTn>
                              </p:par>
                              <p:par>
                                <p:cTn id="49" presetID="53" presetClass="entr" presetSubtype="16"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500" fill="hold"/>
                                        <p:tgtEl>
                                          <p:spTgt spid="13"/>
                                        </p:tgtEl>
                                        <p:attrNameLst>
                                          <p:attrName>ppt_w</p:attrName>
                                        </p:attrNameLst>
                                      </p:cBhvr>
                                      <p:tavLst>
                                        <p:tav tm="0">
                                          <p:val>
                                            <p:fltVal val="0"/>
                                          </p:val>
                                        </p:tav>
                                        <p:tav tm="100000">
                                          <p:val>
                                            <p:strVal val="#ppt_w"/>
                                          </p:val>
                                        </p:tav>
                                      </p:tavLst>
                                    </p:anim>
                                    <p:anim calcmode="lin" valueType="num">
                                      <p:cBhvr>
                                        <p:cTn id="52" dur="500" fill="hold"/>
                                        <p:tgtEl>
                                          <p:spTgt spid="13"/>
                                        </p:tgtEl>
                                        <p:attrNameLst>
                                          <p:attrName>ppt_h</p:attrName>
                                        </p:attrNameLst>
                                      </p:cBhvr>
                                      <p:tavLst>
                                        <p:tav tm="0">
                                          <p:val>
                                            <p:fltVal val="0"/>
                                          </p:val>
                                        </p:tav>
                                        <p:tav tm="100000">
                                          <p:val>
                                            <p:strVal val="#ppt_h"/>
                                          </p:val>
                                        </p:tav>
                                      </p:tavLst>
                                    </p:anim>
                                    <p:animEffect transition="in" filter="fade">
                                      <p:cBhvr>
                                        <p:cTn id="53" dur="500"/>
                                        <p:tgtEl>
                                          <p:spTgt spid="13"/>
                                        </p:tgtEl>
                                      </p:cBhvr>
                                    </p:animEffect>
                                  </p:childTnLst>
                                </p:cTn>
                              </p:par>
                            </p:childTnLst>
                          </p:cTn>
                        </p:par>
                      </p:childTnLst>
                    </p:cTn>
                  </p:par>
                </p:childTnLst>
              </p:cTn>
              <p:nextCondLst>
                <p:cond evt="onClick" delay="0">
                  <p:tgtEl>
                    <p:spTgt spid="9224"/>
                  </p:tgtEl>
                </p:cond>
              </p:nextCondLst>
            </p:seq>
            <p:seq concurrent="1" nextAc="seek">
              <p:cTn id="54" restart="whenNotActive" fill="hold" evtFilter="cancelBubble" nodeType="interactiveSeq">
                <p:stCondLst>
                  <p:cond evt="onClick" delay="0">
                    <p:tgtEl>
                      <p:spTgt spid="9226"/>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500"/>
                                  </p:stCondLst>
                                  <p:childTnLst>
                                    <p:animEffect transition="out" filter="fade">
                                      <p:cBhvr>
                                        <p:cTn id="58" dur="500"/>
                                        <p:tgtEl>
                                          <p:spTgt spid="9226"/>
                                        </p:tgtEl>
                                      </p:cBhvr>
                                    </p:animEffect>
                                    <p:set>
                                      <p:cBhvr>
                                        <p:cTn id="59" dur="1" fill="hold">
                                          <p:stCondLst>
                                            <p:cond delay="499"/>
                                          </p:stCondLst>
                                        </p:cTn>
                                        <p:tgtEl>
                                          <p:spTgt spid="922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5" name="chimes.wav"/>
                                        </p:tgtEl>
                                      </p:cMediaNode>
                                    </p:audio>
                                  </p:subTnLst>
                                </p:cTn>
                              </p:par>
                            </p:childTnLst>
                          </p:cTn>
                        </p:par>
                        <p:par>
                          <p:cTn id="60" fill="hold">
                            <p:stCondLst>
                              <p:cond delay="1000"/>
                            </p:stCondLst>
                            <p:childTnLst>
                              <p:par>
                                <p:cTn id="61" presetID="53" presetClass="entr" presetSubtype="16" fill="hold" nodeType="after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Effect transition="in" filter="fade">
                                      <p:cBhvr>
                                        <p:cTn id="65" dur="500"/>
                                        <p:tgtEl>
                                          <p:spTgt spid="15"/>
                                        </p:tgtEl>
                                      </p:cBhvr>
                                    </p:animEffect>
                                  </p:childTnLst>
                                </p:cTn>
                              </p:par>
                              <p:par>
                                <p:cTn id="66" presetID="53" presetClass="entr" presetSubtype="16" fill="hold" nodeType="withEffect">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cBhvr>
                                        <p:cTn id="68" dur="500" fill="hold"/>
                                        <p:tgtEl>
                                          <p:spTgt spid="16"/>
                                        </p:tgtEl>
                                        <p:attrNameLst>
                                          <p:attrName>ppt_w</p:attrName>
                                        </p:attrNameLst>
                                      </p:cBhvr>
                                      <p:tavLst>
                                        <p:tav tm="0">
                                          <p:val>
                                            <p:fltVal val="0"/>
                                          </p:val>
                                        </p:tav>
                                        <p:tav tm="100000">
                                          <p:val>
                                            <p:strVal val="#ppt_w"/>
                                          </p:val>
                                        </p:tav>
                                      </p:tavLst>
                                    </p:anim>
                                    <p:anim calcmode="lin" valueType="num">
                                      <p:cBhvr>
                                        <p:cTn id="69" dur="500" fill="hold"/>
                                        <p:tgtEl>
                                          <p:spTgt spid="16"/>
                                        </p:tgtEl>
                                        <p:attrNameLst>
                                          <p:attrName>ppt_h</p:attrName>
                                        </p:attrNameLst>
                                      </p:cBhvr>
                                      <p:tavLst>
                                        <p:tav tm="0">
                                          <p:val>
                                            <p:fltVal val="0"/>
                                          </p:val>
                                        </p:tav>
                                        <p:tav tm="100000">
                                          <p:val>
                                            <p:strVal val="#ppt_h"/>
                                          </p:val>
                                        </p:tav>
                                      </p:tavLst>
                                    </p:anim>
                                    <p:animEffect transition="in" filter="fade">
                                      <p:cBhvr>
                                        <p:cTn id="70" dur="500"/>
                                        <p:tgtEl>
                                          <p:spTgt spid="16"/>
                                        </p:tgtEl>
                                      </p:cBhvr>
                                    </p:animEffect>
                                  </p:childTnLst>
                                </p:cTn>
                              </p:par>
                              <p:par>
                                <p:cTn id="71" presetID="53" presetClass="entr" presetSubtype="16" fill="hold" nodeType="with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p:cTn id="73" dur="500" fill="hold"/>
                                        <p:tgtEl>
                                          <p:spTgt spid="17"/>
                                        </p:tgtEl>
                                        <p:attrNameLst>
                                          <p:attrName>ppt_w</p:attrName>
                                        </p:attrNameLst>
                                      </p:cBhvr>
                                      <p:tavLst>
                                        <p:tav tm="0">
                                          <p:val>
                                            <p:fltVal val="0"/>
                                          </p:val>
                                        </p:tav>
                                        <p:tav tm="100000">
                                          <p:val>
                                            <p:strVal val="#ppt_w"/>
                                          </p:val>
                                        </p:tav>
                                      </p:tavLst>
                                    </p:anim>
                                    <p:anim calcmode="lin" valueType="num">
                                      <p:cBhvr>
                                        <p:cTn id="74" dur="500" fill="hold"/>
                                        <p:tgtEl>
                                          <p:spTgt spid="17"/>
                                        </p:tgtEl>
                                        <p:attrNameLst>
                                          <p:attrName>ppt_h</p:attrName>
                                        </p:attrNameLst>
                                      </p:cBhvr>
                                      <p:tavLst>
                                        <p:tav tm="0">
                                          <p:val>
                                            <p:fltVal val="0"/>
                                          </p:val>
                                        </p:tav>
                                        <p:tav tm="100000">
                                          <p:val>
                                            <p:strVal val="#ppt_h"/>
                                          </p:val>
                                        </p:tav>
                                      </p:tavLst>
                                    </p:anim>
                                    <p:animEffect transition="in" filter="fade">
                                      <p:cBhvr>
                                        <p:cTn id="75" dur="500"/>
                                        <p:tgtEl>
                                          <p:spTgt spid="17"/>
                                        </p:tgtEl>
                                      </p:cBhvr>
                                    </p:animEffect>
                                  </p:childTnLst>
                                </p:cTn>
                              </p:par>
                            </p:childTnLst>
                          </p:cTn>
                        </p:par>
                      </p:childTnLst>
                    </p:cTn>
                  </p:par>
                </p:childTnLst>
              </p:cTn>
              <p:nextCondLst>
                <p:cond evt="onClick" delay="0">
                  <p:tgtEl>
                    <p:spTgt spid="9226"/>
                  </p:tgtEl>
                </p:cond>
              </p:nextCondLst>
            </p:seq>
            <p:audio>
              <p:cMediaNode vol="26415">
                <p:cTn id="76"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8000" contrast="18000"/>
                    </a14:imgEffect>
                  </a14:imgLayer>
                </a14:imgProps>
              </a:ext>
              <a:ext uri="{28A0092B-C50C-407E-A947-70E740481C1C}">
                <a14:useLocalDpi xmlns:a14="http://schemas.microsoft.com/office/drawing/2010/main" val="0"/>
              </a:ext>
            </a:extLst>
          </a:blip>
          <a:stretch>
            <a:fillRect/>
          </a:stretch>
        </p:blipFill>
        <p:spPr>
          <a:xfrm>
            <a:off x="15081" y="0"/>
            <a:ext cx="12161838" cy="6858000"/>
          </a:xfrm>
          <a:prstGeom prst="rect">
            <a:avLst/>
          </a:prstGeom>
        </p:spPr>
      </p:pic>
      <p:sp>
        <p:nvSpPr>
          <p:cNvPr id="3" name="Rectangle 2"/>
          <p:cNvSpPr/>
          <p:nvPr/>
        </p:nvSpPr>
        <p:spPr>
          <a:xfrm>
            <a:off x="1896233" y="5457806"/>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altLang="en-US" sz="4400" b="1" dirty="0">
                <a:latin typeface="UTM Cafeta" panose="02040603050506020204" pitchFamily="18" charset="0"/>
              </a:rPr>
              <a:t> C. </a:t>
            </a:r>
            <a:r>
              <a:rPr lang="en-US" altLang="en-US" sz="4400" b="1" dirty="0" err="1">
                <a:latin typeface="UTM Cafeta" panose="02040603050506020204" pitchFamily="18" charset="0"/>
              </a:rPr>
              <a:t>Tỏ</a:t>
            </a:r>
            <a:r>
              <a:rPr lang="en-US" altLang="en-US" sz="4400" b="1" dirty="0">
                <a:latin typeface="UTM Cafeta" panose="02040603050506020204" pitchFamily="18" charset="0"/>
              </a:rPr>
              <a:t> </a:t>
            </a:r>
            <a:r>
              <a:rPr lang="en-US" altLang="en-US" sz="4400" b="1" dirty="0" err="1">
                <a:latin typeface="UTM Cafeta" panose="02040603050506020204" pitchFamily="18" charset="0"/>
              </a:rPr>
              <a:t>thái</a:t>
            </a:r>
            <a:r>
              <a:rPr lang="en-US" altLang="en-US" sz="4400" b="1" dirty="0">
                <a:latin typeface="UTM Cafeta" panose="02040603050506020204" pitchFamily="18" charset="0"/>
              </a:rPr>
              <a:t> </a:t>
            </a:r>
            <a:r>
              <a:rPr lang="en-US" altLang="en-US" sz="4400" b="1" dirty="0" err="1">
                <a:latin typeface="UTM Cafeta" panose="02040603050506020204" pitchFamily="18" charset="0"/>
              </a:rPr>
              <a:t>độ</a:t>
            </a:r>
            <a:r>
              <a:rPr lang="en-US" altLang="en-US" sz="4400" b="1" dirty="0">
                <a:latin typeface="UTM Cafeta" panose="02040603050506020204" pitchFamily="18" charset="0"/>
              </a:rPr>
              <a:t>  </a:t>
            </a:r>
            <a:r>
              <a:rPr lang="en-US" altLang="en-US" sz="4400" b="1" dirty="0" err="1">
                <a:latin typeface="UTM Cafeta" panose="02040603050506020204" pitchFamily="18" charset="0"/>
              </a:rPr>
              <a:t>chê</a:t>
            </a:r>
            <a:r>
              <a:rPr lang="en-US" altLang="en-US" sz="4400" b="1" dirty="0">
                <a:latin typeface="UTM Cafeta" panose="02040603050506020204" pitchFamily="18" charset="0"/>
              </a:rPr>
              <a:t>.</a:t>
            </a:r>
          </a:p>
        </p:txBody>
      </p:sp>
      <p:sp>
        <p:nvSpPr>
          <p:cNvPr id="4" name="Rectangle 3"/>
          <p:cNvSpPr/>
          <p:nvPr/>
        </p:nvSpPr>
        <p:spPr>
          <a:xfrm>
            <a:off x="1888780" y="4215034"/>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altLang="en-US" sz="4400" b="1" dirty="0">
                <a:latin typeface="UTM Cafeta" panose="02040603050506020204" pitchFamily="18" charset="0"/>
              </a:rPr>
              <a:t> B.  </a:t>
            </a:r>
            <a:r>
              <a:rPr lang="en-US" altLang="en-US" sz="4400" b="1" dirty="0" err="1">
                <a:latin typeface="UTM Cafeta" panose="02040603050506020204" pitchFamily="18" charset="0"/>
              </a:rPr>
              <a:t>Khẳng</a:t>
            </a:r>
            <a:r>
              <a:rPr lang="en-US" altLang="en-US" sz="4400" b="1" dirty="0">
                <a:latin typeface="UTM Cafeta" panose="02040603050506020204" pitchFamily="18" charset="0"/>
              </a:rPr>
              <a:t> </a:t>
            </a:r>
            <a:r>
              <a:rPr lang="en-US" altLang="en-US" sz="4400" b="1" dirty="0" err="1">
                <a:latin typeface="UTM Cafeta" panose="02040603050506020204" pitchFamily="18" charset="0"/>
              </a:rPr>
              <a:t>định</a:t>
            </a:r>
            <a:r>
              <a:rPr lang="en-US" altLang="en-US" sz="4400" b="1" dirty="0">
                <a:latin typeface="UTM Cafeta" panose="02040603050506020204" pitchFamily="18" charset="0"/>
              </a:rPr>
              <a:t>, </a:t>
            </a:r>
            <a:r>
              <a:rPr lang="en-US" altLang="en-US" sz="4400" b="1" dirty="0" err="1">
                <a:latin typeface="UTM Cafeta" panose="02040603050506020204" pitchFamily="18" charset="0"/>
              </a:rPr>
              <a:t>phủ</a:t>
            </a:r>
            <a:r>
              <a:rPr lang="en-US" altLang="en-US" sz="4400" b="1" dirty="0">
                <a:latin typeface="UTM Cafeta" panose="02040603050506020204" pitchFamily="18" charset="0"/>
              </a:rPr>
              <a:t> </a:t>
            </a:r>
            <a:r>
              <a:rPr lang="en-US" altLang="en-US" sz="4400" b="1" dirty="0" err="1">
                <a:latin typeface="UTM Cafeta" panose="02040603050506020204" pitchFamily="18" charset="0"/>
              </a:rPr>
              <a:t>định</a:t>
            </a:r>
            <a:r>
              <a:rPr lang="en-US" altLang="en-US" sz="4400" b="1" dirty="0">
                <a:latin typeface="UTM Cafeta" panose="02040603050506020204" pitchFamily="18" charset="0"/>
              </a:rPr>
              <a:t>.</a:t>
            </a:r>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44539" y="5517745"/>
            <a:ext cx="798097" cy="782741"/>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73631" y="4298419"/>
            <a:ext cx="807556" cy="778352"/>
          </a:xfrm>
          <a:prstGeom prst="rect">
            <a:avLst/>
          </a:prstGeom>
        </p:spPr>
      </p:pic>
      <p:sp>
        <p:nvSpPr>
          <p:cNvPr id="7" name="Rectangle 6"/>
          <p:cNvSpPr/>
          <p:nvPr/>
        </p:nvSpPr>
        <p:spPr>
          <a:xfrm>
            <a:off x="1896233" y="2929846"/>
            <a:ext cx="8903384"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altLang="en-US" sz="4400" b="1" dirty="0">
                <a:latin typeface="UTM Tam Le" panose="02040603050506020204" pitchFamily="18" charset="0"/>
              </a:rPr>
              <a:t> </a:t>
            </a:r>
            <a:r>
              <a:rPr lang="en-US" altLang="en-US" sz="4400" b="1" dirty="0">
                <a:latin typeface="UTM Cafeta" panose="02040603050506020204" pitchFamily="18" charset="0"/>
              </a:rPr>
              <a:t>A. </a:t>
            </a:r>
            <a:r>
              <a:rPr lang="en-US" altLang="en-US" sz="4400" b="1" dirty="0" err="1">
                <a:latin typeface="UTM Cafeta" panose="02040603050506020204" pitchFamily="18" charset="0"/>
              </a:rPr>
              <a:t>Thể</a:t>
            </a:r>
            <a:r>
              <a:rPr lang="en-US" altLang="en-US" sz="4400" b="1" dirty="0">
                <a:latin typeface="UTM Cafeta" panose="02040603050506020204" pitchFamily="18" charset="0"/>
              </a:rPr>
              <a:t> </a:t>
            </a:r>
            <a:r>
              <a:rPr lang="en-US" altLang="en-US" sz="4400" b="1" dirty="0" err="1">
                <a:latin typeface="UTM Cafeta" panose="02040603050506020204" pitchFamily="18" charset="0"/>
              </a:rPr>
              <a:t>hiện</a:t>
            </a:r>
            <a:r>
              <a:rPr lang="en-US" altLang="en-US" sz="4400" b="1" dirty="0">
                <a:latin typeface="UTM Cafeta" panose="02040603050506020204" pitchFamily="18" charset="0"/>
              </a:rPr>
              <a:t> </a:t>
            </a:r>
            <a:r>
              <a:rPr lang="en-US" altLang="en-US" sz="4400" b="1" dirty="0" err="1">
                <a:latin typeface="UTM Cafeta" panose="02040603050506020204" pitchFamily="18" charset="0"/>
              </a:rPr>
              <a:t>yêu</a:t>
            </a:r>
            <a:r>
              <a:rPr lang="en-US" altLang="en-US" sz="4400" b="1" dirty="0">
                <a:latin typeface="UTM Cafeta" panose="02040603050506020204" pitchFamily="18" charset="0"/>
              </a:rPr>
              <a:t> </a:t>
            </a:r>
            <a:r>
              <a:rPr lang="en-US" altLang="en-US" sz="4400" b="1" dirty="0" err="1">
                <a:latin typeface="UTM Cafeta" panose="02040603050506020204" pitchFamily="18" charset="0"/>
              </a:rPr>
              <a:t>cầu</a:t>
            </a:r>
            <a:r>
              <a:rPr lang="en-US" altLang="en-US" sz="4400" b="1" dirty="0">
                <a:latin typeface="UTM Cafeta" panose="02040603050506020204" pitchFamily="18" charset="0"/>
              </a:rPr>
              <a:t>, </a:t>
            </a:r>
            <a:r>
              <a:rPr lang="en-US" altLang="en-US" sz="4400" b="1" dirty="0" err="1">
                <a:latin typeface="UTM Cafeta" panose="02040603050506020204" pitchFamily="18" charset="0"/>
              </a:rPr>
              <a:t>mong</a:t>
            </a:r>
            <a:r>
              <a:rPr lang="en-US" altLang="en-US" sz="4400" b="1" dirty="0">
                <a:latin typeface="UTM Cafeta" panose="02040603050506020204" pitchFamily="18" charset="0"/>
              </a:rPr>
              <a:t> </a:t>
            </a:r>
            <a:r>
              <a:rPr lang="en-US" altLang="en-US" sz="4400" b="1" dirty="0" err="1">
                <a:latin typeface="UTM Cafeta" panose="02040603050506020204" pitchFamily="18" charset="0"/>
              </a:rPr>
              <a:t>muốn</a:t>
            </a:r>
            <a:r>
              <a:rPr lang="en-US" altLang="en-US" sz="4400" b="1" dirty="0">
                <a:latin typeface="UTM Cafeta" panose="02040603050506020204" pitchFamily="18" charset="0"/>
              </a:rPr>
              <a:t> </a:t>
            </a:r>
          </a:p>
        </p:txBody>
      </p:sp>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73631" y="2991682"/>
            <a:ext cx="807556" cy="778352"/>
          </a:xfrm>
          <a:prstGeom prst="rect">
            <a:avLst/>
          </a:prstGeom>
        </p:spPr>
      </p:pic>
      <p:sp>
        <p:nvSpPr>
          <p:cNvPr id="9" name="Rectangle 8"/>
          <p:cNvSpPr/>
          <p:nvPr/>
        </p:nvSpPr>
        <p:spPr>
          <a:xfrm>
            <a:off x="200025" y="762000"/>
            <a:ext cx="11801475" cy="1477130"/>
          </a:xfrm>
          <a:prstGeom prst="rect">
            <a:avLst/>
          </a:prstGeom>
          <a:solidFill>
            <a:schemeClr val="accent6"/>
          </a:solidFill>
        </p:spPr>
        <p:txBody>
          <a:bodyPr wrap="square" lIns="121725" tIns="60862" rIns="121725" bIns="60862">
            <a:spAutoFit/>
          </a:bodyPr>
          <a:lstStyle/>
          <a:p>
            <a:r>
              <a:rPr lang="en-US" altLang="en-US" sz="4400" b="1" dirty="0">
                <a:latin typeface="UTM Cafeta" panose="02040603050506020204" pitchFamily="18" charset="0"/>
              </a:rPr>
              <a:t>Con </a:t>
            </a:r>
            <a:r>
              <a:rPr lang="en-US" altLang="en-US" sz="4400" b="1" dirty="0" err="1">
                <a:latin typeface="UTM Cafeta" panose="02040603050506020204" pitchFamily="18" charset="0"/>
              </a:rPr>
              <a:t>mèo</a:t>
            </a:r>
            <a:r>
              <a:rPr lang="en-US" altLang="en-US" sz="4400" b="1" dirty="0">
                <a:latin typeface="UTM Cafeta" panose="02040603050506020204" pitchFamily="18" charset="0"/>
              </a:rPr>
              <a:t> </a:t>
            </a:r>
            <a:r>
              <a:rPr lang="en-US" altLang="en-US" sz="4400" b="1" dirty="0" err="1">
                <a:latin typeface="UTM Cafeta" panose="02040603050506020204" pitchFamily="18" charset="0"/>
              </a:rPr>
              <a:t>nhà</a:t>
            </a:r>
            <a:r>
              <a:rPr lang="en-US" altLang="en-US" sz="4400" b="1" dirty="0">
                <a:latin typeface="UTM Cafeta" panose="02040603050506020204" pitchFamily="18" charset="0"/>
              </a:rPr>
              <a:t> </a:t>
            </a:r>
            <a:r>
              <a:rPr lang="en-US" altLang="en-US" sz="4400" b="1" dirty="0" err="1">
                <a:latin typeface="UTM Cafeta" panose="02040603050506020204" pitchFamily="18" charset="0"/>
              </a:rPr>
              <a:t>em</a:t>
            </a:r>
            <a:r>
              <a:rPr lang="en-US" altLang="en-US" sz="4400" b="1" dirty="0">
                <a:latin typeface="UTM Cafeta" panose="02040603050506020204" pitchFamily="18" charset="0"/>
              </a:rPr>
              <a:t> hay </a:t>
            </a:r>
            <a:r>
              <a:rPr lang="en-US" altLang="en-US" sz="4400" b="1" dirty="0" err="1">
                <a:latin typeface="UTM Cafeta" panose="02040603050506020204" pitchFamily="18" charset="0"/>
              </a:rPr>
              <a:t>ăn</a:t>
            </a:r>
            <a:r>
              <a:rPr lang="en-US" altLang="en-US" sz="4400" b="1" dirty="0">
                <a:latin typeface="UTM Cafeta" panose="02040603050506020204" pitchFamily="18" charset="0"/>
              </a:rPr>
              <a:t> </a:t>
            </a:r>
            <a:r>
              <a:rPr lang="en-US" altLang="en-US" sz="4400" b="1" dirty="0" err="1">
                <a:latin typeface="UTM Cafeta" panose="02040603050506020204" pitchFamily="18" charset="0"/>
              </a:rPr>
              <a:t>vụng</a:t>
            </a:r>
            <a:r>
              <a:rPr lang="en-US" altLang="en-US" sz="4400" b="1" dirty="0">
                <a:latin typeface="UTM Cafeta" panose="02040603050506020204" pitchFamily="18" charset="0"/>
              </a:rPr>
              <a:t>. </a:t>
            </a:r>
            <a:r>
              <a:rPr lang="en-US" altLang="en-US" sz="4400" b="1" dirty="0" err="1">
                <a:latin typeface="UTM Cafeta" panose="02040603050506020204" pitchFamily="18" charset="0"/>
              </a:rPr>
              <a:t>Em</a:t>
            </a:r>
            <a:r>
              <a:rPr lang="en-US" altLang="en-US" sz="4400" b="1" dirty="0">
                <a:latin typeface="UTM Cafeta" panose="02040603050506020204" pitchFamily="18" charset="0"/>
              </a:rPr>
              <a:t> </a:t>
            </a:r>
            <a:r>
              <a:rPr lang="en-US" altLang="en-US" sz="4400" b="1" dirty="0" err="1">
                <a:latin typeface="UTM Cafeta" panose="02040603050506020204" pitchFamily="18" charset="0"/>
              </a:rPr>
              <a:t>mắng</a:t>
            </a:r>
            <a:r>
              <a:rPr lang="en-US" altLang="en-US" sz="4400" b="1" dirty="0">
                <a:latin typeface="UTM Cafeta" panose="02040603050506020204" pitchFamily="18" charset="0"/>
              </a:rPr>
              <a:t> </a:t>
            </a:r>
            <a:r>
              <a:rPr lang="en-US" altLang="en-US" sz="4400" b="1" dirty="0" err="1">
                <a:latin typeface="UTM Cafeta" panose="02040603050506020204" pitchFamily="18" charset="0"/>
              </a:rPr>
              <a:t>nó</a:t>
            </a:r>
            <a:r>
              <a:rPr lang="en-US" altLang="en-US" sz="4400" b="1" dirty="0">
                <a:latin typeface="UTM Cafeta" panose="02040603050506020204" pitchFamily="18" charset="0"/>
              </a:rPr>
              <a:t>: </a:t>
            </a:r>
          </a:p>
          <a:p>
            <a:r>
              <a:rPr lang="en-US" altLang="en-US" sz="4400" b="1" dirty="0">
                <a:latin typeface="UTM Cafeta" panose="02040603050506020204" pitchFamily="18" charset="0"/>
              </a:rPr>
              <a:t>“ Sao </a:t>
            </a:r>
            <a:r>
              <a:rPr lang="en-US" altLang="en-US" sz="4400" b="1" dirty="0" err="1">
                <a:latin typeface="UTM Cafeta" panose="02040603050506020204" pitchFamily="18" charset="0"/>
              </a:rPr>
              <a:t>mày</a:t>
            </a:r>
            <a:r>
              <a:rPr lang="en-US" altLang="en-US" sz="4400" b="1" dirty="0">
                <a:latin typeface="UTM Cafeta" panose="02040603050506020204" pitchFamily="18" charset="0"/>
              </a:rPr>
              <a:t> </a:t>
            </a:r>
            <a:r>
              <a:rPr lang="en-US" altLang="en-US" sz="4400" b="1" dirty="0" err="1">
                <a:latin typeface="UTM Cafeta" panose="02040603050506020204" pitchFamily="18" charset="0"/>
              </a:rPr>
              <a:t>hư</a:t>
            </a:r>
            <a:r>
              <a:rPr lang="en-US" altLang="en-US" sz="4400" b="1" dirty="0">
                <a:latin typeface="UTM Cafeta" panose="02040603050506020204" pitchFamily="18" charset="0"/>
              </a:rPr>
              <a:t> </a:t>
            </a:r>
            <a:r>
              <a:rPr lang="en-US" altLang="en-US" sz="4400" b="1" dirty="0" err="1">
                <a:latin typeface="UTM Cafeta" panose="02040603050506020204" pitchFamily="18" charset="0"/>
              </a:rPr>
              <a:t>thế</a:t>
            </a:r>
            <a:r>
              <a:rPr lang="en-US" altLang="en-US" sz="4400" b="1" dirty="0">
                <a:latin typeface="UTM Cafeta" panose="02040603050506020204" pitchFamily="18" charset="0"/>
              </a:rPr>
              <a:t>?”</a:t>
            </a:r>
          </a:p>
        </p:txBody>
      </p:sp>
      <p:pic>
        <p:nvPicPr>
          <p:cNvPr id="2" name="Picture 6" descr="Free Christmas Present Boxes, Download Free Christmas Present Boxes png  images, Free ClipArts on Clipart Library">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974639" y="39749"/>
            <a:ext cx="1202281" cy="911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489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strVal val="#ppt_w*0.70"/>
                                          </p:val>
                                        </p:tav>
                                        <p:tav tm="100000">
                                          <p:val>
                                            <p:strVal val="#ppt_w"/>
                                          </p:val>
                                        </p:tav>
                                      </p:tavLst>
                                    </p:anim>
                                    <p:anim calcmode="lin" valueType="num">
                                      <p:cBhvr>
                                        <p:cTn id="22" dur="1000" fill="hold"/>
                                        <p:tgtEl>
                                          <p:spTgt spid="4"/>
                                        </p:tgtEl>
                                        <p:attrNameLst>
                                          <p:attrName>ppt_h</p:attrName>
                                        </p:attrNameLst>
                                      </p:cBhvr>
                                      <p:tavLst>
                                        <p:tav tm="0">
                                          <p:val>
                                            <p:strVal val="#ppt_h"/>
                                          </p:val>
                                        </p:tav>
                                        <p:tav tm="100000">
                                          <p:val>
                                            <p:strVal val="#ppt_h"/>
                                          </p:val>
                                        </p:tav>
                                      </p:tavLst>
                                    </p:anim>
                                    <p:animEffect transition="in" filter="fade">
                                      <p:cBhvr>
                                        <p:cTn id="23" dur="1000"/>
                                        <p:tgtEl>
                                          <p:spTgt spid="4"/>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ppt_w</p:attrName>
                                        </p:attrNameLst>
                                      </p:cBhvr>
                                      <p:tavLst>
                                        <p:tav tm="0">
                                          <p:val>
                                            <p:strVal val="#ppt_w*0.70"/>
                                          </p:val>
                                        </p:tav>
                                        <p:tav tm="100000">
                                          <p:val>
                                            <p:strVal val="#ppt_w"/>
                                          </p:val>
                                        </p:tav>
                                      </p:tavLst>
                                    </p:anim>
                                    <p:anim calcmode="lin" valueType="num">
                                      <p:cBhvr>
                                        <p:cTn id="27" dur="1000" fill="hold"/>
                                        <p:tgtEl>
                                          <p:spTgt spid="7"/>
                                        </p:tgtEl>
                                        <p:attrNameLst>
                                          <p:attrName>ppt_h</p:attrName>
                                        </p:attrNameLst>
                                      </p:cBhvr>
                                      <p:tavLst>
                                        <p:tav tm="0">
                                          <p:val>
                                            <p:strVal val="#ppt_h"/>
                                          </p:val>
                                        </p:tav>
                                        <p:tav tm="100000">
                                          <p:val>
                                            <p:strVal val="#ppt_h"/>
                                          </p:val>
                                        </p:tav>
                                      </p:tavLst>
                                    </p:anim>
                                    <p:animEffect transition="in" filter="fade">
                                      <p:cBhvr>
                                        <p:cTn id="2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withEffect">
                                  <p:stCondLst>
                                    <p:cond delay="0"/>
                                  </p:stCondLst>
                                  <p:childTnLst>
                                    <p:animClr clrSpc="rgb" dir="cw">
                                      <p:cBhvr>
                                        <p:cTn id="33" dur="250" fill="hold"/>
                                        <p:tgtEl>
                                          <p:spTgt spid="3"/>
                                        </p:tgtEl>
                                        <p:attrNameLst>
                                          <p:attrName>fillcolor</p:attrName>
                                        </p:attrNameLst>
                                      </p:cBhvr>
                                      <p:to>
                                        <a:schemeClr val="bg2"/>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par>
                                <p:cTn id="36" presetID="1" presetClass="emph" presetSubtype="2" fill="hold" nodeType="withEffect">
                                  <p:stCondLst>
                                    <p:cond delay="500"/>
                                  </p:stCondLst>
                                  <p:childTnLst>
                                    <p:animClr clrSpc="rgb" dir="cw">
                                      <p:cBhvr>
                                        <p:cTn id="37" dur="250" fill="hold"/>
                                        <p:tgtEl>
                                          <p:spTgt spid="3"/>
                                        </p:tgtEl>
                                        <p:attrNameLst>
                                          <p:attrName>fillcolor</p:attrName>
                                        </p:attrNameLst>
                                      </p:cBhvr>
                                      <p:to>
                                        <a:srgbClr val="FFFF00"/>
                                      </p:to>
                                    </p:animClr>
                                    <p:set>
                                      <p:cBhvr>
                                        <p:cTn id="38" dur="250" fill="hold"/>
                                        <p:tgtEl>
                                          <p:spTgt spid="3"/>
                                        </p:tgtEl>
                                        <p:attrNameLst>
                                          <p:attrName>fill.type</p:attrName>
                                        </p:attrNameLst>
                                      </p:cBhvr>
                                      <p:to>
                                        <p:strVal val="solid"/>
                                      </p:to>
                                    </p:set>
                                    <p:set>
                                      <p:cBhvr>
                                        <p:cTn id="39" dur="250" fill="hold"/>
                                        <p:tgtEl>
                                          <p:spTgt spid="3"/>
                                        </p:tgtEl>
                                        <p:attrNameLst>
                                          <p:attrName>fill.on</p:attrName>
                                        </p:attrNameLst>
                                      </p:cBhvr>
                                      <p:to>
                                        <p:strVal val="true"/>
                                      </p:to>
                                    </p:set>
                                  </p:childTnLst>
                                </p:cTn>
                              </p:par>
                              <p:par>
                                <p:cTn id="40" presetID="23" presetClass="entr" presetSubtype="32" fill="hold" nodeType="withEffect">
                                  <p:stCondLst>
                                    <p:cond delay="500"/>
                                  </p:stCondLst>
                                  <p:childTnLst>
                                    <p:set>
                                      <p:cBhvr>
                                        <p:cTn id="41" dur="1" fill="hold">
                                          <p:stCondLst>
                                            <p:cond delay="0"/>
                                          </p:stCondLst>
                                        </p:cTn>
                                        <p:tgtEl>
                                          <p:spTgt spid="5"/>
                                        </p:tgtEl>
                                        <p:attrNameLst>
                                          <p:attrName>style.visibility</p:attrName>
                                        </p:attrNameLst>
                                      </p:cBhvr>
                                      <p:to>
                                        <p:strVal val="visible"/>
                                      </p:to>
                                    </p:set>
                                    <p:anim calcmode="lin" valueType="num">
                                      <p:cBhvr>
                                        <p:cTn id="42" dur="250" fill="hold"/>
                                        <p:tgtEl>
                                          <p:spTgt spid="5"/>
                                        </p:tgtEl>
                                        <p:attrNameLst>
                                          <p:attrName>ppt_w</p:attrName>
                                        </p:attrNameLst>
                                      </p:cBhvr>
                                      <p:tavLst>
                                        <p:tav tm="0">
                                          <p:val>
                                            <p:strVal val="4*#ppt_w"/>
                                          </p:val>
                                        </p:tav>
                                        <p:tav tm="100000">
                                          <p:val>
                                            <p:strVal val="#ppt_w"/>
                                          </p:val>
                                        </p:tav>
                                      </p:tavLst>
                                    </p:anim>
                                    <p:anim calcmode="lin" valueType="num">
                                      <p:cBhvr>
                                        <p:cTn id="43"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3"/>
                  </p:tgtEl>
                </p:cond>
              </p:nextCondLst>
            </p:seq>
            <p:seq concurrent="1" nextAc="seek">
              <p:cTn id="44" restart="whenNotActive" fill="hold" evtFilter="cancelBubble" nodeType="interactiveSeq">
                <p:stCondLst>
                  <p:cond evt="onClick" delay="0">
                    <p:tgtEl>
                      <p:spTgt spid="4"/>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withEffect">
                                  <p:stCondLst>
                                    <p:cond delay="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1" presetClass="emph" presetSubtype="2" fill="hold" nodeType="withEffect">
                                  <p:stCondLst>
                                    <p:cond delay="500"/>
                                  </p:stCondLst>
                                  <p:childTnLst>
                                    <p:animClr clrSpc="rgb" dir="cw">
                                      <p:cBhvr>
                                        <p:cTn id="52" dur="250" fill="hold"/>
                                        <p:tgtEl>
                                          <p:spTgt spid="4"/>
                                        </p:tgtEl>
                                        <p:attrNameLst>
                                          <p:attrName>fillcolor</p:attrName>
                                        </p:attrNameLst>
                                      </p:cBhvr>
                                      <p:to>
                                        <a:schemeClr val="accent1"/>
                                      </p:to>
                                    </p:animClr>
                                    <p:set>
                                      <p:cBhvr>
                                        <p:cTn id="53" dur="250" fill="hold"/>
                                        <p:tgtEl>
                                          <p:spTgt spid="4"/>
                                        </p:tgtEl>
                                        <p:attrNameLst>
                                          <p:attrName>fill.type</p:attrName>
                                        </p:attrNameLst>
                                      </p:cBhvr>
                                      <p:to>
                                        <p:strVal val="solid"/>
                                      </p:to>
                                    </p:set>
                                    <p:set>
                                      <p:cBhvr>
                                        <p:cTn id="54" dur="250" fill="hold"/>
                                        <p:tgtEl>
                                          <p:spTgt spid="4"/>
                                        </p:tgtEl>
                                        <p:attrNameLst>
                                          <p:attrName>fill.on</p:attrName>
                                        </p:attrNameLst>
                                      </p:cBhvr>
                                      <p:to>
                                        <p:strVal val="true"/>
                                      </p:to>
                                    </p:set>
                                  </p:childTnLst>
                                </p:cTn>
                              </p:par>
                              <p:par>
                                <p:cTn id="55" presetID="23" presetClass="entr" presetSubtype="32" fill="hold" nodeType="withEffect">
                                  <p:stCondLst>
                                    <p:cond delay="500"/>
                                  </p:stCondLst>
                                  <p:childTnLst>
                                    <p:set>
                                      <p:cBhvr>
                                        <p:cTn id="56" dur="1" fill="hold">
                                          <p:stCondLst>
                                            <p:cond delay="0"/>
                                          </p:stCondLst>
                                        </p:cTn>
                                        <p:tgtEl>
                                          <p:spTgt spid="6"/>
                                        </p:tgtEl>
                                        <p:attrNameLst>
                                          <p:attrName>style.visibility</p:attrName>
                                        </p:attrNameLst>
                                      </p:cBhvr>
                                      <p:to>
                                        <p:strVal val="visible"/>
                                      </p:to>
                                    </p:set>
                                    <p:anim calcmode="lin" valueType="num">
                                      <p:cBhvr>
                                        <p:cTn id="57" dur="250" fill="hold"/>
                                        <p:tgtEl>
                                          <p:spTgt spid="6"/>
                                        </p:tgtEl>
                                        <p:attrNameLst>
                                          <p:attrName>ppt_w</p:attrName>
                                        </p:attrNameLst>
                                      </p:cBhvr>
                                      <p:tavLst>
                                        <p:tav tm="0">
                                          <p:val>
                                            <p:strVal val="4*#ppt_w"/>
                                          </p:val>
                                        </p:tav>
                                        <p:tav tm="100000">
                                          <p:val>
                                            <p:strVal val="#ppt_w"/>
                                          </p:val>
                                        </p:tav>
                                      </p:tavLst>
                                    </p:anim>
                                    <p:anim calcmode="lin" valueType="num">
                                      <p:cBhvr>
                                        <p:cTn id="58"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
                  </p:tgtEl>
                </p:cond>
              </p:nextCondLst>
            </p:seq>
            <p:seq concurrent="1" nextAc="seek">
              <p:cTn id="59" restart="whenNotActive" fill="hold" evtFilter="cancelBubble" nodeType="interactiveSeq">
                <p:stCondLst>
                  <p:cond evt="onClick" delay="0">
                    <p:tgtEl>
                      <p:spTgt spid="7"/>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withEffect">
                                  <p:stCondLst>
                                    <p:cond delay="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1" presetClass="emph" presetSubtype="2" fill="hold" nodeType="withEffect">
                                  <p:stCondLst>
                                    <p:cond delay="500"/>
                                  </p:stCondLst>
                                  <p:childTnLst>
                                    <p:animClr clrSpc="rgb" dir="cw">
                                      <p:cBhvr>
                                        <p:cTn id="67" dur="250" fill="hold"/>
                                        <p:tgtEl>
                                          <p:spTgt spid="7"/>
                                        </p:tgtEl>
                                        <p:attrNameLst>
                                          <p:attrName>fillcolor</p:attrName>
                                        </p:attrNameLst>
                                      </p:cBhvr>
                                      <p:to>
                                        <a:schemeClr val="accent1"/>
                                      </p:to>
                                    </p:animClr>
                                    <p:set>
                                      <p:cBhvr>
                                        <p:cTn id="68" dur="250" fill="hold"/>
                                        <p:tgtEl>
                                          <p:spTgt spid="7"/>
                                        </p:tgtEl>
                                        <p:attrNameLst>
                                          <p:attrName>fill.type</p:attrName>
                                        </p:attrNameLst>
                                      </p:cBhvr>
                                      <p:to>
                                        <p:strVal val="solid"/>
                                      </p:to>
                                    </p:set>
                                    <p:set>
                                      <p:cBhvr>
                                        <p:cTn id="69" dur="250" fill="hold"/>
                                        <p:tgtEl>
                                          <p:spTgt spid="7"/>
                                        </p:tgtEl>
                                        <p:attrNameLst>
                                          <p:attrName>fill.on</p:attrName>
                                        </p:attrNameLst>
                                      </p:cBhvr>
                                      <p:to>
                                        <p:strVal val="true"/>
                                      </p:to>
                                    </p:set>
                                  </p:childTnLst>
                                </p:cTn>
                              </p:par>
                              <p:par>
                                <p:cTn id="70" presetID="23" presetClass="entr" presetSubtype="32" fill="hold" nodeType="withEffect">
                                  <p:stCondLst>
                                    <p:cond delay="500"/>
                                  </p:stCondLst>
                                  <p:childTnLst>
                                    <p:set>
                                      <p:cBhvr>
                                        <p:cTn id="71" dur="1" fill="hold">
                                          <p:stCondLst>
                                            <p:cond delay="0"/>
                                          </p:stCondLst>
                                        </p:cTn>
                                        <p:tgtEl>
                                          <p:spTgt spid="8"/>
                                        </p:tgtEl>
                                        <p:attrNameLst>
                                          <p:attrName>style.visibility</p:attrName>
                                        </p:attrNameLst>
                                      </p:cBhvr>
                                      <p:to>
                                        <p:strVal val="visible"/>
                                      </p:to>
                                    </p:set>
                                    <p:anim calcmode="lin" valueType="num">
                                      <p:cBhvr>
                                        <p:cTn id="72" dur="250" fill="hold"/>
                                        <p:tgtEl>
                                          <p:spTgt spid="8"/>
                                        </p:tgtEl>
                                        <p:attrNameLst>
                                          <p:attrName>ppt_w</p:attrName>
                                        </p:attrNameLst>
                                      </p:cBhvr>
                                      <p:tavLst>
                                        <p:tav tm="0">
                                          <p:val>
                                            <p:strVal val="4*#ppt_w"/>
                                          </p:val>
                                        </p:tav>
                                        <p:tav tm="100000">
                                          <p:val>
                                            <p:strVal val="#ppt_w"/>
                                          </p:val>
                                        </p:tav>
                                      </p:tavLst>
                                    </p:anim>
                                    <p:anim calcmode="lin" valueType="num">
                                      <p:cBhvr>
                                        <p:cTn id="73"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
        <p:cNvGrpSpPr/>
        <p:nvPr/>
      </p:nvGrpSpPr>
      <p:grpSpPr>
        <a:xfrm>
          <a:off x="0" y="0"/>
          <a:ext cx="0" cy="0"/>
          <a:chOff x="0" y="0"/>
          <a:chExt cx="0" cy="0"/>
        </a:xfrm>
      </p:grpSpPr>
      <p:pic>
        <p:nvPicPr>
          <p:cNvPr id="31" name="图片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3" name="图片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5400" y="228600"/>
            <a:ext cx="9372600" cy="6725474"/>
          </a:xfrm>
          <a:prstGeom prst="rect">
            <a:avLst/>
          </a:prstGeom>
        </p:spPr>
      </p:pic>
      <p:pic>
        <p:nvPicPr>
          <p:cNvPr id="34" name="图片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91954" y="2409465"/>
            <a:ext cx="3280691" cy="3146785"/>
          </a:xfrm>
          <a:prstGeom prst="rect">
            <a:avLst/>
          </a:prstGeom>
        </p:spPr>
      </p:pic>
      <p:pic>
        <p:nvPicPr>
          <p:cNvPr id="35" name="图片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1055" y="5298752"/>
            <a:ext cx="1925303" cy="1327150"/>
          </a:xfrm>
          <a:prstGeom prst="rect">
            <a:avLst/>
          </a:prstGeom>
        </p:spPr>
      </p:pic>
      <p:pic>
        <p:nvPicPr>
          <p:cNvPr id="36" name="图片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27054" y="4155751"/>
            <a:ext cx="3860800" cy="2286000"/>
          </a:xfrm>
          <a:prstGeom prst="rect">
            <a:avLst/>
          </a:prstGeom>
        </p:spPr>
      </p:pic>
      <p:pic>
        <p:nvPicPr>
          <p:cNvPr id="45" name="图片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2698"/>
            <a:ext cx="12192000" cy="4813300"/>
          </a:xfrm>
          <a:prstGeom prst="rect">
            <a:avLst/>
          </a:prstGeom>
        </p:spPr>
      </p:pic>
      <p:pic>
        <p:nvPicPr>
          <p:cNvPr id="46" name="图片 2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7854" y="-2611921"/>
            <a:ext cx="12192000" cy="6858000"/>
          </a:xfrm>
          <a:prstGeom prst="rect">
            <a:avLst/>
          </a:prstGeom>
        </p:spPr>
      </p:pic>
      <p:pic>
        <p:nvPicPr>
          <p:cNvPr id="47"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83454" y="4478177"/>
            <a:ext cx="3860800" cy="2286000"/>
          </a:xfrm>
          <a:prstGeom prst="rect">
            <a:avLst/>
          </a:prstGeom>
        </p:spPr>
      </p:pic>
      <p:sp>
        <p:nvSpPr>
          <p:cNvPr id="48" name="Rounded Rectangle 47"/>
          <p:cNvSpPr/>
          <p:nvPr/>
        </p:nvSpPr>
        <p:spPr>
          <a:xfrm>
            <a:off x="685800" y="533400"/>
            <a:ext cx="10500626" cy="5554012"/>
          </a:xfrm>
          <a:prstGeom prst="roundRect">
            <a:avLst/>
          </a:prstGeom>
          <a:gradFill>
            <a:gsLst>
              <a:gs pos="100000">
                <a:srgbClr val="68B0B7">
                  <a:alpha val="35000"/>
                  <a:lumMod val="99000"/>
                </a:srgbClr>
              </a:gs>
              <a:gs pos="100000">
                <a:schemeClr val="accent1">
                  <a:lumMod val="45000"/>
                  <a:lumOff val="55000"/>
                </a:schemeClr>
              </a:gs>
              <a:gs pos="0">
                <a:schemeClr val="accent1">
                  <a:lumMod val="45000"/>
                  <a:lumOff val="55000"/>
                  <a:alpha val="49000"/>
                </a:schemeClr>
              </a:gs>
              <a:gs pos="100000">
                <a:schemeClr val="accent1">
                  <a:lumMod val="30000"/>
                  <a:lumOff val="70000"/>
                </a:schemeClr>
              </a:gs>
            </a:gsLst>
            <a:lin ang="54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Bahnschrift SemiBold Condensed" panose="020B0502040204020203" pitchFamily="34" charset="0"/>
            </a:endParaRPr>
          </a:p>
        </p:txBody>
      </p:sp>
      <p:sp>
        <p:nvSpPr>
          <p:cNvPr id="53" name="文本框 2">
            <a:extLst>
              <a:ext uri="{FF2B5EF4-FFF2-40B4-BE49-F238E27FC236}">
                <a16:creationId xmlns:a16="http://schemas.microsoft.com/office/drawing/2014/main" id="{37BF8F64-C00C-4C4B-AB1C-865F1DDC9CA2}"/>
              </a:ext>
            </a:extLst>
          </p:cNvPr>
          <p:cNvSpPr txBox="1"/>
          <p:nvPr/>
        </p:nvSpPr>
        <p:spPr bwMode="auto">
          <a:xfrm>
            <a:off x="2973904" y="623469"/>
            <a:ext cx="5676693" cy="923330"/>
          </a:xfrm>
          <a:prstGeom prst="rect">
            <a:avLst/>
          </a:prstGeom>
          <a:noFill/>
        </p:spPr>
        <p:txBody>
          <a:bodyPr wrap="square">
            <a:spAutoFit/>
            <a:scene3d>
              <a:camera prst="orthographicFront"/>
              <a:lightRig rig="threePt" dir="t"/>
            </a:scene3d>
            <a:sp3d extrusionH="57150" contourW="12700">
              <a:bevelT h="25400" prst="softRound"/>
            </a:sp3d>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dist" eaLnBrk="1" fontAlgn="auto" hangingPunct="1">
              <a:spcBef>
                <a:spcPts val="0"/>
              </a:spcBef>
              <a:spcAft>
                <a:spcPts val="0"/>
              </a:spcAft>
              <a:defRPr/>
            </a:pPr>
            <a:r>
              <a:rPr lang="en-US" altLang="zh-CN" sz="5400" dirty="0">
                <a:ln>
                  <a:solidFill>
                    <a:schemeClr val="bg1"/>
                  </a:solidFill>
                </a:ln>
                <a:solidFill>
                  <a:srgbClr val="FFC000"/>
                </a:solidFill>
                <a:latin typeface="UTM Alba Matter" panose="02040603050506020204" pitchFamily="18" charset="0"/>
                <a:ea typeface="百变马丁" panose="02010601030101010101" pitchFamily="2" charset="-122"/>
              </a:rPr>
              <a:t>YÊU CẦU CẦN ĐẠT</a:t>
            </a:r>
            <a:endParaRPr lang="zh-CN" altLang="en-US" sz="5400" dirty="0">
              <a:ln>
                <a:solidFill>
                  <a:schemeClr val="bg1"/>
                </a:solidFill>
              </a:ln>
              <a:solidFill>
                <a:srgbClr val="FFC000"/>
              </a:solidFill>
              <a:latin typeface="UTM Alba Matter" panose="02040603050506020204" pitchFamily="18" charset="0"/>
              <a:ea typeface="百变马丁" panose="02010601030101010101" pitchFamily="2" charset="-122"/>
            </a:endParaRPr>
          </a:p>
        </p:txBody>
      </p:sp>
      <p:sp>
        <p:nvSpPr>
          <p:cNvPr id="54" name="Rectangle 53"/>
          <p:cNvSpPr/>
          <p:nvPr/>
        </p:nvSpPr>
        <p:spPr>
          <a:xfrm>
            <a:off x="1447800" y="1300234"/>
            <a:ext cx="9220200" cy="4154984"/>
          </a:xfrm>
          <a:prstGeom prst="rect">
            <a:avLst/>
          </a:prstGeom>
        </p:spPr>
        <p:txBody>
          <a:bodyPr wrap="square">
            <a:spAutoFit/>
          </a:bodyPr>
          <a:lstStyle/>
          <a:p>
            <a:pPr algn="just"/>
            <a:r>
              <a:rPr lang="nl-NL" sz="2400" b="1" dirty="0">
                <a:latin typeface="Cambria" panose="02040503050406030204" pitchFamily="18" charset="0"/>
                <a:ea typeface="Cambria" panose="02040503050406030204" pitchFamily="18" charset="0"/>
              </a:rPr>
              <a:t>1. Kiến thức</a:t>
            </a:r>
            <a:endParaRPr lang="en-US" sz="2400" dirty="0">
              <a:latin typeface="Cambria" panose="02040503050406030204" pitchFamily="18" charset="0"/>
              <a:ea typeface="Cambria" panose="02040503050406030204" pitchFamily="18" charset="0"/>
            </a:endParaRPr>
          </a:p>
          <a:p>
            <a:pPr algn="just"/>
            <a:r>
              <a:rPr lang="nl-NL" sz="2400" dirty="0">
                <a:solidFill>
                  <a:srgbClr val="000000"/>
                </a:solidFill>
                <a:latin typeface="Cambria" panose="02040503050406030204" pitchFamily="18" charset="0"/>
                <a:ea typeface="Cambria" panose="02040503050406030204" pitchFamily="18" charset="0"/>
              </a:rPr>
              <a:t>- Biết được một số tác dụng phụ của câu hỏi (ND Ghi nhớ).</a:t>
            </a:r>
            <a:endParaRPr lang="en-US" sz="2400" dirty="0">
              <a:latin typeface="Cambria" panose="02040503050406030204" pitchFamily="18" charset="0"/>
              <a:ea typeface="Cambria" panose="02040503050406030204" pitchFamily="18" charset="0"/>
            </a:endParaRPr>
          </a:p>
          <a:p>
            <a:pPr algn="just"/>
            <a:r>
              <a:rPr lang="nl-NL" sz="2400" b="1" dirty="0">
                <a:latin typeface="Cambria" panose="02040503050406030204" pitchFamily="18" charset="0"/>
                <a:ea typeface="Cambria" panose="02040503050406030204" pitchFamily="18" charset="0"/>
              </a:rPr>
              <a:t>2. Kĩ năng</a:t>
            </a:r>
            <a:endParaRPr lang="en-US" sz="2400" dirty="0">
              <a:latin typeface="Cambria" panose="02040503050406030204" pitchFamily="18" charset="0"/>
              <a:ea typeface="Cambria" panose="02040503050406030204" pitchFamily="18" charset="0"/>
            </a:endParaRPr>
          </a:p>
          <a:p>
            <a:pPr algn="just">
              <a:tabLst>
                <a:tab pos="-152400" algn="l"/>
              </a:tabLst>
            </a:pPr>
            <a:r>
              <a:rPr lang="nl-NL" sz="2400" dirty="0">
                <a:solidFill>
                  <a:srgbClr val="000000"/>
                </a:solidFill>
                <a:latin typeface="Cambria" panose="02040503050406030204" pitchFamily="18" charset="0"/>
                <a:ea typeface="Cambria" panose="02040503050406030204" pitchFamily="18" charset="0"/>
              </a:rPr>
              <a:t>- Nhận biết được tác dụng của câu hỏi (BT1); bước đầu biết dùng CH để thể hiện thái độ khen, chê, sự khẳng định, phủ định hoặc yêu cầu, mong muốn trong những tình huống cụ thể (BT2, mục III).</a:t>
            </a:r>
            <a:r>
              <a:rPr lang="nl-NL" sz="2400" dirty="0">
                <a:latin typeface="Cambria" panose="02040503050406030204" pitchFamily="18" charset="0"/>
                <a:ea typeface="Cambria" panose="02040503050406030204" pitchFamily="18" charset="0"/>
              </a:rPr>
              <a:t> </a:t>
            </a:r>
            <a:endParaRPr lang="en-US" sz="2400" dirty="0">
              <a:latin typeface="Cambria" panose="02040503050406030204" pitchFamily="18" charset="0"/>
              <a:ea typeface="Cambria" panose="02040503050406030204" pitchFamily="18" charset="0"/>
            </a:endParaRPr>
          </a:p>
          <a:p>
            <a:pPr algn="just"/>
            <a:r>
              <a:rPr lang="nl-NL" sz="2400" b="1" dirty="0">
                <a:latin typeface="Cambria" panose="02040503050406030204" pitchFamily="18" charset="0"/>
                <a:ea typeface="Cambria" panose="02040503050406030204" pitchFamily="18" charset="0"/>
              </a:rPr>
              <a:t>3. Thái độ</a:t>
            </a:r>
            <a:endParaRPr lang="en-US" sz="2400" dirty="0">
              <a:latin typeface="Cambria" panose="02040503050406030204" pitchFamily="18" charset="0"/>
              <a:ea typeface="Cambria" panose="02040503050406030204" pitchFamily="18" charset="0"/>
            </a:endParaRPr>
          </a:p>
          <a:p>
            <a:pPr algn="just"/>
            <a:r>
              <a:rPr lang="nl-NL"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Thể hiện thái độ lịch sự trong giao tiếp</a:t>
            </a:r>
            <a:endParaRPr lang="en-US" sz="2400" dirty="0">
              <a:latin typeface="Cambria" panose="02040503050406030204" pitchFamily="18" charset="0"/>
              <a:ea typeface="Cambria" panose="02040503050406030204" pitchFamily="18" charset="0"/>
            </a:endParaRPr>
          </a:p>
          <a:p>
            <a:pPr algn="just"/>
            <a:r>
              <a:rPr lang="nl-NL" sz="2400" b="1" dirty="0">
                <a:latin typeface="Cambria" panose="02040503050406030204" pitchFamily="18" charset="0"/>
                <a:ea typeface="Cambria" panose="02040503050406030204" pitchFamily="18" charset="0"/>
              </a:rPr>
              <a:t>4. Góp phần phát triển các năng lực</a:t>
            </a:r>
            <a:endParaRPr lang="en-US" sz="2400" dirty="0">
              <a:latin typeface="Cambria" panose="02040503050406030204" pitchFamily="18" charset="0"/>
              <a:ea typeface="Cambria" panose="02040503050406030204" pitchFamily="18" charset="0"/>
            </a:endParaRPr>
          </a:p>
          <a:p>
            <a:pPr algn="just"/>
            <a:r>
              <a:rPr lang="nl-NL" sz="2400" dirty="0">
                <a:latin typeface="Cambria" panose="02040503050406030204" pitchFamily="18" charset="0"/>
                <a:ea typeface="Cambria" panose="02040503050406030204" pitchFamily="18" charset="0"/>
              </a:rPr>
              <a:t>- NL tự học, NL ngôn ngữ, NL sáng tạo, NL giao tiếp.</a:t>
            </a:r>
            <a:endParaRPr lang="en-US" sz="2400" dirty="0">
              <a:latin typeface="Cambria" panose="02040503050406030204" pitchFamily="18" charset="0"/>
              <a:ea typeface="Cambria" panose="02040503050406030204" pitchFamily="18" charset="0"/>
            </a:endParaRPr>
          </a:p>
          <a:p>
            <a:pPr algn="just"/>
            <a:r>
              <a:rPr lang="nl-NL" sz="2400" i="1" dirty="0">
                <a:solidFill>
                  <a:srgbClr val="000000"/>
                </a:solidFill>
                <a:latin typeface="Cambria" panose="02040503050406030204" pitchFamily="18" charset="0"/>
                <a:ea typeface="Cambria" panose="02040503050406030204" pitchFamily="18" charset="0"/>
              </a:rPr>
              <a:t>   * </a:t>
            </a:r>
            <a:r>
              <a:rPr lang="vi-VN" sz="2400" b="1" i="1" dirty="0">
                <a:latin typeface="Cambria" panose="02040503050406030204" pitchFamily="18" charset="0"/>
                <a:ea typeface="Cambria" panose="02040503050406030204" pitchFamily="18" charset="0"/>
              </a:rPr>
              <a:t>KNS:</a:t>
            </a:r>
            <a:r>
              <a:rPr lang="vi-VN" sz="2400" i="1" dirty="0">
                <a:latin typeface="Cambria" panose="02040503050406030204" pitchFamily="18" charset="0"/>
                <a:ea typeface="Cambria" panose="02040503050406030204" pitchFamily="18" charset="0"/>
              </a:rPr>
              <a:t> </a:t>
            </a:r>
            <a:r>
              <a:rPr lang="nl-NL" sz="2400" i="1" dirty="0">
                <a:latin typeface="Cambria" panose="02040503050406030204" pitchFamily="18" charset="0"/>
                <a:ea typeface="Cambria" panose="02040503050406030204" pitchFamily="18" charset="0"/>
              </a:rPr>
              <a:t>Thể hiện thái độ lịch sự trong giao tiếp/</a:t>
            </a:r>
            <a:r>
              <a:rPr lang="vi-VN" sz="2400" i="1" dirty="0">
                <a:latin typeface="Cambria" panose="02040503050406030204" pitchFamily="18" charset="0"/>
                <a:ea typeface="Cambria" panose="02040503050406030204" pitchFamily="18" charset="0"/>
              </a:rPr>
              <a:t>Lắng nghe tích cực</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734150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right)">
                                      <p:cBhvr>
                                        <p:cTn id="7" dur="500"/>
                                        <p:tgtEl>
                                          <p:spTgt spid="4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up)">
                                      <p:cBhvr>
                                        <p:cTn id="11" dur="500"/>
                                        <p:tgtEl>
                                          <p:spTgt spid="45"/>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par>
                                <p:cTn id="18" presetID="14" presetClass="entr" presetSubtype="1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randombar(horizontal)">
                                      <p:cBhvr>
                                        <p:cTn id="20" dur="500"/>
                                        <p:tgtEl>
                                          <p:spTgt spid="31"/>
                                        </p:tgtEl>
                                      </p:cBhvr>
                                    </p:animEffect>
                                  </p:childTnLst>
                                </p:cTn>
                              </p:par>
                              <p:par>
                                <p:cTn id="21" presetID="42"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1000"/>
                                        <p:tgtEl>
                                          <p:spTgt spid="34"/>
                                        </p:tgtEl>
                                      </p:cBhvr>
                                    </p:animEffect>
                                    <p:anim calcmode="lin" valueType="num">
                                      <p:cBhvr>
                                        <p:cTn id="24" dur="1000" fill="hold"/>
                                        <p:tgtEl>
                                          <p:spTgt spid="34"/>
                                        </p:tgtEl>
                                        <p:attrNameLst>
                                          <p:attrName>ppt_x</p:attrName>
                                        </p:attrNameLst>
                                      </p:cBhvr>
                                      <p:tavLst>
                                        <p:tav tm="0">
                                          <p:val>
                                            <p:strVal val="#ppt_x"/>
                                          </p:val>
                                        </p:tav>
                                        <p:tav tm="100000">
                                          <p:val>
                                            <p:strVal val="#ppt_x"/>
                                          </p:val>
                                        </p:tav>
                                      </p:tavLst>
                                    </p:anim>
                                    <p:anim calcmode="lin" valueType="num">
                                      <p:cBhvr>
                                        <p:cTn id="25" dur="1000" fill="hold"/>
                                        <p:tgtEl>
                                          <p:spTgt spid="34"/>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1000"/>
                                        <p:tgtEl>
                                          <p:spTgt spid="36"/>
                                        </p:tgtEl>
                                      </p:cBhvr>
                                    </p:animEffect>
                                    <p:anim calcmode="lin" valueType="num">
                                      <p:cBhvr>
                                        <p:cTn id="29" dur="1000" fill="hold"/>
                                        <p:tgtEl>
                                          <p:spTgt spid="36"/>
                                        </p:tgtEl>
                                        <p:attrNameLst>
                                          <p:attrName>ppt_x</p:attrName>
                                        </p:attrNameLst>
                                      </p:cBhvr>
                                      <p:tavLst>
                                        <p:tav tm="0">
                                          <p:val>
                                            <p:strVal val="#ppt_x"/>
                                          </p:val>
                                        </p:tav>
                                        <p:tav tm="100000">
                                          <p:val>
                                            <p:strVal val="#ppt_x"/>
                                          </p:val>
                                        </p:tav>
                                      </p:tavLst>
                                    </p:anim>
                                    <p:anim calcmode="lin" valueType="num">
                                      <p:cBhvr>
                                        <p:cTn id="30" dur="1000" fill="hold"/>
                                        <p:tgtEl>
                                          <p:spTgt spid="3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1000"/>
                                        <p:tgtEl>
                                          <p:spTgt spid="35"/>
                                        </p:tgtEl>
                                      </p:cBhvr>
                                    </p:animEffect>
                                    <p:anim calcmode="lin" valueType="num">
                                      <p:cBhvr>
                                        <p:cTn id="34" dur="1000" fill="hold"/>
                                        <p:tgtEl>
                                          <p:spTgt spid="35"/>
                                        </p:tgtEl>
                                        <p:attrNameLst>
                                          <p:attrName>ppt_x</p:attrName>
                                        </p:attrNameLst>
                                      </p:cBhvr>
                                      <p:tavLst>
                                        <p:tav tm="0">
                                          <p:val>
                                            <p:strVal val="#ppt_x"/>
                                          </p:val>
                                        </p:tav>
                                        <p:tav tm="100000">
                                          <p:val>
                                            <p:strVal val="#ppt_x"/>
                                          </p:val>
                                        </p:tav>
                                      </p:tavLst>
                                    </p:anim>
                                    <p:anim calcmode="lin" valueType="num">
                                      <p:cBhvr>
                                        <p:cTn id="35" dur="1000" fill="hold"/>
                                        <p:tgtEl>
                                          <p:spTgt spid="35"/>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2" presetClass="entr" presetSubtype="0" fill="hold" nodeType="after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1000"/>
                                        <p:tgtEl>
                                          <p:spTgt spid="47"/>
                                        </p:tgtEl>
                                      </p:cBhvr>
                                    </p:animEffect>
                                    <p:anim calcmode="lin" valueType="num">
                                      <p:cBhvr>
                                        <p:cTn id="40" dur="1000" fill="hold"/>
                                        <p:tgtEl>
                                          <p:spTgt spid="47"/>
                                        </p:tgtEl>
                                        <p:attrNameLst>
                                          <p:attrName>ppt_x</p:attrName>
                                        </p:attrNameLst>
                                      </p:cBhvr>
                                      <p:tavLst>
                                        <p:tav tm="0">
                                          <p:val>
                                            <p:strVal val="#ppt_x"/>
                                          </p:val>
                                        </p:tav>
                                        <p:tav tm="100000">
                                          <p:val>
                                            <p:strVal val="#ppt_x"/>
                                          </p:val>
                                        </p:tav>
                                      </p:tavLst>
                                    </p:anim>
                                    <p:anim calcmode="lin" valueType="num">
                                      <p:cBhvr>
                                        <p:cTn id="41" dur="1000" fill="hold"/>
                                        <p:tgtEl>
                                          <p:spTgt spid="47"/>
                                        </p:tgtEl>
                                        <p:attrNameLst>
                                          <p:attrName>ppt_y</p:attrName>
                                        </p:attrNameLst>
                                      </p:cBhvr>
                                      <p:tavLst>
                                        <p:tav tm="0">
                                          <p:val>
                                            <p:strVal val="#ppt_y+.1"/>
                                          </p:val>
                                        </p:tav>
                                        <p:tav tm="100000">
                                          <p:val>
                                            <p:strVal val="#ppt_y"/>
                                          </p:val>
                                        </p:tav>
                                      </p:tavLst>
                                    </p:anim>
                                  </p:childTnLst>
                                </p:cTn>
                              </p:par>
                              <p:par>
                                <p:cTn id="42" presetID="6" presetClass="entr" presetSubtype="16" fill="hold" grpId="0" nodeType="with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circle(in)">
                                      <p:cBhvr>
                                        <p:cTn id="44" dur="2000"/>
                                        <p:tgtEl>
                                          <p:spTgt spid="48"/>
                                        </p:tgtEl>
                                      </p:cBhvr>
                                    </p:animEffect>
                                  </p:childTnLst>
                                </p:cTn>
                              </p:par>
                              <p:par>
                                <p:cTn id="45" presetID="18" presetClass="entr" presetSubtype="12" fill="hold" grpId="0" nodeType="with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strips(downLeft)">
                                      <p:cBhvr>
                                        <p:cTn id="47" dur="2000"/>
                                        <p:tgtEl>
                                          <p:spTgt spid="53"/>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circle(in)">
                                      <p:cBhvr>
                                        <p:cTn id="50" dur="2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3" grpId="0"/>
      <p:bldP spid="5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8000" contrast="18000"/>
                    </a14:imgEffect>
                  </a14:imgLayer>
                </a14:imgProps>
              </a:ext>
              <a:ext uri="{28A0092B-C50C-407E-A947-70E740481C1C}">
                <a14:useLocalDpi xmlns:a14="http://schemas.microsoft.com/office/drawing/2010/main" val="0"/>
              </a:ext>
            </a:extLst>
          </a:blip>
          <a:stretch>
            <a:fillRect/>
          </a:stretch>
        </p:blipFill>
        <p:spPr>
          <a:xfrm>
            <a:off x="15081" y="0"/>
            <a:ext cx="12161838" cy="6858000"/>
          </a:xfrm>
          <a:prstGeom prst="rect">
            <a:avLst/>
          </a:prstGeom>
        </p:spPr>
      </p:pic>
      <p:sp>
        <p:nvSpPr>
          <p:cNvPr id="9" name="Rectangle 8"/>
          <p:cNvSpPr/>
          <p:nvPr/>
        </p:nvSpPr>
        <p:spPr>
          <a:xfrm>
            <a:off x="840238" y="443114"/>
            <a:ext cx="10728614" cy="1784906"/>
          </a:xfrm>
          <a:prstGeom prst="rect">
            <a:avLst/>
          </a:prstGeom>
          <a:solidFill>
            <a:srgbClr val="CCE663"/>
          </a:solidFill>
          <a:effectLst>
            <a:glow rad="63500">
              <a:schemeClr val="accent3">
                <a:satMod val="175000"/>
                <a:alpha val="40000"/>
              </a:schemeClr>
            </a:glow>
            <a:softEdge rad="12700"/>
          </a:effectLst>
        </p:spPr>
        <p:txBody>
          <a:bodyPr wrap="square" lIns="121725" tIns="60862" rIns="121725" bIns="60862">
            <a:spAutoFit/>
          </a:bodyPr>
          <a:lstStyle/>
          <a:p>
            <a:r>
              <a:rPr lang="en-US" altLang="en-US" sz="3600" b="1" dirty="0" err="1">
                <a:latin typeface="UTM Amerika Sans" panose="02040603050506020204" pitchFamily="18" charset="0"/>
              </a:rPr>
              <a:t>Tôi</a:t>
            </a:r>
            <a:r>
              <a:rPr lang="en-US" altLang="en-US" sz="3600" b="1" dirty="0">
                <a:latin typeface="UTM Amerika Sans" panose="02040603050506020204" pitchFamily="18" charset="0"/>
              </a:rPr>
              <a:t> </a:t>
            </a:r>
            <a:r>
              <a:rPr lang="en-US" altLang="en-US" sz="3600" b="1" dirty="0" err="1">
                <a:latin typeface="UTM Amerika Sans" panose="02040603050506020204" pitchFamily="18" charset="0"/>
              </a:rPr>
              <a:t>đang</a:t>
            </a:r>
            <a:r>
              <a:rPr lang="en-US" altLang="en-US" sz="3600" b="1" dirty="0">
                <a:latin typeface="UTM Amerika Sans" panose="02040603050506020204" pitchFamily="18" charset="0"/>
              </a:rPr>
              <a:t> </a:t>
            </a:r>
            <a:r>
              <a:rPr lang="en-US" altLang="en-US" sz="3600" b="1" dirty="0" err="1">
                <a:latin typeface="UTM Amerika Sans" panose="02040603050506020204" pitchFamily="18" charset="0"/>
              </a:rPr>
              <a:t>học</a:t>
            </a:r>
            <a:r>
              <a:rPr lang="en-US" altLang="en-US" sz="3600" b="1" dirty="0">
                <a:latin typeface="UTM Amerika Sans" panose="02040603050506020204" pitchFamily="18" charset="0"/>
              </a:rPr>
              <a:t> </a:t>
            </a:r>
            <a:r>
              <a:rPr lang="en-US" altLang="en-US" sz="3600" b="1" dirty="0" err="1">
                <a:latin typeface="UTM Amerika Sans" panose="02040603050506020204" pitchFamily="18" charset="0"/>
              </a:rPr>
              <a:t>bài</a:t>
            </a:r>
            <a:r>
              <a:rPr lang="en-US" altLang="en-US" sz="3600" b="1" dirty="0">
                <a:latin typeface="UTM Amerika Sans" panose="02040603050506020204" pitchFamily="18" charset="0"/>
              </a:rPr>
              <a:t>, </a:t>
            </a:r>
            <a:r>
              <a:rPr lang="en-US" altLang="en-US" sz="3600" b="1" dirty="0" err="1">
                <a:latin typeface="UTM Amerika Sans" panose="02040603050506020204" pitchFamily="18" charset="0"/>
              </a:rPr>
              <a:t>bé</a:t>
            </a:r>
            <a:r>
              <a:rPr lang="en-US" altLang="en-US" sz="3600" b="1" dirty="0">
                <a:latin typeface="UTM Amerika Sans" panose="02040603050506020204" pitchFamily="18" charset="0"/>
              </a:rPr>
              <a:t> Lan </a:t>
            </a:r>
            <a:r>
              <a:rPr lang="en-US" altLang="en-US" sz="3600" b="1" dirty="0" err="1">
                <a:latin typeface="UTM Amerika Sans" panose="02040603050506020204" pitchFamily="18" charset="0"/>
              </a:rPr>
              <a:t>đến</a:t>
            </a:r>
            <a:r>
              <a:rPr lang="en-US" altLang="en-US" sz="3600" b="1" dirty="0">
                <a:latin typeface="UTM Amerika Sans" panose="02040603050506020204" pitchFamily="18" charset="0"/>
              </a:rPr>
              <a:t> </a:t>
            </a:r>
            <a:r>
              <a:rPr lang="en-US" altLang="en-US" sz="3600" b="1" dirty="0" err="1">
                <a:latin typeface="UTM Amerika Sans" panose="02040603050506020204" pitchFamily="18" charset="0"/>
              </a:rPr>
              <a:t>ôm</a:t>
            </a:r>
            <a:r>
              <a:rPr lang="en-US" altLang="en-US" sz="3600" b="1" dirty="0">
                <a:latin typeface="UTM Amerika Sans" panose="02040603050506020204" pitchFamily="18" charset="0"/>
              </a:rPr>
              <a:t> </a:t>
            </a:r>
            <a:r>
              <a:rPr lang="en-US" altLang="en-US" sz="3600" b="1" dirty="0" err="1">
                <a:latin typeface="UTM Amerika Sans" panose="02040603050506020204" pitchFamily="18" charset="0"/>
              </a:rPr>
              <a:t>cổ</a:t>
            </a:r>
            <a:r>
              <a:rPr lang="en-US" altLang="en-US" sz="3600" b="1" dirty="0">
                <a:latin typeface="UTM Amerika Sans" panose="02040603050506020204" pitchFamily="18" charset="0"/>
              </a:rPr>
              <a:t> </a:t>
            </a:r>
            <a:r>
              <a:rPr lang="en-US" altLang="en-US" sz="3600" b="1" dirty="0" err="1">
                <a:latin typeface="UTM Amerika Sans" panose="02040603050506020204" pitchFamily="18" charset="0"/>
              </a:rPr>
              <a:t>tôi</a:t>
            </a:r>
            <a:r>
              <a:rPr lang="en-US" altLang="en-US" sz="3600" b="1" dirty="0">
                <a:latin typeface="UTM Amerika Sans" panose="02040603050506020204" pitchFamily="18" charset="0"/>
              </a:rPr>
              <a:t>. </a:t>
            </a:r>
            <a:r>
              <a:rPr lang="en-US" altLang="en-US" sz="3600" b="1" dirty="0" err="1">
                <a:latin typeface="UTM Amerika Sans" panose="02040603050506020204" pitchFamily="18" charset="0"/>
              </a:rPr>
              <a:t>Tôi</a:t>
            </a:r>
            <a:r>
              <a:rPr lang="en-US" altLang="en-US" sz="3600" b="1" dirty="0">
                <a:latin typeface="UTM Amerika Sans" panose="02040603050506020204" pitchFamily="18" charset="0"/>
              </a:rPr>
              <a:t> </a:t>
            </a:r>
            <a:r>
              <a:rPr lang="en-US" altLang="en-US" sz="3600" b="1" dirty="0" err="1">
                <a:latin typeface="UTM Amerika Sans" panose="02040603050506020204" pitchFamily="18" charset="0"/>
              </a:rPr>
              <a:t>bảo</a:t>
            </a:r>
            <a:r>
              <a:rPr lang="en-US" altLang="en-US" sz="3600" b="1" dirty="0">
                <a:latin typeface="UTM Amerika Sans" panose="02040603050506020204" pitchFamily="18" charset="0"/>
              </a:rPr>
              <a:t>: “</a:t>
            </a:r>
            <a:r>
              <a:rPr lang="en-US" altLang="en-US" sz="3600" b="1" dirty="0" err="1">
                <a:latin typeface="UTM Amerika Sans" panose="02040603050506020204" pitchFamily="18" charset="0"/>
              </a:rPr>
              <a:t>Em</a:t>
            </a:r>
            <a:r>
              <a:rPr lang="en-US" altLang="en-US" sz="3600" b="1" dirty="0">
                <a:latin typeface="UTM Amerika Sans" panose="02040603050506020204" pitchFamily="18" charset="0"/>
              </a:rPr>
              <a:t> </a:t>
            </a:r>
            <a:r>
              <a:rPr lang="en-US" altLang="en-US" sz="3600" b="1" dirty="0" err="1">
                <a:latin typeface="UTM Amerika Sans" panose="02040603050506020204" pitchFamily="18" charset="0"/>
              </a:rPr>
              <a:t>ra</a:t>
            </a:r>
            <a:r>
              <a:rPr lang="en-US" altLang="en-US" sz="3600" b="1" dirty="0">
                <a:latin typeface="UTM Amerika Sans" panose="02040603050506020204" pitchFamily="18" charset="0"/>
              </a:rPr>
              <a:t> </a:t>
            </a:r>
            <a:r>
              <a:rPr lang="en-US" altLang="en-US" sz="3600" b="1" dirty="0" err="1">
                <a:latin typeface="UTM Amerika Sans" panose="02040603050506020204" pitchFamily="18" charset="0"/>
              </a:rPr>
              <a:t>ngoài</a:t>
            </a:r>
            <a:r>
              <a:rPr lang="en-US" altLang="en-US" sz="3600" b="1" dirty="0">
                <a:latin typeface="UTM Amerika Sans" panose="02040603050506020204" pitchFamily="18" charset="0"/>
              </a:rPr>
              <a:t> </a:t>
            </a:r>
            <a:r>
              <a:rPr lang="en-US" altLang="en-US" sz="3600" b="1" dirty="0" err="1">
                <a:latin typeface="UTM Amerika Sans" panose="02040603050506020204" pitchFamily="18" charset="0"/>
              </a:rPr>
              <a:t>cho</a:t>
            </a:r>
            <a:r>
              <a:rPr lang="en-US" altLang="en-US" sz="3600" b="1" dirty="0">
                <a:latin typeface="UTM Amerika Sans" panose="02040603050506020204" pitchFamily="18" charset="0"/>
              </a:rPr>
              <a:t> </a:t>
            </a:r>
            <a:r>
              <a:rPr lang="en-US" altLang="en-US" sz="3600" b="1" dirty="0" err="1">
                <a:latin typeface="UTM Amerika Sans" panose="02040603050506020204" pitchFamily="18" charset="0"/>
              </a:rPr>
              <a:t>chị</a:t>
            </a:r>
            <a:r>
              <a:rPr lang="en-US" altLang="en-US" sz="3600" b="1" dirty="0">
                <a:latin typeface="UTM Amerika Sans" panose="02040603050506020204" pitchFamily="18" charset="0"/>
              </a:rPr>
              <a:t> </a:t>
            </a:r>
            <a:r>
              <a:rPr lang="en-US" altLang="en-US" sz="3600" b="1" dirty="0" err="1">
                <a:latin typeface="UTM Amerika Sans" panose="02040603050506020204" pitchFamily="18" charset="0"/>
              </a:rPr>
              <a:t>học</a:t>
            </a:r>
            <a:r>
              <a:rPr lang="en-US" altLang="en-US" sz="3600" b="1" dirty="0">
                <a:latin typeface="UTM Amerika Sans" panose="02040603050506020204" pitchFamily="18" charset="0"/>
              </a:rPr>
              <a:t> </a:t>
            </a:r>
            <a:r>
              <a:rPr lang="en-US" altLang="en-US" sz="3600" b="1" dirty="0" err="1">
                <a:latin typeface="UTM Amerika Sans" panose="02040603050506020204" pitchFamily="18" charset="0"/>
              </a:rPr>
              <a:t>bài</a:t>
            </a:r>
            <a:r>
              <a:rPr lang="en-US" altLang="en-US" sz="3600" b="1" dirty="0">
                <a:latin typeface="UTM Amerika Sans" panose="02040603050506020204" pitchFamily="18" charset="0"/>
              </a:rPr>
              <a:t> </a:t>
            </a:r>
            <a:r>
              <a:rPr lang="en-US" altLang="en-US" sz="3600" b="1" dirty="0" err="1">
                <a:latin typeface="UTM Amerika Sans" panose="02040603050506020204" pitchFamily="18" charset="0"/>
              </a:rPr>
              <a:t>được</a:t>
            </a:r>
            <a:r>
              <a:rPr lang="en-US" altLang="en-US" sz="3600" b="1" dirty="0">
                <a:latin typeface="UTM Amerika Sans" panose="02040603050506020204" pitchFamily="18" charset="0"/>
              </a:rPr>
              <a:t> </a:t>
            </a:r>
            <a:r>
              <a:rPr lang="en-US" altLang="en-US" sz="3600" b="1" dirty="0" err="1">
                <a:latin typeface="UTM Amerika Sans" panose="02040603050506020204" pitchFamily="18" charset="0"/>
              </a:rPr>
              <a:t>không</a:t>
            </a:r>
            <a:r>
              <a:rPr lang="en-US" altLang="en-US" sz="3600" b="1" dirty="0">
                <a:latin typeface="UTM Amerika Sans" panose="02040603050506020204" pitchFamily="18" charset="0"/>
              </a:rPr>
              <a:t>?”</a:t>
            </a:r>
          </a:p>
        </p:txBody>
      </p:sp>
      <p:sp>
        <p:nvSpPr>
          <p:cNvPr id="3" name="Rectangle 2"/>
          <p:cNvSpPr/>
          <p:nvPr/>
        </p:nvSpPr>
        <p:spPr>
          <a:xfrm>
            <a:off x="1888780" y="2514601"/>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buClrTx/>
              <a:defRPr/>
            </a:pPr>
            <a:r>
              <a:rPr lang="en-US" sz="3600" dirty="0">
                <a:solidFill>
                  <a:srgbClr val="002060"/>
                </a:solidFill>
                <a:latin typeface="UTM Amerika Sans" panose="02040603050506020204" pitchFamily="18" charset="0"/>
                <a:ea typeface="Arial-Rounded" pitchFamily="34" charset="0"/>
                <a:cs typeface="Arial-Rounded" pitchFamily="34" charset="0"/>
              </a:rPr>
              <a:t>A</a:t>
            </a:r>
            <a:r>
              <a:rPr lang="vi-VN" sz="3600" dirty="0">
                <a:solidFill>
                  <a:srgbClr val="002060"/>
                </a:solidFill>
                <a:ea typeface="Arial-Rounded" pitchFamily="34" charset="0"/>
                <a:cs typeface="Arial-Rounded" pitchFamily="34" charset="0"/>
              </a:rPr>
              <a:t>. </a:t>
            </a:r>
            <a:r>
              <a:rPr lang="en-US" altLang="en-US" sz="3600" b="1" dirty="0" err="1">
                <a:latin typeface="UTM Amerika Sans" panose="02040603050506020204" pitchFamily="18" charset="0"/>
              </a:rPr>
              <a:t>Thể</a:t>
            </a:r>
            <a:r>
              <a:rPr lang="en-US" altLang="en-US" sz="3600" b="1" dirty="0">
                <a:latin typeface="UTM Amerika Sans" panose="02040603050506020204" pitchFamily="18" charset="0"/>
              </a:rPr>
              <a:t> </a:t>
            </a:r>
            <a:r>
              <a:rPr lang="en-US" altLang="en-US" sz="3600" b="1" dirty="0" err="1">
                <a:latin typeface="UTM Amerika Sans" panose="02040603050506020204" pitchFamily="18" charset="0"/>
              </a:rPr>
              <a:t>hiện</a:t>
            </a:r>
            <a:r>
              <a:rPr lang="en-US" altLang="en-US" sz="3600" b="1" dirty="0">
                <a:latin typeface="UTM Amerika Sans" panose="02040603050506020204" pitchFamily="18" charset="0"/>
              </a:rPr>
              <a:t> </a:t>
            </a:r>
            <a:r>
              <a:rPr lang="en-US" altLang="en-US" sz="3600" b="1" dirty="0" err="1">
                <a:latin typeface="UTM Amerika Sans" panose="02040603050506020204" pitchFamily="18" charset="0"/>
              </a:rPr>
              <a:t>yêu</a:t>
            </a:r>
            <a:r>
              <a:rPr lang="en-US" altLang="en-US" sz="3600" b="1" dirty="0">
                <a:latin typeface="UTM Amerika Sans" panose="02040603050506020204" pitchFamily="18" charset="0"/>
              </a:rPr>
              <a:t> </a:t>
            </a:r>
            <a:r>
              <a:rPr lang="en-US" altLang="en-US" sz="3600" b="1" dirty="0" err="1">
                <a:latin typeface="UTM Amerika Sans" panose="02040603050506020204" pitchFamily="18" charset="0"/>
              </a:rPr>
              <a:t>cầu</a:t>
            </a:r>
            <a:r>
              <a:rPr lang="en-US" altLang="en-US" sz="3600" b="1" dirty="0">
                <a:latin typeface="UTM Amerika Sans" panose="02040603050506020204" pitchFamily="18" charset="0"/>
              </a:rPr>
              <a:t>, </a:t>
            </a:r>
            <a:r>
              <a:rPr lang="en-US" altLang="en-US" sz="3600" b="1" dirty="0" err="1">
                <a:latin typeface="UTM Amerika Sans" panose="02040603050506020204" pitchFamily="18" charset="0"/>
              </a:rPr>
              <a:t>mong</a:t>
            </a:r>
            <a:r>
              <a:rPr lang="en-US" altLang="en-US" sz="3600" b="1" dirty="0">
                <a:latin typeface="UTM Amerika Sans" panose="02040603050506020204" pitchFamily="18" charset="0"/>
              </a:rPr>
              <a:t> </a:t>
            </a:r>
            <a:r>
              <a:rPr lang="en-US" altLang="en-US" sz="3600" b="1" dirty="0" err="1">
                <a:latin typeface="UTM Amerika Sans" panose="02040603050506020204" pitchFamily="18" charset="0"/>
              </a:rPr>
              <a:t>muốn</a:t>
            </a:r>
            <a:r>
              <a:rPr lang="en-US" altLang="en-US" sz="3600" b="1" dirty="0">
                <a:latin typeface="UTM Amerika Sans" panose="02040603050506020204" pitchFamily="18" charset="0"/>
              </a:rPr>
              <a:t>.</a:t>
            </a:r>
            <a:endParaRPr lang="vi-VN" sz="3600" dirty="0">
              <a:solidFill>
                <a:srgbClr val="002060"/>
              </a:solidFill>
              <a:ea typeface="Arial-Rounded" pitchFamily="34" charset="0"/>
              <a:cs typeface="Arial-Rounded" pitchFamily="34" charset="0"/>
            </a:endParaRPr>
          </a:p>
        </p:txBody>
      </p:sp>
      <p:sp>
        <p:nvSpPr>
          <p:cNvPr id="4" name="Rectangle 3"/>
          <p:cNvSpPr/>
          <p:nvPr/>
        </p:nvSpPr>
        <p:spPr>
          <a:xfrm>
            <a:off x="1888780" y="3757834"/>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3600" dirty="0">
                <a:solidFill>
                  <a:srgbClr val="002060"/>
                </a:solidFill>
                <a:latin typeface="UTM Amerika Sans" panose="02040603050506020204" pitchFamily="18" charset="0"/>
                <a:ea typeface="Arial-Rounded" pitchFamily="34" charset="0"/>
                <a:cs typeface="Arial-Rounded" pitchFamily="34" charset="0"/>
              </a:rPr>
              <a:t>B. </a:t>
            </a:r>
            <a:r>
              <a:rPr lang="en-US" altLang="en-US" sz="3600" b="1" dirty="0" err="1">
                <a:latin typeface="UTM Amerika Sans" panose="02040603050506020204" pitchFamily="18" charset="0"/>
              </a:rPr>
              <a:t>Khẳng</a:t>
            </a:r>
            <a:r>
              <a:rPr lang="en-US" altLang="en-US" sz="3600" b="1" dirty="0">
                <a:latin typeface="UTM Amerika Sans" panose="02040603050506020204" pitchFamily="18" charset="0"/>
              </a:rPr>
              <a:t> </a:t>
            </a:r>
            <a:r>
              <a:rPr lang="en-US" altLang="en-US" sz="3600" b="1" dirty="0" err="1">
                <a:latin typeface="UTM Amerika Sans" panose="02040603050506020204" pitchFamily="18" charset="0"/>
              </a:rPr>
              <a:t>định</a:t>
            </a:r>
            <a:r>
              <a:rPr lang="en-US" altLang="en-US" sz="3600" b="1" dirty="0">
                <a:latin typeface="UTM Amerika Sans" panose="02040603050506020204" pitchFamily="18" charset="0"/>
              </a:rPr>
              <a:t>, </a:t>
            </a:r>
            <a:r>
              <a:rPr lang="en-US" altLang="en-US" sz="3600" b="1" dirty="0" err="1">
                <a:latin typeface="UTM Amerika Sans" panose="02040603050506020204" pitchFamily="18" charset="0"/>
              </a:rPr>
              <a:t>phủ</a:t>
            </a:r>
            <a:r>
              <a:rPr lang="en-US" altLang="en-US" sz="3600" b="1" dirty="0">
                <a:latin typeface="UTM Amerika Sans" panose="02040603050506020204" pitchFamily="18" charset="0"/>
              </a:rPr>
              <a:t> </a:t>
            </a:r>
            <a:r>
              <a:rPr lang="en-US" altLang="en-US" sz="3600" b="1" dirty="0" err="1">
                <a:latin typeface="UTM Amerika Sans" panose="02040603050506020204" pitchFamily="18" charset="0"/>
              </a:rPr>
              <a:t>đinh</a:t>
            </a:r>
            <a:r>
              <a:rPr lang="en-US" altLang="en-US" sz="3600" b="1" dirty="0">
                <a:latin typeface="UTM Amerika Sans" panose="02040603050506020204" pitchFamily="18" charset="0"/>
              </a:rPr>
              <a:t>.</a:t>
            </a:r>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37086" y="2574540"/>
            <a:ext cx="798097" cy="782741"/>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61170" y="3828134"/>
            <a:ext cx="807556" cy="778352"/>
          </a:xfrm>
          <a:prstGeom prst="rect">
            <a:avLst/>
          </a:prstGeom>
        </p:spPr>
      </p:pic>
      <p:sp>
        <p:nvSpPr>
          <p:cNvPr id="7" name="Rectangle 6"/>
          <p:cNvSpPr/>
          <p:nvPr/>
        </p:nvSpPr>
        <p:spPr>
          <a:xfrm>
            <a:off x="1893749" y="5029201"/>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3600" dirty="0">
                <a:solidFill>
                  <a:srgbClr val="002060"/>
                </a:solidFill>
                <a:latin typeface="UTM Amerika Sans" panose="02040603050506020204" pitchFamily="18" charset="0"/>
                <a:ea typeface="Arial-Rounded" pitchFamily="34" charset="0"/>
                <a:cs typeface="Arial-Rounded" pitchFamily="34" charset="0"/>
              </a:rPr>
              <a:t>C. </a:t>
            </a:r>
            <a:r>
              <a:rPr lang="en-US" altLang="en-US" sz="3600" b="1" dirty="0" err="1">
                <a:latin typeface="UTM Amerika Sans" panose="02040603050506020204" pitchFamily="18" charset="0"/>
              </a:rPr>
              <a:t>Tỏ</a:t>
            </a:r>
            <a:r>
              <a:rPr lang="en-US" altLang="en-US" sz="3600" b="1" dirty="0">
                <a:latin typeface="UTM Amerika Sans" panose="02040603050506020204" pitchFamily="18" charset="0"/>
              </a:rPr>
              <a:t> </a:t>
            </a:r>
            <a:r>
              <a:rPr lang="en-US" altLang="en-US" sz="3600" b="1" dirty="0" err="1">
                <a:latin typeface="UTM Amerika Sans" panose="02040603050506020204" pitchFamily="18" charset="0"/>
              </a:rPr>
              <a:t>thái</a:t>
            </a:r>
            <a:r>
              <a:rPr lang="en-US" altLang="en-US" sz="3600" b="1" dirty="0">
                <a:latin typeface="UTM Amerika Sans" panose="02040603050506020204" pitchFamily="18" charset="0"/>
              </a:rPr>
              <a:t> </a:t>
            </a:r>
            <a:r>
              <a:rPr lang="en-US" altLang="en-US" sz="3600" b="1" dirty="0" err="1">
                <a:latin typeface="UTM Amerika Sans" panose="02040603050506020204" pitchFamily="18" charset="0"/>
              </a:rPr>
              <a:t>độ</a:t>
            </a:r>
            <a:r>
              <a:rPr lang="en-US" altLang="en-US" sz="3600" b="1" dirty="0">
                <a:latin typeface="UTM Amerika Sans" panose="02040603050506020204" pitchFamily="18" charset="0"/>
              </a:rPr>
              <a:t> </a:t>
            </a:r>
            <a:r>
              <a:rPr lang="en-US" altLang="en-US" sz="3600" b="1" dirty="0" err="1">
                <a:latin typeface="UTM Amerika Sans" panose="02040603050506020204" pitchFamily="18" charset="0"/>
              </a:rPr>
              <a:t>khen</a:t>
            </a:r>
            <a:r>
              <a:rPr lang="en-US" altLang="en-US" sz="3600" b="1" dirty="0">
                <a:latin typeface="UTM Amerika Sans" panose="02040603050506020204" pitchFamily="18" charset="0"/>
              </a:rPr>
              <a:t>, </a:t>
            </a:r>
            <a:r>
              <a:rPr lang="en-US" altLang="en-US" sz="3600" b="1" dirty="0" err="1">
                <a:latin typeface="UTM Amerika Sans" panose="02040603050506020204" pitchFamily="18" charset="0"/>
              </a:rPr>
              <a:t>chê</a:t>
            </a:r>
            <a:r>
              <a:rPr lang="en-US" altLang="en-US" sz="3600" b="1" dirty="0">
                <a:latin typeface="UTM Amerika Sans" panose="02040603050506020204" pitchFamily="18" charset="0"/>
              </a:rPr>
              <a:t>.</a:t>
            </a:r>
          </a:p>
        </p:txBody>
      </p:sp>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61170" y="5106155"/>
            <a:ext cx="807556" cy="778352"/>
          </a:xfrm>
          <a:prstGeom prst="rect">
            <a:avLst/>
          </a:prstGeom>
        </p:spPr>
      </p:pic>
      <p:pic>
        <p:nvPicPr>
          <p:cNvPr id="10" name="Picture 6" descr="Free Christmas Present Boxes, Download Free Christmas Present Boxes png  images, Free ClipArts on Clipart Library">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974639" y="39749"/>
            <a:ext cx="1202281" cy="911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6915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strVal val="#ppt_w*0.70"/>
                                          </p:val>
                                        </p:tav>
                                        <p:tav tm="100000">
                                          <p:val>
                                            <p:strVal val="#ppt_w"/>
                                          </p:val>
                                        </p:tav>
                                      </p:tavLst>
                                    </p:anim>
                                    <p:anim calcmode="lin" valueType="num">
                                      <p:cBhvr>
                                        <p:cTn id="11" dur="1000" fill="hold"/>
                                        <p:tgtEl>
                                          <p:spTgt spid="3"/>
                                        </p:tgtEl>
                                        <p:attrNameLst>
                                          <p:attrName>ppt_h</p:attrName>
                                        </p:attrNameLst>
                                      </p:cBhvr>
                                      <p:tavLst>
                                        <p:tav tm="0">
                                          <p:val>
                                            <p:strVal val="#ppt_h"/>
                                          </p:val>
                                        </p:tav>
                                        <p:tav tm="100000">
                                          <p:val>
                                            <p:strVal val="#ppt_h"/>
                                          </p:val>
                                        </p:tav>
                                      </p:tavLst>
                                    </p:anim>
                                    <p:animEffect transition="in" filter="fade">
                                      <p:cBhvr>
                                        <p:cTn id="12" dur="1000"/>
                                        <p:tgtEl>
                                          <p:spTgt spid="3"/>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strVal val="#ppt_w*0.70"/>
                                          </p:val>
                                        </p:tav>
                                        <p:tav tm="100000">
                                          <p:val>
                                            <p:strVal val="#ppt_w"/>
                                          </p:val>
                                        </p:tav>
                                      </p:tavLst>
                                    </p:anim>
                                    <p:anim calcmode="lin" valueType="num">
                                      <p:cBhvr>
                                        <p:cTn id="16" dur="1000" fill="hold"/>
                                        <p:tgtEl>
                                          <p:spTgt spid="4"/>
                                        </p:tgtEl>
                                        <p:attrNameLst>
                                          <p:attrName>ppt_h</p:attrName>
                                        </p:attrNameLst>
                                      </p:cBhvr>
                                      <p:tavLst>
                                        <p:tav tm="0">
                                          <p:val>
                                            <p:strVal val="#ppt_h"/>
                                          </p:val>
                                        </p:tav>
                                        <p:tav tm="100000">
                                          <p:val>
                                            <p:strVal val="#ppt_h"/>
                                          </p:val>
                                        </p:tav>
                                      </p:tavLst>
                                    </p:anim>
                                    <p:animEffect transition="in" filter="fade">
                                      <p:cBhvr>
                                        <p:cTn id="17" dur="1000"/>
                                        <p:tgtEl>
                                          <p:spTgt spid="4"/>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strVal val="#ppt_w*0.70"/>
                                          </p:val>
                                        </p:tav>
                                        <p:tav tm="100000">
                                          <p:val>
                                            <p:strVal val="#ppt_w"/>
                                          </p:val>
                                        </p:tav>
                                      </p:tavLst>
                                    </p:anim>
                                    <p:anim calcmode="lin" valueType="num">
                                      <p:cBhvr>
                                        <p:cTn id="21" dur="1000" fill="hold"/>
                                        <p:tgtEl>
                                          <p:spTgt spid="7"/>
                                        </p:tgtEl>
                                        <p:attrNameLst>
                                          <p:attrName>ppt_h</p:attrName>
                                        </p:attrNameLst>
                                      </p:cBhvr>
                                      <p:tavLst>
                                        <p:tav tm="0">
                                          <p:val>
                                            <p:strVal val="#ppt_h"/>
                                          </p:val>
                                        </p:tav>
                                        <p:tav tm="100000">
                                          <p:val>
                                            <p:strVal val="#ppt_h"/>
                                          </p:val>
                                        </p:tav>
                                      </p:tavLst>
                                    </p:anim>
                                    <p:animEffect transition="in" filter="fade">
                                      <p:cBhvr>
                                        <p:cTn id="22" dur="1000"/>
                                        <p:tgtEl>
                                          <p:spTgt spid="7"/>
                                        </p:tgtEl>
                                      </p:cBhvr>
                                    </p:animEffec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0"/>
                                        </p:tgtEl>
                                        <p:attrNameLst>
                                          <p:attrName>r</p:attrName>
                                        </p:attrNameLst>
                                      </p:cBhvr>
                                    </p:animRot>
                                    <p:animRot by="-240000">
                                      <p:cBhvr>
                                        <p:cTn id="25" dur="200" fill="hold">
                                          <p:stCondLst>
                                            <p:cond delay="200"/>
                                          </p:stCondLst>
                                        </p:cTn>
                                        <p:tgtEl>
                                          <p:spTgt spid="10"/>
                                        </p:tgtEl>
                                        <p:attrNameLst>
                                          <p:attrName>r</p:attrName>
                                        </p:attrNameLst>
                                      </p:cBhvr>
                                    </p:animRot>
                                    <p:animRot by="240000">
                                      <p:cBhvr>
                                        <p:cTn id="26" dur="200" fill="hold">
                                          <p:stCondLst>
                                            <p:cond delay="400"/>
                                          </p:stCondLst>
                                        </p:cTn>
                                        <p:tgtEl>
                                          <p:spTgt spid="10"/>
                                        </p:tgtEl>
                                        <p:attrNameLst>
                                          <p:attrName>r</p:attrName>
                                        </p:attrNameLst>
                                      </p:cBhvr>
                                    </p:animRot>
                                    <p:animRot by="-240000">
                                      <p:cBhvr>
                                        <p:cTn id="27" dur="200" fill="hold">
                                          <p:stCondLst>
                                            <p:cond delay="600"/>
                                          </p:stCondLst>
                                        </p:cTn>
                                        <p:tgtEl>
                                          <p:spTgt spid="10"/>
                                        </p:tgtEl>
                                        <p:attrNameLst>
                                          <p:attrName>r</p:attrName>
                                        </p:attrNameLst>
                                      </p:cBhvr>
                                    </p:animRot>
                                    <p:animRot by="120000">
                                      <p:cBhvr>
                                        <p:cTn id="28"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withEffect">
                                  <p:stCondLst>
                                    <p:cond delay="0"/>
                                  </p:stCondLst>
                                  <p:childTnLst>
                                    <p:animClr clrSpc="rgb" dir="cw">
                                      <p:cBhvr>
                                        <p:cTn id="33" dur="250" fill="hold"/>
                                        <p:tgtEl>
                                          <p:spTgt spid="3"/>
                                        </p:tgtEl>
                                        <p:attrNameLst>
                                          <p:attrName>fillcolor</p:attrName>
                                        </p:attrNameLst>
                                      </p:cBhvr>
                                      <p:to>
                                        <a:schemeClr val="bg2"/>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par>
                                <p:cTn id="36" presetID="1" presetClass="emph" presetSubtype="2" fill="hold" nodeType="withEffect">
                                  <p:stCondLst>
                                    <p:cond delay="500"/>
                                  </p:stCondLst>
                                  <p:childTnLst>
                                    <p:animClr clrSpc="rgb" dir="cw">
                                      <p:cBhvr>
                                        <p:cTn id="37" dur="250" fill="hold"/>
                                        <p:tgtEl>
                                          <p:spTgt spid="3"/>
                                        </p:tgtEl>
                                        <p:attrNameLst>
                                          <p:attrName>fillcolor</p:attrName>
                                        </p:attrNameLst>
                                      </p:cBhvr>
                                      <p:to>
                                        <a:srgbClr val="FFFF00"/>
                                      </p:to>
                                    </p:animClr>
                                    <p:set>
                                      <p:cBhvr>
                                        <p:cTn id="38" dur="250" fill="hold"/>
                                        <p:tgtEl>
                                          <p:spTgt spid="3"/>
                                        </p:tgtEl>
                                        <p:attrNameLst>
                                          <p:attrName>fill.type</p:attrName>
                                        </p:attrNameLst>
                                      </p:cBhvr>
                                      <p:to>
                                        <p:strVal val="solid"/>
                                      </p:to>
                                    </p:set>
                                    <p:set>
                                      <p:cBhvr>
                                        <p:cTn id="39" dur="250" fill="hold"/>
                                        <p:tgtEl>
                                          <p:spTgt spid="3"/>
                                        </p:tgtEl>
                                        <p:attrNameLst>
                                          <p:attrName>fill.on</p:attrName>
                                        </p:attrNameLst>
                                      </p:cBhvr>
                                      <p:to>
                                        <p:strVal val="true"/>
                                      </p:to>
                                    </p:set>
                                  </p:childTnLst>
                                </p:cTn>
                              </p:par>
                              <p:par>
                                <p:cTn id="40" presetID="23" presetClass="entr" presetSubtype="32" fill="hold" nodeType="withEffect">
                                  <p:stCondLst>
                                    <p:cond delay="500"/>
                                  </p:stCondLst>
                                  <p:childTnLst>
                                    <p:set>
                                      <p:cBhvr>
                                        <p:cTn id="41" dur="1" fill="hold">
                                          <p:stCondLst>
                                            <p:cond delay="0"/>
                                          </p:stCondLst>
                                        </p:cTn>
                                        <p:tgtEl>
                                          <p:spTgt spid="5"/>
                                        </p:tgtEl>
                                        <p:attrNameLst>
                                          <p:attrName>style.visibility</p:attrName>
                                        </p:attrNameLst>
                                      </p:cBhvr>
                                      <p:to>
                                        <p:strVal val="visible"/>
                                      </p:to>
                                    </p:set>
                                    <p:anim calcmode="lin" valueType="num">
                                      <p:cBhvr>
                                        <p:cTn id="42" dur="250" fill="hold"/>
                                        <p:tgtEl>
                                          <p:spTgt spid="5"/>
                                        </p:tgtEl>
                                        <p:attrNameLst>
                                          <p:attrName>ppt_w</p:attrName>
                                        </p:attrNameLst>
                                      </p:cBhvr>
                                      <p:tavLst>
                                        <p:tav tm="0">
                                          <p:val>
                                            <p:strVal val="4*#ppt_w"/>
                                          </p:val>
                                        </p:tav>
                                        <p:tav tm="100000">
                                          <p:val>
                                            <p:strVal val="#ppt_w"/>
                                          </p:val>
                                        </p:tav>
                                      </p:tavLst>
                                    </p:anim>
                                    <p:anim calcmode="lin" valueType="num">
                                      <p:cBhvr>
                                        <p:cTn id="43"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3"/>
                  </p:tgtEl>
                </p:cond>
              </p:nextCondLst>
            </p:seq>
            <p:seq concurrent="1" nextAc="seek">
              <p:cTn id="44" restart="whenNotActive" fill="hold" evtFilter="cancelBubble" nodeType="interactiveSeq">
                <p:stCondLst>
                  <p:cond evt="onClick" delay="0">
                    <p:tgtEl>
                      <p:spTgt spid="4"/>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withEffect">
                                  <p:stCondLst>
                                    <p:cond delay="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1" presetClass="emph" presetSubtype="2" fill="hold" nodeType="withEffect">
                                  <p:stCondLst>
                                    <p:cond delay="500"/>
                                  </p:stCondLst>
                                  <p:childTnLst>
                                    <p:animClr clrSpc="rgb" dir="cw">
                                      <p:cBhvr>
                                        <p:cTn id="52" dur="250" fill="hold"/>
                                        <p:tgtEl>
                                          <p:spTgt spid="4"/>
                                        </p:tgtEl>
                                        <p:attrNameLst>
                                          <p:attrName>fillcolor</p:attrName>
                                        </p:attrNameLst>
                                      </p:cBhvr>
                                      <p:to>
                                        <a:schemeClr val="accent1"/>
                                      </p:to>
                                    </p:animClr>
                                    <p:set>
                                      <p:cBhvr>
                                        <p:cTn id="53" dur="250" fill="hold"/>
                                        <p:tgtEl>
                                          <p:spTgt spid="4"/>
                                        </p:tgtEl>
                                        <p:attrNameLst>
                                          <p:attrName>fill.type</p:attrName>
                                        </p:attrNameLst>
                                      </p:cBhvr>
                                      <p:to>
                                        <p:strVal val="solid"/>
                                      </p:to>
                                    </p:set>
                                    <p:set>
                                      <p:cBhvr>
                                        <p:cTn id="54" dur="250" fill="hold"/>
                                        <p:tgtEl>
                                          <p:spTgt spid="4"/>
                                        </p:tgtEl>
                                        <p:attrNameLst>
                                          <p:attrName>fill.on</p:attrName>
                                        </p:attrNameLst>
                                      </p:cBhvr>
                                      <p:to>
                                        <p:strVal val="true"/>
                                      </p:to>
                                    </p:set>
                                  </p:childTnLst>
                                </p:cTn>
                              </p:par>
                              <p:par>
                                <p:cTn id="55" presetID="23" presetClass="entr" presetSubtype="32" fill="hold" nodeType="withEffect">
                                  <p:stCondLst>
                                    <p:cond delay="500"/>
                                  </p:stCondLst>
                                  <p:childTnLst>
                                    <p:set>
                                      <p:cBhvr>
                                        <p:cTn id="56" dur="1" fill="hold">
                                          <p:stCondLst>
                                            <p:cond delay="0"/>
                                          </p:stCondLst>
                                        </p:cTn>
                                        <p:tgtEl>
                                          <p:spTgt spid="6"/>
                                        </p:tgtEl>
                                        <p:attrNameLst>
                                          <p:attrName>style.visibility</p:attrName>
                                        </p:attrNameLst>
                                      </p:cBhvr>
                                      <p:to>
                                        <p:strVal val="visible"/>
                                      </p:to>
                                    </p:set>
                                    <p:anim calcmode="lin" valueType="num">
                                      <p:cBhvr>
                                        <p:cTn id="57" dur="250" fill="hold"/>
                                        <p:tgtEl>
                                          <p:spTgt spid="6"/>
                                        </p:tgtEl>
                                        <p:attrNameLst>
                                          <p:attrName>ppt_w</p:attrName>
                                        </p:attrNameLst>
                                      </p:cBhvr>
                                      <p:tavLst>
                                        <p:tav tm="0">
                                          <p:val>
                                            <p:strVal val="4*#ppt_w"/>
                                          </p:val>
                                        </p:tav>
                                        <p:tav tm="100000">
                                          <p:val>
                                            <p:strVal val="#ppt_w"/>
                                          </p:val>
                                        </p:tav>
                                      </p:tavLst>
                                    </p:anim>
                                    <p:anim calcmode="lin" valueType="num">
                                      <p:cBhvr>
                                        <p:cTn id="58"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
                  </p:tgtEl>
                </p:cond>
              </p:nextCondLst>
            </p:seq>
            <p:seq concurrent="1" nextAc="seek">
              <p:cTn id="59" restart="whenNotActive" fill="hold" evtFilter="cancelBubble" nodeType="interactiveSeq">
                <p:stCondLst>
                  <p:cond evt="onClick" delay="0">
                    <p:tgtEl>
                      <p:spTgt spid="7"/>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withEffect">
                                  <p:stCondLst>
                                    <p:cond delay="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1" presetClass="emph" presetSubtype="2" fill="hold" nodeType="withEffect">
                                  <p:stCondLst>
                                    <p:cond delay="500"/>
                                  </p:stCondLst>
                                  <p:childTnLst>
                                    <p:animClr clrSpc="rgb" dir="cw">
                                      <p:cBhvr>
                                        <p:cTn id="67" dur="250" fill="hold"/>
                                        <p:tgtEl>
                                          <p:spTgt spid="7"/>
                                        </p:tgtEl>
                                        <p:attrNameLst>
                                          <p:attrName>fillcolor</p:attrName>
                                        </p:attrNameLst>
                                      </p:cBhvr>
                                      <p:to>
                                        <a:schemeClr val="accent1"/>
                                      </p:to>
                                    </p:animClr>
                                    <p:set>
                                      <p:cBhvr>
                                        <p:cTn id="68" dur="250" fill="hold"/>
                                        <p:tgtEl>
                                          <p:spTgt spid="7"/>
                                        </p:tgtEl>
                                        <p:attrNameLst>
                                          <p:attrName>fill.type</p:attrName>
                                        </p:attrNameLst>
                                      </p:cBhvr>
                                      <p:to>
                                        <p:strVal val="solid"/>
                                      </p:to>
                                    </p:set>
                                    <p:set>
                                      <p:cBhvr>
                                        <p:cTn id="69" dur="250" fill="hold"/>
                                        <p:tgtEl>
                                          <p:spTgt spid="7"/>
                                        </p:tgtEl>
                                        <p:attrNameLst>
                                          <p:attrName>fill.on</p:attrName>
                                        </p:attrNameLst>
                                      </p:cBhvr>
                                      <p:to>
                                        <p:strVal val="true"/>
                                      </p:to>
                                    </p:set>
                                  </p:childTnLst>
                                </p:cTn>
                              </p:par>
                              <p:par>
                                <p:cTn id="70" presetID="23" presetClass="entr" presetSubtype="32" fill="hold" nodeType="withEffect">
                                  <p:stCondLst>
                                    <p:cond delay="500"/>
                                  </p:stCondLst>
                                  <p:childTnLst>
                                    <p:set>
                                      <p:cBhvr>
                                        <p:cTn id="71" dur="1" fill="hold">
                                          <p:stCondLst>
                                            <p:cond delay="0"/>
                                          </p:stCondLst>
                                        </p:cTn>
                                        <p:tgtEl>
                                          <p:spTgt spid="8"/>
                                        </p:tgtEl>
                                        <p:attrNameLst>
                                          <p:attrName>style.visibility</p:attrName>
                                        </p:attrNameLst>
                                      </p:cBhvr>
                                      <p:to>
                                        <p:strVal val="visible"/>
                                      </p:to>
                                    </p:set>
                                    <p:anim calcmode="lin" valueType="num">
                                      <p:cBhvr>
                                        <p:cTn id="72" dur="250" fill="hold"/>
                                        <p:tgtEl>
                                          <p:spTgt spid="8"/>
                                        </p:tgtEl>
                                        <p:attrNameLst>
                                          <p:attrName>ppt_w</p:attrName>
                                        </p:attrNameLst>
                                      </p:cBhvr>
                                      <p:tavLst>
                                        <p:tav tm="0">
                                          <p:val>
                                            <p:strVal val="4*#ppt_w"/>
                                          </p:val>
                                        </p:tav>
                                        <p:tav tm="100000">
                                          <p:val>
                                            <p:strVal val="#ppt_w"/>
                                          </p:val>
                                        </p:tav>
                                      </p:tavLst>
                                    </p:anim>
                                    <p:anim calcmode="lin" valueType="num">
                                      <p:cBhvr>
                                        <p:cTn id="73"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7"/>
                  </p:tgtEl>
                </p:cond>
              </p:nextCondLst>
            </p:seq>
          </p:childTnLst>
        </p:cTn>
      </p:par>
    </p:tnLst>
    <p:bldLst>
      <p:bldP spid="9" grpId="0" animBg="1"/>
      <p:bldP spid="3" grpId="0" animBg="1"/>
      <p:bldP spid="4"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8000" contrast="18000"/>
                    </a14:imgEffect>
                  </a14:imgLayer>
                </a14:imgProps>
              </a:ext>
              <a:ext uri="{28A0092B-C50C-407E-A947-70E740481C1C}">
                <a14:useLocalDpi xmlns:a14="http://schemas.microsoft.com/office/drawing/2010/main" val="0"/>
              </a:ext>
            </a:extLst>
          </a:blip>
          <a:stretch>
            <a:fillRect/>
          </a:stretch>
        </p:blipFill>
        <p:spPr>
          <a:xfrm>
            <a:off x="15081" y="0"/>
            <a:ext cx="12161838" cy="6858000"/>
          </a:xfrm>
          <a:prstGeom prst="rect">
            <a:avLst/>
          </a:prstGeom>
        </p:spPr>
      </p:pic>
      <p:sp>
        <p:nvSpPr>
          <p:cNvPr id="3" name="Rectangle 2"/>
          <p:cNvSpPr/>
          <p:nvPr/>
        </p:nvSpPr>
        <p:spPr>
          <a:xfrm>
            <a:off x="736454" y="762000"/>
            <a:ext cx="10728614" cy="1477130"/>
          </a:xfrm>
          <a:prstGeom prst="rect">
            <a:avLst/>
          </a:prstGeom>
          <a:solidFill>
            <a:srgbClr val="92D050"/>
          </a:solidFill>
        </p:spPr>
        <p:txBody>
          <a:bodyPr wrap="square" lIns="121725" tIns="60862" rIns="121725" bIns="60862">
            <a:spAutoFit/>
          </a:bodyPr>
          <a:lstStyle/>
          <a:p>
            <a:r>
              <a:rPr lang="en-US" altLang="en-US" sz="4400" b="1" dirty="0" err="1">
                <a:latin typeface="UTM Azuki" panose="02040603050506020204" pitchFamily="18" charset="0"/>
              </a:rPr>
              <a:t>Câu</a:t>
            </a:r>
            <a:r>
              <a:rPr lang="en-US" altLang="en-US" sz="4400" b="1" dirty="0">
                <a:latin typeface="UTM Azuki" panose="02040603050506020204" pitchFamily="18" charset="0"/>
              </a:rPr>
              <a:t> </a:t>
            </a:r>
            <a:r>
              <a:rPr lang="en-US" altLang="en-US" sz="4400" b="1" dirty="0" err="1">
                <a:latin typeface="UTM Azuki" panose="02040603050506020204" pitchFamily="18" charset="0"/>
              </a:rPr>
              <a:t>hỏi</a:t>
            </a:r>
            <a:r>
              <a:rPr lang="en-US" altLang="en-US" sz="4400" b="1" dirty="0">
                <a:latin typeface="UTM Azuki" panose="02040603050506020204" pitchFamily="18" charset="0"/>
              </a:rPr>
              <a:t> </a:t>
            </a:r>
            <a:r>
              <a:rPr lang="en-US" altLang="en-US" sz="4400" b="1" dirty="0" err="1">
                <a:latin typeface="UTM Azuki" panose="02040603050506020204" pitchFamily="18" charset="0"/>
              </a:rPr>
              <a:t>nào</a:t>
            </a:r>
            <a:r>
              <a:rPr lang="en-US" altLang="en-US" sz="4400" b="1" dirty="0">
                <a:latin typeface="UTM Azuki" panose="02040603050506020204" pitchFamily="18" charset="0"/>
              </a:rPr>
              <a:t> </a:t>
            </a:r>
            <a:r>
              <a:rPr lang="en-US" altLang="en-US" sz="4400" b="1" dirty="0" err="1">
                <a:latin typeface="UTM Azuki" panose="02040603050506020204" pitchFamily="18" charset="0"/>
              </a:rPr>
              <a:t>sau</a:t>
            </a:r>
            <a:r>
              <a:rPr lang="en-US" altLang="en-US" sz="4400" b="1" dirty="0">
                <a:latin typeface="UTM Azuki" panose="02040603050506020204" pitchFamily="18" charset="0"/>
              </a:rPr>
              <a:t> </a:t>
            </a:r>
            <a:r>
              <a:rPr lang="en-US" altLang="en-US" sz="4400" b="1" dirty="0" err="1">
                <a:latin typeface="UTM Azuki" panose="02040603050506020204" pitchFamily="18" charset="0"/>
              </a:rPr>
              <a:t>đây</a:t>
            </a:r>
            <a:r>
              <a:rPr lang="en-US" altLang="en-US" sz="4400" b="1" dirty="0">
                <a:latin typeface="UTM Azuki" panose="02040603050506020204" pitchFamily="18" charset="0"/>
              </a:rPr>
              <a:t> </a:t>
            </a:r>
            <a:r>
              <a:rPr lang="en-US" altLang="en-US" sz="4400" b="1" dirty="0" err="1">
                <a:latin typeface="UTM Azuki" panose="02040603050506020204" pitchFamily="18" charset="0"/>
              </a:rPr>
              <a:t>được</a:t>
            </a:r>
            <a:r>
              <a:rPr lang="en-US" altLang="en-US" sz="4400" b="1" dirty="0">
                <a:latin typeface="UTM Azuki" panose="02040603050506020204" pitchFamily="18" charset="0"/>
              </a:rPr>
              <a:t> </a:t>
            </a:r>
            <a:r>
              <a:rPr lang="en-US" altLang="en-US" sz="4400" b="1" dirty="0" err="1">
                <a:latin typeface="UTM Azuki" panose="02040603050506020204" pitchFamily="18" charset="0"/>
              </a:rPr>
              <a:t>dùng</a:t>
            </a:r>
            <a:r>
              <a:rPr lang="en-US" altLang="en-US" sz="4400" b="1" dirty="0">
                <a:latin typeface="UTM Azuki" panose="02040603050506020204" pitchFamily="18" charset="0"/>
              </a:rPr>
              <a:t> </a:t>
            </a:r>
            <a:r>
              <a:rPr lang="en-US" altLang="en-US" sz="4400" b="1" dirty="0" err="1">
                <a:latin typeface="UTM Azuki" panose="02040603050506020204" pitchFamily="18" charset="0"/>
              </a:rPr>
              <a:t>với</a:t>
            </a:r>
            <a:r>
              <a:rPr lang="en-US" altLang="en-US" sz="4400" b="1" dirty="0">
                <a:latin typeface="UTM Azuki" panose="02040603050506020204" pitchFamily="18" charset="0"/>
              </a:rPr>
              <a:t> </a:t>
            </a:r>
            <a:r>
              <a:rPr lang="en-US" altLang="en-US" sz="4400" b="1" dirty="0" err="1">
                <a:latin typeface="UTM Azuki" panose="02040603050506020204" pitchFamily="18" charset="0"/>
              </a:rPr>
              <a:t>mục</a:t>
            </a:r>
            <a:r>
              <a:rPr lang="en-US" altLang="en-US" sz="4400" b="1" dirty="0">
                <a:latin typeface="UTM Azuki" panose="02040603050506020204" pitchFamily="18" charset="0"/>
              </a:rPr>
              <a:t> </a:t>
            </a:r>
            <a:r>
              <a:rPr lang="en-US" altLang="en-US" sz="4400" b="1" dirty="0" err="1">
                <a:latin typeface="UTM Azuki" panose="02040603050506020204" pitchFamily="18" charset="0"/>
              </a:rPr>
              <a:t>đích</a:t>
            </a:r>
            <a:r>
              <a:rPr lang="en-US" altLang="en-US" sz="4400" b="1" dirty="0">
                <a:latin typeface="UTM Azuki" panose="02040603050506020204" pitchFamily="18" charset="0"/>
              </a:rPr>
              <a:t> </a:t>
            </a:r>
            <a:r>
              <a:rPr lang="en-US" altLang="en-US" sz="4400" b="1" dirty="0" err="1">
                <a:latin typeface="UTM Azuki" panose="02040603050506020204" pitchFamily="18" charset="0"/>
              </a:rPr>
              <a:t>khác</a:t>
            </a:r>
            <a:r>
              <a:rPr lang="en-US" altLang="en-US" sz="4400" b="1" dirty="0">
                <a:latin typeface="UTM Azuki" panose="02040603050506020204" pitchFamily="18" charset="0"/>
              </a:rPr>
              <a:t>:</a:t>
            </a:r>
          </a:p>
        </p:txBody>
      </p:sp>
      <p:sp>
        <p:nvSpPr>
          <p:cNvPr id="4" name="Rectangle 3"/>
          <p:cNvSpPr/>
          <p:nvPr/>
        </p:nvSpPr>
        <p:spPr>
          <a:xfrm>
            <a:off x="1888780" y="2574540"/>
            <a:ext cx="8851392" cy="1226585"/>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002060"/>
                </a:solidFill>
                <a:latin typeface="UTM Azuki" panose="02040603050506020204" pitchFamily="18" charset="0"/>
                <a:ea typeface="Arial-Rounded" pitchFamily="34" charset="0"/>
                <a:cs typeface="Arial-Rounded" pitchFamily="34" charset="0"/>
              </a:rPr>
              <a:t>A</a:t>
            </a:r>
            <a:r>
              <a:rPr lang="vi-VN" sz="4400" dirty="0">
                <a:solidFill>
                  <a:srgbClr val="002060"/>
                </a:solidFill>
                <a:ea typeface="Arial-Rounded" pitchFamily="34" charset="0"/>
                <a:cs typeface="Arial-Rounded" pitchFamily="34" charset="0"/>
              </a:rPr>
              <a:t>. </a:t>
            </a:r>
            <a:r>
              <a:rPr lang="en-US" altLang="en-US" sz="4400" b="1" dirty="0">
                <a:latin typeface="UTM Azuki" panose="02040603050506020204" pitchFamily="18" charset="0"/>
              </a:rPr>
              <a:t>Sao con </a:t>
            </a:r>
            <a:r>
              <a:rPr lang="en-US" altLang="en-US" sz="4400" b="1" dirty="0" err="1">
                <a:latin typeface="UTM Azuki" panose="02040603050506020204" pitchFamily="18" charset="0"/>
              </a:rPr>
              <a:t>không</a:t>
            </a:r>
            <a:r>
              <a:rPr lang="en-US" altLang="en-US" sz="4400" b="1" dirty="0">
                <a:latin typeface="UTM Azuki" panose="02040603050506020204" pitchFamily="18" charset="0"/>
              </a:rPr>
              <a:t> </a:t>
            </a:r>
            <a:r>
              <a:rPr lang="en-US" altLang="en-US" sz="4400" b="1" dirty="0" err="1">
                <a:latin typeface="UTM Azuki" panose="02040603050506020204" pitchFamily="18" charset="0"/>
              </a:rPr>
              <a:t>học</a:t>
            </a:r>
            <a:r>
              <a:rPr lang="en-US" altLang="en-US" sz="4400" b="1" dirty="0">
                <a:latin typeface="UTM Azuki" panose="02040603050506020204" pitchFamily="18" charset="0"/>
              </a:rPr>
              <a:t> </a:t>
            </a:r>
            <a:r>
              <a:rPr lang="en-US" altLang="en-US" sz="4400" b="1" dirty="0" err="1">
                <a:latin typeface="UTM Azuki" panose="02040603050506020204" pitchFamily="18" charset="0"/>
              </a:rPr>
              <a:t>bài</a:t>
            </a:r>
            <a:r>
              <a:rPr lang="en-US" altLang="en-US" sz="4400" b="1" dirty="0">
                <a:latin typeface="UTM Azuki" panose="02040603050506020204" pitchFamily="18" charset="0"/>
              </a:rPr>
              <a:t> </a:t>
            </a:r>
            <a:r>
              <a:rPr lang="en-US" altLang="en-US" sz="4400" b="1" dirty="0" err="1">
                <a:latin typeface="UTM Azuki" panose="02040603050506020204" pitchFamily="18" charset="0"/>
              </a:rPr>
              <a:t>thế</a:t>
            </a:r>
            <a:r>
              <a:rPr lang="en-US" altLang="en-US" sz="4400" b="1" dirty="0">
                <a:latin typeface="UTM Azuki" panose="02040603050506020204" pitchFamily="18" charset="0"/>
              </a:rPr>
              <a:t>?</a:t>
            </a:r>
          </a:p>
        </p:txBody>
      </p:sp>
      <p:sp>
        <p:nvSpPr>
          <p:cNvPr id="5" name="Rectangle 4"/>
          <p:cNvSpPr/>
          <p:nvPr/>
        </p:nvSpPr>
        <p:spPr>
          <a:xfrm>
            <a:off x="1888780" y="3977509"/>
            <a:ext cx="8851392" cy="1257957"/>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002060"/>
                </a:solidFill>
                <a:latin typeface="UTM Azuki" panose="02040603050506020204" pitchFamily="18" charset="0"/>
                <a:ea typeface="Arial-Rounded" pitchFamily="34" charset="0"/>
                <a:cs typeface="Arial-Rounded" pitchFamily="34" charset="0"/>
              </a:rPr>
              <a:t>B. </a:t>
            </a:r>
            <a:r>
              <a:rPr lang="en-US" altLang="en-US" sz="4400" b="1" dirty="0">
                <a:latin typeface="UTM Azuki" panose="02040603050506020204" pitchFamily="18" charset="0"/>
              </a:rPr>
              <a:t>Con </a:t>
            </a:r>
            <a:r>
              <a:rPr lang="en-US" altLang="en-US" sz="4400" b="1" dirty="0" err="1">
                <a:latin typeface="UTM Azuki" panose="02040603050506020204" pitchFamily="18" charset="0"/>
              </a:rPr>
              <a:t>học</a:t>
            </a:r>
            <a:r>
              <a:rPr lang="en-US" altLang="en-US" sz="4400" b="1" dirty="0">
                <a:latin typeface="UTM Azuki" panose="02040603050506020204" pitchFamily="18" charset="0"/>
              </a:rPr>
              <a:t> </a:t>
            </a:r>
            <a:r>
              <a:rPr lang="en-US" altLang="en-US" sz="4400" b="1" dirty="0" err="1">
                <a:latin typeface="UTM Azuki" panose="02040603050506020204" pitchFamily="18" charset="0"/>
              </a:rPr>
              <a:t>bài</a:t>
            </a:r>
            <a:r>
              <a:rPr lang="en-US" altLang="en-US" sz="4400" b="1" dirty="0">
                <a:latin typeface="UTM Azuki" panose="02040603050506020204" pitchFamily="18" charset="0"/>
              </a:rPr>
              <a:t> </a:t>
            </a:r>
            <a:r>
              <a:rPr lang="en-US" altLang="en-US" sz="4400" b="1" dirty="0" err="1">
                <a:latin typeface="UTM Azuki" panose="02040603050506020204" pitchFamily="18" charset="0"/>
              </a:rPr>
              <a:t>chưa</a:t>
            </a:r>
            <a:r>
              <a:rPr lang="en-US" altLang="en-US" sz="4400" b="1" dirty="0">
                <a:latin typeface="UTM Azuki" panose="02040603050506020204" pitchFamily="18" charset="0"/>
              </a:rPr>
              <a:t>?</a:t>
            </a:r>
            <a:endParaRPr lang="en-US" sz="4400" dirty="0">
              <a:solidFill>
                <a:srgbClr val="002060"/>
              </a:solidFill>
              <a:latin typeface="UTM Azuki" panose="02040603050506020204" pitchFamily="18" charset="0"/>
              <a:ea typeface="Arial-Rounded" pitchFamily="34" charset="0"/>
              <a:cs typeface="Arial-Rounded" pitchFamily="34" charset="0"/>
            </a:endParaRPr>
          </a:p>
        </p:txBody>
      </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37086" y="2796461"/>
            <a:ext cx="798097" cy="782741"/>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61170" y="4204225"/>
            <a:ext cx="807556" cy="778352"/>
          </a:xfrm>
          <a:prstGeom prst="rect">
            <a:avLst/>
          </a:prstGeom>
        </p:spPr>
      </p:pic>
      <p:sp>
        <p:nvSpPr>
          <p:cNvPr id="8" name="Rectangle 7"/>
          <p:cNvSpPr/>
          <p:nvPr/>
        </p:nvSpPr>
        <p:spPr>
          <a:xfrm>
            <a:off x="1893749" y="5410200"/>
            <a:ext cx="8851392" cy="1222684"/>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002060"/>
                </a:solidFill>
                <a:latin typeface="UTM Azuki" panose="02040603050506020204" pitchFamily="18" charset="0"/>
                <a:ea typeface="Arial-Rounded" pitchFamily="34" charset="0"/>
                <a:cs typeface="Arial-Rounded" pitchFamily="34" charset="0"/>
              </a:rPr>
              <a:t>C. </a:t>
            </a:r>
            <a:r>
              <a:rPr lang="en-US" altLang="en-US" sz="4400" b="1" dirty="0">
                <a:latin typeface="UTM Azuki" panose="02040603050506020204" pitchFamily="18" charset="0"/>
              </a:rPr>
              <a:t>Con </a:t>
            </a:r>
            <a:r>
              <a:rPr lang="en-US" altLang="en-US" sz="4400" b="1" dirty="0" err="1">
                <a:latin typeface="UTM Azuki" panose="02040603050506020204" pitchFamily="18" charset="0"/>
              </a:rPr>
              <a:t>không</a:t>
            </a:r>
            <a:r>
              <a:rPr lang="en-US" altLang="en-US" sz="4400" b="1" dirty="0">
                <a:latin typeface="UTM Azuki" panose="02040603050506020204" pitchFamily="18" charset="0"/>
              </a:rPr>
              <a:t> </a:t>
            </a:r>
            <a:r>
              <a:rPr lang="en-US" altLang="en-US" sz="4400" b="1" dirty="0" err="1">
                <a:latin typeface="UTM Azuki" panose="02040603050506020204" pitchFamily="18" charset="0"/>
              </a:rPr>
              <a:t>phải</a:t>
            </a:r>
            <a:r>
              <a:rPr lang="en-US" altLang="en-US" sz="4400" b="1" dirty="0">
                <a:latin typeface="UTM Azuki" panose="02040603050506020204" pitchFamily="18" charset="0"/>
              </a:rPr>
              <a:t> </a:t>
            </a:r>
            <a:r>
              <a:rPr lang="en-US" altLang="en-US" sz="4400" b="1" dirty="0" err="1">
                <a:latin typeface="UTM Azuki" panose="02040603050506020204" pitchFamily="18" charset="0"/>
              </a:rPr>
              <a:t>học</a:t>
            </a:r>
            <a:r>
              <a:rPr lang="en-US" altLang="en-US" sz="4400" b="1" dirty="0">
                <a:latin typeface="UTM Azuki" panose="02040603050506020204" pitchFamily="18" charset="0"/>
              </a:rPr>
              <a:t> </a:t>
            </a:r>
            <a:r>
              <a:rPr lang="en-US" altLang="en-US" sz="4400" b="1" dirty="0" err="1">
                <a:latin typeface="UTM Azuki" panose="02040603050506020204" pitchFamily="18" charset="0"/>
              </a:rPr>
              <a:t>bài</a:t>
            </a:r>
            <a:r>
              <a:rPr lang="en-US" altLang="en-US" sz="4400" b="1" dirty="0">
                <a:latin typeface="UTM Azuki" panose="02040603050506020204" pitchFamily="18" charset="0"/>
              </a:rPr>
              <a:t> à?</a:t>
            </a:r>
            <a:endParaRPr lang="en-US" sz="4400" dirty="0">
              <a:solidFill>
                <a:srgbClr val="002060"/>
              </a:solidFill>
              <a:latin typeface="UTM Azuki" panose="02040603050506020204" pitchFamily="18" charset="0"/>
              <a:ea typeface="Arial-Rounded" pitchFamily="34" charset="0"/>
              <a:cs typeface="Arial-Rounded" pitchFamily="34" charset="0"/>
            </a:endParaRPr>
          </a:p>
        </p:txBody>
      </p:sp>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61170" y="5639187"/>
            <a:ext cx="807556" cy="778352"/>
          </a:xfrm>
          <a:prstGeom prst="rect">
            <a:avLst/>
          </a:prstGeom>
        </p:spPr>
      </p:pic>
      <p:pic>
        <p:nvPicPr>
          <p:cNvPr id="10" name="Picture 6" descr="Free Christmas Present Boxes, Download Free Christmas Present Boxes png  images, Free ClipArts on Clipart Library">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974639" y="39748"/>
            <a:ext cx="1202281" cy="1027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6096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1000" fill="hold"/>
                                        <p:tgtEl>
                                          <p:spTgt spid="4"/>
                                        </p:tgtEl>
                                        <p:attrNameLst>
                                          <p:attrName>ppt_w</p:attrName>
                                        </p:attrNameLst>
                                      </p:cBhvr>
                                      <p:tavLst>
                                        <p:tav tm="0">
                                          <p:val>
                                            <p:strVal val="#ppt_w*0.70"/>
                                          </p:val>
                                        </p:tav>
                                        <p:tav tm="100000">
                                          <p:val>
                                            <p:strVal val="#ppt_w"/>
                                          </p:val>
                                        </p:tav>
                                      </p:tavLst>
                                    </p:anim>
                                    <p:anim calcmode="lin" valueType="num">
                                      <p:cBhvr>
                                        <p:cTn id="11" dur="1000" fill="hold"/>
                                        <p:tgtEl>
                                          <p:spTgt spid="4"/>
                                        </p:tgtEl>
                                        <p:attrNameLst>
                                          <p:attrName>ppt_h</p:attrName>
                                        </p:attrNameLst>
                                      </p:cBhvr>
                                      <p:tavLst>
                                        <p:tav tm="0">
                                          <p:val>
                                            <p:strVal val="#ppt_h"/>
                                          </p:val>
                                        </p:tav>
                                        <p:tav tm="100000">
                                          <p:val>
                                            <p:strVal val="#ppt_h"/>
                                          </p:val>
                                        </p:tav>
                                      </p:tavLst>
                                    </p:anim>
                                    <p:animEffect transition="in" filter="fade">
                                      <p:cBhvr>
                                        <p:cTn id="12" dur="1000"/>
                                        <p:tgtEl>
                                          <p:spTgt spid="4"/>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strVal val="#ppt_w*0.70"/>
                                          </p:val>
                                        </p:tav>
                                        <p:tav tm="100000">
                                          <p:val>
                                            <p:strVal val="#ppt_w"/>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animEffect transition="in" filter="fade">
                                      <p:cBhvr>
                                        <p:cTn id="17" dur="1000"/>
                                        <p:tgtEl>
                                          <p:spTgt spid="5"/>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strVal val="#ppt_w*0.70"/>
                                          </p:val>
                                        </p:tav>
                                        <p:tav tm="100000">
                                          <p:val>
                                            <p:strVal val="#ppt_w"/>
                                          </p:val>
                                        </p:tav>
                                      </p:tavLst>
                                    </p:anim>
                                    <p:anim calcmode="lin" valueType="num">
                                      <p:cBhvr>
                                        <p:cTn id="21" dur="1000" fill="hold"/>
                                        <p:tgtEl>
                                          <p:spTgt spid="8"/>
                                        </p:tgtEl>
                                        <p:attrNameLst>
                                          <p:attrName>ppt_h</p:attrName>
                                        </p:attrNameLst>
                                      </p:cBhvr>
                                      <p:tavLst>
                                        <p:tav tm="0">
                                          <p:val>
                                            <p:strVal val="#ppt_h"/>
                                          </p:val>
                                        </p:tav>
                                        <p:tav tm="100000">
                                          <p:val>
                                            <p:strVal val="#ppt_h"/>
                                          </p:val>
                                        </p:tav>
                                      </p:tavLst>
                                    </p:anim>
                                    <p:animEffect transition="in" filter="fade">
                                      <p:cBhvr>
                                        <p:cTn id="22" dur="1000"/>
                                        <p:tgtEl>
                                          <p:spTgt spid="8"/>
                                        </p:tgtEl>
                                      </p:cBhvr>
                                    </p:animEffec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0"/>
                                        </p:tgtEl>
                                        <p:attrNameLst>
                                          <p:attrName>r</p:attrName>
                                        </p:attrNameLst>
                                      </p:cBhvr>
                                    </p:animRot>
                                    <p:animRot by="-240000">
                                      <p:cBhvr>
                                        <p:cTn id="25" dur="200" fill="hold">
                                          <p:stCondLst>
                                            <p:cond delay="200"/>
                                          </p:stCondLst>
                                        </p:cTn>
                                        <p:tgtEl>
                                          <p:spTgt spid="10"/>
                                        </p:tgtEl>
                                        <p:attrNameLst>
                                          <p:attrName>r</p:attrName>
                                        </p:attrNameLst>
                                      </p:cBhvr>
                                    </p:animRot>
                                    <p:animRot by="240000">
                                      <p:cBhvr>
                                        <p:cTn id="26" dur="200" fill="hold">
                                          <p:stCondLst>
                                            <p:cond delay="400"/>
                                          </p:stCondLst>
                                        </p:cTn>
                                        <p:tgtEl>
                                          <p:spTgt spid="10"/>
                                        </p:tgtEl>
                                        <p:attrNameLst>
                                          <p:attrName>r</p:attrName>
                                        </p:attrNameLst>
                                      </p:cBhvr>
                                    </p:animRot>
                                    <p:animRot by="-240000">
                                      <p:cBhvr>
                                        <p:cTn id="27" dur="200" fill="hold">
                                          <p:stCondLst>
                                            <p:cond delay="600"/>
                                          </p:stCondLst>
                                        </p:cTn>
                                        <p:tgtEl>
                                          <p:spTgt spid="10"/>
                                        </p:tgtEl>
                                        <p:attrNameLst>
                                          <p:attrName>r</p:attrName>
                                        </p:attrNameLst>
                                      </p:cBhvr>
                                    </p:animRot>
                                    <p:animRot by="120000">
                                      <p:cBhvr>
                                        <p:cTn id="28"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withEffect">
                                  <p:stCondLst>
                                    <p:cond delay="0"/>
                                  </p:stCondLst>
                                  <p:childTnLst>
                                    <p:animClr clrSpc="rgb" dir="cw">
                                      <p:cBhvr>
                                        <p:cTn id="33" dur="250" fill="hold"/>
                                        <p:tgtEl>
                                          <p:spTgt spid="4"/>
                                        </p:tgtEl>
                                        <p:attrNameLst>
                                          <p:attrName>fillcolor</p:attrName>
                                        </p:attrNameLst>
                                      </p:cBhvr>
                                      <p:to>
                                        <a:schemeClr val="bg2"/>
                                      </p:to>
                                    </p:animClr>
                                    <p:set>
                                      <p:cBhvr>
                                        <p:cTn id="34" dur="250" fill="hold"/>
                                        <p:tgtEl>
                                          <p:spTgt spid="4"/>
                                        </p:tgtEl>
                                        <p:attrNameLst>
                                          <p:attrName>fill.type</p:attrName>
                                        </p:attrNameLst>
                                      </p:cBhvr>
                                      <p:to>
                                        <p:strVal val="solid"/>
                                      </p:to>
                                    </p:set>
                                    <p:set>
                                      <p:cBhvr>
                                        <p:cTn id="35" dur="250" fill="hold"/>
                                        <p:tgtEl>
                                          <p:spTgt spid="4"/>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par>
                                <p:cTn id="36" presetID="1" presetClass="emph" presetSubtype="2" fill="hold" nodeType="withEffect">
                                  <p:stCondLst>
                                    <p:cond delay="500"/>
                                  </p:stCondLst>
                                  <p:childTnLst>
                                    <p:animClr clrSpc="rgb" dir="cw">
                                      <p:cBhvr>
                                        <p:cTn id="37" dur="250" fill="hold"/>
                                        <p:tgtEl>
                                          <p:spTgt spid="4"/>
                                        </p:tgtEl>
                                        <p:attrNameLst>
                                          <p:attrName>fillcolor</p:attrName>
                                        </p:attrNameLst>
                                      </p:cBhvr>
                                      <p:to>
                                        <a:srgbClr val="FFFF00"/>
                                      </p:to>
                                    </p:animClr>
                                    <p:set>
                                      <p:cBhvr>
                                        <p:cTn id="38" dur="250" fill="hold"/>
                                        <p:tgtEl>
                                          <p:spTgt spid="4"/>
                                        </p:tgtEl>
                                        <p:attrNameLst>
                                          <p:attrName>fill.type</p:attrName>
                                        </p:attrNameLst>
                                      </p:cBhvr>
                                      <p:to>
                                        <p:strVal val="solid"/>
                                      </p:to>
                                    </p:set>
                                    <p:set>
                                      <p:cBhvr>
                                        <p:cTn id="39" dur="250" fill="hold"/>
                                        <p:tgtEl>
                                          <p:spTgt spid="4"/>
                                        </p:tgtEl>
                                        <p:attrNameLst>
                                          <p:attrName>fill.on</p:attrName>
                                        </p:attrNameLst>
                                      </p:cBhvr>
                                      <p:to>
                                        <p:strVal val="true"/>
                                      </p:to>
                                    </p:set>
                                  </p:childTnLst>
                                </p:cTn>
                              </p:par>
                              <p:par>
                                <p:cTn id="40" presetID="23" presetClass="entr" presetSubtype="32" fill="hold" nodeType="withEffect">
                                  <p:stCondLst>
                                    <p:cond delay="500"/>
                                  </p:stCondLst>
                                  <p:childTnLst>
                                    <p:set>
                                      <p:cBhvr>
                                        <p:cTn id="41" dur="1" fill="hold">
                                          <p:stCondLst>
                                            <p:cond delay="0"/>
                                          </p:stCondLst>
                                        </p:cTn>
                                        <p:tgtEl>
                                          <p:spTgt spid="6"/>
                                        </p:tgtEl>
                                        <p:attrNameLst>
                                          <p:attrName>style.visibility</p:attrName>
                                        </p:attrNameLst>
                                      </p:cBhvr>
                                      <p:to>
                                        <p:strVal val="visible"/>
                                      </p:to>
                                    </p:set>
                                    <p:anim calcmode="lin" valueType="num">
                                      <p:cBhvr>
                                        <p:cTn id="42" dur="250" fill="hold"/>
                                        <p:tgtEl>
                                          <p:spTgt spid="6"/>
                                        </p:tgtEl>
                                        <p:attrNameLst>
                                          <p:attrName>ppt_w</p:attrName>
                                        </p:attrNameLst>
                                      </p:cBhvr>
                                      <p:tavLst>
                                        <p:tav tm="0">
                                          <p:val>
                                            <p:strVal val="4*#ppt_w"/>
                                          </p:val>
                                        </p:tav>
                                        <p:tav tm="100000">
                                          <p:val>
                                            <p:strVal val="#ppt_w"/>
                                          </p:val>
                                        </p:tav>
                                      </p:tavLst>
                                    </p:anim>
                                    <p:anim calcmode="lin" valueType="num">
                                      <p:cBhvr>
                                        <p:cTn id="43"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withEffect">
                                  <p:stCondLst>
                                    <p:cond delay="0"/>
                                  </p:stCondLst>
                                  <p:childTnLst>
                                    <p:animClr clrSpc="rgb" dir="cw">
                                      <p:cBhvr>
                                        <p:cTn id="48" dur="250" fill="hold"/>
                                        <p:tgtEl>
                                          <p:spTgt spid="5"/>
                                        </p:tgtEl>
                                        <p:attrNameLst>
                                          <p:attrName>fillcolor</p:attrName>
                                        </p:attrNameLst>
                                      </p:cBhvr>
                                      <p:to>
                                        <a:schemeClr val="accent1"/>
                                      </p:to>
                                    </p:animClr>
                                    <p:set>
                                      <p:cBhvr>
                                        <p:cTn id="49" dur="250" fill="hold"/>
                                        <p:tgtEl>
                                          <p:spTgt spid="5"/>
                                        </p:tgtEl>
                                        <p:attrNameLst>
                                          <p:attrName>fill.type</p:attrName>
                                        </p:attrNameLst>
                                      </p:cBhvr>
                                      <p:to>
                                        <p:strVal val="solid"/>
                                      </p:to>
                                    </p:set>
                                    <p:set>
                                      <p:cBhvr>
                                        <p:cTn id="50" dur="250" fill="hold"/>
                                        <p:tgtEl>
                                          <p:spTgt spid="5"/>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1" presetClass="emph" presetSubtype="2" fill="hold" nodeType="withEffect">
                                  <p:stCondLst>
                                    <p:cond delay="500"/>
                                  </p:stCondLst>
                                  <p:childTnLst>
                                    <p:animClr clrSpc="rgb" dir="cw">
                                      <p:cBhvr>
                                        <p:cTn id="52" dur="250" fill="hold"/>
                                        <p:tgtEl>
                                          <p:spTgt spid="5"/>
                                        </p:tgtEl>
                                        <p:attrNameLst>
                                          <p:attrName>fillcolor</p:attrName>
                                        </p:attrNameLst>
                                      </p:cBhvr>
                                      <p:to>
                                        <a:schemeClr val="accent1"/>
                                      </p:to>
                                    </p:animClr>
                                    <p:set>
                                      <p:cBhvr>
                                        <p:cTn id="53" dur="250" fill="hold"/>
                                        <p:tgtEl>
                                          <p:spTgt spid="5"/>
                                        </p:tgtEl>
                                        <p:attrNameLst>
                                          <p:attrName>fill.type</p:attrName>
                                        </p:attrNameLst>
                                      </p:cBhvr>
                                      <p:to>
                                        <p:strVal val="solid"/>
                                      </p:to>
                                    </p:set>
                                    <p:set>
                                      <p:cBhvr>
                                        <p:cTn id="54" dur="250" fill="hold"/>
                                        <p:tgtEl>
                                          <p:spTgt spid="5"/>
                                        </p:tgtEl>
                                        <p:attrNameLst>
                                          <p:attrName>fill.on</p:attrName>
                                        </p:attrNameLst>
                                      </p:cBhvr>
                                      <p:to>
                                        <p:strVal val="true"/>
                                      </p:to>
                                    </p:set>
                                  </p:childTnLst>
                                </p:cTn>
                              </p:par>
                              <p:par>
                                <p:cTn id="55" presetID="23" presetClass="entr" presetSubtype="32" fill="hold" nodeType="withEffect">
                                  <p:stCondLst>
                                    <p:cond delay="500"/>
                                  </p:stCondLst>
                                  <p:childTnLst>
                                    <p:set>
                                      <p:cBhvr>
                                        <p:cTn id="56" dur="1" fill="hold">
                                          <p:stCondLst>
                                            <p:cond delay="0"/>
                                          </p:stCondLst>
                                        </p:cTn>
                                        <p:tgtEl>
                                          <p:spTgt spid="7"/>
                                        </p:tgtEl>
                                        <p:attrNameLst>
                                          <p:attrName>style.visibility</p:attrName>
                                        </p:attrNameLst>
                                      </p:cBhvr>
                                      <p:to>
                                        <p:strVal val="visible"/>
                                      </p:to>
                                    </p:set>
                                    <p:anim calcmode="lin" valueType="num">
                                      <p:cBhvr>
                                        <p:cTn id="57" dur="250" fill="hold"/>
                                        <p:tgtEl>
                                          <p:spTgt spid="7"/>
                                        </p:tgtEl>
                                        <p:attrNameLst>
                                          <p:attrName>ppt_w</p:attrName>
                                        </p:attrNameLst>
                                      </p:cBhvr>
                                      <p:tavLst>
                                        <p:tav tm="0">
                                          <p:val>
                                            <p:strVal val="4*#ppt_w"/>
                                          </p:val>
                                        </p:tav>
                                        <p:tav tm="100000">
                                          <p:val>
                                            <p:strVal val="#ppt_w"/>
                                          </p:val>
                                        </p:tav>
                                      </p:tavLst>
                                    </p:anim>
                                    <p:anim calcmode="lin" valueType="num">
                                      <p:cBhvr>
                                        <p:cTn id="58"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5"/>
                  </p:tgtEl>
                </p:cond>
              </p:nextCondLst>
            </p:seq>
            <p:seq concurrent="1" nextAc="seek">
              <p:cTn id="59" restart="whenNotActive" fill="hold" evtFilter="cancelBubble" nodeType="interactiveSeq">
                <p:stCondLst>
                  <p:cond evt="onClick" delay="0">
                    <p:tgtEl>
                      <p:spTgt spid="8"/>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withEffect">
                                  <p:stCondLst>
                                    <p:cond delay="0"/>
                                  </p:stCondLst>
                                  <p:childTnLst>
                                    <p:animClr clrSpc="rgb" dir="cw">
                                      <p:cBhvr>
                                        <p:cTn id="63" dur="250" fill="hold"/>
                                        <p:tgtEl>
                                          <p:spTgt spid="8"/>
                                        </p:tgtEl>
                                        <p:attrNameLst>
                                          <p:attrName>fillcolor</p:attrName>
                                        </p:attrNameLst>
                                      </p:cBhvr>
                                      <p:to>
                                        <a:schemeClr val="accent1"/>
                                      </p:to>
                                    </p:animClr>
                                    <p:set>
                                      <p:cBhvr>
                                        <p:cTn id="64" dur="250" fill="hold"/>
                                        <p:tgtEl>
                                          <p:spTgt spid="8"/>
                                        </p:tgtEl>
                                        <p:attrNameLst>
                                          <p:attrName>fill.type</p:attrName>
                                        </p:attrNameLst>
                                      </p:cBhvr>
                                      <p:to>
                                        <p:strVal val="solid"/>
                                      </p:to>
                                    </p:set>
                                    <p:set>
                                      <p:cBhvr>
                                        <p:cTn id="65" dur="250" fill="hold"/>
                                        <p:tgtEl>
                                          <p:spTgt spid="8"/>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1" presetClass="emph" presetSubtype="2" fill="hold" nodeType="withEffect">
                                  <p:stCondLst>
                                    <p:cond delay="500"/>
                                  </p:stCondLst>
                                  <p:childTnLst>
                                    <p:animClr clrSpc="rgb" dir="cw">
                                      <p:cBhvr>
                                        <p:cTn id="67" dur="250" fill="hold"/>
                                        <p:tgtEl>
                                          <p:spTgt spid="8"/>
                                        </p:tgtEl>
                                        <p:attrNameLst>
                                          <p:attrName>fillcolor</p:attrName>
                                        </p:attrNameLst>
                                      </p:cBhvr>
                                      <p:to>
                                        <a:schemeClr val="accent1"/>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cTn>
                              </p:par>
                              <p:par>
                                <p:cTn id="70" presetID="23" presetClass="entr" presetSubtype="32" fill="hold" nodeType="withEffect">
                                  <p:stCondLst>
                                    <p:cond delay="500"/>
                                  </p:stCondLst>
                                  <p:childTnLst>
                                    <p:set>
                                      <p:cBhvr>
                                        <p:cTn id="71" dur="1" fill="hold">
                                          <p:stCondLst>
                                            <p:cond delay="0"/>
                                          </p:stCondLst>
                                        </p:cTn>
                                        <p:tgtEl>
                                          <p:spTgt spid="9"/>
                                        </p:tgtEl>
                                        <p:attrNameLst>
                                          <p:attrName>style.visibility</p:attrName>
                                        </p:attrNameLst>
                                      </p:cBhvr>
                                      <p:to>
                                        <p:strVal val="visible"/>
                                      </p:to>
                                    </p:set>
                                    <p:anim calcmode="lin" valueType="num">
                                      <p:cBhvr>
                                        <p:cTn id="72" dur="250" fill="hold"/>
                                        <p:tgtEl>
                                          <p:spTgt spid="9"/>
                                        </p:tgtEl>
                                        <p:attrNameLst>
                                          <p:attrName>ppt_w</p:attrName>
                                        </p:attrNameLst>
                                      </p:cBhvr>
                                      <p:tavLst>
                                        <p:tav tm="0">
                                          <p:val>
                                            <p:strVal val="4*#ppt_w"/>
                                          </p:val>
                                        </p:tav>
                                        <p:tav tm="100000">
                                          <p:val>
                                            <p:strVal val="#ppt_w"/>
                                          </p:val>
                                        </p:tav>
                                      </p:tavLst>
                                    </p:anim>
                                    <p:anim calcmode="lin" valueType="num">
                                      <p:cBhvr>
                                        <p:cTn id="73"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8"/>
                  </p:tgtEl>
                </p:cond>
              </p:nextCondLst>
            </p:seq>
          </p:childTnLst>
        </p:cTn>
      </p:par>
    </p:tnLst>
    <p:bldLst>
      <p:bldP spid="3" grpId="0" animBg="1"/>
      <p:bldP spid="4" grpId="0" animBg="1"/>
      <p:bldP spid="5"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9E2"/>
        </a:solid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228600"/>
            <a:ext cx="9372600" cy="6725474"/>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1954" y="2409465"/>
            <a:ext cx="3280691" cy="3146785"/>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0200" y="3962401"/>
            <a:ext cx="1925303" cy="1327150"/>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66199" y="2819400"/>
            <a:ext cx="3860800" cy="2286000"/>
          </a:xfrm>
          <a:prstGeom prst="rect">
            <a:avLst/>
          </a:prstGeom>
        </p:spPr>
      </p:pic>
      <p:pic>
        <p:nvPicPr>
          <p:cNvPr id="67" name="图片 6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8100"/>
            <a:ext cx="12192000" cy="4813300"/>
          </a:xfrm>
          <a:prstGeom prst="rect">
            <a:avLst/>
          </a:prstGeom>
        </p:spPr>
      </p:pic>
      <p:pic>
        <p:nvPicPr>
          <p:cNvPr id="76" name="图片 7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5854" y="-3306332"/>
            <a:ext cx="12192000" cy="6858000"/>
          </a:xfrm>
          <a:prstGeom prst="rect">
            <a:avLst/>
          </a:prstGeom>
        </p:spPr>
      </p:pic>
      <p:pic>
        <p:nvPicPr>
          <p:cNvPr id="10" name="图片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10600" y="1981200"/>
            <a:ext cx="828675" cy="501874"/>
          </a:xfrm>
          <a:prstGeom prst="rect">
            <a:avLst/>
          </a:prstGeom>
        </p:spPr>
      </p:pic>
      <p:pic>
        <p:nvPicPr>
          <p:cNvPr id="11" name="图片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62200" y="1981200"/>
            <a:ext cx="787825" cy="501874"/>
          </a:xfrm>
          <a:prstGeom prst="rect">
            <a:avLst/>
          </a:prstGeom>
        </p:spPr>
      </p:pic>
      <p:pic>
        <p:nvPicPr>
          <p:cNvPr id="71" name="图片 7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24125" y="3126236"/>
            <a:ext cx="913221" cy="1116997"/>
          </a:xfrm>
          <a:prstGeom prst="rect">
            <a:avLst/>
          </a:prstGeom>
        </p:spPr>
      </p:pic>
      <p:sp>
        <p:nvSpPr>
          <p:cNvPr id="12" name="文本框 11"/>
          <p:cNvSpPr txBox="1"/>
          <p:nvPr/>
        </p:nvSpPr>
        <p:spPr>
          <a:xfrm>
            <a:off x="2875771" y="2173193"/>
            <a:ext cx="6080511" cy="1862048"/>
          </a:xfrm>
          <a:prstGeom prst="rect">
            <a:avLst/>
          </a:prstGeom>
          <a:noFill/>
        </p:spPr>
        <p:txBody>
          <a:bodyPr wrap="none" rtlCol="0">
            <a:spAutoFit/>
          </a:bodyPr>
          <a:lstStyle/>
          <a:p>
            <a:r>
              <a:rPr lang="en-US" altLang="zh-CN" sz="11500" spc="-300" dirty="0">
                <a:blipFill dpi="0" rotWithShape="1">
                  <a:blip r:embed="rId13"/>
                  <a:srcRect/>
                  <a:stretch>
                    <a:fillRect/>
                  </a:stretch>
                </a:blipFill>
                <a:latin typeface="Wide Latin" panose="020A0A07050505020404" pitchFamily="18" charset="0"/>
                <a:ea typeface="字魂59号-创粗黑" panose="00000500000000000000" pitchFamily="2" charset="-122"/>
                <a:cs typeface="+mn-ea"/>
                <a:sym typeface="字魂59号-创粗黑" panose="00000500000000000000" pitchFamily="2" charset="-122"/>
              </a:rPr>
              <a:t>BYE</a:t>
            </a:r>
            <a:endParaRPr lang="zh-CN" altLang="en-US" sz="11500" spc="-300" dirty="0">
              <a:blipFill dpi="0" rotWithShape="1">
                <a:blip r:embed="rId13"/>
                <a:srcRect/>
                <a:stretch>
                  <a:fillRect/>
                </a:stretch>
              </a:blipFill>
              <a:latin typeface="Wide Latin" panose="020A0A07050505020404" pitchFamily="18" charset="0"/>
              <a:ea typeface="字魂59号-创粗黑" panose="00000500000000000000" pitchFamily="2" charset="-122"/>
              <a:cs typeface="+mn-ea"/>
              <a:sym typeface="字魂59号-创粗黑" panose="00000500000000000000" pitchFamily="2" charset="-122"/>
            </a:endParaRPr>
          </a:p>
        </p:txBody>
      </p:sp>
    </p:spTree>
    <p:extLst>
      <p:ext uri="{BB962C8B-B14F-4D97-AF65-F5344CB8AC3E}">
        <p14:creationId xmlns:p14="http://schemas.microsoft.com/office/powerpoint/2010/main" val="3630718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up)">
                                      <p:cBhvr>
                                        <p:cTn id="7" dur="500"/>
                                        <p:tgtEl>
                                          <p:spTgt spid="67"/>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6"/>
                                        </p:tgtEl>
                                        <p:attrNameLst>
                                          <p:attrName>style.visibility</p:attrName>
                                        </p:attrNameLst>
                                      </p:cBhvr>
                                      <p:to>
                                        <p:strVal val="visible"/>
                                      </p:to>
                                    </p:set>
                                    <p:animEffect transition="in" filter="wipe(right)">
                                      <p:cBhvr>
                                        <p:cTn id="11" dur="1000"/>
                                        <p:tgtEl>
                                          <p:spTgt spid="76"/>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14" presetClass="entr" presetSubtype="10"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42" presetClass="entr" presetSubtype="0"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228600"/>
            <a:ext cx="9372600" cy="6725474"/>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1954" y="2409465"/>
            <a:ext cx="3280691" cy="3146785"/>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0200" y="3962401"/>
            <a:ext cx="1925303" cy="1327150"/>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66199" y="2819400"/>
            <a:ext cx="3860800" cy="2286000"/>
          </a:xfrm>
          <a:prstGeom prst="rect">
            <a:avLst/>
          </a:prstGeom>
        </p:spPr>
      </p:pic>
      <p:pic>
        <p:nvPicPr>
          <p:cNvPr id="67" name="图片 6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8100"/>
            <a:ext cx="12192000" cy="4813300"/>
          </a:xfrm>
          <a:prstGeom prst="rect">
            <a:avLst/>
          </a:prstGeom>
        </p:spPr>
      </p:pic>
      <p:pic>
        <p:nvPicPr>
          <p:cNvPr id="76" name="图片 7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5854" y="-3306332"/>
            <a:ext cx="12192000" cy="6858000"/>
          </a:xfrm>
          <a:prstGeom prst="rect">
            <a:avLst/>
          </a:prstGeom>
        </p:spPr>
      </p:pic>
      <p:pic>
        <p:nvPicPr>
          <p:cNvPr id="10" name="图片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10600" y="1981200"/>
            <a:ext cx="828675" cy="501874"/>
          </a:xfrm>
          <a:prstGeom prst="rect">
            <a:avLst/>
          </a:prstGeom>
        </p:spPr>
      </p:pic>
      <p:pic>
        <p:nvPicPr>
          <p:cNvPr id="11" name="图片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62200" y="1981200"/>
            <a:ext cx="787825" cy="501874"/>
          </a:xfrm>
          <a:prstGeom prst="rect">
            <a:avLst/>
          </a:prstGeom>
        </p:spPr>
      </p:pic>
      <p:pic>
        <p:nvPicPr>
          <p:cNvPr id="71" name="图片 7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24125" y="3126236"/>
            <a:ext cx="913221" cy="1116997"/>
          </a:xfrm>
          <a:prstGeom prst="rect">
            <a:avLst/>
          </a:prstGeom>
        </p:spPr>
      </p:pic>
    </p:spTree>
    <p:extLst>
      <p:ext uri="{BB962C8B-B14F-4D97-AF65-F5344CB8AC3E}">
        <p14:creationId xmlns:p14="http://schemas.microsoft.com/office/powerpoint/2010/main" val="120278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up)">
                                      <p:cBhvr>
                                        <p:cTn id="7" dur="500"/>
                                        <p:tgtEl>
                                          <p:spTgt spid="67"/>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6"/>
                                        </p:tgtEl>
                                        <p:attrNameLst>
                                          <p:attrName>style.visibility</p:attrName>
                                        </p:attrNameLst>
                                      </p:cBhvr>
                                      <p:to>
                                        <p:strVal val="visible"/>
                                      </p:to>
                                    </p:set>
                                    <p:animEffect transition="in" filter="wipe(right)">
                                      <p:cBhvr>
                                        <p:cTn id="11" dur="1000"/>
                                        <p:tgtEl>
                                          <p:spTgt spid="76"/>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14" presetClass="entr" presetSubtype="10"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6199" y="2819400"/>
            <a:ext cx="3860800" cy="2286000"/>
          </a:xfrm>
          <a:prstGeom prst="rect">
            <a:avLst/>
          </a:prstGeom>
        </p:spPr>
      </p:pic>
      <p:pic>
        <p:nvPicPr>
          <p:cNvPr id="67" name="图片 6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4813300"/>
          </a:xfrm>
          <a:prstGeom prst="rect">
            <a:avLst/>
          </a:prstGeom>
        </p:spPr>
      </p:pic>
      <p:pic>
        <p:nvPicPr>
          <p:cNvPr id="76" name="图片 7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200" y="-2355981"/>
            <a:ext cx="12192000" cy="6858000"/>
          </a:xfrm>
          <a:prstGeom prst="rect">
            <a:avLst/>
          </a:prstGeom>
        </p:spPr>
      </p:pic>
      <p:pic>
        <p:nvPicPr>
          <p:cNvPr id="10" name="图片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10600" y="1981200"/>
            <a:ext cx="828675" cy="501874"/>
          </a:xfrm>
          <a:prstGeom prst="rect">
            <a:avLst/>
          </a:prstGeom>
        </p:spPr>
      </p:pic>
      <p:pic>
        <p:nvPicPr>
          <p:cNvPr id="11" name="图片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62200" y="1981200"/>
            <a:ext cx="787825" cy="501874"/>
          </a:xfrm>
          <a:prstGeom prst="rect">
            <a:avLst/>
          </a:prstGeom>
        </p:spPr>
      </p:pic>
      <p:pic>
        <p:nvPicPr>
          <p:cNvPr id="71" name="图片 7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24125" y="3126236"/>
            <a:ext cx="913221" cy="1116997"/>
          </a:xfrm>
          <a:prstGeom prst="rect">
            <a:avLst/>
          </a:prstGeom>
        </p:spPr>
      </p:pic>
      <p:sp>
        <p:nvSpPr>
          <p:cNvPr id="2" name="Rectangle 1"/>
          <p:cNvSpPr/>
          <p:nvPr/>
        </p:nvSpPr>
        <p:spPr>
          <a:xfrm>
            <a:off x="1286873" y="1879570"/>
            <a:ext cx="9829800" cy="3970318"/>
          </a:xfrm>
          <a:prstGeom prst="rect">
            <a:avLst/>
          </a:prstGeom>
          <a:solidFill>
            <a:srgbClr val="92D050"/>
          </a:solidFill>
        </p:spPr>
        <p:txBody>
          <a:bodyPr wrap="square">
            <a:spAutoFit/>
          </a:bodyPr>
          <a:lstStyle/>
          <a:p>
            <a:pPr algn="ctr"/>
            <a:r>
              <a:rPr lang="en-US" sz="3600" dirty="0">
                <a:solidFill>
                  <a:srgbClr val="001A33"/>
                </a:solidFill>
                <a:latin typeface="Cambria" panose="02040503050406030204" pitchFamily="18" charset="0"/>
                <a:ea typeface="Cambria" panose="02040503050406030204" pitchFamily="18" charset="0"/>
              </a:rPr>
              <a:t>MĂNG NON – TÀI LIỆU TIỂU HỌC </a:t>
            </a:r>
          </a:p>
          <a:p>
            <a:pPr algn="ctr"/>
            <a:r>
              <a:rPr lang="en-US" sz="3600" dirty="0">
                <a:solidFill>
                  <a:srgbClr val="001A33"/>
                </a:solidFill>
                <a:latin typeface="Cambria" panose="02040503050406030204" pitchFamily="18" charset="0"/>
                <a:ea typeface="Cambria" panose="02040503050406030204" pitchFamily="18" charset="0"/>
              </a:rPr>
              <a:t>CHUYÊN GIÁO ÁN ĐIỆN TỬ THEO TUẦN KHỐI 4 BÀI THAO GIẢNG – ELEARNING </a:t>
            </a:r>
          </a:p>
          <a:p>
            <a:pPr algn="ctr"/>
            <a:r>
              <a:rPr lang="en-US" sz="3600" dirty="0" err="1">
                <a:solidFill>
                  <a:srgbClr val="001A33"/>
                </a:solidFill>
                <a:latin typeface="Cambria" panose="02040503050406030204" pitchFamily="18" charset="0"/>
                <a:ea typeface="Cambria" panose="02040503050406030204" pitchFamily="18" charset="0"/>
              </a:rPr>
              <a:t>Nhóm</a:t>
            </a:r>
            <a:r>
              <a:rPr lang="en-US" sz="3600" dirty="0">
                <a:solidFill>
                  <a:srgbClr val="001A33"/>
                </a:solidFill>
                <a:latin typeface="Cambria" panose="02040503050406030204" pitchFamily="18" charset="0"/>
                <a:ea typeface="Cambria" panose="02040503050406030204" pitchFamily="18" charset="0"/>
              </a:rPr>
              <a:t> chia </a:t>
            </a:r>
            <a:r>
              <a:rPr lang="en-US" sz="3600" dirty="0" err="1">
                <a:solidFill>
                  <a:srgbClr val="001A33"/>
                </a:solidFill>
                <a:latin typeface="Cambria" panose="02040503050406030204" pitchFamily="18" charset="0"/>
                <a:ea typeface="Cambria" panose="02040503050406030204" pitchFamily="18" charset="0"/>
              </a:rPr>
              <a:t>sẻ</a:t>
            </a:r>
            <a:r>
              <a:rPr lang="en-US" sz="3600" dirty="0">
                <a:solidFill>
                  <a:srgbClr val="001A33"/>
                </a:solidFill>
                <a:latin typeface="Cambria" panose="02040503050406030204" pitchFamily="18" charset="0"/>
                <a:ea typeface="Cambria" panose="02040503050406030204" pitchFamily="18" charset="0"/>
              </a:rPr>
              <a:t> </a:t>
            </a:r>
            <a:r>
              <a:rPr lang="en-US" sz="3600" dirty="0" err="1">
                <a:solidFill>
                  <a:srgbClr val="001A33"/>
                </a:solidFill>
                <a:latin typeface="Cambria" panose="02040503050406030204" pitchFamily="18" charset="0"/>
                <a:ea typeface="Cambria" panose="02040503050406030204" pitchFamily="18" charset="0"/>
              </a:rPr>
              <a:t>tài</a:t>
            </a:r>
            <a:r>
              <a:rPr lang="en-US" sz="3600" dirty="0">
                <a:solidFill>
                  <a:srgbClr val="001A33"/>
                </a:solidFill>
                <a:latin typeface="Cambria" panose="02040503050406030204" pitchFamily="18" charset="0"/>
                <a:ea typeface="Cambria" panose="02040503050406030204" pitchFamily="18" charset="0"/>
              </a:rPr>
              <a:t> </a:t>
            </a:r>
            <a:r>
              <a:rPr lang="en-US" sz="3600" dirty="0" err="1">
                <a:solidFill>
                  <a:srgbClr val="001A33"/>
                </a:solidFill>
                <a:latin typeface="Cambria" panose="02040503050406030204" pitchFamily="18" charset="0"/>
                <a:ea typeface="Cambria" panose="02040503050406030204" pitchFamily="18" charset="0"/>
              </a:rPr>
              <a:t>liệu</a:t>
            </a:r>
            <a:r>
              <a:rPr lang="en-US" sz="3600">
                <a:solidFill>
                  <a:srgbClr val="001A33"/>
                </a:solidFill>
                <a:latin typeface="Cambria" panose="02040503050406030204" pitchFamily="18" charset="0"/>
                <a:ea typeface="Cambria" panose="02040503050406030204" pitchFamily="18" charset="0"/>
              </a:rPr>
              <a:t> </a:t>
            </a:r>
          </a:p>
          <a:p>
            <a:pPr algn="ctr"/>
            <a:r>
              <a:rPr lang="en-US" sz="3600">
                <a:solidFill>
                  <a:srgbClr val="001A33"/>
                </a:solidFill>
                <a:latin typeface="Cambria" panose="02040503050406030204" pitchFamily="18" charset="0"/>
                <a:ea typeface="Cambria" panose="02040503050406030204" pitchFamily="18" charset="0"/>
              </a:rPr>
              <a:t>– </a:t>
            </a:r>
            <a:r>
              <a:rPr lang="en-US" sz="3600" dirty="0" err="1">
                <a:solidFill>
                  <a:srgbClr val="001A33"/>
                </a:solidFill>
                <a:latin typeface="Cambria" panose="02040503050406030204" pitchFamily="18" charset="0"/>
                <a:ea typeface="Cambria" panose="02040503050406030204" pitchFamily="18" charset="0"/>
              </a:rPr>
              <a:t>Quà</a:t>
            </a:r>
            <a:r>
              <a:rPr lang="en-US" sz="3600" dirty="0">
                <a:solidFill>
                  <a:srgbClr val="001A33"/>
                </a:solidFill>
                <a:latin typeface="Cambria" panose="02040503050406030204" pitchFamily="18" charset="0"/>
                <a:ea typeface="Cambria" panose="02040503050406030204" pitchFamily="18" charset="0"/>
              </a:rPr>
              <a:t> </a:t>
            </a:r>
            <a:r>
              <a:rPr lang="en-US" sz="3600" dirty="0" err="1">
                <a:solidFill>
                  <a:srgbClr val="001A33"/>
                </a:solidFill>
                <a:latin typeface="Cambria" panose="02040503050406030204" pitchFamily="18" charset="0"/>
                <a:ea typeface="Cambria" panose="02040503050406030204" pitchFamily="18" charset="0"/>
              </a:rPr>
              <a:t>tặng</a:t>
            </a:r>
            <a:r>
              <a:rPr lang="en-US" sz="3600" dirty="0">
                <a:solidFill>
                  <a:srgbClr val="001A33"/>
                </a:solidFill>
                <a:latin typeface="Cambria" panose="02040503050406030204" pitchFamily="18" charset="0"/>
                <a:ea typeface="Cambria" panose="02040503050406030204" pitchFamily="18" charset="0"/>
              </a:rPr>
              <a:t>: </a:t>
            </a:r>
            <a:r>
              <a:rPr lang="en-US" sz="3600" dirty="0" err="1">
                <a:solidFill>
                  <a:srgbClr val="001A33"/>
                </a:solidFill>
                <a:latin typeface="Cambria" panose="02040503050406030204" pitchFamily="18" charset="0"/>
                <a:ea typeface="Cambria" panose="02040503050406030204" pitchFamily="18" charset="0"/>
              </a:rPr>
              <a:t>Măng</a:t>
            </a:r>
            <a:r>
              <a:rPr lang="en-US" sz="3600" dirty="0">
                <a:solidFill>
                  <a:srgbClr val="001A33"/>
                </a:solidFill>
                <a:latin typeface="Cambria" panose="02040503050406030204" pitchFamily="18" charset="0"/>
                <a:ea typeface="Cambria" panose="02040503050406030204" pitchFamily="18" charset="0"/>
              </a:rPr>
              <a:t> Non – </a:t>
            </a:r>
            <a:r>
              <a:rPr lang="en-US" sz="3600" dirty="0" err="1">
                <a:solidFill>
                  <a:srgbClr val="001A33"/>
                </a:solidFill>
                <a:latin typeface="Cambria" panose="02040503050406030204" pitchFamily="18" charset="0"/>
                <a:ea typeface="Cambria" panose="02040503050406030204" pitchFamily="18" charset="0"/>
              </a:rPr>
              <a:t>Tài</a:t>
            </a:r>
            <a:r>
              <a:rPr lang="en-US" sz="3600" dirty="0">
                <a:solidFill>
                  <a:srgbClr val="001A33"/>
                </a:solidFill>
                <a:latin typeface="Cambria" panose="02040503050406030204" pitchFamily="18" charset="0"/>
                <a:ea typeface="Cambria" panose="02040503050406030204" pitchFamily="18" charset="0"/>
              </a:rPr>
              <a:t> </a:t>
            </a:r>
            <a:r>
              <a:rPr lang="en-US" sz="3600" dirty="0" err="1">
                <a:solidFill>
                  <a:srgbClr val="001A33"/>
                </a:solidFill>
                <a:latin typeface="Cambria" panose="02040503050406030204" pitchFamily="18" charset="0"/>
                <a:ea typeface="Cambria" panose="02040503050406030204" pitchFamily="18" charset="0"/>
              </a:rPr>
              <a:t>liệu</a:t>
            </a:r>
            <a:r>
              <a:rPr lang="en-US" sz="3600" dirty="0">
                <a:solidFill>
                  <a:srgbClr val="001A33"/>
                </a:solidFill>
                <a:latin typeface="Cambria" panose="02040503050406030204" pitchFamily="18" charset="0"/>
                <a:ea typeface="Cambria" panose="02040503050406030204" pitchFamily="18" charset="0"/>
              </a:rPr>
              <a:t> </a:t>
            </a:r>
            <a:r>
              <a:rPr lang="en-US" sz="3600" dirty="0" err="1">
                <a:solidFill>
                  <a:srgbClr val="001A33"/>
                </a:solidFill>
                <a:latin typeface="Cambria" panose="02040503050406030204" pitchFamily="18" charset="0"/>
                <a:ea typeface="Cambria" panose="02040503050406030204" pitchFamily="18" charset="0"/>
              </a:rPr>
              <a:t>Tiểu</a:t>
            </a:r>
            <a:r>
              <a:rPr lang="en-US" sz="3600" dirty="0">
                <a:solidFill>
                  <a:srgbClr val="001A33"/>
                </a:solidFill>
                <a:latin typeface="Cambria" panose="02040503050406030204" pitchFamily="18" charset="0"/>
                <a:ea typeface="Cambria" panose="02040503050406030204" pitchFamily="18" charset="0"/>
              </a:rPr>
              <a:t> </a:t>
            </a:r>
            <a:r>
              <a:rPr lang="en-US" sz="3600" dirty="0" err="1">
                <a:solidFill>
                  <a:srgbClr val="001A33"/>
                </a:solidFill>
                <a:latin typeface="Cambria" panose="02040503050406030204" pitchFamily="18" charset="0"/>
                <a:ea typeface="Cambria" panose="02040503050406030204" pitchFamily="18" charset="0"/>
              </a:rPr>
              <a:t>học</a:t>
            </a:r>
            <a:r>
              <a:rPr lang="en-US" sz="3600" dirty="0">
                <a:solidFill>
                  <a:srgbClr val="001A33"/>
                </a:solidFill>
                <a:latin typeface="Cambria" panose="02040503050406030204" pitchFamily="18" charset="0"/>
                <a:ea typeface="Cambria" panose="02040503050406030204" pitchFamily="18" charset="0"/>
              </a:rPr>
              <a:t> </a:t>
            </a:r>
          </a:p>
          <a:p>
            <a:pPr algn="ctr"/>
            <a:r>
              <a:rPr lang="en-US" sz="3600" dirty="0">
                <a:solidFill>
                  <a:srgbClr val="001A33"/>
                </a:solidFill>
                <a:latin typeface="Cambria" panose="02040503050406030204" pitchFamily="18" charset="0"/>
                <a:ea typeface="Cambria" panose="02040503050406030204" pitchFamily="18" charset="0"/>
              </a:rPr>
              <a:t>Page: </a:t>
            </a:r>
            <a:r>
              <a:rPr lang="en-US" sz="3600" dirty="0" err="1">
                <a:solidFill>
                  <a:srgbClr val="001A33"/>
                </a:solidFill>
                <a:latin typeface="Cambria" panose="02040503050406030204" pitchFamily="18" charset="0"/>
                <a:ea typeface="Cambria" panose="02040503050406030204" pitchFamily="18" charset="0"/>
              </a:rPr>
              <a:t>Măng</a:t>
            </a:r>
            <a:r>
              <a:rPr lang="en-US" sz="3600" dirty="0">
                <a:solidFill>
                  <a:srgbClr val="001A33"/>
                </a:solidFill>
                <a:latin typeface="Cambria" panose="02040503050406030204" pitchFamily="18" charset="0"/>
                <a:ea typeface="Cambria" panose="02040503050406030204" pitchFamily="18" charset="0"/>
              </a:rPr>
              <a:t> Non – </a:t>
            </a:r>
            <a:r>
              <a:rPr lang="en-US" sz="3600" dirty="0" err="1">
                <a:solidFill>
                  <a:srgbClr val="001A33"/>
                </a:solidFill>
                <a:latin typeface="Cambria" panose="02040503050406030204" pitchFamily="18" charset="0"/>
                <a:ea typeface="Cambria" panose="02040503050406030204" pitchFamily="18" charset="0"/>
              </a:rPr>
              <a:t>Tài</a:t>
            </a:r>
            <a:r>
              <a:rPr lang="en-US" sz="3600" dirty="0">
                <a:solidFill>
                  <a:srgbClr val="001A33"/>
                </a:solidFill>
                <a:latin typeface="Cambria" panose="02040503050406030204" pitchFamily="18" charset="0"/>
                <a:ea typeface="Cambria" panose="02040503050406030204" pitchFamily="18" charset="0"/>
              </a:rPr>
              <a:t> </a:t>
            </a:r>
            <a:r>
              <a:rPr lang="en-US" sz="3600" dirty="0" err="1">
                <a:solidFill>
                  <a:srgbClr val="001A33"/>
                </a:solidFill>
                <a:latin typeface="Cambria" panose="02040503050406030204" pitchFamily="18" charset="0"/>
                <a:ea typeface="Cambria" panose="02040503050406030204" pitchFamily="18" charset="0"/>
              </a:rPr>
              <a:t>liệu</a:t>
            </a:r>
            <a:r>
              <a:rPr lang="en-US" sz="3600" dirty="0">
                <a:solidFill>
                  <a:srgbClr val="001A33"/>
                </a:solidFill>
                <a:latin typeface="Cambria" panose="02040503050406030204" pitchFamily="18" charset="0"/>
                <a:ea typeface="Cambria" panose="02040503050406030204" pitchFamily="18" charset="0"/>
              </a:rPr>
              <a:t> </a:t>
            </a:r>
            <a:r>
              <a:rPr lang="en-US" sz="3600" dirty="0" err="1">
                <a:solidFill>
                  <a:srgbClr val="001A33"/>
                </a:solidFill>
                <a:latin typeface="Cambria" panose="02040503050406030204" pitchFamily="18" charset="0"/>
                <a:ea typeface="Cambria" panose="02040503050406030204" pitchFamily="18" charset="0"/>
              </a:rPr>
              <a:t>Tiểu</a:t>
            </a:r>
            <a:r>
              <a:rPr lang="en-US" sz="3600" dirty="0">
                <a:solidFill>
                  <a:srgbClr val="001A33"/>
                </a:solidFill>
                <a:latin typeface="Cambria" panose="02040503050406030204" pitchFamily="18" charset="0"/>
                <a:ea typeface="Cambria" panose="02040503050406030204" pitchFamily="18" charset="0"/>
              </a:rPr>
              <a:t> </a:t>
            </a:r>
            <a:r>
              <a:rPr lang="en-US" sz="3600" dirty="0" err="1">
                <a:solidFill>
                  <a:srgbClr val="001A33"/>
                </a:solidFill>
                <a:latin typeface="Cambria" panose="02040503050406030204" pitchFamily="18" charset="0"/>
                <a:ea typeface="Cambria" panose="02040503050406030204" pitchFamily="18" charset="0"/>
              </a:rPr>
              <a:t>học</a:t>
            </a:r>
            <a:r>
              <a:rPr lang="en-US" sz="3600" dirty="0">
                <a:solidFill>
                  <a:srgbClr val="001A33"/>
                </a:solidFill>
                <a:latin typeface="Cambria" panose="02040503050406030204" pitchFamily="18" charset="0"/>
                <a:ea typeface="Cambria" panose="02040503050406030204" pitchFamily="18" charset="0"/>
              </a:rPr>
              <a:t> </a:t>
            </a:r>
          </a:p>
          <a:p>
            <a:pPr algn="ctr"/>
            <a:r>
              <a:rPr lang="en-US" sz="3600" dirty="0">
                <a:solidFill>
                  <a:srgbClr val="001A33"/>
                </a:solidFill>
                <a:latin typeface="Cambria" panose="02040503050406030204" pitchFamily="18" charset="0"/>
                <a:ea typeface="Cambria" panose="02040503050406030204" pitchFamily="18" charset="0"/>
              </a:rPr>
              <a:t>SĐT ZALO : 0382348780 - 0984848929</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79550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up)">
                                      <p:cBhvr>
                                        <p:cTn id="7" dur="500"/>
                                        <p:tgtEl>
                                          <p:spTgt spid="67"/>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6"/>
                                        </p:tgtEl>
                                        <p:attrNameLst>
                                          <p:attrName>style.visibility</p:attrName>
                                        </p:attrNameLst>
                                      </p:cBhvr>
                                      <p:to>
                                        <p:strVal val="visible"/>
                                      </p:to>
                                    </p:set>
                                    <p:animEffect transition="in" filter="wipe(right)">
                                      <p:cBhvr>
                                        <p:cTn id="11" dur="1000"/>
                                        <p:tgtEl>
                                          <p:spTgt spid="76"/>
                                        </p:tgtEl>
                                      </p:cBhvr>
                                    </p:animEffect>
                                  </p:childTnLst>
                                </p:cTn>
                              </p:par>
                            </p:childTnLst>
                          </p:cTn>
                        </p:par>
                        <p:par>
                          <p:cTn id="12" fill="hold">
                            <p:stCondLst>
                              <p:cond delay="1500"/>
                            </p:stCondLst>
                            <p:childTnLst>
                              <p:par>
                                <p:cTn id="13" presetID="14"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9E2"/>
        </a:solidFill>
        <a:effectLst/>
      </p:bgPr>
    </p:bg>
    <p:spTree>
      <p:nvGrpSpPr>
        <p:cNvPr id="1" name=""/>
        <p:cNvGrpSpPr/>
        <p:nvPr/>
      </p:nvGrpSpPr>
      <p:grpSpPr>
        <a:xfrm>
          <a:off x="0" y="0"/>
          <a:ext cx="0" cy="0"/>
          <a:chOff x="0" y="0"/>
          <a:chExt cx="0" cy="0"/>
        </a:xfrm>
      </p:grpSpPr>
      <p:pic>
        <p:nvPicPr>
          <p:cNvPr id="21"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图片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228600"/>
            <a:ext cx="9372600" cy="6725474"/>
          </a:xfrm>
          <a:prstGeom prst="rect">
            <a:avLst/>
          </a:prstGeom>
        </p:spPr>
      </p:pic>
      <p:pic>
        <p:nvPicPr>
          <p:cNvPr id="23" name="图片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1954" y="2409465"/>
            <a:ext cx="3280691" cy="3146785"/>
          </a:xfrm>
          <a:prstGeom prst="rect">
            <a:avLst/>
          </a:prstGeom>
        </p:spPr>
      </p:pic>
      <p:pic>
        <p:nvPicPr>
          <p:cNvPr id="24" name="图片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1055" y="5298752"/>
            <a:ext cx="1925303" cy="1327150"/>
          </a:xfrm>
          <a:prstGeom prst="rect">
            <a:avLst/>
          </a:prstGeom>
        </p:spPr>
      </p:pic>
      <p:pic>
        <p:nvPicPr>
          <p:cNvPr id="25" name="图片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27054" y="4155751"/>
            <a:ext cx="3860800" cy="2286000"/>
          </a:xfrm>
          <a:prstGeom prst="rect">
            <a:avLst/>
          </a:prstGeom>
        </p:spPr>
      </p:pic>
      <p:pic>
        <p:nvPicPr>
          <p:cNvPr id="26" name="图片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034" y="6886"/>
            <a:ext cx="12192000" cy="4813300"/>
          </a:xfrm>
          <a:prstGeom prst="rect">
            <a:avLst/>
          </a:prstGeom>
        </p:spPr>
      </p:pic>
      <p:pic>
        <p:nvPicPr>
          <p:cNvPr id="27" name="图片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5854" y="-3306332"/>
            <a:ext cx="12192000" cy="6858000"/>
          </a:xfrm>
          <a:prstGeom prst="rect">
            <a:avLst/>
          </a:prstGeom>
        </p:spPr>
      </p:pic>
      <p:pic>
        <p:nvPicPr>
          <p:cNvPr id="28" name="图片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58303" y="5832776"/>
            <a:ext cx="3860800" cy="2286000"/>
          </a:xfrm>
          <a:prstGeom prst="rect">
            <a:avLst/>
          </a:prstGeom>
        </p:spPr>
      </p:pic>
      <p:grpSp>
        <p:nvGrpSpPr>
          <p:cNvPr id="16" name="组合 32">
            <a:extLst>
              <a:ext uri="{FF2B5EF4-FFF2-40B4-BE49-F238E27FC236}">
                <a16:creationId xmlns:a16="http://schemas.microsoft.com/office/drawing/2014/main" id="{1FE5CF13-0FB0-4668-869F-28D05C268027}"/>
              </a:ext>
            </a:extLst>
          </p:cNvPr>
          <p:cNvGrpSpPr/>
          <p:nvPr/>
        </p:nvGrpSpPr>
        <p:grpSpPr>
          <a:xfrm>
            <a:off x="504977" y="836107"/>
            <a:ext cx="5660448" cy="1174178"/>
            <a:chOff x="1212698" y="1765730"/>
            <a:chExt cx="4392170" cy="1174178"/>
          </a:xfrm>
        </p:grpSpPr>
        <p:sp>
          <p:nvSpPr>
            <p:cNvPr id="17" name="文本框 2">
              <a:extLst>
                <a:ext uri="{FF2B5EF4-FFF2-40B4-BE49-F238E27FC236}">
                  <a16:creationId xmlns:a16="http://schemas.microsoft.com/office/drawing/2014/main" id="{37BF8F64-C00C-4C4B-AB1C-865F1DDC9CA2}"/>
                </a:ext>
              </a:extLst>
            </p:cNvPr>
            <p:cNvSpPr txBox="1"/>
            <p:nvPr/>
          </p:nvSpPr>
          <p:spPr bwMode="auto">
            <a:xfrm>
              <a:off x="3113916" y="2170467"/>
              <a:ext cx="2490952" cy="769441"/>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dist" eaLnBrk="1" fontAlgn="auto" hangingPunct="1">
                <a:spcBef>
                  <a:spcPts val="0"/>
                </a:spcBef>
                <a:spcAft>
                  <a:spcPts val="0"/>
                </a:spcAft>
                <a:defRPr/>
              </a:pPr>
              <a:r>
                <a:rPr lang="en-US" altLang="zh-CN" sz="4400" dirty="0">
                  <a:solidFill>
                    <a:schemeClr val="bg1"/>
                  </a:solidFill>
                  <a:latin typeface="UTM Alba Matter" panose="02040603050506020204" pitchFamily="18" charset="0"/>
                  <a:ea typeface="百变马丁" panose="02010601030101010101" pitchFamily="2" charset="-122"/>
                </a:rPr>
                <a:t>KHỞI ĐỘNG</a:t>
              </a:r>
              <a:endParaRPr lang="zh-CN" altLang="en-US" sz="4400" dirty="0">
                <a:solidFill>
                  <a:schemeClr val="bg1"/>
                </a:solidFill>
                <a:latin typeface="UTM Alba Matter" panose="02040603050506020204" pitchFamily="18" charset="0"/>
                <a:ea typeface="百变马丁" panose="02010601030101010101" pitchFamily="2" charset="-122"/>
              </a:endParaRPr>
            </a:p>
          </p:txBody>
        </p:sp>
        <p:grpSp>
          <p:nvGrpSpPr>
            <p:cNvPr id="18" name="组合 31">
              <a:extLst>
                <a:ext uri="{FF2B5EF4-FFF2-40B4-BE49-F238E27FC236}">
                  <a16:creationId xmlns:a16="http://schemas.microsoft.com/office/drawing/2014/main" id="{397CB6BA-F4B2-44B0-BE03-163203B2A40D}"/>
                </a:ext>
              </a:extLst>
            </p:cNvPr>
            <p:cNvGrpSpPr/>
            <p:nvPr/>
          </p:nvGrpSpPr>
          <p:grpSpPr>
            <a:xfrm>
              <a:off x="1212698" y="1765730"/>
              <a:ext cx="1791693" cy="1158692"/>
              <a:chOff x="1212698" y="1765730"/>
              <a:chExt cx="1791693" cy="1158692"/>
            </a:xfrm>
          </p:grpSpPr>
          <p:pic>
            <p:nvPicPr>
              <p:cNvPr id="19" name="图片 3">
                <a:extLst>
                  <a:ext uri="{FF2B5EF4-FFF2-40B4-BE49-F238E27FC236}">
                    <a16:creationId xmlns:a16="http://schemas.microsoft.com/office/drawing/2014/main" id="{1F2E012B-1377-4008-AEA3-96E95583526D}"/>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t="66806" r="56310"/>
              <a:stretch/>
            </p:blipFill>
            <p:spPr>
              <a:xfrm>
                <a:off x="1212698" y="1765730"/>
                <a:ext cx="1791693" cy="1158692"/>
              </a:xfrm>
              <a:custGeom>
                <a:avLst/>
                <a:gdLst>
                  <a:gd name="connsiteX0" fmla="*/ 0 w 3033713"/>
                  <a:gd name="connsiteY0" fmla="*/ 0 h 2276475"/>
                  <a:gd name="connsiteX1" fmla="*/ 2193125 w 3033713"/>
                  <a:gd name="connsiteY1" fmla="*/ 0 h 2276475"/>
                  <a:gd name="connsiteX2" fmla="*/ 2412320 w 3033713"/>
                  <a:gd name="connsiteY2" fmla="*/ 538855 h 2276475"/>
                  <a:gd name="connsiteX3" fmla="*/ 3033713 w 3033713"/>
                  <a:gd name="connsiteY3" fmla="*/ 557685 h 2276475"/>
                  <a:gd name="connsiteX4" fmla="*/ 3033713 w 3033713"/>
                  <a:gd name="connsiteY4" fmla="*/ 2276475 h 2276475"/>
                  <a:gd name="connsiteX5" fmla="*/ 0 w 3033713"/>
                  <a:gd name="connsiteY5" fmla="*/ 2276475 h 227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3713" h="2276475">
                    <a:moveTo>
                      <a:pt x="0" y="0"/>
                    </a:moveTo>
                    <a:lnTo>
                      <a:pt x="2193125" y="0"/>
                    </a:lnTo>
                    <a:lnTo>
                      <a:pt x="2412320" y="538855"/>
                    </a:lnTo>
                    <a:lnTo>
                      <a:pt x="3033713" y="557685"/>
                    </a:lnTo>
                    <a:lnTo>
                      <a:pt x="3033713" y="2276475"/>
                    </a:lnTo>
                    <a:lnTo>
                      <a:pt x="0" y="2276475"/>
                    </a:lnTo>
                    <a:close/>
                  </a:path>
                </a:pathLst>
              </a:custGeom>
            </p:spPr>
          </p:pic>
          <p:sp>
            <p:nvSpPr>
              <p:cNvPr id="20" name="文本框 2">
                <a:extLst>
                  <a:ext uri="{FF2B5EF4-FFF2-40B4-BE49-F238E27FC236}">
                    <a16:creationId xmlns:a16="http://schemas.microsoft.com/office/drawing/2014/main" id="{CD34E217-5C23-43EE-B778-DC032E3134C6}"/>
                  </a:ext>
                </a:extLst>
              </p:cNvPr>
              <p:cNvSpPr txBox="1"/>
              <p:nvPr/>
            </p:nvSpPr>
            <p:spPr bwMode="auto">
              <a:xfrm rot="20689080">
                <a:off x="1571727" y="1861966"/>
                <a:ext cx="583914" cy="707886"/>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dist" eaLnBrk="1" fontAlgn="auto" hangingPunct="1">
                  <a:spcBef>
                    <a:spcPts val="0"/>
                  </a:spcBef>
                  <a:spcAft>
                    <a:spcPts val="0"/>
                  </a:spcAft>
                  <a:defRPr/>
                </a:pPr>
                <a:r>
                  <a:rPr lang="en-US" altLang="zh-CN" sz="4000" dirty="0">
                    <a:solidFill>
                      <a:srgbClr val="7A4E48"/>
                    </a:solidFill>
                    <a:latin typeface="UTM Alba Matter" panose="02040603050506020204" pitchFamily="18" charset="0"/>
                    <a:ea typeface="百变马丁" panose="02010601030101010101" pitchFamily="2" charset="-122"/>
                  </a:rPr>
                  <a:t>01</a:t>
                </a:r>
                <a:endParaRPr lang="zh-CN" altLang="en-US" sz="4000" dirty="0">
                  <a:solidFill>
                    <a:srgbClr val="7A4E48"/>
                  </a:solidFill>
                  <a:latin typeface="UTM Alba Matter" panose="02040603050506020204" pitchFamily="18" charset="0"/>
                  <a:ea typeface="百变马丁" panose="02010601030101010101" pitchFamily="2" charset="-122"/>
                </a:endParaRPr>
              </a:p>
            </p:txBody>
          </p:sp>
        </p:grpSp>
      </p:grpSp>
      <p:sp>
        <p:nvSpPr>
          <p:cNvPr id="32" name="文本框 2">
            <a:extLst>
              <a:ext uri="{FF2B5EF4-FFF2-40B4-BE49-F238E27FC236}">
                <a16:creationId xmlns:a16="http://schemas.microsoft.com/office/drawing/2014/main" id="{6068E47A-660A-4E21-B7CC-AD43CE3605E1}"/>
              </a:ext>
            </a:extLst>
          </p:cNvPr>
          <p:cNvSpPr txBox="1"/>
          <p:nvPr/>
        </p:nvSpPr>
        <p:spPr bwMode="auto">
          <a:xfrm>
            <a:off x="6107993" y="4981105"/>
            <a:ext cx="3011118" cy="769441"/>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dist" eaLnBrk="1" fontAlgn="auto" hangingPunct="1">
              <a:spcBef>
                <a:spcPts val="0"/>
              </a:spcBef>
              <a:spcAft>
                <a:spcPts val="0"/>
              </a:spcAft>
              <a:defRPr/>
            </a:pPr>
            <a:r>
              <a:rPr lang="en-US" altLang="zh-CN" sz="4400" dirty="0">
                <a:solidFill>
                  <a:schemeClr val="bg1"/>
                </a:solidFill>
                <a:latin typeface="UTM Alba Matter" panose="02040603050506020204" pitchFamily="18" charset="0"/>
                <a:ea typeface="百变马丁" panose="02010601030101010101" pitchFamily="2" charset="-122"/>
              </a:rPr>
              <a:t>ỨNG DỤNG</a:t>
            </a:r>
            <a:endParaRPr lang="zh-CN" altLang="en-US" sz="4400" dirty="0">
              <a:solidFill>
                <a:schemeClr val="bg1"/>
              </a:solidFill>
              <a:latin typeface="UTM Alba Matter" panose="02040603050506020204" pitchFamily="18" charset="0"/>
              <a:ea typeface="百变马丁" panose="02010601030101010101" pitchFamily="2" charset="-122"/>
            </a:endParaRPr>
          </a:p>
        </p:txBody>
      </p:sp>
      <p:pic>
        <p:nvPicPr>
          <p:cNvPr id="44" name="图片 3">
            <a:extLst>
              <a:ext uri="{FF2B5EF4-FFF2-40B4-BE49-F238E27FC236}">
                <a16:creationId xmlns:a16="http://schemas.microsoft.com/office/drawing/2014/main" id="{1F2E012B-1377-4008-AEA3-96E95583526D}"/>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t="66806" r="56310"/>
          <a:stretch/>
        </p:blipFill>
        <p:spPr>
          <a:xfrm>
            <a:off x="2510800" y="3483224"/>
            <a:ext cx="2309060" cy="1158692"/>
          </a:xfrm>
          <a:custGeom>
            <a:avLst/>
            <a:gdLst>
              <a:gd name="connsiteX0" fmla="*/ 0 w 3033713"/>
              <a:gd name="connsiteY0" fmla="*/ 0 h 2276475"/>
              <a:gd name="connsiteX1" fmla="*/ 2193125 w 3033713"/>
              <a:gd name="connsiteY1" fmla="*/ 0 h 2276475"/>
              <a:gd name="connsiteX2" fmla="*/ 2412320 w 3033713"/>
              <a:gd name="connsiteY2" fmla="*/ 538855 h 2276475"/>
              <a:gd name="connsiteX3" fmla="*/ 3033713 w 3033713"/>
              <a:gd name="connsiteY3" fmla="*/ 557685 h 2276475"/>
              <a:gd name="connsiteX4" fmla="*/ 3033713 w 3033713"/>
              <a:gd name="connsiteY4" fmla="*/ 2276475 h 2276475"/>
              <a:gd name="connsiteX5" fmla="*/ 0 w 3033713"/>
              <a:gd name="connsiteY5" fmla="*/ 2276475 h 227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3713" h="2276475">
                <a:moveTo>
                  <a:pt x="0" y="0"/>
                </a:moveTo>
                <a:lnTo>
                  <a:pt x="2193125" y="0"/>
                </a:lnTo>
                <a:lnTo>
                  <a:pt x="2412320" y="538855"/>
                </a:lnTo>
                <a:lnTo>
                  <a:pt x="3033713" y="557685"/>
                </a:lnTo>
                <a:lnTo>
                  <a:pt x="3033713" y="2276475"/>
                </a:lnTo>
                <a:lnTo>
                  <a:pt x="0" y="2276475"/>
                </a:lnTo>
                <a:close/>
              </a:path>
            </a:pathLst>
          </a:custGeom>
        </p:spPr>
      </p:pic>
      <p:grpSp>
        <p:nvGrpSpPr>
          <p:cNvPr id="36" name="组合 39">
            <a:extLst>
              <a:ext uri="{FF2B5EF4-FFF2-40B4-BE49-F238E27FC236}">
                <a16:creationId xmlns:a16="http://schemas.microsoft.com/office/drawing/2014/main" id="{8EA1CD01-06C4-49D9-AD85-91A0CB366977}"/>
              </a:ext>
            </a:extLst>
          </p:cNvPr>
          <p:cNvGrpSpPr/>
          <p:nvPr/>
        </p:nvGrpSpPr>
        <p:grpSpPr>
          <a:xfrm>
            <a:off x="2868499" y="3605044"/>
            <a:ext cx="4946130" cy="1091393"/>
            <a:chOff x="2402060" y="3014556"/>
            <a:chExt cx="3519770" cy="969576"/>
          </a:xfrm>
        </p:grpSpPr>
        <p:sp>
          <p:nvSpPr>
            <p:cNvPr id="37" name="文本框 2">
              <a:extLst>
                <a:ext uri="{FF2B5EF4-FFF2-40B4-BE49-F238E27FC236}">
                  <a16:creationId xmlns:a16="http://schemas.microsoft.com/office/drawing/2014/main" id="{BDEF89BB-0173-468D-9F16-F868F751A886}"/>
                </a:ext>
              </a:extLst>
            </p:cNvPr>
            <p:cNvSpPr txBox="1"/>
            <p:nvPr/>
          </p:nvSpPr>
          <p:spPr bwMode="auto">
            <a:xfrm>
              <a:off x="3686564" y="3214691"/>
              <a:ext cx="2235266" cy="769441"/>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dist" eaLnBrk="1" fontAlgn="auto" hangingPunct="1">
                <a:spcBef>
                  <a:spcPts val="0"/>
                </a:spcBef>
                <a:spcAft>
                  <a:spcPts val="0"/>
                </a:spcAft>
                <a:defRPr/>
              </a:pPr>
              <a:r>
                <a:rPr lang="en-US" altLang="zh-CN" sz="4400" dirty="0">
                  <a:solidFill>
                    <a:schemeClr val="bg1"/>
                  </a:solidFill>
                  <a:latin typeface="UTM Alba Matter" panose="02040603050506020204" pitchFamily="18" charset="0"/>
                  <a:ea typeface="百变马丁" panose="02010601030101010101" pitchFamily="2" charset="-122"/>
                </a:rPr>
                <a:t>THỰC HÀNH</a:t>
              </a:r>
              <a:endParaRPr lang="zh-CN" altLang="en-US" sz="4400" dirty="0">
                <a:solidFill>
                  <a:schemeClr val="bg1"/>
                </a:solidFill>
                <a:latin typeface="UTM Alba Matter" panose="02040603050506020204" pitchFamily="18" charset="0"/>
                <a:ea typeface="百变马丁" panose="02010601030101010101" pitchFamily="2" charset="-122"/>
              </a:endParaRPr>
            </a:p>
          </p:txBody>
        </p:sp>
        <p:sp>
          <p:nvSpPr>
            <p:cNvPr id="40" name="文本框 2">
              <a:extLst>
                <a:ext uri="{FF2B5EF4-FFF2-40B4-BE49-F238E27FC236}">
                  <a16:creationId xmlns:a16="http://schemas.microsoft.com/office/drawing/2014/main" id="{7BA1581F-1536-407D-B985-23AAF10D15B1}"/>
                </a:ext>
              </a:extLst>
            </p:cNvPr>
            <p:cNvSpPr txBox="1"/>
            <p:nvPr/>
          </p:nvSpPr>
          <p:spPr bwMode="auto">
            <a:xfrm rot="20689080">
              <a:off x="2402060" y="3014556"/>
              <a:ext cx="673168" cy="628875"/>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dist" eaLnBrk="1" fontAlgn="auto" hangingPunct="1">
                <a:spcBef>
                  <a:spcPts val="0"/>
                </a:spcBef>
                <a:spcAft>
                  <a:spcPts val="0"/>
                </a:spcAft>
                <a:defRPr/>
              </a:pPr>
              <a:r>
                <a:rPr lang="en-US" altLang="zh-CN" sz="4000" dirty="0">
                  <a:solidFill>
                    <a:srgbClr val="7A4E48"/>
                  </a:solidFill>
                  <a:latin typeface="UTM Alba Matter" panose="02040603050506020204" pitchFamily="18" charset="0"/>
                  <a:ea typeface="百变马丁" panose="02010601030101010101" pitchFamily="2" charset="-122"/>
                </a:rPr>
                <a:t>03</a:t>
              </a:r>
              <a:endParaRPr lang="zh-CN" altLang="en-US" sz="4000" dirty="0">
                <a:solidFill>
                  <a:srgbClr val="7A4E48"/>
                </a:solidFill>
                <a:latin typeface="UTM Alba Matter" panose="02040603050506020204" pitchFamily="18" charset="0"/>
                <a:ea typeface="百变马丁" panose="02010601030101010101" pitchFamily="2" charset="-122"/>
              </a:endParaRPr>
            </a:p>
          </p:txBody>
        </p:sp>
      </p:grpSp>
      <p:sp>
        <p:nvSpPr>
          <p:cNvPr id="41" name="文本框 2">
            <a:extLst>
              <a:ext uri="{FF2B5EF4-FFF2-40B4-BE49-F238E27FC236}">
                <a16:creationId xmlns:a16="http://schemas.microsoft.com/office/drawing/2014/main" id="{37BF8F64-C00C-4C4B-AB1C-865F1DDC9CA2}"/>
              </a:ext>
            </a:extLst>
          </p:cNvPr>
          <p:cNvSpPr txBox="1"/>
          <p:nvPr/>
        </p:nvSpPr>
        <p:spPr bwMode="auto">
          <a:xfrm>
            <a:off x="2916598" y="1240843"/>
            <a:ext cx="3210236" cy="769441"/>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dist" eaLnBrk="1" fontAlgn="auto" hangingPunct="1">
              <a:spcBef>
                <a:spcPts val="0"/>
              </a:spcBef>
              <a:spcAft>
                <a:spcPts val="0"/>
              </a:spcAft>
              <a:defRPr/>
            </a:pPr>
            <a:r>
              <a:rPr lang="en-US" altLang="zh-CN" sz="4400" dirty="0">
                <a:solidFill>
                  <a:srgbClr val="E9A022"/>
                </a:solidFill>
                <a:latin typeface="UTM Alba Matter" panose="02040603050506020204" pitchFamily="18" charset="0"/>
                <a:ea typeface="百变马丁" panose="02010601030101010101" pitchFamily="2" charset="-122"/>
              </a:rPr>
              <a:t>KHỞI ĐỘNG</a:t>
            </a:r>
            <a:endParaRPr lang="zh-CN" altLang="en-US" sz="4400" dirty="0">
              <a:solidFill>
                <a:srgbClr val="E9A022"/>
              </a:solidFill>
              <a:latin typeface="UTM Alba Matter" panose="02040603050506020204" pitchFamily="18" charset="0"/>
              <a:ea typeface="百变马丁" panose="02010601030101010101" pitchFamily="2" charset="-122"/>
            </a:endParaRPr>
          </a:p>
        </p:txBody>
      </p:sp>
      <p:sp>
        <p:nvSpPr>
          <p:cNvPr id="42" name="文本框 2">
            <a:extLst>
              <a:ext uri="{FF2B5EF4-FFF2-40B4-BE49-F238E27FC236}">
                <a16:creationId xmlns:a16="http://schemas.microsoft.com/office/drawing/2014/main" id="{BDEF89BB-0173-468D-9F16-F868F751A886}"/>
              </a:ext>
            </a:extLst>
          </p:cNvPr>
          <p:cNvSpPr txBox="1"/>
          <p:nvPr/>
        </p:nvSpPr>
        <p:spPr bwMode="auto">
          <a:xfrm>
            <a:off x="4722663" y="3833898"/>
            <a:ext cx="3141091" cy="769441"/>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dist" eaLnBrk="1" fontAlgn="auto" hangingPunct="1">
              <a:spcBef>
                <a:spcPts val="0"/>
              </a:spcBef>
              <a:spcAft>
                <a:spcPts val="0"/>
              </a:spcAft>
              <a:defRPr/>
            </a:pPr>
            <a:r>
              <a:rPr lang="en-US" altLang="zh-CN" sz="4400" dirty="0">
                <a:solidFill>
                  <a:srgbClr val="EA4618"/>
                </a:solidFill>
                <a:latin typeface="UTM Alba Matter" panose="02040603050506020204" pitchFamily="18" charset="0"/>
                <a:ea typeface="百变马丁" panose="02010601030101010101" pitchFamily="2" charset="-122"/>
              </a:rPr>
              <a:t>THỰC HÀNH</a:t>
            </a:r>
            <a:endParaRPr lang="zh-CN" altLang="en-US" sz="4400" dirty="0">
              <a:solidFill>
                <a:srgbClr val="EA4618"/>
              </a:solidFill>
              <a:latin typeface="UTM Alba Matter" panose="02040603050506020204" pitchFamily="18" charset="0"/>
              <a:ea typeface="百变马丁" panose="02010601030101010101" pitchFamily="2" charset="-122"/>
            </a:endParaRPr>
          </a:p>
        </p:txBody>
      </p:sp>
      <p:sp>
        <p:nvSpPr>
          <p:cNvPr id="43" name="文本框 2">
            <a:extLst>
              <a:ext uri="{FF2B5EF4-FFF2-40B4-BE49-F238E27FC236}">
                <a16:creationId xmlns:a16="http://schemas.microsoft.com/office/drawing/2014/main" id="{6068E47A-660A-4E21-B7CC-AD43CE3605E1}"/>
              </a:ext>
            </a:extLst>
          </p:cNvPr>
          <p:cNvSpPr txBox="1"/>
          <p:nvPr/>
        </p:nvSpPr>
        <p:spPr bwMode="auto">
          <a:xfrm>
            <a:off x="6154994" y="4945559"/>
            <a:ext cx="2989006" cy="769441"/>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dist" eaLnBrk="1" fontAlgn="auto" hangingPunct="1">
              <a:spcBef>
                <a:spcPts val="0"/>
              </a:spcBef>
              <a:spcAft>
                <a:spcPts val="0"/>
              </a:spcAft>
              <a:defRPr/>
            </a:pPr>
            <a:r>
              <a:rPr lang="en-US" altLang="zh-CN" sz="4400" dirty="0">
                <a:solidFill>
                  <a:srgbClr val="00B050"/>
                </a:solidFill>
                <a:latin typeface="UTM Alba Matter" panose="02040603050506020204" pitchFamily="18" charset="0"/>
                <a:ea typeface="百变马丁" panose="02010601030101010101" pitchFamily="2" charset="-122"/>
              </a:rPr>
              <a:t>ỨNG DỤNG</a:t>
            </a:r>
            <a:endParaRPr lang="zh-CN" altLang="en-US" sz="4400" dirty="0">
              <a:solidFill>
                <a:srgbClr val="00B050"/>
              </a:solidFill>
              <a:latin typeface="UTM Alba Matter" panose="02040603050506020204" pitchFamily="18" charset="0"/>
              <a:ea typeface="百变马丁" panose="02010601030101010101" pitchFamily="2" charset="-122"/>
            </a:endParaRPr>
          </a:p>
        </p:txBody>
      </p:sp>
      <p:grpSp>
        <p:nvGrpSpPr>
          <p:cNvPr id="47" name="组合 36">
            <a:extLst>
              <a:ext uri="{FF2B5EF4-FFF2-40B4-BE49-F238E27FC236}">
                <a16:creationId xmlns:a16="http://schemas.microsoft.com/office/drawing/2014/main" id="{B1931285-3BCB-4D9F-B021-653B9FE16D0D}"/>
              </a:ext>
            </a:extLst>
          </p:cNvPr>
          <p:cNvGrpSpPr/>
          <p:nvPr/>
        </p:nvGrpSpPr>
        <p:grpSpPr>
          <a:xfrm>
            <a:off x="3930589" y="4599275"/>
            <a:ext cx="2036556" cy="1158692"/>
            <a:chOff x="1460273" y="1765730"/>
            <a:chExt cx="1544118" cy="1158692"/>
          </a:xfrm>
        </p:grpSpPr>
        <p:pic>
          <p:nvPicPr>
            <p:cNvPr id="48" name="图片 37">
              <a:extLst>
                <a:ext uri="{FF2B5EF4-FFF2-40B4-BE49-F238E27FC236}">
                  <a16:creationId xmlns:a16="http://schemas.microsoft.com/office/drawing/2014/main" id="{2A5DB4A3-071E-430A-B750-B2C07B17CE52}"/>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t="66806" r="56310"/>
            <a:stretch/>
          </p:blipFill>
          <p:spPr>
            <a:xfrm>
              <a:off x="1460273" y="1765730"/>
              <a:ext cx="1544118" cy="1158692"/>
            </a:xfrm>
            <a:custGeom>
              <a:avLst/>
              <a:gdLst>
                <a:gd name="connsiteX0" fmla="*/ 0 w 3033713"/>
                <a:gd name="connsiteY0" fmla="*/ 0 h 2276475"/>
                <a:gd name="connsiteX1" fmla="*/ 2193125 w 3033713"/>
                <a:gd name="connsiteY1" fmla="*/ 0 h 2276475"/>
                <a:gd name="connsiteX2" fmla="*/ 2412320 w 3033713"/>
                <a:gd name="connsiteY2" fmla="*/ 538855 h 2276475"/>
                <a:gd name="connsiteX3" fmla="*/ 3033713 w 3033713"/>
                <a:gd name="connsiteY3" fmla="*/ 557685 h 2276475"/>
                <a:gd name="connsiteX4" fmla="*/ 3033713 w 3033713"/>
                <a:gd name="connsiteY4" fmla="*/ 2276475 h 2276475"/>
                <a:gd name="connsiteX5" fmla="*/ 0 w 3033713"/>
                <a:gd name="connsiteY5" fmla="*/ 2276475 h 227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3713" h="2276475">
                  <a:moveTo>
                    <a:pt x="0" y="0"/>
                  </a:moveTo>
                  <a:lnTo>
                    <a:pt x="2193125" y="0"/>
                  </a:lnTo>
                  <a:lnTo>
                    <a:pt x="2412320" y="538855"/>
                  </a:lnTo>
                  <a:lnTo>
                    <a:pt x="3033713" y="557685"/>
                  </a:lnTo>
                  <a:lnTo>
                    <a:pt x="3033713" y="2276475"/>
                  </a:lnTo>
                  <a:lnTo>
                    <a:pt x="0" y="2276475"/>
                  </a:lnTo>
                  <a:close/>
                </a:path>
              </a:pathLst>
            </a:custGeom>
          </p:spPr>
        </p:pic>
        <p:sp>
          <p:nvSpPr>
            <p:cNvPr id="49" name="文本框 2">
              <a:extLst>
                <a:ext uri="{FF2B5EF4-FFF2-40B4-BE49-F238E27FC236}">
                  <a16:creationId xmlns:a16="http://schemas.microsoft.com/office/drawing/2014/main" id="{9601C01A-B7D0-485B-9791-36F9F595587C}"/>
                </a:ext>
              </a:extLst>
            </p:cNvPr>
            <p:cNvSpPr txBox="1"/>
            <p:nvPr/>
          </p:nvSpPr>
          <p:spPr bwMode="auto">
            <a:xfrm rot="20689080">
              <a:off x="1672741" y="1925769"/>
              <a:ext cx="692428" cy="707886"/>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dist" eaLnBrk="1" fontAlgn="auto" hangingPunct="1">
                <a:spcBef>
                  <a:spcPts val="0"/>
                </a:spcBef>
                <a:spcAft>
                  <a:spcPts val="0"/>
                </a:spcAft>
                <a:defRPr/>
              </a:pPr>
              <a:r>
                <a:rPr lang="en-US" altLang="zh-CN" sz="4000" dirty="0">
                  <a:solidFill>
                    <a:srgbClr val="7A4E48"/>
                  </a:solidFill>
                  <a:latin typeface="UTM Alba Matter" panose="02040603050506020204" pitchFamily="18" charset="0"/>
                  <a:ea typeface="百变马丁" panose="02010601030101010101" pitchFamily="2" charset="-122"/>
                </a:rPr>
                <a:t>04</a:t>
              </a:r>
              <a:endParaRPr lang="zh-CN" altLang="en-US" sz="4000" dirty="0">
                <a:solidFill>
                  <a:srgbClr val="7A4E48"/>
                </a:solidFill>
                <a:latin typeface="UTM Alba Matter" panose="02040603050506020204" pitchFamily="18" charset="0"/>
                <a:ea typeface="百变马丁" panose="02010601030101010101" pitchFamily="2" charset="-122"/>
              </a:endParaRPr>
            </a:p>
          </p:txBody>
        </p:sp>
      </p:grpSp>
      <p:grpSp>
        <p:nvGrpSpPr>
          <p:cNvPr id="54" name="组合 32">
            <a:extLst>
              <a:ext uri="{FF2B5EF4-FFF2-40B4-BE49-F238E27FC236}">
                <a16:creationId xmlns:a16="http://schemas.microsoft.com/office/drawing/2014/main" id="{1FE5CF13-0FB0-4668-869F-28D05C268027}"/>
              </a:ext>
            </a:extLst>
          </p:cNvPr>
          <p:cNvGrpSpPr/>
          <p:nvPr/>
        </p:nvGrpSpPr>
        <p:grpSpPr>
          <a:xfrm>
            <a:off x="1707506" y="2049029"/>
            <a:ext cx="5660448" cy="1174178"/>
            <a:chOff x="1212698" y="1765730"/>
            <a:chExt cx="4392170" cy="1174178"/>
          </a:xfrm>
        </p:grpSpPr>
        <p:sp>
          <p:nvSpPr>
            <p:cNvPr id="55" name="文本框 2">
              <a:extLst>
                <a:ext uri="{FF2B5EF4-FFF2-40B4-BE49-F238E27FC236}">
                  <a16:creationId xmlns:a16="http://schemas.microsoft.com/office/drawing/2014/main" id="{37BF8F64-C00C-4C4B-AB1C-865F1DDC9CA2}"/>
                </a:ext>
              </a:extLst>
            </p:cNvPr>
            <p:cNvSpPr txBox="1"/>
            <p:nvPr/>
          </p:nvSpPr>
          <p:spPr bwMode="auto">
            <a:xfrm>
              <a:off x="3113916" y="2170467"/>
              <a:ext cx="2490952" cy="769441"/>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dist" eaLnBrk="1" fontAlgn="auto" hangingPunct="1">
                <a:spcBef>
                  <a:spcPts val="0"/>
                </a:spcBef>
                <a:spcAft>
                  <a:spcPts val="0"/>
                </a:spcAft>
                <a:defRPr/>
              </a:pPr>
              <a:r>
                <a:rPr lang="en-US" altLang="zh-CN" sz="4400" dirty="0">
                  <a:solidFill>
                    <a:schemeClr val="bg1"/>
                  </a:solidFill>
                  <a:latin typeface="UTM Alba Matter" panose="02040603050506020204" pitchFamily="18" charset="0"/>
                  <a:ea typeface="百变马丁" panose="02010601030101010101" pitchFamily="2" charset="-122"/>
                </a:rPr>
                <a:t>KHÁM PHÁ</a:t>
              </a:r>
              <a:endParaRPr lang="zh-CN" altLang="en-US" sz="4400" dirty="0">
                <a:solidFill>
                  <a:schemeClr val="bg1"/>
                </a:solidFill>
                <a:latin typeface="UTM Alba Matter" panose="02040603050506020204" pitchFamily="18" charset="0"/>
                <a:ea typeface="百变马丁" panose="02010601030101010101" pitchFamily="2" charset="-122"/>
              </a:endParaRPr>
            </a:p>
          </p:txBody>
        </p:sp>
        <p:grpSp>
          <p:nvGrpSpPr>
            <p:cNvPr id="56" name="组合 31">
              <a:extLst>
                <a:ext uri="{FF2B5EF4-FFF2-40B4-BE49-F238E27FC236}">
                  <a16:creationId xmlns:a16="http://schemas.microsoft.com/office/drawing/2014/main" id="{397CB6BA-F4B2-44B0-BE03-163203B2A40D}"/>
                </a:ext>
              </a:extLst>
            </p:cNvPr>
            <p:cNvGrpSpPr/>
            <p:nvPr/>
          </p:nvGrpSpPr>
          <p:grpSpPr>
            <a:xfrm>
              <a:off x="1212698" y="1765730"/>
              <a:ext cx="1791693" cy="1158692"/>
              <a:chOff x="1212698" y="1765730"/>
              <a:chExt cx="1791693" cy="1158692"/>
            </a:xfrm>
          </p:grpSpPr>
          <p:pic>
            <p:nvPicPr>
              <p:cNvPr id="57" name="图片 3">
                <a:extLst>
                  <a:ext uri="{FF2B5EF4-FFF2-40B4-BE49-F238E27FC236}">
                    <a16:creationId xmlns:a16="http://schemas.microsoft.com/office/drawing/2014/main" id="{1F2E012B-1377-4008-AEA3-96E95583526D}"/>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t="66806" r="56310"/>
              <a:stretch/>
            </p:blipFill>
            <p:spPr>
              <a:xfrm>
                <a:off x="1212698" y="1765730"/>
                <a:ext cx="1791693" cy="1158692"/>
              </a:xfrm>
              <a:custGeom>
                <a:avLst/>
                <a:gdLst>
                  <a:gd name="connsiteX0" fmla="*/ 0 w 3033713"/>
                  <a:gd name="connsiteY0" fmla="*/ 0 h 2276475"/>
                  <a:gd name="connsiteX1" fmla="*/ 2193125 w 3033713"/>
                  <a:gd name="connsiteY1" fmla="*/ 0 h 2276475"/>
                  <a:gd name="connsiteX2" fmla="*/ 2412320 w 3033713"/>
                  <a:gd name="connsiteY2" fmla="*/ 538855 h 2276475"/>
                  <a:gd name="connsiteX3" fmla="*/ 3033713 w 3033713"/>
                  <a:gd name="connsiteY3" fmla="*/ 557685 h 2276475"/>
                  <a:gd name="connsiteX4" fmla="*/ 3033713 w 3033713"/>
                  <a:gd name="connsiteY4" fmla="*/ 2276475 h 2276475"/>
                  <a:gd name="connsiteX5" fmla="*/ 0 w 3033713"/>
                  <a:gd name="connsiteY5" fmla="*/ 2276475 h 227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3713" h="2276475">
                    <a:moveTo>
                      <a:pt x="0" y="0"/>
                    </a:moveTo>
                    <a:lnTo>
                      <a:pt x="2193125" y="0"/>
                    </a:lnTo>
                    <a:lnTo>
                      <a:pt x="2412320" y="538855"/>
                    </a:lnTo>
                    <a:lnTo>
                      <a:pt x="3033713" y="557685"/>
                    </a:lnTo>
                    <a:lnTo>
                      <a:pt x="3033713" y="2276475"/>
                    </a:lnTo>
                    <a:lnTo>
                      <a:pt x="0" y="2276475"/>
                    </a:lnTo>
                    <a:close/>
                  </a:path>
                </a:pathLst>
              </a:custGeom>
            </p:spPr>
          </p:pic>
          <p:sp>
            <p:nvSpPr>
              <p:cNvPr id="58" name="文本框 2">
                <a:extLst>
                  <a:ext uri="{FF2B5EF4-FFF2-40B4-BE49-F238E27FC236}">
                    <a16:creationId xmlns:a16="http://schemas.microsoft.com/office/drawing/2014/main" id="{CD34E217-5C23-43EE-B778-DC032E3134C6}"/>
                  </a:ext>
                </a:extLst>
              </p:cNvPr>
              <p:cNvSpPr txBox="1"/>
              <p:nvPr/>
            </p:nvSpPr>
            <p:spPr bwMode="auto">
              <a:xfrm rot="20689080">
                <a:off x="1424699" y="1865640"/>
                <a:ext cx="754517" cy="707886"/>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dist" eaLnBrk="1" fontAlgn="auto" hangingPunct="1">
                  <a:spcBef>
                    <a:spcPts val="0"/>
                  </a:spcBef>
                  <a:spcAft>
                    <a:spcPts val="0"/>
                  </a:spcAft>
                  <a:defRPr/>
                </a:pPr>
                <a:r>
                  <a:rPr lang="en-US" altLang="zh-CN" sz="4000" dirty="0">
                    <a:solidFill>
                      <a:srgbClr val="7A4E48"/>
                    </a:solidFill>
                    <a:latin typeface="UTM Alba Matter" panose="02040603050506020204" pitchFamily="18" charset="0"/>
                    <a:ea typeface="百变马丁" panose="02010601030101010101" pitchFamily="2" charset="-122"/>
                  </a:rPr>
                  <a:t>02</a:t>
                </a:r>
                <a:endParaRPr lang="zh-CN" altLang="en-US" sz="4000" dirty="0">
                  <a:solidFill>
                    <a:srgbClr val="7A4E48"/>
                  </a:solidFill>
                  <a:latin typeface="UTM Alba Matter" panose="02040603050506020204" pitchFamily="18" charset="0"/>
                  <a:ea typeface="百变马丁" panose="02010601030101010101" pitchFamily="2" charset="-122"/>
                </a:endParaRPr>
              </a:p>
            </p:txBody>
          </p:sp>
        </p:grpSp>
      </p:grpSp>
      <p:sp>
        <p:nvSpPr>
          <p:cNvPr id="59" name="文本框 2">
            <a:extLst>
              <a:ext uri="{FF2B5EF4-FFF2-40B4-BE49-F238E27FC236}">
                <a16:creationId xmlns:a16="http://schemas.microsoft.com/office/drawing/2014/main" id="{37BF8F64-C00C-4C4B-AB1C-865F1DDC9CA2}"/>
              </a:ext>
            </a:extLst>
          </p:cNvPr>
          <p:cNvSpPr txBox="1"/>
          <p:nvPr/>
        </p:nvSpPr>
        <p:spPr bwMode="auto">
          <a:xfrm>
            <a:off x="4178077" y="2463454"/>
            <a:ext cx="3210236" cy="769441"/>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dist" eaLnBrk="1" fontAlgn="auto" hangingPunct="1">
              <a:spcBef>
                <a:spcPts val="0"/>
              </a:spcBef>
              <a:spcAft>
                <a:spcPts val="0"/>
              </a:spcAft>
              <a:defRPr/>
            </a:pPr>
            <a:r>
              <a:rPr lang="en-US" altLang="zh-CN" sz="4400" dirty="0">
                <a:solidFill>
                  <a:schemeClr val="accent2">
                    <a:lumMod val="75000"/>
                  </a:schemeClr>
                </a:solidFill>
                <a:latin typeface="UTM Alba Matter" panose="02040603050506020204" pitchFamily="18" charset="0"/>
                <a:ea typeface="百变马丁" panose="02010601030101010101" pitchFamily="2" charset="-122"/>
              </a:rPr>
              <a:t>KHÁM PHÁ</a:t>
            </a:r>
            <a:endParaRPr lang="zh-CN" altLang="en-US" sz="4400" dirty="0">
              <a:solidFill>
                <a:schemeClr val="accent2">
                  <a:lumMod val="75000"/>
                </a:schemeClr>
              </a:solidFill>
              <a:latin typeface="UTM Alba Matter" panose="02040603050506020204" pitchFamily="18" charset="0"/>
              <a:ea typeface="百变马丁" panose="02010601030101010101" pitchFamily="2" charset="-122"/>
            </a:endParaRPr>
          </a:p>
        </p:txBody>
      </p:sp>
    </p:spTree>
    <p:extLst>
      <p:ext uri="{BB962C8B-B14F-4D97-AF65-F5344CB8AC3E}">
        <p14:creationId xmlns:p14="http://schemas.microsoft.com/office/powerpoint/2010/main" val="10527207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right)">
                                      <p:cBhvr>
                                        <p:cTn id="11" dur="1000"/>
                                        <p:tgtEl>
                                          <p:spTgt spid="27"/>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14" presetClass="entr" presetSubtype="1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1000"/>
                                        <p:tgtEl>
                                          <p:spTgt spid="24"/>
                                        </p:tgtEl>
                                      </p:cBhvr>
                                    </p:animEffect>
                                    <p:anim calcmode="lin" valueType="num">
                                      <p:cBhvr>
                                        <p:cTn id="37" dur="1000" fill="hold"/>
                                        <p:tgtEl>
                                          <p:spTgt spid="24"/>
                                        </p:tgtEl>
                                        <p:attrNameLst>
                                          <p:attrName>ppt_x</p:attrName>
                                        </p:attrNameLst>
                                      </p:cBhvr>
                                      <p:tavLst>
                                        <p:tav tm="0">
                                          <p:val>
                                            <p:strVal val="#ppt_x"/>
                                          </p:val>
                                        </p:tav>
                                        <p:tav tm="100000">
                                          <p:val>
                                            <p:strVal val="#ppt_x"/>
                                          </p:val>
                                        </p:tav>
                                      </p:tavLst>
                                    </p:anim>
                                    <p:anim calcmode="lin" valueType="num">
                                      <p:cBhvr>
                                        <p:cTn id="38" dur="1000" fill="hold"/>
                                        <p:tgtEl>
                                          <p:spTgt spid="24"/>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1000"/>
                                        <p:tgtEl>
                                          <p:spTgt spid="28"/>
                                        </p:tgtEl>
                                      </p:cBhvr>
                                    </p:animEffect>
                                    <p:anim calcmode="lin" valueType="num">
                                      <p:cBhvr>
                                        <p:cTn id="42" dur="1000" fill="hold"/>
                                        <p:tgtEl>
                                          <p:spTgt spid="28"/>
                                        </p:tgtEl>
                                        <p:attrNameLst>
                                          <p:attrName>ppt_x</p:attrName>
                                        </p:attrNameLst>
                                      </p:cBhvr>
                                      <p:tavLst>
                                        <p:tav tm="0">
                                          <p:val>
                                            <p:strVal val="#ppt_x"/>
                                          </p:val>
                                        </p:tav>
                                        <p:tav tm="100000">
                                          <p:val>
                                            <p:strVal val="#ppt_x"/>
                                          </p:val>
                                        </p:tav>
                                      </p:tavLst>
                                    </p:anim>
                                    <p:anim calcmode="lin" valueType="num">
                                      <p:cBhvr>
                                        <p:cTn id="43" dur="1000" fill="hold"/>
                                        <p:tgtEl>
                                          <p:spTgt spid="28"/>
                                        </p:tgtEl>
                                        <p:attrNameLst>
                                          <p:attrName>ppt_y</p:attrName>
                                        </p:attrNameLst>
                                      </p:cBhvr>
                                      <p:tavLst>
                                        <p:tav tm="0">
                                          <p:val>
                                            <p:strVal val="#ppt_y+.1"/>
                                          </p:val>
                                        </p:tav>
                                        <p:tav tm="100000">
                                          <p:val>
                                            <p:strVal val="#ppt_y"/>
                                          </p:val>
                                        </p:tav>
                                      </p:tavLst>
                                    </p:anim>
                                  </p:childTnLst>
                                </p:cTn>
                              </p:par>
                              <p:par>
                                <p:cTn id="44" presetID="18" presetClass="entr" presetSubtype="6"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strips(downRight)">
                                      <p:cBhvr>
                                        <p:cTn id="46" dur="1000"/>
                                        <p:tgtEl>
                                          <p:spTgt spid="16"/>
                                        </p:tgtEl>
                                      </p:cBhvr>
                                    </p:animEffect>
                                  </p:childTnLst>
                                </p:cTn>
                              </p:par>
                              <p:par>
                                <p:cTn id="47" presetID="18" presetClass="entr" presetSubtype="6" fill="hold" nodeType="with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strips(downRight)">
                                      <p:cBhvr>
                                        <p:cTn id="49" dur="1000"/>
                                        <p:tgtEl>
                                          <p:spTgt spid="44"/>
                                        </p:tgtEl>
                                      </p:cBhvr>
                                    </p:animEffect>
                                  </p:childTnLst>
                                </p:cTn>
                              </p:par>
                              <p:par>
                                <p:cTn id="50" presetID="18" presetClass="entr" presetSubtype="12" fill="hold" grpId="0"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strips(downLeft)">
                                      <p:cBhvr>
                                        <p:cTn id="52" dur="1000"/>
                                        <p:tgtEl>
                                          <p:spTgt spid="41"/>
                                        </p:tgtEl>
                                      </p:cBhvr>
                                    </p:animEffect>
                                  </p:childTnLst>
                                </p:cTn>
                              </p:par>
                              <p:par>
                                <p:cTn id="53" presetID="18" presetClass="entr" presetSubtype="6" fill="hold" nodeType="with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strips(downRight)">
                                      <p:cBhvr>
                                        <p:cTn id="55" dur="1000"/>
                                        <p:tgtEl>
                                          <p:spTgt spid="54"/>
                                        </p:tgtEl>
                                      </p:cBhvr>
                                    </p:animEffect>
                                  </p:childTnLst>
                                </p:cTn>
                              </p:par>
                              <p:par>
                                <p:cTn id="56" presetID="18" presetClass="entr" presetSubtype="6" fill="hold" grpId="0" nodeType="withEffect">
                                  <p:stCondLst>
                                    <p:cond delay="0"/>
                                  </p:stCondLst>
                                  <p:childTnLst>
                                    <p:set>
                                      <p:cBhvr>
                                        <p:cTn id="57" dur="1" fill="hold">
                                          <p:stCondLst>
                                            <p:cond delay="0"/>
                                          </p:stCondLst>
                                        </p:cTn>
                                        <p:tgtEl>
                                          <p:spTgt spid="59"/>
                                        </p:tgtEl>
                                        <p:attrNameLst>
                                          <p:attrName>style.visibility</p:attrName>
                                        </p:attrNameLst>
                                      </p:cBhvr>
                                      <p:to>
                                        <p:strVal val="visible"/>
                                      </p:to>
                                    </p:set>
                                    <p:animEffect transition="in" filter="strips(downRight)">
                                      <p:cBhvr>
                                        <p:cTn id="58" dur="1000"/>
                                        <p:tgtEl>
                                          <p:spTgt spid="59"/>
                                        </p:tgtEl>
                                      </p:cBhvr>
                                    </p:animEffect>
                                  </p:childTnLst>
                                </p:cTn>
                              </p:par>
                              <p:par>
                                <p:cTn id="59" presetID="18" presetClass="entr" presetSubtype="12" fill="hold" grpId="0"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strips(downLeft)">
                                      <p:cBhvr>
                                        <p:cTn id="61" dur="1000"/>
                                        <p:tgtEl>
                                          <p:spTgt spid="42"/>
                                        </p:tgtEl>
                                      </p:cBhvr>
                                    </p:animEffect>
                                  </p:childTnLst>
                                </p:cTn>
                              </p:par>
                              <p:par>
                                <p:cTn id="62" presetID="18" presetClass="entr" presetSubtype="12" fill="hold" nodeType="with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strips(downLeft)">
                                      <p:cBhvr>
                                        <p:cTn id="64" dur="1000"/>
                                        <p:tgtEl>
                                          <p:spTgt spid="47"/>
                                        </p:tgtEl>
                                      </p:cBhvr>
                                    </p:animEffect>
                                  </p:childTnLst>
                                </p:cTn>
                              </p:par>
                              <p:par>
                                <p:cTn id="65" presetID="18" presetClass="entr" presetSubtype="12"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strips(downLeft)">
                                      <p:cBhvr>
                                        <p:cTn id="67" dur="1000"/>
                                        <p:tgtEl>
                                          <p:spTgt spid="36"/>
                                        </p:tgtEl>
                                      </p:cBhvr>
                                    </p:animEffect>
                                  </p:childTnLst>
                                </p:cTn>
                              </p:par>
                              <p:par>
                                <p:cTn id="68" presetID="18" presetClass="entr" presetSubtype="12" fill="hold" grpId="0" nodeType="withEffect">
                                  <p:stCondLst>
                                    <p:cond delay="0"/>
                                  </p:stCondLst>
                                  <p:childTnLst>
                                    <p:set>
                                      <p:cBhvr>
                                        <p:cTn id="69" dur="1" fill="hold">
                                          <p:stCondLst>
                                            <p:cond delay="0"/>
                                          </p:stCondLst>
                                        </p:cTn>
                                        <p:tgtEl>
                                          <p:spTgt spid="43"/>
                                        </p:tgtEl>
                                        <p:attrNameLst>
                                          <p:attrName>style.visibility</p:attrName>
                                        </p:attrNameLst>
                                      </p:cBhvr>
                                      <p:to>
                                        <p:strVal val="visible"/>
                                      </p:to>
                                    </p:set>
                                    <p:animEffect transition="in" filter="strips(downLeft)">
                                      <p:cBhvr>
                                        <p:cTn id="70" dur="1000"/>
                                        <p:tgtEl>
                                          <p:spTgt spid="43"/>
                                        </p:tgtEl>
                                      </p:cBhvr>
                                    </p:animEffect>
                                  </p:childTnLst>
                                </p:cTn>
                              </p:par>
                              <p:par>
                                <p:cTn id="71" presetID="18" presetClass="entr" presetSubtype="12"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strips(downLeft)">
                                      <p:cBhvr>
                                        <p:cTn id="73"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1" grpId="0"/>
      <p:bldP spid="42" grpId="0"/>
      <p:bldP spid="43" grpId="0"/>
      <p:bldP spid="5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50000"/>
            <a:lum/>
          </a:blip>
          <a:srcRect/>
          <a:stretch>
            <a:fillRect/>
          </a:stretch>
        </a:blipFill>
        <a:effectLst/>
      </p:bgPr>
    </p:bg>
    <p:spTree>
      <p:nvGrpSpPr>
        <p:cNvPr id="1" name=""/>
        <p:cNvGrpSpPr/>
        <p:nvPr/>
      </p:nvGrpSpPr>
      <p:grpSpPr>
        <a:xfrm>
          <a:off x="0" y="0"/>
          <a:ext cx="0" cy="0"/>
          <a:chOff x="0" y="0"/>
          <a:chExt cx="0" cy="0"/>
        </a:xfrm>
      </p:grpSpPr>
      <p:sp>
        <p:nvSpPr>
          <p:cNvPr id="26" name="矩形 25"/>
          <p:cNvSpPr/>
          <p:nvPr/>
        </p:nvSpPr>
        <p:spPr>
          <a:xfrm rot="21050091" flipV="1">
            <a:off x="1169436" y="553543"/>
            <a:ext cx="8607350" cy="5805836"/>
          </a:xfrm>
          <a:prstGeom prst="rect">
            <a:avLst/>
          </a:prstGeom>
          <a:solidFill>
            <a:srgbClr val="FFF9E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2" name="组合 1"/>
          <p:cNvGrpSpPr/>
          <p:nvPr/>
        </p:nvGrpSpPr>
        <p:grpSpPr>
          <a:xfrm>
            <a:off x="1219200" y="-35343"/>
            <a:ext cx="9620963" cy="6055143"/>
            <a:chOff x="1830343" y="-35343"/>
            <a:chExt cx="9009819" cy="5959597"/>
          </a:xfrm>
        </p:grpSpPr>
        <p:grpSp>
          <p:nvGrpSpPr>
            <p:cNvPr id="27" name="组合 26"/>
            <p:cNvGrpSpPr/>
            <p:nvPr/>
          </p:nvGrpSpPr>
          <p:grpSpPr>
            <a:xfrm>
              <a:off x="1830343" y="933748"/>
              <a:ext cx="8378969" cy="4990506"/>
              <a:chOff x="1828800" y="932844"/>
              <a:chExt cx="8382000" cy="4992311"/>
            </a:xfrm>
            <a:effectLst>
              <a:outerShdw blurRad="50800" dist="38100" dir="5400000" algn="t" rotWithShape="0">
                <a:prstClr val="black">
                  <a:alpha val="40000"/>
                </a:prstClr>
              </a:outerShdw>
            </a:effectLst>
          </p:grpSpPr>
          <p:sp>
            <p:nvSpPr>
              <p:cNvPr id="28" name="圆角矩形 27"/>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9" name="圆角矩形 28"/>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15" name="图片 14">
              <a:extLst>
                <a:ext uri="{FF2B5EF4-FFF2-40B4-BE49-F238E27FC236}">
                  <a16:creationId xmlns:a16="http://schemas.microsoft.com/office/drawing/2014/main" id="{7A2060F1-955B-4EA4-BDE4-2B419FD19A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642469" y="-35343"/>
              <a:ext cx="2197693" cy="1646052"/>
            </a:xfrm>
            <a:prstGeom prst="rect">
              <a:avLst/>
            </a:prstGeom>
          </p:spPr>
        </p:pic>
      </p:grpSp>
      <p:grpSp>
        <p:nvGrpSpPr>
          <p:cNvPr id="10" name="组合 9">
            <a:extLst>
              <a:ext uri="{FF2B5EF4-FFF2-40B4-BE49-F238E27FC236}">
                <a16:creationId xmlns:a16="http://schemas.microsoft.com/office/drawing/2014/main" id="{DCCE4400-57A0-436F-B7C5-3CBAD1597186}"/>
              </a:ext>
            </a:extLst>
          </p:cNvPr>
          <p:cNvGrpSpPr/>
          <p:nvPr/>
        </p:nvGrpSpPr>
        <p:grpSpPr>
          <a:xfrm>
            <a:off x="2237804" y="1143000"/>
            <a:ext cx="4226652" cy="784575"/>
            <a:chOff x="5226735" y="1787200"/>
            <a:chExt cx="5606257" cy="1040662"/>
          </a:xfrm>
          <a:effectLst>
            <a:outerShdw blurRad="50800" dist="38100" dir="5400000" algn="t" rotWithShape="0">
              <a:prstClr val="black">
                <a:alpha val="40000"/>
              </a:prstClr>
            </a:outerShdw>
          </a:effectLst>
        </p:grpSpPr>
        <p:sp>
          <p:nvSpPr>
            <p:cNvPr id="11" name="MH_SubTitle_1">
              <a:extLst>
                <a:ext uri="{FF2B5EF4-FFF2-40B4-BE49-F238E27FC236}">
                  <a16:creationId xmlns:a16="http://schemas.microsoft.com/office/drawing/2014/main" id="{1D125116-2A04-4F4B-9F69-76974C5F360C}"/>
                </a:ext>
              </a:extLst>
            </p:cNvPr>
            <p:cNvSpPr/>
            <p:nvPr>
              <p:custDataLst>
                <p:tags r:id="rId1"/>
              </p:custDataLst>
            </p:nvPr>
          </p:nvSpPr>
          <p:spPr>
            <a:xfrm>
              <a:off x="5934868" y="1963739"/>
              <a:ext cx="4686547" cy="763587"/>
            </a:xfrm>
            <a:custGeom>
              <a:avLst/>
              <a:gdLst>
                <a:gd name="connsiteX0" fmla="*/ 2 w 3878508"/>
                <a:gd name="connsiteY0" fmla="*/ 0 h 762904"/>
                <a:gd name="connsiteX1" fmla="*/ 3497056 w 3878508"/>
                <a:gd name="connsiteY1" fmla="*/ 0 h 762904"/>
                <a:gd name="connsiteX2" fmla="*/ 3878508 w 3878508"/>
                <a:gd name="connsiteY2" fmla="*/ 381452 h 762904"/>
                <a:gd name="connsiteX3" fmla="*/ 3878507 w 3878508"/>
                <a:gd name="connsiteY3" fmla="*/ 381452 h 762904"/>
                <a:gd name="connsiteX4" fmla="*/ 3497055 w 3878508"/>
                <a:gd name="connsiteY4" fmla="*/ 762904 h 762904"/>
                <a:gd name="connsiteX5" fmla="*/ 0 w 3878508"/>
                <a:gd name="connsiteY5" fmla="*/ 762903 h 762904"/>
                <a:gd name="connsiteX6" fmla="*/ 51426 w 3878508"/>
                <a:gd name="connsiteY6" fmla="*/ 720474 h 762904"/>
                <a:gd name="connsiteX7" fmla="*/ 191853 w 3878508"/>
                <a:gd name="connsiteY7" fmla="*/ 381451 h 762904"/>
                <a:gd name="connsiteX8" fmla="*/ 51426 w 3878508"/>
                <a:gd name="connsiteY8" fmla="*/ 42429 h 76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8508" h="762904">
                  <a:moveTo>
                    <a:pt x="2" y="0"/>
                  </a:moveTo>
                  <a:lnTo>
                    <a:pt x="3497056" y="0"/>
                  </a:lnTo>
                  <a:cubicBezTo>
                    <a:pt x="3707726" y="0"/>
                    <a:pt x="3878508" y="170782"/>
                    <a:pt x="3878508" y="381452"/>
                  </a:cubicBezTo>
                  <a:lnTo>
                    <a:pt x="3878507" y="381452"/>
                  </a:lnTo>
                  <a:cubicBezTo>
                    <a:pt x="3878507" y="592122"/>
                    <a:pt x="3707725" y="762904"/>
                    <a:pt x="3497055" y="762904"/>
                  </a:cubicBezTo>
                  <a:lnTo>
                    <a:pt x="0" y="762903"/>
                  </a:lnTo>
                  <a:lnTo>
                    <a:pt x="51426" y="720474"/>
                  </a:lnTo>
                  <a:cubicBezTo>
                    <a:pt x="138189" y="633710"/>
                    <a:pt x="191853" y="513848"/>
                    <a:pt x="191853" y="381451"/>
                  </a:cubicBezTo>
                  <a:cubicBezTo>
                    <a:pt x="191853" y="249055"/>
                    <a:pt x="138189" y="129192"/>
                    <a:pt x="51426" y="42429"/>
                  </a:cubicBezTo>
                  <a:close/>
                </a:path>
              </a:pathLst>
            </a:custGeom>
            <a:solidFill>
              <a:schemeClr val="bg1"/>
            </a:solidFill>
            <a:ln w="25400" cap="flat" cmpd="sng" algn="ctr">
              <a:noFill/>
              <a:prstDash val="solid"/>
            </a:ln>
            <a:effectLst/>
          </p:spPr>
          <p:txBody>
            <a:bodyPr lIns="395856" tIns="0" rIns="0" bIns="0" anchor="ctr">
              <a:normAutofit/>
            </a:bodyPr>
            <a:lstStyle/>
            <a:p>
              <a:pPr>
                <a:lnSpc>
                  <a:spcPct val="130000"/>
                </a:lnSpc>
                <a:defRPr/>
              </a:pPr>
              <a:endParaRPr lang="zh-CN" altLang="en-US" sz="1400" kern="0" dirty="0">
                <a:solidFill>
                  <a:srgbClr val="4D4D4D"/>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 name="MH_Other_1">
              <a:extLst>
                <a:ext uri="{FF2B5EF4-FFF2-40B4-BE49-F238E27FC236}">
                  <a16:creationId xmlns:a16="http://schemas.microsoft.com/office/drawing/2014/main" id="{EF67E47E-433B-4491-9835-8ED78F23BE2F}"/>
                </a:ext>
              </a:extLst>
            </p:cNvPr>
            <p:cNvSpPr/>
            <p:nvPr>
              <p:custDataLst>
                <p:tags r:id="rId2"/>
              </p:custDataLst>
            </p:nvPr>
          </p:nvSpPr>
          <p:spPr>
            <a:xfrm>
              <a:off x="5226735" y="1950996"/>
              <a:ext cx="762000" cy="763587"/>
            </a:xfrm>
            <a:prstGeom prst="ellipse">
              <a:avLst/>
            </a:prstGeom>
            <a:gradFill>
              <a:gsLst>
                <a:gs pos="0">
                  <a:srgbClr val="83B07B"/>
                </a:gs>
                <a:gs pos="51000">
                  <a:srgbClr val="41977C"/>
                </a:gs>
                <a:gs pos="100000">
                  <a:srgbClr val="008B8F"/>
                </a:gs>
              </a:gsLst>
              <a:lin ang="5400000" scaled="1"/>
            </a:gradFill>
            <a:ln w="57150" cap="flat" cmpd="sng" algn="ctr">
              <a:solidFill>
                <a:schemeClr val="bg1"/>
              </a:solidFill>
              <a:prstDash val="solid"/>
            </a:ln>
            <a:effectLst/>
          </p:spPr>
          <p:txBody>
            <a:bodyPr anchor="ctr"/>
            <a:lstStyle/>
            <a:p>
              <a:pPr>
                <a:defRPr/>
              </a:pPr>
              <a:r>
                <a:rPr lang="en-US" altLang="zh-CN" sz="3199" i="1" kern="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1</a:t>
              </a:r>
            </a:p>
          </p:txBody>
        </p:sp>
        <p:sp>
          <p:nvSpPr>
            <p:cNvPr id="13" name="矩形 12">
              <a:extLst>
                <a:ext uri="{FF2B5EF4-FFF2-40B4-BE49-F238E27FC236}">
                  <a16:creationId xmlns:a16="http://schemas.microsoft.com/office/drawing/2014/main" id="{F953D702-DA6F-4E12-96CD-D548CD86F11B}"/>
                </a:ext>
              </a:extLst>
            </p:cNvPr>
            <p:cNvSpPr/>
            <p:nvPr/>
          </p:nvSpPr>
          <p:spPr>
            <a:xfrm>
              <a:off x="6200312" y="1787200"/>
              <a:ext cx="4632680" cy="1040662"/>
            </a:xfrm>
            <a:prstGeom prst="rect">
              <a:avLst/>
            </a:prstGeom>
          </p:spPr>
          <p:txBody>
            <a:bodyPr wrap="square">
              <a:spAutoFit/>
              <a:scene3d>
                <a:camera prst="orthographicFront"/>
                <a:lightRig rig="threePt" dir="t"/>
              </a:scene3d>
              <a:sp3d contourW="12700"/>
            </a:bodyPr>
            <a:lstStyle/>
            <a:p>
              <a:pPr>
                <a:lnSpc>
                  <a:spcPct val="120000"/>
                </a:lnSpc>
              </a:pPr>
              <a:r>
                <a:rPr lang="en-US" altLang="zh-CN" sz="4000" b="1" dirty="0" err="1">
                  <a:gradFill>
                    <a:gsLst>
                      <a:gs pos="0">
                        <a:srgbClr val="83B07B"/>
                      </a:gs>
                      <a:gs pos="51000">
                        <a:srgbClr val="41977C"/>
                      </a:gs>
                      <a:gs pos="100000">
                        <a:srgbClr val="008B8F"/>
                      </a:gs>
                    </a:gsLst>
                    <a:lin ang="5400000" scaled="1"/>
                  </a:gradFill>
                  <a:latin typeface="UTM A&amp;S Graceland" panose="02040603050506020204" pitchFamily="18" charset="0"/>
                  <a:ea typeface="字魂59号-创粗黑" panose="00000500000000000000" pitchFamily="2" charset="-122"/>
                  <a:cs typeface="+mn-ea"/>
                  <a:sym typeface="字魂59号-创粗黑" panose="00000500000000000000" pitchFamily="2" charset="-122"/>
                </a:rPr>
                <a:t>Nhận</a:t>
              </a:r>
              <a:r>
                <a:rPr lang="en-US" altLang="zh-CN" sz="4000" b="1" dirty="0">
                  <a:gradFill>
                    <a:gsLst>
                      <a:gs pos="0">
                        <a:srgbClr val="83B07B"/>
                      </a:gs>
                      <a:gs pos="51000">
                        <a:srgbClr val="41977C"/>
                      </a:gs>
                      <a:gs pos="100000">
                        <a:srgbClr val="008B8F"/>
                      </a:gs>
                    </a:gsLst>
                    <a:lin ang="5400000" scaled="1"/>
                  </a:gradFill>
                  <a:latin typeface="UTM A&amp;S Graceland" panose="02040603050506020204" pitchFamily="18" charset="0"/>
                  <a:ea typeface="字魂59号-创粗黑" panose="00000500000000000000" pitchFamily="2" charset="-122"/>
                  <a:cs typeface="+mn-ea"/>
                  <a:sym typeface="字魂59号-创粗黑" panose="00000500000000000000" pitchFamily="2" charset="-122"/>
                </a:rPr>
                <a:t> </a:t>
              </a:r>
              <a:r>
                <a:rPr lang="en-US" altLang="zh-CN" sz="4000" b="1" dirty="0" err="1">
                  <a:gradFill>
                    <a:gsLst>
                      <a:gs pos="0">
                        <a:srgbClr val="83B07B"/>
                      </a:gs>
                      <a:gs pos="51000">
                        <a:srgbClr val="41977C"/>
                      </a:gs>
                      <a:gs pos="100000">
                        <a:srgbClr val="008B8F"/>
                      </a:gs>
                    </a:gsLst>
                    <a:lin ang="5400000" scaled="1"/>
                  </a:gradFill>
                  <a:latin typeface="UTM A&amp;S Graceland" panose="02040603050506020204" pitchFamily="18" charset="0"/>
                  <a:ea typeface="字魂59号-创粗黑" panose="00000500000000000000" pitchFamily="2" charset="-122"/>
                  <a:cs typeface="+mn-ea"/>
                  <a:sym typeface="字魂59号-创粗黑" panose="00000500000000000000" pitchFamily="2" charset="-122"/>
                </a:rPr>
                <a:t>xét</a:t>
              </a:r>
              <a:endParaRPr lang="zh-CN" altLang="en-US" sz="4000" b="1" dirty="0">
                <a:gradFill>
                  <a:gsLst>
                    <a:gs pos="0">
                      <a:srgbClr val="83B07B"/>
                    </a:gs>
                    <a:gs pos="51000">
                      <a:srgbClr val="41977C"/>
                    </a:gs>
                    <a:gs pos="100000">
                      <a:srgbClr val="008B8F"/>
                    </a:gs>
                  </a:gsLst>
                  <a:lin ang="5400000" scaled="1"/>
                </a:gradFill>
                <a:latin typeface="UTM A&amp;S Graceland" panose="02040603050506020204" pitchFamily="18" charset="0"/>
                <a:ea typeface="字魂59号-创粗黑" panose="00000500000000000000" pitchFamily="2" charset="-122"/>
                <a:cs typeface="+mn-ea"/>
                <a:sym typeface="字魂59号-创粗黑" panose="00000500000000000000" pitchFamily="2" charset="-122"/>
              </a:endParaRPr>
            </a:p>
          </p:txBody>
        </p:sp>
      </p:grpSp>
      <p:sp>
        <p:nvSpPr>
          <p:cNvPr id="14" name="矩形 13">
            <a:extLst>
              <a:ext uri="{FF2B5EF4-FFF2-40B4-BE49-F238E27FC236}">
                <a16:creationId xmlns:a16="http://schemas.microsoft.com/office/drawing/2014/main" id="{F953D702-DA6F-4E12-96CD-D548CD86F11B}"/>
              </a:ext>
            </a:extLst>
          </p:cNvPr>
          <p:cNvSpPr/>
          <p:nvPr/>
        </p:nvSpPr>
        <p:spPr>
          <a:xfrm>
            <a:off x="3820615" y="2667000"/>
            <a:ext cx="4968657" cy="711349"/>
          </a:xfrm>
          <a:prstGeom prst="rect">
            <a:avLst/>
          </a:prstGeom>
        </p:spPr>
        <p:txBody>
          <a:bodyPr wrap="square">
            <a:spAutoFit/>
            <a:scene3d>
              <a:camera prst="orthographicFront"/>
              <a:lightRig rig="threePt" dir="t"/>
            </a:scene3d>
            <a:sp3d contourW="12700"/>
          </a:bodyPr>
          <a:lstStyle/>
          <a:p>
            <a:pPr>
              <a:lnSpc>
                <a:spcPct val="120000"/>
              </a:lnSpc>
            </a:pPr>
            <a:endParaRPr lang="zh-CN" altLang="en-US" sz="3600" b="1" dirty="0">
              <a:solidFill>
                <a:srgbClr val="C5985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 name="文本框 2">
            <a:extLst>
              <a:ext uri="{FF2B5EF4-FFF2-40B4-BE49-F238E27FC236}">
                <a16:creationId xmlns:a16="http://schemas.microsoft.com/office/drawing/2014/main" id="{37BF8F64-C00C-4C4B-AB1C-865F1DDC9CA2}"/>
              </a:ext>
            </a:extLst>
          </p:cNvPr>
          <p:cNvSpPr txBox="1"/>
          <p:nvPr/>
        </p:nvSpPr>
        <p:spPr bwMode="auto">
          <a:xfrm>
            <a:off x="3532008" y="538643"/>
            <a:ext cx="4216800" cy="830997"/>
          </a:xfrm>
          <a:prstGeom prst="rect">
            <a:avLst/>
          </a:prstGeom>
          <a:noFill/>
        </p:spPr>
        <p:txBody>
          <a:bodyPr wrap="square">
            <a:spAutoFit/>
            <a:scene3d>
              <a:camera prst="orthographicFront"/>
              <a:lightRig rig="threePt" dir="t"/>
            </a:scene3d>
            <a:sp3d extrusionH="57150" contourW="12700">
              <a:bevelT w="38100" h="38100" prst="angle"/>
              <a:contourClr>
                <a:srgbClr val="FFFF00"/>
              </a:contourClr>
            </a:sp3d>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dist" eaLnBrk="1" fontAlgn="auto" hangingPunct="1">
              <a:spcBef>
                <a:spcPts val="0"/>
              </a:spcBef>
              <a:spcAft>
                <a:spcPts val="0"/>
              </a:spcAft>
              <a:defRPr/>
            </a:pPr>
            <a:r>
              <a:rPr lang="en-US" altLang="zh-CN" sz="4800" dirty="0">
                <a:ln>
                  <a:solidFill>
                    <a:srgbClr val="83B07B"/>
                  </a:solidFill>
                </a:ln>
                <a:solidFill>
                  <a:srgbClr val="12735D"/>
                </a:solidFill>
                <a:latin typeface="UTM Alba Matter" panose="02040603050506020204" pitchFamily="18" charset="0"/>
                <a:ea typeface="百变马丁" panose="02010601030101010101" pitchFamily="2" charset="-122"/>
              </a:rPr>
              <a:t>KHỞI ĐỘNG</a:t>
            </a:r>
            <a:endParaRPr lang="zh-CN" altLang="en-US" sz="4800" dirty="0">
              <a:ln>
                <a:solidFill>
                  <a:srgbClr val="83B07B"/>
                </a:solidFill>
              </a:ln>
              <a:solidFill>
                <a:srgbClr val="12735D"/>
              </a:solidFill>
              <a:latin typeface="UTM Alba Matter" panose="02040603050506020204" pitchFamily="18" charset="0"/>
              <a:ea typeface="百变马丁" panose="02010601030101010101" pitchFamily="2" charset="-122"/>
            </a:endParaRPr>
          </a:p>
        </p:txBody>
      </p:sp>
      <p:sp>
        <p:nvSpPr>
          <p:cNvPr id="19" name="Text Box 2"/>
          <p:cNvSpPr txBox="1">
            <a:spLocks noChangeArrowheads="1"/>
          </p:cNvSpPr>
          <p:nvPr/>
        </p:nvSpPr>
        <p:spPr bwMode="auto">
          <a:xfrm>
            <a:off x="2064605" y="2652953"/>
            <a:ext cx="7315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endParaRPr lang="en-US" altLang="en-US" sz="2400">
              <a:latin typeface="Cambria" panose="02040503050406030204" pitchFamily="18" charset="0"/>
              <a:ea typeface="Cambria" panose="02040503050406030204" pitchFamily="18" charset="0"/>
            </a:endParaRPr>
          </a:p>
        </p:txBody>
      </p:sp>
      <p:sp>
        <p:nvSpPr>
          <p:cNvPr id="20" name="Text Box 4"/>
          <p:cNvSpPr txBox="1">
            <a:spLocks noChangeArrowheads="1"/>
          </p:cNvSpPr>
          <p:nvPr/>
        </p:nvSpPr>
        <p:spPr bwMode="auto">
          <a:xfrm>
            <a:off x="2033138" y="2029704"/>
            <a:ext cx="8610600"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2400" b="1" dirty="0" err="1">
                <a:solidFill>
                  <a:schemeClr val="accent2"/>
                </a:solidFill>
                <a:latin typeface="Cambria" panose="02040503050406030204" pitchFamily="18" charset="0"/>
                <a:ea typeface="Cambria" panose="02040503050406030204" pitchFamily="18" charset="0"/>
              </a:rPr>
              <a:t>Tìm</a:t>
            </a:r>
            <a:r>
              <a:rPr lang="en-US" altLang="en-US" sz="2400" b="1" dirty="0">
                <a:solidFill>
                  <a:schemeClr val="accent2"/>
                </a:solidFill>
                <a:latin typeface="Cambria" panose="02040503050406030204" pitchFamily="18" charset="0"/>
                <a:ea typeface="Cambria" panose="02040503050406030204" pitchFamily="18" charset="0"/>
              </a:rPr>
              <a:t> </a:t>
            </a:r>
            <a:r>
              <a:rPr lang="en-US" altLang="en-US" sz="2400" b="1" dirty="0" err="1">
                <a:solidFill>
                  <a:schemeClr val="accent2"/>
                </a:solidFill>
                <a:latin typeface="Cambria" panose="02040503050406030204" pitchFamily="18" charset="0"/>
                <a:ea typeface="Cambria" panose="02040503050406030204" pitchFamily="18" charset="0"/>
              </a:rPr>
              <a:t>các</a:t>
            </a:r>
            <a:r>
              <a:rPr lang="en-US" altLang="en-US" sz="2400" b="1" dirty="0">
                <a:solidFill>
                  <a:schemeClr val="accent2"/>
                </a:solidFill>
                <a:latin typeface="Cambria" panose="02040503050406030204" pitchFamily="18" charset="0"/>
                <a:ea typeface="Cambria" panose="02040503050406030204" pitchFamily="18" charset="0"/>
              </a:rPr>
              <a:t> </a:t>
            </a:r>
            <a:r>
              <a:rPr lang="en-US" altLang="en-US" sz="2400" b="1" dirty="0" err="1">
                <a:solidFill>
                  <a:schemeClr val="accent2"/>
                </a:solidFill>
                <a:latin typeface="Cambria" panose="02040503050406030204" pitchFamily="18" charset="0"/>
                <a:ea typeface="Cambria" panose="02040503050406030204" pitchFamily="18" charset="0"/>
              </a:rPr>
              <a:t>câu</a:t>
            </a:r>
            <a:r>
              <a:rPr lang="en-US" altLang="en-US" sz="2400" b="1" dirty="0">
                <a:solidFill>
                  <a:schemeClr val="accent2"/>
                </a:solidFill>
                <a:latin typeface="Cambria" panose="02040503050406030204" pitchFamily="18" charset="0"/>
                <a:ea typeface="Cambria" panose="02040503050406030204" pitchFamily="18" charset="0"/>
              </a:rPr>
              <a:t> </a:t>
            </a:r>
            <a:r>
              <a:rPr lang="en-US" altLang="en-US" sz="2400" b="1" dirty="0" err="1">
                <a:solidFill>
                  <a:schemeClr val="accent2"/>
                </a:solidFill>
                <a:latin typeface="Cambria" panose="02040503050406030204" pitchFamily="18" charset="0"/>
                <a:ea typeface="Cambria" panose="02040503050406030204" pitchFamily="18" charset="0"/>
              </a:rPr>
              <a:t>hỏi</a:t>
            </a:r>
            <a:r>
              <a:rPr lang="en-US" altLang="en-US" sz="2400" b="1" dirty="0">
                <a:solidFill>
                  <a:schemeClr val="accent2"/>
                </a:solidFill>
                <a:latin typeface="Cambria" panose="02040503050406030204" pitchFamily="18" charset="0"/>
                <a:ea typeface="Cambria" panose="02040503050406030204" pitchFamily="18" charset="0"/>
              </a:rPr>
              <a:t> </a:t>
            </a:r>
            <a:r>
              <a:rPr lang="en-US" altLang="en-US" sz="2400" b="1" dirty="0" err="1">
                <a:solidFill>
                  <a:schemeClr val="accent2"/>
                </a:solidFill>
                <a:latin typeface="Cambria" panose="02040503050406030204" pitchFamily="18" charset="0"/>
                <a:ea typeface="Cambria" panose="02040503050406030204" pitchFamily="18" charset="0"/>
              </a:rPr>
              <a:t>có</a:t>
            </a:r>
            <a:r>
              <a:rPr lang="en-US" altLang="en-US" sz="2400" b="1" dirty="0">
                <a:solidFill>
                  <a:schemeClr val="accent2"/>
                </a:solidFill>
                <a:latin typeface="Cambria" panose="02040503050406030204" pitchFamily="18" charset="0"/>
                <a:ea typeface="Cambria" panose="02040503050406030204" pitchFamily="18" charset="0"/>
              </a:rPr>
              <a:t> </a:t>
            </a:r>
            <a:r>
              <a:rPr lang="en-US" altLang="en-US" sz="2400" b="1" dirty="0" err="1">
                <a:solidFill>
                  <a:schemeClr val="accent2"/>
                </a:solidFill>
                <a:latin typeface="Cambria" panose="02040503050406030204" pitchFamily="18" charset="0"/>
                <a:ea typeface="Cambria" panose="02040503050406030204" pitchFamily="18" charset="0"/>
              </a:rPr>
              <a:t>trong</a:t>
            </a:r>
            <a:r>
              <a:rPr lang="en-US" altLang="en-US" sz="2400" b="1" dirty="0">
                <a:solidFill>
                  <a:schemeClr val="accent2"/>
                </a:solidFill>
                <a:latin typeface="Cambria" panose="02040503050406030204" pitchFamily="18" charset="0"/>
                <a:ea typeface="Cambria" panose="02040503050406030204" pitchFamily="18" charset="0"/>
              </a:rPr>
              <a:t> </a:t>
            </a:r>
            <a:r>
              <a:rPr lang="en-US" altLang="en-US" sz="2400" b="1" dirty="0" err="1">
                <a:solidFill>
                  <a:schemeClr val="accent2"/>
                </a:solidFill>
                <a:latin typeface="Cambria" panose="02040503050406030204" pitchFamily="18" charset="0"/>
                <a:ea typeface="Cambria" panose="02040503050406030204" pitchFamily="18" charset="0"/>
              </a:rPr>
              <a:t>đoạn</a:t>
            </a:r>
            <a:r>
              <a:rPr lang="en-US" altLang="en-US" sz="2400" b="1" dirty="0">
                <a:solidFill>
                  <a:schemeClr val="accent2"/>
                </a:solidFill>
                <a:latin typeface="Cambria" panose="02040503050406030204" pitchFamily="18" charset="0"/>
                <a:ea typeface="Cambria" panose="02040503050406030204" pitchFamily="18" charset="0"/>
              </a:rPr>
              <a:t> </a:t>
            </a:r>
            <a:r>
              <a:rPr lang="en-US" altLang="en-US" sz="2400" b="1" dirty="0" err="1">
                <a:solidFill>
                  <a:schemeClr val="accent2"/>
                </a:solidFill>
                <a:latin typeface="Cambria" panose="02040503050406030204" pitchFamily="18" charset="0"/>
                <a:ea typeface="Cambria" panose="02040503050406030204" pitchFamily="18" charset="0"/>
              </a:rPr>
              <a:t>văn</a:t>
            </a:r>
            <a:r>
              <a:rPr lang="en-US" altLang="en-US" sz="2400" b="1" dirty="0">
                <a:solidFill>
                  <a:schemeClr val="accent2"/>
                </a:solidFill>
                <a:latin typeface="Cambria" panose="02040503050406030204" pitchFamily="18" charset="0"/>
                <a:ea typeface="Cambria" panose="02040503050406030204" pitchFamily="18" charset="0"/>
              </a:rPr>
              <a:t> </a:t>
            </a:r>
            <a:r>
              <a:rPr lang="en-US" altLang="en-US" sz="2400" b="1" dirty="0" err="1">
                <a:solidFill>
                  <a:schemeClr val="accent2"/>
                </a:solidFill>
                <a:latin typeface="Cambria" panose="02040503050406030204" pitchFamily="18" charset="0"/>
                <a:ea typeface="Cambria" panose="02040503050406030204" pitchFamily="18" charset="0"/>
              </a:rPr>
              <a:t>sau</a:t>
            </a:r>
            <a:r>
              <a:rPr lang="en-US" altLang="en-US" sz="2400" b="1" dirty="0">
                <a:solidFill>
                  <a:schemeClr val="accent2"/>
                </a:solidFill>
                <a:latin typeface="Cambria" panose="02040503050406030204" pitchFamily="18" charset="0"/>
                <a:ea typeface="Cambria" panose="02040503050406030204" pitchFamily="18" charset="0"/>
              </a:rPr>
              <a:t>:</a:t>
            </a:r>
          </a:p>
          <a:p>
            <a:pPr eaLnBrk="1" hangingPunct="1">
              <a:spcBef>
                <a:spcPct val="50000"/>
              </a:spcBef>
              <a:buFont typeface="Arial" panose="020B0604020202020204" pitchFamily="34" charset="0"/>
              <a:buNone/>
            </a:pPr>
            <a:r>
              <a:rPr lang="en-US" altLang="en-US" sz="2400" b="1"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Ông</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Hòn</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Rấm</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cười</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bảo</a:t>
            </a:r>
            <a:r>
              <a:rPr lang="en-US" altLang="en-US" sz="2400" dirty="0">
                <a:latin typeface="Cambria" panose="02040503050406030204" pitchFamily="18" charset="0"/>
                <a:ea typeface="Cambria" panose="02040503050406030204" pitchFamily="18" charset="0"/>
              </a:rPr>
              <a:t>:</a:t>
            </a:r>
          </a:p>
          <a:p>
            <a:pPr eaLnBrk="1" hangingPunct="1">
              <a:spcBef>
                <a:spcPct val="50000"/>
              </a:spcBef>
              <a:buFont typeface="Arial" panose="020B0604020202020204" pitchFamily="34" charset="0"/>
              <a:buNone/>
            </a:pP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Đất</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có</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thể</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nung</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trong</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lửa</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kia</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mà</a:t>
            </a:r>
            <a:r>
              <a:rPr lang="en-US" altLang="en-US" sz="2400" dirty="0">
                <a:latin typeface="Cambria" panose="02040503050406030204" pitchFamily="18" charset="0"/>
                <a:ea typeface="Cambria" panose="02040503050406030204" pitchFamily="18" charset="0"/>
              </a:rPr>
              <a:t>!</a:t>
            </a:r>
          </a:p>
          <a:p>
            <a:pPr eaLnBrk="1" hangingPunct="1">
              <a:spcBef>
                <a:spcPct val="50000"/>
              </a:spcBef>
              <a:buFont typeface="Arial" panose="020B0604020202020204" pitchFamily="34" charset="0"/>
              <a:buNone/>
            </a:pP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Chú</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bé</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Đất</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ngạc</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nhiên</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hỏi</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lại</a:t>
            </a:r>
            <a:r>
              <a:rPr lang="en-US" altLang="en-US" sz="2400" dirty="0">
                <a:latin typeface="Cambria" panose="02040503050406030204" pitchFamily="18" charset="0"/>
                <a:ea typeface="Cambria" panose="02040503050406030204" pitchFamily="18" charset="0"/>
              </a:rPr>
              <a:t>:</a:t>
            </a:r>
          </a:p>
          <a:p>
            <a:pPr eaLnBrk="1" hangingPunct="1">
              <a:spcBef>
                <a:spcPct val="50000"/>
              </a:spcBef>
              <a:buFont typeface="Arial" panose="020B0604020202020204" pitchFamily="34" charset="0"/>
              <a:buNone/>
            </a:pPr>
            <a:r>
              <a:rPr lang="en-US" altLang="en-US" sz="2400" dirty="0">
                <a:latin typeface="Cambria" panose="02040503050406030204" pitchFamily="18" charset="0"/>
                <a:ea typeface="Cambria" panose="02040503050406030204" pitchFamily="18" charset="0"/>
              </a:rPr>
              <a:t>   - </a:t>
            </a:r>
            <a:r>
              <a:rPr lang="en-US" altLang="en-US" sz="2400" dirty="0" err="1">
                <a:latin typeface="Cambria" panose="02040503050406030204" pitchFamily="18" charset="0"/>
                <a:ea typeface="Cambria" panose="02040503050406030204" pitchFamily="18" charset="0"/>
              </a:rPr>
              <a:t>Nung</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ấy</a:t>
            </a:r>
            <a:r>
              <a:rPr lang="en-US" altLang="en-US" sz="2400" dirty="0">
                <a:latin typeface="Cambria" panose="02040503050406030204" pitchFamily="18" charset="0"/>
                <a:ea typeface="Cambria" panose="02040503050406030204" pitchFamily="18" charset="0"/>
              </a:rPr>
              <a:t> ạ?</a:t>
            </a:r>
          </a:p>
          <a:p>
            <a:pPr eaLnBrk="1" hangingPunct="1">
              <a:spcBef>
                <a:spcPct val="50000"/>
              </a:spcBef>
              <a:buFont typeface="Arial" panose="020B0604020202020204" pitchFamily="34" charset="0"/>
              <a:buNone/>
            </a:pPr>
            <a:r>
              <a:rPr lang="en-US" altLang="en-US" sz="2400" dirty="0">
                <a:latin typeface="Cambria" panose="02040503050406030204" pitchFamily="18" charset="0"/>
                <a:ea typeface="Cambria" panose="02040503050406030204" pitchFamily="18" charset="0"/>
              </a:rPr>
              <a:t>   - </a:t>
            </a:r>
            <a:r>
              <a:rPr lang="en-US" altLang="en-US" sz="2400" dirty="0" err="1">
                <a:latin typeface="Cambria" panose="02040503050406030204" pitchFamily="18" charset="0"/>
                <a:ea typeface="Cambria" panose="02040503050406030204" pitchFamily="18" charset="0"/>
              </a:rPr>
              <a:t>Chứ</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sao</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Đã</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là</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người</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thì</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phải</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dám</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xông</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pha</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làm</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được</a:t>
            </a:r>
            <a:r>
              <a:rPr lang="en-US" altLang="en-US" sz="2400" dirty="0">
                <a:latin typeface="Cambria" panose="02040503050406030204" pitchFamily="18" charset="0"/>
                <a:ea typeface="Cambria" panose="02040503050406030204" pitchFamily="18" charset="0"/>
              </a:rPr>
              <a:t> </a:t>
            </a:r>
          </a:p>
          <a:p>
            <a:pPr eaLnBrk="1" hangingPunct="1">
              <a:spcBef>
                <a:spcPct val="50000"/>
              </a:spcBef>
              <a:buFont typeface="Arial" panose="020B0604020202020204" pitchFamily="34" charset="0"/>
              <a:buNone/>
            </a:pPr>
            <a:r>
              <a:rPr lang="en-US" altLang="en-US" sz="2400" dirty="0" err="1">
                <a:latin typeface="Cambria" panose="02040503050406030204" pitchFamily="18" charset="0"/>
                <a:ea typeface="Cambria" panose="02040503050406030204" pitchFamily="18" charset="0"/>
              </a:rPr>
              <a:t>nhiều</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việc</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có</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ích</a:t>
            </a:r>
            <a:r>
              <a:rPr lang="en-US" altLang="en-US" sz="2400" dirty="0">
                <a:latin typeface="Cambria" panose="02040503050406030204" pitchFamily="18" charset="0"/>
                <a:ea typeface="Cambria" panose="02040503050406030204" pitchFamily="18" charset="0"/>
              </a:rPr>
              <a:t>. </a:t>
            </a:r>
          </a:p>
          <a:p>
            <a:pPr eaLnBrk="1" hangingPunct="1">
              <a:spcBef>
                <a:spcPct val="50000"/>
              </a:spcBef>
              <a:buFont typeface="Arial" panose="020B0604020202020204" pitchFamily="34" charset="0"/>
              <a:buNone/>
            </a:pPr>
            <a:r>
              <a:rPr lang="en-US" altLang="en-US" sz="2400" b="1" dirty="0">
                <a:latin typeface="Cambria" panose="02040503050406030204" pitchFamily="18" charset="0"/>
                <a:ea typeface="Cambria" panose="02040503050406030204" pitchFamily="18" charset="0"/>
              </a:rPr>
              <a:t>   </a:t>
            </a:r>
          </a:p>
        </p:txBody>
      </p:sp>
      <p:sp>
        <p:nvSpPr>
          <p:cNvPr id="21" name="Text Box 5"/>
          <p:cNvSpPr txBox="1">
            <a:spLocks noChangeArrowheads="1"/>
          </p:cNvSpPr>
          <p:nvPr/>
        </p:nvSpPr>
        <p:spPr bwMode="auto">
          <a:xfrm>
            <a:off x="2153505" y="3160953"/>
            <a:ext cx="3810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2400">
                <a:latin typeface="Cambria" panose="02040503050406030204" pitchFamily="18" charset="0"/>
                <a:ea typeface="Cambria" panose="02040503050406030204" pitchFamily="18" charset="0"/>
              </a:rPr>
              <a:t>- Sao chú mày nhát thế?</a:t>
            </a:r>
          </a:p>
        </p:txBody>
      </p:sp>
      <p:sp>
        <p:nvSpPr>
          <p:cNvPr id="22" name="Text Box 6"/>
          <p:cNvSpPr txBox="1">
            <a:spLocks noChangeArrowheads="1"/>
          </p:cNvSpPr>
          <p:nvPr/>
        </p:nvSpPr>
        <p:spPr bwMode="auto">
          <a:xfrm>
            <a:off x="2242405" y="4227753"/>
            <a:ext cx="3124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2400">
                <a:solidFill>
                  <a:srgbClr val="FF0000"/>
                </a:solidFill>
                <a:latin typeface="Cambria" panose="02040503050406030204" pitchFamily="18" charset="0"/>
                <a:ea typeface="Cambria" panose="02040503050406030204" pitchFamily="18" charset="0"/>
              </a:rPr>
              <a:t>- Nung ấy ạ?</a:t>
            </a:r>
          </a:p>
        </p:txBody>
      </p:sp>
      <p:sp>
        <p:nvSpPr>
          <p:cNvPr id="23" name="Text Box 7"/>
          <p:cNvSpPr txBox="1">
            <a:spLocks noChangeArrowheads="1"/>
          </p:cNvSpPr>
          <p:nvPr/>
        </p:nvSpPr>
        <p:spPr bwMode="auto">
          <a:xfrm>
            <a:off x="2242405" y="4786553"/>
            <a:ext cx="198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2400">
                <a:solidFill>
                  <a:srgbClr val="FF0000"/>
                </a:solidFill>
                <a:latin typeface="Cambria" panose="02040503050406030204" pitchFamily="18" charset="0"/>
                <a:ea typeface="Cambria" panose="02040503050406030204" pitchFamily="18" charset="0"/>
              </a:rPr>
              <a:t>- Chứ sao?</a:t>
            </a:r>
          </a:p>
        </p:txBody>
      </p:sp>
      <p:sp>
        <p:nvSpPr>
          <p:cNvPr id="24" name="Text Box 8"/>
          <p:cNvSpPr txBox="1">
            <a:spLocks noChangeArrowheads="1"/>
          </p:cNvSpPr>
          <p:nvPr/>
        </p:nvSpPr>
        <p:spPr bwMode="auto">
          <a:xfrm>
            <a:off x="2166205" y="3160953"/>
            <a:ext cx="3810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2400" dirty="0">
                <a:solidFill>
                  <a:srgbClr val="FF0000"/>
                </a:solidFill>
                <a:latin typeface="Cambria" panose="02040503050406030204" pitchFamily="18" charset="0"/>
                <a:ea typeface="Cambria" panose="02040503050406030204" pitchFamily="18" charset="0"/>
              </a:rPr>
              <a:t>- Sao </a:t>
            </a:r>
            <a:r>
              <a:rPr lang="en-US" altLang="en-US" sz="2400" dirty="0" err="1">
                <a:solidFill>
                  <a:srgbClr val="FF0000"/>
                </a:solidFill>
                <a:latin typeface="Cambria" panose="02040503050406030204" pitchFamily="18" charset="0"/>
                <a:ea typeface="Cambria" panose="02040503050406030204" pitchFamily="18" charset="0"/>
              </a:rPr>
              <a:t>chú</a:t>
            </a:r>
            <a:r>
              <a:rPr lang="en-US" altLang="en-US" sz="2400" dirty="0">
                <a:solidFill>
                  <a:srgbClr val="FF0000"/>
                </a:solidFill>
                <a:latin typeface="Cambria" panose="02040503050406030204" pitchFamily="18" charset="0"/>
                <a:ea typeface="Cambria" panose="02040503050406030204" pitchFamily="18" charset="0"/>
              </a:rPr>
              <a:t> </a:t>
            </a:r>
            <a:r>
              <a:rPr lang="en-US" altLang="en-US" sz="2400" dirty="0" err="1">
                <a:solidFill>
                  <a:srgbClr val="FF0000"/>
                </a:solidFill>
                <a:latin typeface="Cambria" panose="02040503050406030204" pitchFamily="18" charset="0"/>
                <a:ea typeface="Cambria" panose="02040503050406030204" pitchFamily="18" charset="0"/>
              </a:rPr>
              <a:t>mày</a:t>
            </a:r>
            <a:r>
              <a:rPr lang="en-US" altLang="en-US" sz="2400" dirty="0">
                <a:solidFill>
                  <a:srgbClr val="FF0000"/>
                </a:solidFill>
                <a:latin typeface="Cambria" panose="02040503050406030204" pitchFamily="18" charset="0"/>
                <a:ea typeface="Cambria" panose="02040503050406030204" pitchFamily="18" charset="0"/>
              </a:rPr>
              <a:t> </a:t>
            </a:r>
            <a:r>
              <a:rPr lang="en-US" altLang="en-US" sz="2400" dirty="0" err="1">
                <a:solidFill>
                  <a:srgbClr val="FF0000"/>
                </a:solidFill>
                <a:latin typeface="Cambria" panose="02040503050406030204" pitchFamily="18" charset="0"/>
                <a:ea typeface="Cambria" panose="02040503050406030204" pitchFamily="18" charset="0"/>
              </a:rPr>
              <a:t>nhát</a:t>
            </a:r>
            <a:r>
              <a:rPr lang="en-US" altLang="en-US" sz="2400" dirty="0">
                <a:solidFill>
                  <a:srgbClr val="FF0000"/>
                </a:solidFill>
                <a:latin typeface="Cambria" panose="02040503050406030204" pitchFamily="18" charset="0"/>
                <a:ea typeface="Cambria" panose="02040503050406030204" pitchFamily="18" charset="0"/>
              </a:rPr>
              <a:t> </a:t>
            </a:r>
            <a:r>
              <a:rPr lang="en-US" altLang="en-US" sz="2400" dirty="0" err="1">
                <a:solidFill>
                  <a:srgbClr val="FF0000"/>
                </a:solidFill>
                <a:latin typeface="Cambria" panose="02040503050406030204" pitchFamily="18" charset="0"/>
                <a:ea typeface="Cambria" panose="02040503050406030204" pitchFamily="18" charset="0"/>
              </a:rPr>
              <a:t>thế</a:t>
            </a:r>
            <a:r>
              <a:rPr lang="en-US" altLang="en-US" sz="2400" dirty="0">
                <a:solidFill>
                  <a:srgbClr val="FF0000"/>
                </a:solidFill>
                <a:latin typeface="Cambria" panose="02040503050406030204" pitchFamily="18" charset="0"/>
                <a:ea typeface="Cambria" panose="02040503050406030204" pitchFamily="18" charset="0"/>
              </a:rPr>
              <a:t>?</a:t>
            </a:r>
          </a:p>
        </p:txBody>
      </p:sp>
      <p:sp>
        <p:nvSpPr>
          <p:cNvPr id="25" name="Rectangle 15"/>
          <p:cNvSpPr>
            <a:spLocks noChangeArrowheads="1"/>
          </p:cNvSpPr>
          <p:nvPr/>
        </p:nvSpPr>
        <p:spPr bwMode="auto">
          <a:xfrm>
            <a:off x="1836005" y="1981441"/>
            <a:ext cx="60991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buFont typeface="Arial" panose="020B0604020202020204" pitchFamily="34" charset="0"/>
              <a:buNone/>
            </a:pPr>
            <a:r>
              <a:rPr lang="en-US" altLang="en-US" sz="2400" b="1">
                <a:latin typeface="Cambria" panose="02040503050406030204" pitchFamily="18" charset="0"/>
                <a:ea typeface="Cambria" panose="02040503050406030204" pitchFamily="18" charset="0"/>
              </a:rPr>
              <a:t>1. Tìm câu hỏi của ông Hòn Rấm.</a:t>
            </a:r>
            <a:endParaRPr lang="en-US" altLang="en-US" sz="2400" b="1" u="sng">
              <a:solidFill>
                <a:schemeClr val="accent2"/>
              </a:solidFill>
              <a:latin typeface="Cambria" panose="02040503050406030204" pitchFamily="18" charset="0"/>
              <a:ea typeface="Cambria" panose="02040503050406030204" pitchFamily="18" charset="0"/>
            </a:endParaRPr>
          </a:p>
        </p:txBody>
      </p:sp>
      <p:sp>
        <p:nvSpPr>
          <p:cNvPr id="30" name="Text Box 8"/>
          <p:cNvSpPr txBox="1">
            <a:spLocks noChangeArrowheads="1"/>
          </p:cNvSpPr>
          <p:nvPr/>
        </p:nvSpPr>
        <p:spPr bwMode="auto">
          <a:xfrm>
            <a:off x="2166205" y="3160953"/>
            <a:ext cx="3810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2400" dirty="0">
                <a:solidFill>
                  <a:srgbClr val="0066FF"/>
                </a:solidFill>
                <a:latin typeface="Cambria" panose="02040503050406030204" pitchFamily="18" charset="0"/>
                <a:ea typeface="Cambria" panose="02040503050406030204" pitchFamily="18" charset="0"/>
              </a:rPr>
              <a:t>- Sao </a:t>
            </a:r>
            <a:r>
              <a:rPr lang="en-US" altLang="en-US" sz="2400" dirty="0" err="1">
                <a:solidFill>
                  <a:srgbClr val="0066FF"/>
                </a:solidFill>
                <a:latin typeface="Cambria" panose="02040503050406030204" pitchFamily="18" charset="0"/>
                <a:ea typeface="Cambria" panose="02040503050406030204" pitchFamily="18" charset="0"/>
              </a:rPr>
              <a:t>chú</a:t>
            </a:r>
            <a:r>
              <a:rPr lang="en-US" altLang="en-US" sz="2400" dirty="0">
                <a:solidFill>
                  <a:srgbClr val="0066FF"/>
                </a:solidFill>
                <a:latin typeface="Cambria" panose="02040503050406030204" pitchFamily="18" charset="0"/>
                <a:ea typeface="Cambria" panose="02040503050406030204" pitchFamily="18" charset="0"/>
              </a:rPr>
              <a:t> </a:t>
            </a:r>
            <a:r>
              <a:rPr lang="en-US" altLang="en-US" sz="2400" dirty="0" err="1">
                <a:solidFill>
                  <a:srgbClr val="0066FF"/>
                </a:solidFill>
                <a:latin typeface="Cambria" panose="02040503050406030204" pitchFamily="18" charset="0"/>
                <a:ea typeface="Cambria" panose="02040503050406030204" pitchFamily="18" charset="0"/>
              </a:rPr>
              <a:t>mày</a:t>
            </a:r>
            <a:r>
              <a:rPr lang="en-US" altLang="en-US" sz="2400" dirty="0">
                <a:solidFill>
                  <a:srgbClr val="0066FF"/>
                </a:solidFill>
                <a:latin typeface="Cambria" panose="02040503050406030204" pitchFamily="18" charset="0"/>
                <a:ea typeface="Cambria" panose="02040503050406030204" pitchFamily="18" charset="0"/>
              </a:rPr>
              <a:t> </a:t>
            </a:r>
            <a:r>
              <a:rPr lang="en-US" altLang="en-US" sz="2400" dirty="0" err="1">
                <a:solidFill>
                  <a:srgbClr val="0066FF"/>
                </a:solidFill>
                <a:latin typeface="Cambria" panose="02040503050406030204" pitchFamily="18" charset="0"/>
                <a:ea typeface="Cambria" panose="02040503050406030204" pitchFamily="18" charset="0"/>
              </a:rPr>
              <a:t>nhát</a:t>
            </a:r>
            <a:r>
              <a:rPr lang="en-US" altLang="en-US" sz="2400" dirty="0">
                <a:solidFill>
                  <a:srgbClr val="0066FF"/>
                </a:solidFill>
                <a:latin typeface="Cambria" panose="02040503050406030204" pitchFamily="18" charset="0"/>
                <a:ea typeface="Cambria" panose="02040503050406030204" pitchFamily="18" charset="0"/>
              </a:rPr>
              <a:t> </a:t>
            </a:r>
            <a:r>
              <a:rPr lang="en-US" altLang="en-US" sz="2400" dirty="0" err="1">
                <a:solidFill>
                  <a:srgbClr val="0066FF"/>
                </a:solidFill>
                <a:latin typeface="Cambria" panose="02040503050406030204" pitchFamily="18" charset="0"/>
                <a:ea typeface="Cambria" panose="02040503050406030204" pitchFamily="18" charset="0"/>
              </a:rPr>
              <a:t>thế</a:t>
            </a:r>
            <a:r>
              <a:rPr lang="en-US" altLang="en-US" sz="2400" dirty="0">
                <a:solidFill>
                  <a:srgbClr val="0066FF"/>
                </a:solidFill>
                <a:latin typeface="Cambria" panose="02040503050406030204" pitchFamily="18" charset="0"/>
                <a:ea typeface="Cambria" panose="02040503050406030204" pitchFamily="18" charset="0"/>
              </a:rPr>
              <a:t>?</a:t>
            </a:r>
          </a:p>
        </p:txBody>
      </p:sp>
      <p:sp>
        <p:nvSpPr>
          <p:cNvPr id="31" name="Text Box 7"/>
          <p:cNvSpPr txBox="1">
            <a:spLocks noChangeArrowheads="1"/>
          </p:cNvSpPr>
          <p:nvPr/>
        </p:nvSpPr>
        <p:spPr bwMode="auto">
          <a:xfrm>
            <a:off x="2242405" y="4786553"/>
            <a:ext cx="198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2400">
                <a:solidFill>
                  <a:srgbClr val="0066FF"/>
                </a:solidFill>
                <a:latin typeface="Cambria" panose="02040503050406030204" pitchFamily="18" charset="0"/>
                <a:ea typeface="Cambria" panose="02040503050406030204" pitchFamily="18" charset="0"/>
              </a:rPr>
              <a:t>- Chứ sao?</a:t>
            </a:r>
          </a:p>
        </p:txBody>
      </p:sp>
      <p:sp>
        <p:nvSpPr>
          <p:cNvPr id="32" name="文本框 2">
            <a:extLst>
              <a:ext uri="{FF2B5EF4-FFF2-40B4-BE49-F238E27FC236}">
                <a16:creationId xmlns:a16="http://schemas.microsoft.com/office/drawing/2014/main" id="{BDEF89BB-0173-468D-9F16-F868F751A886}"/>
              </a:ext>
            </a:extLst>
          </p:cNvPr>
          <p:cNvSpPr txBox="1"/>
          <p:nvPr/>
        </p:nvSpPr>
        <p:spPr bwMode="auto">
          <a:xfrm>
            <a:off x="3556880" y="378768"/>
            <a:ext cx="4150545" cy="923330"/>
          </a:xfrm>
          <a:prstGeom prst="rect">
            <a:avLst/>
          </a:prstGeom>
          <a:noFill/>
        </p:spPr>
        <p:txBody>
          <a:bodyPr wrap="square">
            <a:spAutoFit/>
            <a:scene3d>
              <a:camera prst="orthographicFront"/>
              <a:lightRig rig="threePt" dir="t"/>
            </a:scene3d>
            <a:sp3d extrusionH="57150" contourW="12700">
              <a:bevelT w="38100" h="38100" prst="angle"/>
              <a:contourClr>
                <a:srgbClr val="FFFF00"/>
              </a:contourClr>
            </a:sp3d>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dist" eaLnBrk="1" fontAlgn="auto" hangingPunct="1">
              <a:spcBef>
                <a:spcPts val="0"/>
              </a:spcBef>
              <a:spcAft>
                <a:spcPts val="0"/>
              </a:spcAft>
              <a:defRPr/>
            </a:pPr>
            <a:r>
              <a:rPr lang="en-US" altLang="zh-CN" sz="5400" dirty="0">
                <a:ln>
                  <a:solidFill>
                    <a:srgbClr val="FFC000"/>
                  </a:solidFill>
                </a:ln>
                <a:solidFill>
                  <a:srgbClr val="EA4618"/>
                </a:solidFill>
                <a:latin typeface="UTM Alba Matter" panose="02040603050506020204" pitchFamily="18" charset="0"/>
                <a:ea typeface="百变马丁" panose="02010601030101010101" pitchFamily="2" charset="-122"/>
              </a:rPr>
              <a:t>KHÁM PHÁ</a:t>
            </a:r>
            <a:endParaRPr lang="zh-CN" altLang="en-US" sz="5400" dirty="0">
              <a:ln>
                <a:solidFill>
                  <a:srgbClr val="FFC000"/>
                </a:solidFill>
              </a:ln>
              <a:solidFill>
                <a:srgbClr val="EA4618"/>
              </a:solidFill>
              <a:latin typeface="UTM Alba Matter" panose="02040603050506020204" pitchFamily="18" charset="0"/>
              <a:ea typeface="百变马丁" panose="02010601030101010101" pitchFamily="2" charset="-122"/>
            </a:endParaRPr>
          </a:p>
        </p:txBody>
      </p:sp>
      <p:pic>
        <p:nvPicPr>
          <p:cNvPr id="33" name="Picture 2" descr="VÆ°á»n Äá»c sá» 1: Truyá»n &amp;quot;ChÃº Äáº¥t Nung&amp;quot; - YouTube"/>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99710" l="2345" r="99388">
                        <a14:foregroundMark x1="10703" y1="30580" x2="31193" y2="82319"/>
                        <a14:foregroundMark x1="10703" y1="30000" x2="27829" y2="29710"/>
                        <a14:foregroundMark x1="25586" y1="32899" x2="33639" y2="66957"/>
                        <a14:foregroundMark x1="20591" y1="34493" x2="20183" y2="76667"/>
                        <a14:foregroundMark x1="13456" y1="38261" x2="11825" y2="85797"/>
                        <a14:foregroundMark x1="12130" y1="41449" x2="7645" y2="72754"/>
                        <a14:foregroundMark x1="11825" y1="78551" x2="20795" y2="91594"/>
                        <a14:foregroundMark x1="37411" y1="23913" x2="97757" y2="10580"/>
                        <a14:foregroundMark x1="40571" y1="16232" x2="97554" y2="7681"/>
                        <a14:foregroundMark x1="42406" y1="28696" x2="97757" y2="19130"/>
                        <a14:foregroundMark x1="90112" y1="83913" x2="90316" y2="96667"/>
                        <a14:foregroundMark x1="18552" y1="91014" x2="30275" y2="83333"/>
                        <a14:foregroundMark x1="24873" y1="76957" x2="26198" y2="83623"/>
                        <a14:foregroundMark x1="26707" y1="39275" x2="32926" y2="53333"/>
                        <a14:foregroundMark x1="66565" y1="29710" x2="66565" y2="29710"/>
                        <a14:backgroundMark x1="62589" y1="28986" x2="62589" y2="28986"/>
                      </a14:backgroundRemoval>
                    </a14:imgEffect>
                    <a14:imgEffect>
                      <a14:saturation sat="200000"/>
                    </a14:imgEffect>
                  </a14:imgLayer>
                </a14:imgProps>
              </a:ext>
              <a:ext uri="{28A0092B-C50C-407E-A947-70E740481C1C}">
                <a14:useLocalDpi xmlns:a14="http://schemas.microsoft.com/office/drawing/2010/main" val="0"/>
              </a:ext>
            </a:extLst>
          </a:blip>
          <a:srcRect l="33900" t="26820" r="10535" b="-26241"/>
          <a:stretch/>
        </p:blipFill>
        <p:spPr bwMode="auto">
          <a:xfrm>
            <a:off x="9482682" y="2316562"/>
            <a:ext cx="2667001" cy="3353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78263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750" fill="hold"/>
                                        <p:tgtEl>
                                          <p:spTgt spid="26"/>
                                        </p:tgtEl>
                                        <p:attrNameLst>
                                          <p:attrName>ppt_w</p:attrName>
                                        </p:attrNameLst>
                                      </p:cBhvr>
                                      <p:tavLst>
                                        <p:tav tm="0">
                                          <p:val>
                                            <p:fltVal val="0"/>
                                          </p:val>
                                        </p:tav>
                                        <p:tav tm="100000">
                                          <p:val>
                                            <p:strVal val="#ppt_w"/>
                                          </p:val>
                                        </p:tav>
                                      </p:tavLst>
                                    </p:anim>
                                    <p:anim calcmode="lin" valueType="num">
                                      <p:cBhvr>
                                        <p:cTn id="8" dur="750" fill="hold"/>
                                        <p:tgtEl>
                                          <p:spTgt spid="26"/>
                                        </p:tgtEl>
                                        <p:attrNameLst>
                                          <p:attrName>ppt_h</p:attrName>
                                        </p:attrNameLst>
                                      </p:cBhvr>
                                      <p:tavLst>
                                        <p:tav tm="0">
                                          <p:val>
                                            <p:fltVal val="0"/>
                                          </p:val>
                                        </p:tav>
                                        <p:tav tm="100000">
                                          <p:val>
                                            <p:strVal val="#ppt_h"/>
                                          </p:val>
                                        </p:tav>
                                      </p:tavLst>
                                    </p:anim>
                                    <p:anim calcmode="lin" valueType="num">
                                      <p:cBhvr>
                                        <p:cTn id="9" dur="750" fill="hold"/>
                                        <p:tgtEl>
                                          <p:spTgt spid="26"/>
                                        </p:tgtEl>
                                        <p:attrNameLst>
                                          <p:attrName>style.rotation</p:attrName>
                                        </p:attrNameLst>
                                      </p:cBhvr>
                                      <p:tavLst>
                                        <p:tav tm="0">
                                          <p:val>
                                            <p:fltVal val="90"/>
                                          </p:val>
                                        </p:tav>
                                        <p:tav tm="100000">
                                          <p:val>
                                            <p:fltVal val="0"/>
                                          </p:val>
                                        </p:tav>
                                      </p:tavLst>
                                    </p:anim>
                                    <p:animEffect transition="in" filter="fade">
                                      <p:cBhvr>
                                        <p:cTn id="10" dur="750"/>
                                        <p:tgtEl>
                                          <p:spTgt spid="26"/>
                                        </p:tgtEl>
                                      </p:cBhvr>
                                    </p:animEffect>
                                  </p:childTnLst>
                                </p:cTn>
                              </p:par>
                            </p:childTnLst>
                          </p:cTn>
                        </p:par>
                        <p:par>
                          <p:cTn id="11" fill="hold">
                            <p:stCondLst>
                              <p:cond delay="750"/>
                            </p:stCondLst>
                            <p:childTnLst>
                              <p:par>
                                <p:cTn id="12" presetID="42"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750"/>
                            </p:stCondLst>
                            <p:childTnLst>
                              <p:par>
                                <p:cTn id="18" presetID="2" presetClass="entr" presetSubtype="2" fill="hold" grpId="0" nodeType="afterEffect" nodePh="1">
                                  <p:stCondLst>
                                    <p:cond delay="0"/>
                                  </p:stCondLst>
                                  <p:endCondLst>
                                    <p:cond evt="begin" delay="0">
                                      <p:tn val="18"/>
                                    </p:cond>
                                  </p:end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1000" fill="hold"/>
                                        <p:tgtEl>
                                          <p:spTgt spid="14"/>
                                        </p:tgtEl>
                                        <p:attrNameLst>
                                          <p:attrName>ppt_x</p:attrName>
                                        </p:attrNameLst>
                                      </p:cBhvr>
                                      <p:tavLst>
                                        <p:tav tm="0">
                                          <p:val>
                                            <p:strVal val="1+#ppt_w/2"/>
                                          </p:val>
                                        </p:tav>
                                        <p:tav tm="100000">
                                          <p:val>
                                            <p:strVal val="#ppt_x"/>
                                          </p:val>
                                        </p:tav>
                                      </p:tavLst>
                                    </p:anim>
                                    <p:anim calcmode="lin" valueType="num">
                                      <p:cBhvr additive="base">
                                        <p:cTn id="21" dur="1000" fill="hold"/>
                                        <p:tgtEl>
                                          <p:spTgt spid="14"/>
                                        </p:tgtEl>
                                        <p:attrNameLst>
                                          <p:attrName>ppt_y</p:attrName>
                                        </p:attrNameLst>
                                      </p:cBhvr>
                                      <p:tavLst>
                                        <p:tav tm="0">
                                          <p:val>
                                            <p:strVal val="#ppt_y"/>
                                          </p:val>
                                        </p:tav>
                                        <p:tav tm="100000">
                                          <p:val>
                                            <p:strVal val="#ppt_y"/>
                                          </p:val>
                                        </p:tav>
                                      </p:tavLst>
                                    </p:anim>
                                  </p:childTnLst>
                                </p:cTn>
                              </p:par>
                            </p:childTnLst>
                          </p:cTn>
                        </p:par>
                        <p:par>
                          <p:cTn id="22" fill="hold">
                            <p:stCondLst>
                              <p:cond delay="2750"/>
                            </p:stCondLst>
                            <p:childTnLst>
                              <p:par>
                                <p:cTn id="23" presetID="26"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80">
                                          <p:stCondLst>
                                            <p:cond delay="0"/>
                                          </p:stCondLst>
                                        </p:cTn>
                                        <p:tgtEl>
                                          <p:spTgt spid="16"/>
                                        </p:tgtEl>
                                      </p:cBhvr>
                                    </p:animEffect>
                                    <p:anim calcmode="lin" valueType="num">
                                      <p:cBhvr>
                                        <p:cTn id="2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1" dur="26">
                                          <p:stCondLst>
                                            <p:cond delay="650"/>
                                          </p:stCondLst>
                                        </p:cTn>
                                        <p:tgtEl>
                                          <p:spTgt spid="16"/>
                                        </p:tgtEl>
                                      </p:cBhvr>
                                      <p:to x="100000" y="60000"/>
                                    </p:animScale>
                                    <p:animScale>
                                      <p:cBhvr>
                                        <p:cTn id="32" dur="166" decel="50000">
                                          <p:stCondLst>
                                            <p:cond delay="676"/>
                                          </p:stCondLst>
                                        </p:cTn>
                                        <p:tgtEl>
                                          <p:spTgt spid="16"/>
                                        </p:tgtEl>
                                      </p:cBhvr>
                                      <p:to x="100000" y="100000"/>
                                    </p:animScale>
                                    <p:animScale>
                                      <p:cBhvr>
                                        <p:cTn id="33" dur="26">
                                          <p:stCondLst>
                                            <p:cond delay="1312"/>
                                          </p:stCondLst>
                                        </p:cTn>
                                        <p:tgtEl>
                                          <p:spTgt spid="16"/>
                                        </p:tgtEl>
                                      </p:cBhvr>
                                      <p:to x="100000" y="80000"/>
                                    </p:animScale>
                                    <p:animScale>
                                      <p:cBhvr>
                                        <p:cTn id="34" dur="166" decel="50000">
                                          <p:stCondLst>
                                            <p:cond delay="1338"/>
                                          </p:stCondLst>
                                        </p:cTn>
                                        <p:tgtEl>
                                          <p:spTgt spid="16"/>
                                        </p:tgtEl>
                                      </p:cBhvr>
                                      <p:to x="100000" y="100000"/>
                                    </p:animScale>
                                    <p:animScale>
                                      <p:cBhvr>
                                        <p:cTn id="35" dur="26">
                                          <p:stCondLst>
                                            <p:cond delay="1642"/>
                                          </p:stCondLst>
                                        </p:cTn>
                                        <p:tgtEl>
                                          <p:spTgt spid="16"/>
                                        </p:tgtEl>
                                      </p:cBhvr>
                                      <p:to x="100000" y="90000"/>
                                    </p:animScale>
                                    <p:animScale>
                                      <p:cBhvr>
                                        <p:cTn id="36" dur="166" decel="50000">
                                          <p:stCondLst>
                                            <p:cond delay="1668"/>
                                          </p:stCondLst>
                                        </p:cTn>
                                        <p:tgtEl>
                                          <p:spTgt spid="16"/>
                                        </p:tgtEl>
                                      </p:cBhvr>
                                      <p:to x="100000" y="100000"/>
                                    </p:animScale>
                                    <p:animScale>
                                      <p:cBhvr>
                                        <p:cTn id="37" dur="26">
                                          <p:stCondLst>
                                            <p:cond delay="1808"/>
                                          </p:stCondLst>
                                        </p:cTn>
                                        <p:tgtEl>
                                          <p:spTgt spid="16"/>
                                        </p:tgtEl>
                                      </p:cBhvr>
                                      <p:to x="100000" y="95000"/>
                                    </p:animScale>
                                    <p:animScale>
                                      <p:cBhvr>
                                        <p:cTn id="38" dur="166" decel="50000">
                                          <p:stCondLst>
                                            <p:cond delay="1834"/>
                                          </p:stCondLst>
                                        </p:cTn>
                                        <p:tgtEl>
                                          <p:spTgt spid="16"/>
                                        </p:tgtEl>
                                      </p:cBhvr>
                                      <p:to x="100000" y="100000"/>
                                    </p:animScale>
                                  </p:childTnLst>
                                </p:cTn>
                              </p:par>
                            </p:childTnLst>
                          </p:cTn>
                        </p:par>
                        <p:par>
                          <p:cTn id="39" fill="hold">
                            <p:stCondLst>
                              <p:cond delay="4750"/>
                            </p:stCondLst>
                            <p:childTnLst>
                              <p:par>
                                <p:cTn id="40" presetID="47" presetClass="entr" presetSubtype="0" fill="hold" nodeType="after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1000"/>
                                        <p:tgtEl>
                                          <p:spTgt spid="33"/>
                                        </p:tgtEl>
                                      </p:cBhvr>
                                    </p:animEffect>
                                    <p:anim calcmode="lin" valueType="num">
                                      <p:cBhvr>
                                        <p:cTn id="43" dur="1000" fill="hold"/>
                                        <p:tgtEl>
                                          <p:spTgt spid="33"/>
                                        </p:tgtEl>
                                        <p:attrNameLst>
                                          <p:attrName>ppt_x</p:attrName>
                                        </p:attrNameLst>
                                      </p:cBhvr>
                                      <p:tavLst>
                                        <p:tav tm="0">
                                          <p:val>
                                            <p:strVal val="#ppt_x"/>
                                          </p:val>
                                        </p:tav>
                                        <p:tav tm="100000">
                                          <p:val>
                                            <p:strVal val="#ppt_x"/>
                                          </p:val>
                                        </p:tav>
                                      </p:tavLst>
                                    </p:anim>
                                    <p:anim calcmode="lin" valueType="num">
                                      <p:cBhvr>
                                        <p:cTn id="44" dur="1000" fill="hold"/>
                                        <p:tgtEl>
                                          <p:spTgt spid="33"/>
                                        </p:tgtEl>
                                        <p:attrNameLst>
                                          <p:attrName>ppt_y</p:attrName>
                                        </p:attrNameLst>
                                      </p:cBhvr>
                                      <p:tavLst>
                                        <p:tav tm="0">
                                          <p:val>
                                            <p:strVal val="#ppt_y-.1"/>
                                          </p:val>
                                        </p:tav>
                                        <p:tav tm="100000">
                                          <p:val>
                                            <p:strVal val="#ppt_y"/>
                                          </p:val>
                                        </p:tav>
                                      </p:tavLst>
                                    </p:anim>
                                  </p:childTnLst>
                                </p:cTn>
                              </p:par>
                              <p:par>
                                <p:cTn id="45" presetID="3" presetClass="entr" presetSubtype="10" fill="hold" grpId="0" nodeType="withEffect">
                                  <p:stCondLst>
                                    <p:cond delay="0"/>
                                  </p:stCondLst>
                                  <p:childTnLst>
                                    <p:set>
                                      <p:cBhvr>
                                        <p:cTn id="46" dur="1" fill="hold">
                                          <p:stCondLst>
                                            <p:cond delay="0"/>
                                          </p:stCondLst>
                                        </p:cTn>
                                        <p:tgtEl>
                                          <p:spTgt spid="20">
                                            <p:txEl>
                                              <p:pRg st="0" end="0"/>
                                            </p:txEl>
                                          </p:spTgt>
                                        </p:tgtEl>
                                        <p:attrNameLst>
                                          <p:attrName>style.visibility</p:attrName>
                                        </p:attrNameLst>
                                      </p:cBhvr>
                                      <p:to>
                                        <p:strVal val="visible"/>
                                      </p:to>
                                    </p:set>
                                    <p:animEffect transition="in" filter="blinds(horizontal)">
                                      <p:cBhvr>
                                        <p:cTn id="47" dur="500"/>
                                        <p:tgtEl>
                                          <p:spTgt spid="20">
                                            <p:txEl>
                                              <p:pRg st="0" end="0"/>
                                            </p:txEl>
                                          </p:spTgt>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0">
                                            <p:txEl>
                                              <p:pRg st="1" end="1"/>
                                            </p:txEl>
                                          </p:spTgt>
                                        </p:tgtEl>
                                        <p:attrNameLst>
                                          <p:attrName>style.visibility</p:attrName>
                                        </p:attrNameLst>
                                      </p:cBhvr>
                                      <p:to>
                                        <p:strVal val="visible"/>
                                      </p:to>
                                    </p:set>
                                    <p:animEffect transition="in" filter="blinds(horizontal)">
                                      <p:cBhvr>
                                        <p:cTn id="50" dur="500"/>
                                        <p:tgtEl>
                                          <p:spTgt spid="20">
                                            <p:txEl>
                                              <p:pRg st="1" end="1"/>
                                            </p:txEl>
                                          </p:spTgt>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20">
                                            <p:txEl>
                                              <p:pRg st="2" end="2"/>
                                            </p:txEl>
                                          </p:spTgt>
                                        </p:tgtEl>
                                        <p:attrNameLst>
                                          <p:attrName>style.visibility</p:attrName>
                                        </p:attrNameLst>
                                      </p:cBhvr>
                                      <p:to>
                                        <p:strVal val="visible"/>
                                      </p:to>
                                    </p:set>
                                    <p:animEffect transition="in" filter="blinds(horizontal)">
                                      <p:cBhvr>
                                        <p:cTn id="53" dur="500"/>
                                        <p:tgtEl>
                                          <p:spTgt spid="20">
                                            <p:txEl>
                                              <p:pRg st="2" end="2"/>
                                            </p:txEl>
                                          </p:spTgt>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20">
                                            <p:txEl>
                                              <p:pRg st="3" end="3"/>
                                            </p:txEl>
                                          </p:spTgt>
                                        </p:tgtEl>
                                        <p:attrNameLst>
                                          <p:attrName>style.visibility</p:attrName>
                                        </p:attrNameLst>
                                      </p:cBhvr>
                                      <p:to>
                                        <p:strVal val="visible"/>
                                      </p:to>
                                    </p:set>
                                    <p:animEffect transition="in" filter="blinds(horizontal)">
                                      <p:cBhvr>
                                        <p:cTn id="56" dur="500"/>
                                        <p:tgtEl>
                                          <p:spTgt spid="20">
                                            <p:txEl>
                                              <p:pRg st="3" end="3"/>
                                            </p:txEl>
                                          </p:spTgt>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20">
                                            <p:txEl>
                                              <p:pRg st="4" end="4"/>
                                            </p:txEl>
                                          </p:spTgt>
                                        </p:tgtEl>
                                        <p:attrNameLst>
                                          <p:attrName>style.visibility</p:attrName>
                                        </p:attrNameLst>
                                      </p:cBhvr>
                                      <p:to>
                                        <p:strVal val="visible"/>
                                      </p:to>
                                    </p:set>
                                    <p:animEffect transition="in" filter="blinds(horizontal)">
                                      <p:cBhvr>
                                        <p:cTn id="59" dur="500"/>
                                        <p:tgtEl>
                                          <p:spTgt spid="20">
                                            <p:txEl>
                                              <p:pRg st="4" end="4"/>
                                            </p:txEl>
                                          </p:spTgt>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20">
                                            <p:txEl>
                                              <p:pRg st="5" end="5"/>
                                            </p:txEl>
                                          </p:spTgt>
                                        </p:tgtEl>
                                        <p:attrNameLst>
                                          <p:attrName>style.visibility</p:attrName>
                                        </p:attrNameLst>
                                      </p:cBhvr>
                                      <p:to>
                                        <p:strVal val="visible"/>
                                      </p:to>
                                    </p:set>
                                    <p:animEffect transition="in" filter="blinds(horizontal)">
                                      <p:cBhvr>
                                        <p:cTn id="62" dur="500"/>
                                        <p:tgtEl>
                                          <p:spTgt spid="20">
                                            <p:txEl>
                                              <p:pRg st="5" end="5"/>
                                            </p:txEl>
                                          </p:spTgt>
                                        </p:tgtEl>
                                      </p:cBhvr>
                                    </p:animEffect>
                                  </p:childTnLst>
                                </p:cTn>
                              </p:par>
                              <p:par>
                                <p:cTn id="63" presetID="3" presetClass="entr" presetSubtype="10" fill="hold" grpId="0" nodeType="withEffect">
                                  <p:stCondLst>
                                    <p:cond delay="0"/>
                                  </p:stCondLst>
                                  <p:childTnLst>
                                    <p:set>
                                      <p:cBhvr>
                                        <p:cTn id="64" dur="1" fill="hold">
                                          <p:stCondLst>
                                            <p:cond delay="0"/>
                                          </p:stCondLst>
                                        </p:cTn>
                                        <p:tgtEl>
                                          <p:spTgt spid="20">
                                            <p:txEl>
                                              <p:pRg st="6" end="6"/>
                                            </p:txEl>
                                          </p:spTgt>
                                        </p:tgtEl>
                                        <p:attrNameLst>
                                          <p:attrName>style.visibility</p:attrName>
                                        </p:attrNameLst>
                                      </p:cBhvr>
                                      <p:to>
                                        <p:strVal val="visible"/>
                                      </p:to>
                                    </p:set>
                                    <p:animEffect transition="in" filter="blinds(horizontal)">
                                      <p:cBhvr>
                                        <p:cTn id="65" dur="500"/>
                                        <p:tgtEl>
                                          <p:spTgt spid="20">
                                            <p:txEl>
                                              <p:pRg st="6" end="6"/>
                                            </p:txEl>
                                          </p:spTgt>
                                        </p:tgtEl>
                                      </p:cBhvr>
                                    </p:animEffect>
                                  </p:childTnLst>
                                </p:cTn>
                              </p:par>
                              <p:par>
                                <p:cTn id="66" presetID="3" presetClass="entr" presetSubtype="10" fill="hold" grpId="0" nodeType="withEffect">
                                  <p:stCondLst>
                                    <p:cond delay="0"/>
                                  </p:stCondLst>
                                  <p:childTnLst>
                                    <p:set>
                                      <p:cBhvr>
                                        <p:cTn id="67" dur="1" fill="hold">
                                          <p:stCondLst>
                                            <p:cond delay="0"/>
                                          </p:stCondLst>
                                        </p:cTn>
                                        <p:tgtEl>
                                          <p:spTgt spid="20">
                                            <p:txEl>
                                              <p:pRg st="7" end="7"/>
                                            </p:txEl>
                                          </p:spTgt>
                                        </p:tgtEl>
                                        <p:attrNameLst>
                                          <p:attrName>style.visibility</p:attrName>
                                        </p:attrNameLst>
                                      </p:cBhvr>
                                      <p:to>
                                        <p:strVal val="visible"/>
                                      </p:to>
                                    </p:set>
                                    <p:animEffect transition="in" filter="blinds(horizontal)">
                                      <p:cBhvr>
                                        <p:cTn id="68" dur="500"/>
                                        <p:tgtEl>
                                          <p:spTgt spid="20">
                                            <p:txEl>
                                              <p:pRg st="7" end="7"/>
                                            </p:txEl>
                                          </p:spTgt>
                                        </p:tgtEl>
                                      </p:cBhvr>
                                    </p:animEffect>
                                  </p:childTnLst>
                                </p:cTn>
                              </p:par>
                              <p:par>
                                <p:cTn id="69" presetID="3" presetClass="entr" presetSubtype="10"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blinds(horizontal)">
                                      <p:cBhvr>
                                        <p:cTn id="71" dur="500"/>
                                        <p:tgtEl>
                                          <p:spTgt spid="21"/>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blinds(horizontal)">
                                      <p:cBhvr>
                                        <p:cTn id="76" dur="500"/>
                                        <p:tgtEl>
                                          <p:spTgt spid="24"/>
                                        </p:tgtEl>
                                      </p:cBhvr>
                                    </p:animEffect>
                                  </p:childTnLst>
                                </p:cTn>
                              </p:par>
                            </p:childTnLst>
                          </p:cTn>
                        </p:par>
                      </p:childTnLst>
                    </p:cTn>
                  </p:par>
                  <p:par>
                    <p:cTn id="77" fill="hold">
                      <p:stCondLst>
                        <p:cond delay="indefinite"/>
                      </p:stCondLst>
                      <p:childTnLst>
                        <p:par>
                          <p:cTn id="78" fill="hold">
                            <p:stCondLst>
                              <p:cond delay="0"/>
                            </p:stCondLst>
                            <p:childTnLst>
                              <p:par>
                                <p:cTn id="79" presetID="3" presetClass="entr" presetSubtype="10" fill="hold" grpId="0" nodeType="click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blinds(horizontal)">
                                      <p:cBhvr>
                                        <p:cTn id="81" dur="500"/>
                                        <p:tgtEl>
                                          <p:spTgt spid="22"/>
                                        </p:tgtEl>
                                      </p:cBhvr>
                                    </p:animEffect>
                                  </p:childTnLst>
                                </p:cTn>
                              </p:par>
                            </p:childTnLst>
                          </p:cTn>
                        </p:par>
                      </p:childTnLst>
                    </p:cTn>
                  </p:par>
                  <p:par>
                    <p:cTn id="82" fill="hold">
                      <p:stCondLst>
                        <p:cond delay="indefinite"/>
                      </p:stCondLst>
                      <p:childTnLst>
                        <p:par>
                          <p:cTn id="83" fill="hold">
                            <p:stCondLst>
                              <p:cond delay="0"/>
                            </p:stCondLst>
                            <p:childTnLst>
                              <p:par>
                                <p:cTn id="84" presetID="3" presetClass="entr" presetSubtype="10" fill="hold" grpId="0" nodeType="clickEffect">
                                  <p:stCondLst>
                                    <p:cond delay="0"/>
                                  </p:stCondLst>
                                  <p:childTnLst>
                                    <p:set>
                                      <p:cBhvr>
                                        <p:cTn id="85" dur="1" fill="hold">
                                          <p:stCondLst>
                                            <p:cond delay="0"/>
                                          </p:stCondLst>
                                        </p:cTn>
                                        <p:tgtEl>
                                          <p:spTgt spid="23"/>
                                        </p:tgtEl>
                                        <p:attrNameLst>
                                          <p:attrName>style.visibility</p:attrName>
                                        </p:attrNameLst>
                                      </p:cBhvr>
                                      <p:to>
                                        <p:strVal val="visible"/>
                                      </p:to>
                                    </p:set>
                                    <p:animEffect transition="in" filter="blinds(horizontal)">
                                      <p:cBhvr>
                                        <p:cTn id="86" dur="500"/>
                                        <p:tgtEl>
                                          <p:spTgt spid="23"/>
                                        </p:tgtEl>
                                      </p:cBhvr>
                                    </p:animEffect>
                                  </p:childTnLst>
                                </p:cTn>
                              </p:par>
                            </p:childTnLst>
                          </p:cTn>
                        </p:par>
                      </p:childTnLst>
                    </p:cTn>
                  </p:par>
                  <p:par>
                    <p:cTn id="87" fill="hold">
                      <p:stCondLst>
                        <p:cond delay="indefinite"/>
                      </p:stCondLst>
                      <p:childTnLst>
                        <p:par>
                          <p:cTn id="88" fill="hold">
                            <p:stCondLst>
                              <p:cond delay="0"/>
                            </p:stCondLst>
                            <p:childTnLst>
                              <p:par>
                                <p:cTn id="89" presetID="3" presetClass="exit" presetSubtype="10" fill="hold" nodeType="clickEffect">
                                  <p:stCondLst>
                                    <p:cond delay="0"/>
                                  </p:stCondLst>
                                  <p:childTnLst>
                                    <p:animEffect transition="out" filter="blinds(horizontal)">
                                      <p:cBhvr>
                                        <p:cTn id="90" dur="500"/>
                                        <p:tgtEl>
                                          <p:spTgt spid="20">
                                            <p:txEl>
                                              <p:pRg st="0" end="0"/>
                                            </p:txEl>
                                          </p:spTgt>
                                        </p:tgtEl>
                                      </p:cBhvr>
                                    </p:animEffect>
                                    <p:set>
                                      <p:cBhvr>
                                        <p:cTn id="91" dur="1" fill="hold">
                                          <p:stCondLst>
                                            <p:cond delay="499"/>
                                          </p:stCondLst>
                                        </p:cTn>
                                        <p:tgtEl>
                                          <p:spTgt spid="20">
                                            <p:txEl>
                                              <p:pRg st="0" end="0"/>
                                            </p:txEl>
                                          </p:spTgt>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3" presetClass="entr" presetSubtype="10"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blinds(horizontal)">
                                      <p:cBhvr>
                                        <p:cTn id="96" dur="500"/>
                                        <p:tgtEl>
                                          <p:spTgt spid="25"/>
                                        </p:tgtEl>
                                      </p:cBhvr>
                                    </p:animEffect>
                                  </p:childTnLst>
                                </p:cTn>
                              </p:par>
                            </p:childTnLst>
                          </p:cTn>
                        </p:par>
                      </p:childTnLst>
                    </p:cTn>
                  </p:par>
                  <p:par>
                    <p:cTn id="97" fill="hold">
                      <p:stCondLst>
                        <p:cond delay="indefinite"/>
                      </p:stCondLst>
                      <p:childTnLst>
                        <p:par>
                          <p:cTn id="98" fill="hold">
                            <p:stCondLst>
                              <p:cond delay="0"/>
                            </p:stCondLst>
                            <p:childTnLst>
                              <p:par>
                                <p:cTn id="99" presetID="3" presetClass="entr" presetSubtype="10" fill="hold" grpId="0" nodeType="clickEffect">
                                  <p:stCondLst>
                                    <p:cond delay="0"/>
                                  </p:stCondLst>
                                  <p:childTnLst>
                                    <p:set>
                                      <p:cBhvr>
                                        <p:cTn id="100" dur="1" fill="hold">
                                          <p:stCondLst>
                                            <p:cond delay="0"/>
                                          </p:stCondLst>
                                        </p:cTn>
                                        <p:tgtEl>
                                          <p:spTgt spid="30"/>
                                        </p:tgtEl>
                                        <p:attrNameLst>
                                          <p:attrName>style.visibility</p:attrName>
                                        </p:attrNameLst>
                                      </p:cBhvr>
                                      <p:to>
                                        <p:strVal val="visible"/>
                                      </p:to>
                                    </p:set>
                                    <p:animEffect transition="in" filter="blinds(horizontal)">
                                      <p:cBhvr>
                                        <p:cTn id="101" dur="500"/>
                                        <p:tgtEl>
                                          <p:spTgt spid="30"/>
                                        </p:tgtEl>
                                      </p:cBhvr>
                                    </p:animEffect>
                                  </p:childTnLst>
                                </p:cTn>
                              </p:par>
                            </p:childTnLst>
                          </p:cTn>
                        </p:par>
                      </p:childTnLst>
                    </p:cTn>
                  </p:par>
                  <p:par>
                    <p:cTn id="102" fill="hold">
                      <p:stCondLst>
                        <p:cond delay="indefinite"/>
                      </p:stCondLst>
                      <p:childTnLst>
                        <p:par>
                          <p:cTn id="103" fill="hold">
                            <p:stCondLst>
                              <p:cond delay="0"/>
                            </p:stCondLst>
                            <p:childTnLst>
                              <p:par>
                                <p:cTn id="104" presetID="3" presetClass="entr" presetSubtype="10" fill="hold" grpId="0" nodeType="click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blinds(horizontal)">
                                      <p:cBhvr>
                                        <p:cTn id="106" dur="500"/>
                                        <p:tgtEl>
                                          <p:spTgt spid="31"/>
                                        </p:tgtEl>
                                      </p:cBhvr>
                                    </p:animEffect>
                                  </p:childTnLst>
                                </p:cTn>
                              </p:par>
                            </p:childTnLst>
                          </p:cTn>
                        </p:par>
                        <p:par>
                          <p:cTn id="107" fill="hold">
                            <p:stCondLst>
                              <p:cond delay="500"/>
                            </p:stCondLst>
                            <p:childTnLst>
                              <p:par>
                                <p:cTn id="108" presetID="47" presetClass="exit" presetSubtype="0" fill="hold" grpId="1" nodeType="afterEffect">
                                  <p:stCondLst>
                                    <p:cond delay="0"/>
                                  </p:stCondLst>
                                  <p:childTnLst>
                                    <p:animEffect transition="out" filter="fade">
                                      <p:cBhvr>
                                        <p:cTn id="109" dur="1000"/>
                                        <p:tgtEl>
                                          <p:spTgt spid="16"/>
                                        </p:tgtEl>
                                      </p:cBhvr>
                                    </p:animEffect>
                                    <p:anim calcmode="lin" valueType="num">
                                      <p:cBhvr>
                                        <p:cTn id="110" dur="1000"/>
                                        <p:tgtEl>
                                          <p:spTgt spid="16"/>
                                        </p:tgtEl>
                                        <p:attrNameLst>
                                          <p:attrName>ppt_x</p:attrName>
                                        </p:attrNameLst>
                                      </p:cBhvr>
                                      <p:tavLst>
                                        <p:tav tm="0">
                                          <p:val>
                                            <p:strVal val="ppt_x"/>
                                          </p:val>
                                        </p:tav>
                                        <p:tav tm="100000">
                                          <p:val>
                                            <p:strVal val="ppt_x"/>
                                          </p:val>
                                        </p:tav>
                                      </p:tavLst>
                                    </p:anim>
                                    <p:anim calcmode="lin" valueType="num">
                                      <p:cBhvr>
                                        <p:cTn id="111" dur="1000"/>
                                        <p:tgtEl>
                                          <p:spTgt spid="16"/>
                                        </p:tgtEl>
                                        <p:attrNameLst>
                                          <p:attrName>ppt_y</p:attrName>
                                        </p:attrNameLst>
                                      </p:cBhvr>
                                      <p:tavLst>
                                        <p:tav tm="0">
                                          <p:val>
                                            <p:strVal val="ppt_y"/>
                                          </p:val>
                                        </p:tav>
                                        <p:tav tm="100000">
                                          <p:val>
                                            <p:strVal val="ppt_y-.1"/>
                                          </p:val>
                                        </p:tav>
                                      </p:tavLst>
                                    </p:anim>
                                    <p:set>
                                      <p:cBhvr>
                                        <p:cTn id="112" dur="1" fill="hold">
                                          <p:stCondLst>
                                            <p:cond delay="999"/>
                                          </p:stCondLst>
                                        </p:cTn>
                                        <p:tgtEl>
                                          <p:spTgt spid="16"/>
                                        </p:tgtEl>
                                        <p:attrNameLst>
                                          <p:attrName>style.visibility</p:attrName>
                                        </p:attrNameLst>
                                      </p:cBhvr>
                                      <p:to>
                                        <p:strVal val="hidden"/>
                                      </p:to>
                                    </p:set>
                                  </p:childTnLst>
                                </p:cTn>
                              </p:par>
                              <p:par>
                                <p:cTn id="113" presetID="18" presetClass="entr" presetSubtype="12" fill="hold" grpId="0" nodeType="withEffect">
                                  <p:stCondLst>
                                    <p:cond delay="0"/>
                                  </p:stCondLst>
                                  <p:childTnLst>
                                    <p:set>
                                      <p:cBhvr>
                                        <p:cTn id="114" dur="1" fill="hold">
                                          <p:stCondLst>
                                            <p:cond delay="0"/>
                                          </p:stCondLst>
                                        </p:cTn>
                                        <p:tgtEl>
                                          <p:spTgt spid="32"/>
                                        </p:tgtEl>
                                        <p:attrNameLst>
                                          <p:attrName>style.visibility</p:attrName>
                                        </p:attrNameLst>
                                      </p:cBhvr>
                                      <p:to>
                                        <p:strVal val="visible"/>
                                      </p:to>
                                    </p:set>
                                    <p:animEffect transition="in" filter="strips(downLeft)">
                                      <p:cBhvr>
                                        <p:cTn id="115" dur="1000"/>
                                        <p:tgtEl>
                                          <p:spTgt spid="32"/>
                                        </p:tgtEl>
                                      </p:cBhvr>
                                    </p:animEffect>
                                  </p:childTnLst>
                                </p:cTn>
                              </p:par>
                            </p:childTnLst>
                          </p:cTn>
                        </p:par>
                        <p:par>
                          <p:cTn id="116" fill="hold">
                            <p:stCondLst>
                              <p:cond delay="1500"/>
                            </p:stCondLst>
                            <p:childTnLst>
                              <p:par>
                                <p:cTn id="117" presetID="42" presetClass="entr" presetSubtype="0" fill="hold" nodeType="afterEffect">
                                  <p:stCondLst>
                                    <p:cond delay="0"/>
                                  </p:stCondLst>
                                  <p:childTnLst>
                                    <p:set>
                                      <p:cBhvr>
                                        <p:cTn id="118" dur="1" fill="hold">
                                          <p:stCondLst>
                                            <p:cond delay="0"/>
                                          </p:stCondLst>
                                        </p:cTn>
                                        <p:tgtEl>
                                          <p:spTgt spid="10"/>
                                        </p:tgtEl>
                                        <p:attrNameLst>
                                          <p:attrName>style.visibility</p:attrName>
                                        </p:attrNameLst>
                                      </p:cBhvr>
                                      <p:to>
                                        <p:strVal val="visible"/>
                                      </p:to>
                                    </p:set>
                                    <p:animEffect transition="in" filter="fade">
                                      <p:cBhvr>
                                        <p:cTn id="119" dur="1000"/>
                                        <p:tgtEl>
                                          <p:spTgt spid="10"/>
                                        </p:tgtEl>
                                      </p:cBhvr>
                                    </p:animEffect>
                                    <p:anim calcmode="lin" valueType="num">
                                      <p:cBhvr>
                                        <p:cTn id="120" dur="1000" fill="hold"/>
                                        <p:tgtEl>
                                          <p:spTgt spid="10"/>
                                        </p:tgtEl>
                                        <p:attrNameLst>
                                          <p:attrName>ppt_x</p:attrName>
                                        </p:attrNameLst>
                                      </p:cBhvr>
                                      <p:tavLst>
                                        <p:tav tm="0">
                                          <p:val>
                                            <p:strVal val="#ppt_x"/>
                                          </p:val>
                                        </p:tav>
                                        <p:tav tm="100000">
                                          <p:val>
                                            <p:strVal val="#ppt_x"/>
                                          </p:val>
                                        </p:tav>
                                      </p:tavLst>
                                    </p:anim>
                                    <p:anim calcmode="lin" valueType="num">
                                      <p:cBhvr>
                                        <p:cTn id="1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4" grpId="0"/>
      <p:bldP spid="16" grpId="0"/>
      <p:bldP spid="16" grpId="1"/>
      <p:bldP spid="20" grpId="0" build="allAtOnce"/>
      <p:bldP spid="21" grpId="0"/>
      <p:bldP spid="22" grpId="0"/>
      <p:bldP spid="23" grpId="0"/>
      <p:bldP spid="24" grpId="0"/>
      <p:bldP spid="25" grpId="0"/>
      <p:bldP spid="30" grpId="0"/>
      <p:bldP spid="31" grpId="0"/>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grpSp>
        <p:nvGrpSpPr>
          <p:cNvPr id="2" name="组合 1"/>
          <p:cNvGrpSpPr/>
          <p:nvPr/>
        </p:nvGrpSpPr>
        <p:grpSpPr>
          <a:xfrm>
            <a:off x="-60977" y="48895"/>
            <a:ext cx="10332754" cy="6400799"/>
            <a:chOff x="872575" y="1000462"/>
            <a:chExt cx="6247998" cy="5018402"/>
          </a:xfrm>
        </p:grpSpPr>
        <p:grpSp>
          <p:nvGrpSpPr>
            <p:cNvPr id="32" name="组合 31"/>
            <p:cNvGrpSpPr/>
            <p:nvPr/>
          </p:nvGrpSpPr>
          <p:grpSpPr>
            <a:xfrm>
              <a:off x="1220964" y="2210242"/>
              <a:ext cx="5899609" cy="3808622"/>
              <a:chOff x="1828800" y="932844"/>
              <a:chExt cx="8382000" cy="4992309"/>
            </a:xfrm>
            <a:effectLst>
              <a:outerShdw blurRad="50800" dist="38100" dir="5400000" algn="t" rotWithShape="0">
                <a:prstClr val="black">
                  <a:alpha val="40000"/>
                </a:prstClr>
              </a:outerShdw>
            </a:effectLst>
          </p:grpSpPr>
          <p:sp>
            <p:nvSpPr>
              <p:cNvPr id="33" name="圆角矩形 32"/>
              <p:cNvSpPr/>
              <p:nvPr/>
            </p:nvSpPr>
            <p:spPr>
              <a:xfrm flipV="1">
                <a:off x="1828800" y="932844"/>
                <a:ext cx="8382000" cy="4992309"/>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4" name="圆角矩形 33"/>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0" name="图片 19">
              <a:extLst>
                <a:ext uri="{FF2B5EF4-FFF2-40B4-BE49-F238E27FC236}">
                  <a16:creationId xmlns:a16="http://schemas.microsoft.com/office/drawing/2014/main" id="{7A2060F1-955B-4EA4-BDE4-2B419FD19A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sp>
        <p:nvSpPr>
          <p:cNvPr id="37" name="圆角矩形 36"/>
          <p:cNvSpPr/>
          <p:nvPr/>
        </p:nvSpPr>
        <p:spPr>
          <a:xfrm flipV="1">
            <a:off x="2934998" y="273749"/>
            <a:ext cx="8799801" cy="1087118"/>
          </a:xfrm>
          <a:prstGeom prst="roundRect">
            <a:avLst>
              <a:gd name="adj" fmla="val 8395"/>
            </a:avLst>
          </a:prstGeom>
          <a:solidFill>
            <a:srgbClr val="12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23" name="图片 22">
            <a:extLst>
              <a:ext uri="{FF2B5EF4-FFF2-40B4-BE49-F238E27FC236}">
                <a16:creationId xmlns:a16="http://schemas.microsoft.com/office/drawing/2014/main" id="{37EC6BA5-788F-49F0-B710-A97815A369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72600" y="1500848"/>
            <a:ext cx="3480514" cy="5029200"/>
          </a:xfrm>
          <a:prstGeom prst="rect">
            <a:avLst/>
          </a:prstGeom>
        </p:spPr>
      </p:pic>
      <p:sp>
        <p:nvSpPr>
          <p:cNvPr id="22" name="Text Box 4"/>
          <p:cNvSpPr txBox="1">
            <a:spLocks noChangeArrowheads="1"/>
          </p:cNvSpPr>
          <p:nvPr/>
        </p:nvSpPr>
        <p:spPr bwMode="auto">
          <a:xfrm>
            <a:off x="1981200" y="3065939"/>
            <a:ext cx="6400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endParaRPr lang="en-US" altLang="en-US">
              <a:latin typeface="Ubuntu Light" panose="020B0304030602030204" pitchFamily="34" charset="0"/>
            </a:endParaRPr>
          </a:p>
        </p:txBody>
      </p:sp>
      <p:sp>
        <p:nvSpPr>
          <p:cNvPr id="24" name="Text Box 5"/>
          <p:cNvSpPr txBox="1">
            <a:spLocks noChangeArrowheads="1"/>
          </p:cNvSpPr>
          <p:nvPr/>
        </p:nvSpPr>
        <p:spPr bwMode="auto">
          <a:xfrm>
            <a:off x="3186424" y="436448"/>
            <a:ext cx="8915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2400" b="1" dirty="0">
                <a:solidFill>
                  <a:schemeClr val="bg1"/>
                </a:solidFill>
                <a:effectLst>
                  <a:outerShdw blurRad="38100" dist="38100" dir="2700000" algn="tl">
                    <a:srgbClr val="000000">
                      <a:alpha val="43137"/>
                    </a:srgbClr>
                  </a:outerShdw>
                </a:effectLst>
                <a:latin typeface="UTM Androgyne" panose="02040603050506020204" pitchFamily="18" charset="0"/>
              </a:rPr>
              <a:t>2. Theo </a:t>
            </a:r>
            <a:r>
              <a:rPr lang="en-US" altLang="en-US" sz="2400" b="1" dirty="0" err="1">
                <a:solidFill>
                  <a:schemeClr val="bg1"/>
                </a:solidFill>
                <a:effectLst>
                  <a:outerShdw blurRad="38100" dist="38100" dir="2700000" algn="tl">
                    <a:srgbClr val="000000">
                      <a:alpha val="43137"/>
                    </a:srgbClr>
                  </a:outerShdw>
                </a:effectLst>
                <a:latin typeface="UTM Androgyne" panose="02040603050506020204" pitchFamily="18" charset="0"/>
              </a:rPr>
              <a:t>em</a:t>
            </a:r>
            <a:r>
              <a:rPr lang="en-US" altLang="en-US" sz="2400" b="1" dirty="0">
                <a:solidFill>
                  <a:schemeClr val="bg1"/>
                </a:solidFill>
                <a:effectLst>
                  <a:outerShdw blurRad="38100" dist="38100" dir="2700000" algn="tl">
                    <a:srgbClr val="000000">
                      <a:alpha val="43137"/>
                    </a:srgbClr>
                  </a:outerShdw>
                </a:effectLst>
                <a:latin typeface="UTM Androgyne" panose="02040603050506020204" pitchFamily="18" charset="0"/>
              </a:rPr>
              <a:t>, </a:t>
            </a:r>
            <a:r>
              <a:rPr lang="en-US" altLang="en-US" sz="2400" b="1" dirty="0" err="1">
                <a:solidFill>
                  <a:schemeClr val="bg1"/>
                </a:solidFill>
                <a:effectLst>
                  <a:outerShdw blurRad="38100" dist="38100" dir="2700000" algn="tl">
                    <a:srgbClr val="000000">
                      <a:alpha val="43137"/>
                    </a:srgbClr>
                  </a:outerShdw>
                </a:effectLst>
                <a:latin typeface="UTM Androgyne" panose="02040603050506020204" pitchFamily="18" charset="0"/>
              </a:rPr>
              <a:t>các</a:t>
            </a:r>
            <a:r>
              <a:rPr lang="en-US" altLang="en-US" sz="2400" b="1" dirty="0">
                <a:solidFill>
                  <a:schemeClr val="bg1"/>
                </a:solidFill>
                <a:effectLst>
                  <a:outerShdw blurRad="38100" dist="38100" dir="2700000" algn="tl">
                    <a:srgbClr val="000000">
                      <a:alpha val="43137"/>
                    </a:srgbClr>
                  </a:outerShdw>
                </a:effectLst>
                <a:latin typeface="UTM Androgyne" panose="02040603050506020204" pitchFamily="18" charset="0"/>
              </a:rPr>
              <a:t> </a:t>
            </a:r>
            <a:r>
              <a:rPr lang="en-US" altLang="en-US" sz="2400" b="1" dirty="0" err="1">
                <a:solidFill>
                  <a:schemeClr val="bg1"/>
                </a:solidFill>
                <a:effectLst>
                  <a:outerShdw blurRad="38100" dist="38100" dir="2700000" algn="tl">
                    <a:srgbClr val="000000">
                      <a:alpha val="43137"/>
                    </a:srgbClr>
                  </a:outerShdw>
                </a:effectLst>
                <a:latin typeface="UTM Androgyne" panose="02040603050506020204" pitchFamily="18" charset="0"/>
              </a:rPr>
              <a:t>câu</a:t>
            </a:r>
            <a:r>
              <a:rPr lang="en-US" altLang="en-US" sz="2400" b="1" dirty="0">
                <a:solidFill>
                  <a:schemeClr val="bg1"/>
                </a:solidFill>
                <a:effectLst>
                  <a:outerShdw blurRad="38100" dist="38100" dir="2700000" algn="tl">
                    <a:srgbClr val="000000">
                      <a:alpha val="43137"/>
                    </a:srgbClr>
                  </a:outerShdw>
                </a:effectLst>
                <a:latin typeface="UTM Androgyne" panose="02040603050506020204" pitchFamily="18" charset="0"/>
              </a:rPr>
              <a:t> </a:t>
            </a:r>
            <a:r>
              <a:rPr lang="en-US" altLang="en-US" sz="2400" b="1" dirty="0" err="1">
                <a:solidFill>
                  <a:schemeClr val="bg1"/>
                </a:solidFill>
                <a:effectLst>
                  <a:outerShdw blurRad="38100" dist="38100" dir="2700000" algn="tl">
                    <a:srgbClr val="000000">
                      <a:alpha val="43137"/>
                    </a:srgbClr>
                  </a:outerShdw>
                </a:effectLst>
                <a:latin typeface="UTM Androgyne" panose="02040603050506020204" pitchFamily="18" charset="0"/>
              </a:rPr>
              <a:t>hỏi</a:t>
            </a:r>
            <a:r>
              <a:rPr lang="en-US" altLang="en-US" sz="2400" b="1" dirty="0">
                <a:solidFill>
                  <a:schemeClr val="bg1"/>
                </a:solidFill>
                <a:effectLst>
                  <a:outerShdw blurRad="38100" dist="38100" dir="2700000" algn="tl">
                    <a:srgbClr val="000000">
                      <a:alpha val="43137"/>
                    </a:srgbClr>
                  </a:outerShdw>
                </a:effectLst>
                <a:latin typeface="UTM Androgyne" panose="02040603050506020204" pitchFamily="18" charset="0"/>
              </a:rPr>
              <a:t> </a:t>
            </a:r>
            <a:r>
              <a:rPr lang="en-US" altLang="en-US" sz="2400" b="1" dirty="0" err="1">
                <a:solidFill>
                  <a:schemeClr val="bg1"/>
                </a:solidFill>
                <a:effectLst>
                  <a:outerShdw blurRad="38100" dist="38100" dir="2700000" algn="tl">
                    <a:srgbClr val="000000">
                      <a:alpha val="43137"/>
                    </a:srgbClr>
                  </a:outerShdw>
                </a:effectLst>
                <a:latin typeface="UTM Androgyne" panose="02040603050506020204" pitchFamily="18" charset="0"/>
              </a:rPr>
              <a:t>của</a:t>
            </a:r>
            <a:r>
              <a:rPr lang="en-US" altLang="en-US" sz="2400" b="1" dirty="0">
                <a:solidFill>
                  <a:schemeClr val="bg1"/>
                </a:solidFill>
                <a:effectLst>
                  <a:outerShdw blurRad="38100" dist="38100" dir="2700000" algn="tl">
                    <a:srgbClr val="000000">
                      <a:alpha val="43137"/>
                    </a:srgbClr>
                  </a:outerShdw>
                </a:effectLst>
                <a:latin typeface="UTM Androgyne" panose="02040603050506020204" pitchFamily="18" charset="0"/>
              </a:rPr>
              <a:t> </a:t>
            </a:r>
            <a:r>
              <a:rPr lang="en-US" altLang="en-US" sz="2400" b="1" dirty="0" err="1">
                <a:solidFill>
                  <a:schemeClr val="bg1"/>
                </a:solidFill>
                <a:effectLst>
                  <a:outerShdw blurRad="38100" dist="38100" dir="2700000" algn="tl">
                    <a:srgbClr val="000000">
                      <a:alpha val="43137"/>
                    </a:srgbClr>
                  </a:outerShdw>
                </a:effectLst>
                <a:latin typeface="UTM Androgyne" panose="02040603050506020204" pitchFamily="18" charset="0"/>
              </a:rPr>
              <a:t>ông</a:t>
            </a:r>
            <a:r>
              <a:rPr lang="en-US" altLang="en-US" sz="2400" b="1" dirty="0">
                <a:solidFill>
                  <a:schemeClr val="bg1"/>
                </a:solidFill>
                <a:effectLst>
                  <a:outerShdw blurRad="38100" dist="38100" dir="2700000" algn="tl">
                    <a:srgbClr val="000000">
                      <a:alpha val="43137"/>
                    </a:srgbClr>
                  </a:outerShdw>
                </a:effectLst>
                <a:latin typeface="UTM Androgyne" panose="02040603050506020204" pitchFamily="18" charset="0"/>
              </a:rPr>
              <a:t> </a:t>
            </a:r>
            <a:r>
              <a:rPr lang="en-US" altLang="en-US" sz="2400" b="1" dirty="0" err="1">
                <a:solidFill>
                  <a:schemeClr val="bg1"/>
                </a:solidFill>
                <a:effectLst>
                  <a:outerShdw blurRad="38100" dist="38100" dir="2700000" algn="tl">
                    <a:srgbClr val="000000">
                      <a:alpha val="43137"/>
                    </a:srgbClr>
                  </a:outerShdw>
                </a:effectLst>
                <a:latin typeface="UTM Androgyne" panose="02040603050506020204" pitchFamily="18" charset="0"/>
              </a:rPr>
              <a:t>Hòn</a:t>
            </a:r>
            <a:r>
              <a:rPr lang="en-US" altLang="en-US" sz="2400" b="1" dirty="0">
                <a:solidFill>
                  <a:schemeClr val="bg1"/>
                </a:solidFill>
                <a:effectLst>
                  <a:outerShdw blurRad="38100" dist="38100" dir="2700000" algn="tl">
                    <a:srgbClr val="000000">
                      <a:alpha val="43137"/>
                    </a:srgbClr>
                  </a:outerShdw>
                </a:effectLst>
                <a:latin typeface="UTM Androgyne" panose="02040603050506020204" pitchFamily="18" charset="0"/>
              </a:rPr>
              <a:t> </a:t>
            </a:r>
            <a:r>
              <a:rPr lang="en-US" altLang="en-US" sz="2400" b="1" dirty="0" err="1">
                <a:solidFill>
                  <a:schemeClr val="bg1"/>
                </a:solidFill>
                <a:effectLst>
                  <a:outerShdw blurRad="38100" dist="38100" dir="2700000" algn="tl">
                    <a:srgbClr val="000000">
                      <a:alpha val="43137"/>
                    </a:srgbClr>
                  </a:outerShdw>
                </a:effectLst>
                <a:latin typeface="UTM Androgyne" panose="02040603050506020204" pitchFamily="18" charset="0"/>
              </a:rPr>
              <a:t>Rấm</a:t>
            </a:r>
            <a:r>
              <a:rPr lang="en-US" altLang="en-US" sz="2400" b="1" dirty="0">
                <a:solidFill>
                  <a:schemeClr val="bg1"/>
                </a:solidFill>
                <a:effectLst>
                  <a:outerShdw blurRad="38100" dist="38100" dir="2700000" algn="tl">
                    <a:srgbClr val="000000">
                      <a:alpha val="43137"/>
                    </a:srgbClr>
                  </a:outerShdw>
                </a:effectLst>
                <a:latin typeface="UTM Androgyne" panose="02040603050506020204" pitchFamily="18" charset="0"/>
              </a:rPr>
              <a:t> </a:t>
            </a:r>
            <a:r>
              <a:rPr lang="en-US" altLang="en-US" sz="2400" b="1" dirty="0" err="1">
                <a:solidFill>
                  <a:schemeClr val="bg1"/>
                </a:solidFill>
                <a:effectLst>
                  <a:outerShdw blurRad="38100" dist="38100" dir="2700000" algn="tl">
                    <a:srgbClr val="000000">
                      <a:alpha val="43137"/>
                    </a:srgbClr>
                  </a:outerShdw>
                </a:effectLst>
                <a:latin typeface="UTM Androgyne" panose="02040603050506020204" pitchFamily="18" charset="0"/>
              </a:rPr>
              <a:t>có</a:t>
            </a:r>
            <a:r>
              <a:rPr lang="en-US" altLang="en-US" sz="2400" b="1" dirty="0">
                <a:solidFill>
                  <a:schemeClr val="bg1"/>
                </a:solidFill>
                <a:effectLst>
                  <a:outerShdw blurRad="38100" dist="38100" dir="2700000" algn="tl">
                    <a:srgbClr val="000000">
                      <a:alpha val="43137"/>
                    </a:srgbClr>
                  </a:outerShdw>
                </a:effectLst>
                <a:latin typeface="UTM Androgyne" panose="02040603050506020204" pitchFamily="18" charset="0"/>
              </a:rPr>
              <a:t> </a:t>
            </a:r>
            <a:r>
              <a:rPr lang="en-US" altLang="en-US" sz="2400" b="1" dirty="0" err="1">
                <a:solidFill>
                  <a:schemeClr val="bg1"/>
                </a:solidFill>
                <a:effectLst>
                  <a:outerShdw blurRad="38100" dist="38100" dir="2700000" algn="tl">
                    <a:srgbClr val="000000">
                      <a:alpha val="43137"/>
                    </a:srgbClr>
                  </a:outerShdw>
                </a:effectLst>
                <a:latin typeface="UTM Androgyne" panose="02040603050506020204" pitchFamily="18" charset="0"/>
              </a:rPr>
              <a:t>dùng</a:t>
            </a:r>
            <a:r>
              <a:rPr lang="en-US" altLang="en-US" sz="2400" b="1" dirty="0">
                <a:solidFill>
                  <a:schemeClr val="bg1"/>
                </a:solidFill>
                <a:effectLst>
                  <a:outerShdw blurRad="38100" dist="38100" dir="2700000" algn="tl">
                    <a:srgbClr val="000000">
                      <a:alpha val="43137"/>
                    </a:srgbClr>
                  </a:outerShdw>
                </a:effectLst>
                <a:latin typeface="UTM Androgyne" panose="02040603050506020204" pitchFamily="18" charset="0"/>
              </a:rPr>
              <a:t> </a:t>
            </a:r>
            <a:r>
              <a:rPr lang="en-US" altLang="en-US" sz="2400" b="1" dirty="0" err="1">
                <a:solidFill>
                  <a:schemeClr val="bg1"/>
                </a:solidFill>
                <a:effectLst>
                  <a:outerShdw blurRad="38100" dist="38100" dir="2700000" algn="tl">
                    <a:srgbClr val="000000">
                      <a:alpha val="43137"/>
                    </a:srgbClr>
                  </a:outerShdw>
                </a:effectLst>
                <a:latin typeface="UTM Androgyne" panose="02040603050506020204" pitchFamily="18" charset="0"/>
              </a:rPr>
              <a:t>để</a:t>
            </a:r>
            <a:r>
              <a:rPr lang="en-US" altLang="en-US" sz="2400" b="1" dirty="0">
                <a:solidFill>
                  <a:schemeClr val="bg1"/>
                </a:solidFill>
                <a:effectLst>
                  <a:outerShdw blurRad="38100" dist="38100" dir="2700000" algn="tl">
                    <a:srgbClr val="000000">
                      <a:alpha val="43137"/>
                    </a:srgbClr>
                  </a:outerShdw>
                </a:effectLst>
                <a:latin typeface="UTM Androgyne" panose="02040603050506020204" pitchFamily="18" charset="0"/>
              </a:rPr>
              <a:t> </a:t>
            </a:r>
            <a:r>
              <a:rPr lang="en-US" altLang="en-US" sz="2400" b="1" dirty="0" err="1">
                <a:solidFill>
                  <a:schemeClr val="bg1"/>
                </a:solidFill>
                <a:effectLst>
                  <a:outerShdw blurRad="38100" dist="38100" dir="2700000" algn="tl">
                    <a:srgbClr val="000000">
                      <a:alpha val="43137"/>
                    </a:srgbClr>
                  </a:outerShdw>
                </a:effectLst>
                <a:latin typeface="UTM Androgyne" panose="02040603050506020204" pitchFamily="18" charset="0"/>
              </a:rPr>
              <a:t>hỏi</a:t>
            </a:r>
            <a:r>
              <a:rPr lang="en-US" altLang="en-US" sz="2400" b="1" dirty="0">
                <a:solidFill>
                  <a:schemeClr val="bg1"/>
                </a:solidFill>
                <a:effectLst>
                  <a:outerShdw blurRad="38100" dist="38100" dir="2700000" algn="tl">
                    <a:srgbClr val="000000">
                      <a:alpha val="43137"/>
                    </a:srgbClr>
                  </a:outerShdw>
                </a:effectLst>
                <a:latin typeface="UTM Androgyne" panose="02040603050506020204" pitchFamily="18" charset="0"/>
              </a:rPr>
              <a:t> </a:t>
            </a:r>
            <a:r>
              <a:rPr lang="en-US" altLang="en-US" sz="2400" b="1" dirty="0" err="1">
                <a:solidFill>
                  <a:schemeClr val="bg1"/>
                </a:solidFill>
                <a:effectLst>
                  <a:outerShdw blurRad="38100" dist="38100" dir="2700000" algn="tl">
                    <a:srgbClr val="000000">
                      <a:alpha val="43137"/>
                    </a:srgbClr>
                  </a:outerShdw>
                </a:effectLst>
                <a:latin typeface="UTM Androgyne" panose="02040603050506020204" pitchFamily="18" charset="0"/>
              </a:rPr>
              <a:t>về</a:t>
            </a:r>
            <a:r>
              <a:rPr lang="en-US" altLang="en-US" sz="2400" b="1" dirty="0">
                <a:solidFill>
                  <a:schemeClr val="bg1"/>
                </a:solidFill>
                <a:effectLst>
                  <a:outerShdw blurRad="38100" dist="38100" dir="2700000" algn="tl">
                    <a:srgbClr val="000000">
                      <a:alpha val="43137"/>
                    </a:srgbClr>
                  </a:outerShdw>
                </a:effectLst>
                <a:latin typeface="UTM Androgyne" panose="02040603050506020204" pitchFamily="18" charset="0"/>
              </a:rPr>
              <a:t> </a:t>
            </a:r>
            <a:r>
              <a:rPr lang="en-US" altLang="en-US" sz="2400" b="1" dirty="0" err="1">
                <a:solidFill>
                  <a:schemeClr val="bg1"/>
                </a:solidFill>
                <a:effectLst>
                  <a:outerShdw blurRad="38100" dist="38100" dir="2700000" algn="tl">
                    <a:srgbClr val="000000">
                      <a:alpha val="43137"/>
                    </a:srgbClr>
                  </a:outerShdw>
                </a:effectLst>
                <a:latin typeface="UTM Androgyne" panose="02040603050506020204" pitchFamily="18" charset="0"/>
              </a:rPr>
              <a:t>điều</a:t>
            </a:r>
            <a:r>
              <a:rPr lang="en-US" altLang="en-US" sz="2400" b="1" dirty="0">
                <a:solidFill>
                  <a:schemeClr val="bg1"/>
                </a:solidFill>
                <a:effectLst>
                  <a:outerShdw blurRad="38100" dist="38100" dir="2700000" algn="tl">
                    <a:srgbClr val="000000">
                      <a:alpha val="43137"/>
                    </a:srgbClr>
                  </a:outerShdw>
                </a:effectLst>
                <a:latin typeface="UTM Androgyne" panose="02040603050506020204" pitchFamily="18" charset="0"/>
              </a:rPr>
              <a:t> </a:t>
            </a:r>
            <a:r>
              <a:rPr lang="en-US" altLang="en-US" sz="2400" b="1" dirty="0" err="1">
                <a:solidFill>
                  <a:schemeClr val="bg1"/>
                </a:solidFill>
                <a:effectLst>
                  <a:outerShdw blurRad="38100" dist="38100" dir="2700000" algn="tl">
                    <a:srgbClr val="000000">
                      <a:alpha val="43137"/>
                    </a:srgbClr>
                  </a:outerShdw>
                </a:effectLst>
                <a:latin typeface="UTM Androgyne" panose="02040603050506020204" pitchFamily="18" charset="0"/>
              </a:rPr>
              <a:t>chưa</a:t>
            </a:r>
            <a:r>
              <a:rPr lang="en-US" altLang="en-US" sz="2400" b="1" dirty="0">
                <a:solidFill>
                  <a:schemeClr val="bg1"/>
                </a:solidFill>
                <a:effectLst>
                  <a:outerShdw blurRad="38100" dist="38100" dir="2700000" algn="tl">
                    <a:srgbClr val="000000">
                      <a:alpha val="43137"/>
                    </a:srgbClr>
                  </a:outerShdw>
                </a:effectLst>
                <a:latin typeface="UTM Androgyne" panose="02040603050506020204" pitchFamily="18" charset="0"/>
              </a:rPr>
              <a:t> </a:t>
            </a:r>
            <a:r>
              <a:rPr lang="en-US" altLang="en-US" sz="2400" b="1" dirty="0" err="1">
                <a:solidFill>
                  <a:schemeClr val="bg1"/>
                </a:solidFill>
                <a:effectLst>
                  <a:outerShdw blurRad="38100" dist="38100" dir="2700000" algn="tl">
                    <a:srgbClr val="000000">
                      <a:alpha val="43137"/>
                    </a:srgbClr>
                  </a:outerShdw>
                </a:effectLst>
                <a:latin typeface="UTM Androgyne" panose="02040603050506020204" pitchFamily="18" charset="0"/>
              </a:rPr>
              <a:t>biết</a:t>
            </a:r>
            <a:r>
              <a:rPr lang="en-US" altLang="en-US" sz="2400" b="1" dirty="0">
                <a:solidFill>
                  <a:schemeClr val="bg1"/>
                </a:solidFill>
                <a:effectLst>
                  <a:outerShdw blurRad="38100" dist="38100" dir="2700000" algn="tl">
                    <a:srgbClr val="000000">
                      <a:alpha val="43137"/>
                    </a:srgbClr>
                  </a:outerShdw>
                </a:effectLst>
                <a:latin typeface="UTM Androgyne" panose="02040603050506020204" pitchFamily="18" charset="0"/>
              </a:rPr>
              <a:t> </a:t>
            </a:r>
            <a:r>
              <a:rPr lang="en-US" altLang="en-US" sz="2400" b="1" dirty="0" err="1">
                <a:solidFill>
                  <a:schemeClr val="bg1"/>
                </a:solidFill>
                <a:effectLst>
                  <a:outerShdw blurRad="38100" dist="38100" dir="2700000" algn="tl">
                    <a:srgbClr val="000000">
                      <a:alpha val="43137"/>
                    </a:srgbClr>
                  </a:outerShdw>
                </a:effectLst>
                <a:latin typeface="UTM Androgyne" panose="02040603050506020204" pitchFamily="18" charset="0"/>
              </a:rPr>
              <a:t>không</a:t>
            </a:r>
            <a:r>
              <a:rPr lang="en-US" altLang="en-US" sz="2400" b="1" dirty="0">
                <a:solidFill>
                  <a:schemeClr val="bg1"/>
                </a:solidFill>
                <a:effectLst>
                  <a:outerShdw blurRad="38100" dist="38100" dir="2700000" algn="tl">
                    <a:srgbClr val="000000">
                      <a:alpha val="43137"/>
                    </a:srgbClr>
                  </a:outerShdw>
                </a:effectLst>
                <a:latin typeface="UTM Androgyne" panose="02040603050506020204" pitchFamily="18" charset="0"/>
              </a:rPr>
              <a:t>? </a:t>
            </a:r>
            <a:r>
              <a:rPr lang="en-US" altLang="en-US" sz="2400" b="1" dirty="0" err="1">
                <a:solidFill>
                  <a:schemeClr val="bg1"/>
                </a:solidFill>
                <a:effectLst>
                  <a:outerShdw blurRad="38100" dist="38100" dir="2700000" algn="tl">
                    <a:srgbClr val="000000">
                      <a:alpha val="43137"/>
                    </a:srgbClr>
                  </a:outerShdw>
                </a:effectLst>
                <a:latin typeface="UTM Androgyne" panose="02040603050506020204" pitchFamily="18" charset="0"/>
              </a:rPr>
              <a:t>Nếu</a:t>
            </a:r>
            <a:r>
              <a:rPr lang="en-US" altLang="en-US" sz="2400" b="1" dirty="0">
                <a:solidFill>
                  <a:schemeClr val="bg1"/>
                </a:solidFill>
                <a:effectLst>
                  <a:outerShdw blurRad="38100" dist="38100" dir="2700000" algn="tl">
                    <a:srgbClr val="000000">
                      <a:alpha val="43137"/>
                    </a:srgbClr>
                  </a:outerShdw>
                </a:effectLst>
                <a:latin typeface="UTM Androgyne" panose="02040603050506020204" pitchFamily="18" charset="0"/>
              </a:rPr>
              <a:t> </a:t>
            </a:r>
            <a:r>
              <a:rPr lang="en-US" altLang="en-US" sz="2400" b="1" dirty="0" err="1">
                <a:solidFill>
                  <a:schemeClr val="bg1"/>
                </a:solidFill>
                <a:effectLst>
                  <a:outerShdw blurRad="38100" dist="38100" dir="2700000" algn="tl">
                    <a:srgbClr val="000000">
                      <a:alpha val="43137"/>
                    </a:srgbClr>
                  </a:outerShdw>
                </a:effectLst>
                <a:latin typeface="UTM Androgyne" panose="02040603050506020204" pitchFamily="18" charset="0"/>
              </a:rPr>
              <a:t>không</a:t>
            </a:r>
            <a:r>
              <a:rPr lang="en-US" altLang="en-US" sz="2400" b="1" dirty="0">
                <a:solidFill>
                  <a:schemeClr val="bg1"/>
                </a:solidFill>
                <a:effectLst>
                  <a:outerShdw blurRad="38100" dist="38100" dir="2700000" algn="tl">
                    <a:srgbClr val="000000">
                      <a:alpha val="43137"/>
                    </a:srgbClr>
                  </a:outerShdw>
                </a:effectLst>
                <a:latin typeface="UTM Androgyne" panose="02040603050506020204" pitchFamily="18" charset="0"/>
              </a:rPr>
              <a:t> </a:t>
            </a:r>
            <a:r>
              <a:rPr lang="en-US" altLang="en-US" sz="2400" b="1" dirty="0" err="1">
                <a:solidFill>
                  <a:schemeClr val="bg1"/>
                </a:solidFill>
                <a:effectLst>
                  <a:outerShdw blurRad="38100" dist="38100" dir="2700000" algn="tl">
                    <a:srgbClr val="000000">
                      <a:alpha val="43137"/>
                    </a:srgbClr>
                  </a:outerShdw>
                </a:effectLst>
                <a:latin typeface="UTM Androgyne" panose="02040603050506020204" pitchFamily="18" charset="0"/>
              </a:rPr>
              <a:t>chúng</a:t>
            </a:r>
            <a:r>
              <a:rPr lang="en-US" altLang="en-US" sz="2400" b="1" dirty="0">
                <a:solidFill>
                  <a:schemeClr val="bg1"/>
                </a:solidFill>
                <a:effectLst>
                  <a:outerShdw blurRad="38100" dist="38100" dir="2700000" algn="tl">
                    <a:srgbClr val="000000">
                      <a:alpha val="43137"/>
                    </a:srgbClr>
                  </a:outerShdw>
                </a:effectLst>
                <a:latin typeface="UTM Androgyne" panose="02040603050506020204" pitchFamily="18" charset="0"/>
              </a:rPr>
              <a:t> </a:t>
            </a:r>
            <a:r>
              <a:rPr lang="en-US" altLang="en-US" sz="2400" b="1" dirty="0" err="1">
                <a:solidFill>
                  <a:schemeClr val="bg1"/>
                </a:solidFill>
                <a:effectLst>
                  <a:outerShdw blurRad="38100" dist="38100" dir="2700000" algn="tl">
                    <a:srgbClr val="000000">
                      <a:alpha val="43137"/>
                    </a:srgbClr>
                  </a:outerShdw>
                </a:effectLst>
                <a:latin typeface="UTM Androgyne" panose="02040603050506020204" pitchFamily="18" charset="0"/>
              </a:rPr>
              <a:t>được</a:t>
            </a:r>
            <a:r>
              <a:rPr lang="en-US" altLang="en-US" sz="2400" b="1" dirty="0">
                <a:solidFill>
                  <a:schemeClr val="bg1"/>
                </a:solidFill>
                <a:effectLst>
                  <a:outerShdw blurRad="38100" dist="38100" dir="2700000" algn="tl">
                    <a:srgbClr val="000000">
                      <a:alpha val="43137"/>
                    </a:srgbClr>
                  </a:outerShdw>
                </a:effectLst>
                <a:latin typeface="UTM Androgyne" panose="02040603050506020204" pitchFamily="18" charset="0"/>
              </a:rPr>
              <a:t> </a:t>
            </a:r>
            <a:r>
              <a:rPr lang="en-US" altLang="en-US" sz="2400" b="1" dirty="0" err="1">
                <a:solidFill>
                  <a:schemeClr val="bg1"/>
                </a:solidFill>
                <a:effectLst>
                  <a:outerShdw blurRad="38100" dist="38100" dir="2700000" algn="tl">
                    <a:srgbClr val="000000">
                      <a:alpha val="43137"/>
                    </a:srgbClr>
                  </a:outerShdw>
                </a:effectLst>
                <a:latin typeface="UTM Androgyne" panose="02040603050506020204" pitchFamily="18" charset="0"/>
              </a:rPr>
              <a:t>dùng</a:t>
            </a:r>
            <a:r>
              <a:rPr lang="en-US" altLang="en-US" sz="2400" b="1" dirty="0">
                <a:solidFill>
                  <a:schemeClr val="bg1"/>
                </a:solidFill>
                <a:effectLst>
                  <a:outerShdw blurRad="38100" dist="38100" dir="2700000" algn="tl">
                    <a:srgbClr val="000000">
                      <a:alpha val="43137"/>
                    </a:srgbClr>
                  </a:outerShdw>
                </a:effectLst>
                <a:latin typeface="UTM Androgyne" panose="02040603050506020204" pitchFamily="18" charset="0"/>
              </a:rPr>
              <a:t> </a:t>
            </a:r>
            <a:r>
              <a:rPr lang="en-US" altLang="en-US" sz="2400" b="1" dirty="0" err="1">
                <a:solidFill>
                  <a:schemeClr val="bg1"/>
                </a:solidFill>
                <a:effectLst>
                  <a:outerShdw blurRad="38100" dist="38100" dir="2700000" algn="tl">
                    <a:srgbClr val="000000">
                      <a:alpha val="43137"/>
                    </a:srgbClr>
                  </a:outerShdw>
                </a:effectLst>
                <a:latin typeface="UTM Androgyne" panose="02040603050506020204" pitchFamily="18" charset="0"/>
              </a:rPr>
              <a:t>làm</a:t>
            </a:r>
            <a:r>
              <a:rPr lang="en-US" altLang="en-US" sz="2400" b="1" dirty="0">
                <a:solidFill>
                  <a:schemeClr val="bg1"/>
                </a:solidFill>
                <a:effectLst>
                  <a:outerShdw blurRad="38100" dist="38100" dir="2700000" algn="tl">
                    <a:srgbClr val="000000">
                      <a:alpha val="43137"/>
                    </a:srgbClr>
                  </a:outerShdw>
                </a:effectLst>
                <a:latin typeface="UTM Androgyne" panose="02040603050506020204" pitchFamily="18" charset="0"/>
              </a:rPr>
              <a:t> </a:t>
            </a:r>
            <a:r>
              <a:rPr lang="en-US" altLang="en-US" sz="2400" b="1" dirty="0" err="1">
                <a:solidFill>
                  <a:schemeClr val="bg1"/>
                </a:solidFill>
                <a:effectLst>
                  <a:outerShdw blurRad="38100" dist="38100" dir="2700000" algn="tl">
                    <a:srgbClr val="000000">
                      <a:alpha val="43137"/>
                    </a:srgbClr>
                  </a:outerShdw>
                </a:effectLst>
                <a:latin typeface="UTM Androgyne" panose="02040603050506020204" pitchFamily="18" charset="0"/>
              </a:rPr>
              <a:t>gì</a:t>
            </a:r>
            <a:r>
              <a:rPr lang="en-US" altLang="en-US" sz="2400" b="1" dirty="0">
                <a:solidFill>
                  <a:schemeClr val="bg1"/>
                </a:solidFill>
                <a:effectLst>
                  <a:outerShdw blurRad="38100" dist="38100" dir="2700000" algn="tl">
                    <a:srgbClr val="000000">
                      <a:alpha val="43137"/>
                    </a:srgbClr>
                  </a:outerShdw>
                </a:effectLst>
                <a:latin typeface="UTM Androgyne" panose="02040603050506020204" pitchFamily="18" charset="0"/>
              </a:rPr>
              <a:t>?</a:t>
            </a:r>
          </a:p>
        </p:txBody>
      </p:sp>
      <p:graphicFrame>
        <p:nvGraphicFramePr>
          <p:cNvPr id="25" name="Group 25"/>
          <p:cNvGraphicFramePr>
            <a:graphicFrameLocks noGrp="1"/>
          </p:cNvGraphicFramePr>
          <p:nvPr>
            <p:extLst>
              <p:ext uri="{D42A27DB-BD31-4B8C-83A1-F6EECF244321}">
                <p14:modId xmlns:p14="http://schemas.microsoft.com/office/powerpoint/2010/main" val="2251403035"/>
              </p:ext>
            </p:extLst>
          </p:nvPr>
        </p:nvGraphicFramePr>
        <p:xfrm>
          <a:off x="838199" y="2162854"/>
          <a:ext cx="9142500" cy="3506833"/>
        </p:xfrm>
        <a:graphic>
          <a:graphicData uri="http://schemas.openxmlformats.org/drawingml/2006/table">
            <a:tbl>
              <a:tblPr/>
              <a:tblGrid>
                <a:gridCol w="4249825">
                  <a:extLst>
                    <a:ext uri="{9D8B030D-6E8A-4147-A177-3AD203B41FA5}">
                      <a16:colId xmlns:a16="http://schemas.microsoft.com/office/drawing/2014/main" val="20000"/>
                    </a:ext>
                  </a:extLst>
                </a:gridCol>
                <a:gridCol w="4892675">
                  <a:extLst>
                    <a:ext uri="{9D8B030D-6E8A-4147-A177-3AD203B41FA5}">
                      <a16:colId xmlns:a16="http://schemas.microsoft.com/office/drawing/2014/main" val="20001"/>
                    </a:ext>
                  </a:extLst>
                </a:gridCol>
              </a:tblGrid>
              <a:tr h="765338">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cap="none" normalizeH="0" baseline="0" dirty="0">
                          <a:ln>
                            <a:noFill/>
                          </a:ln>
                          <a:solidFill>
                            <a:srgbClr val="12735D"/>
                          </a:solidFill>
                          <a:effectLst/>
                          <a:latin typeface="UTM Androgyne" panose="02040603050506020204" pitchFamily="18" charset="0"/>
                        </a:rPr>
                        <a:t>Câu hỏi</a:t>
                      </a:r>
                    </a:p>
                  </a:txBody>
                  <a:tcPr marT="45699" marB="4569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cap="none" normalizeH="0" baseline="0" dirty="0">
                          <a:ln>
                            <a:noFill/>
                          </a:ln>
                          <a:solidFill>
                            <a:srgbClr val="12735D"/>
                          </a:solidFill>
                          <a:effectLst/>
                          <a:latin typeface="UTM Androgyne" panose="02040603050506020204" pitchFamily="18" charset="0"/>
                        </a:rPr>
                        <a:t>Mục đích</a:t>
                      </a:r>
                    </a:p>
                  </a:txBody>
                  <a:tcPr marT="45699" marB="4569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41495">
                <a:tc>
                  <a:txBody>
                    <a:bodyPr/>
                    <a:lstStyle/>
                    <a:p>
                      <a:pPr marL="0" marR="0" lvl="0" indent="0" algn="l" defTabSz="914400" rtl="0" eaLnBrk="1" fontAlgn="base" latinLnBrk="0" hangingPunct="1">
                        <a:lnSpc>
                          <a:spcPct val="100000"/>
                        </a:lnSpc>
                        <a:spcBef>
                          <a:spcPct val="20000"/>
                        </a:spcBef>
                        <a:spcAft>
                          <a:spcPct val="0"/>
                        </a:spcAft>
                        <a:buClrTx/>
                        <a:buSzTx/>
                        <a:buFontTx/>
                        <a:buChar char="-"/>
                      </a:pPr>
                      <a:r>
                        <a:rPr kumimoji="0" lang="en-US" sz="2800" b="0" i="0" u="none" strike="noStrike" cap="none" normalizeH="0" baseline="0" dirty="0">
                          <a:ln>
                            <a:noFill/>
                          </a:ln>
                          <a:solidFill>
                            <a:schemeClr val="accent1">
                              <a:lumMod val="50000"/>
                            </a:schemeClr>
                          </a:solidFill>
                          <a:effectLst/>
                          <a:latin typeface="UTM Androgyne" panose="02040603050506020204" pitchFamily="18" charset="0"/>
                        </a:rPr>
                        <a:t> Sao chú mày nhát thế?</a:t>
                      </a:r>
                    </a:p>
                  </a:txBody>
                  <a:tcPr marT="45699" marB="4569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800" b="0" i="0" u="none" strike="noStrike" cap="none" normalizeH="0" baseline="0" dirty="0">
                        <a:ln>
                          <a:noFill/>
                        </a:ln>
                        <a:solidFill>
                          <a:srgbClr val="12735D"/>
                        </a:solidFill>
                        <a:effectLst/>
                        <a:latin typeface="UTM Androgyne" panose="02040603050506020204" pitchFamily="18" charset="0"/>
                      </a:endParaRPr>
                    </a:p>
                    <a:p>
                      <a:pPr marL="0" marR="0" lvl="0" indent="0" algn="l" defTabSz="914400" rtl="0" eaLnBrk="1" fontAlgn="base" latinLnBrk="0" hangingPunct="1">
                        <a:lnSpc>
                          <a:spcPct val="100000"/>
                        </a:lnSpc>
                        <a:spcBef>
                          <a:spcPct val="20000"/>
                        </a:spcBef>
                        <a:spcAft>
                          <a:spcPct val="0"/>
                        </a:spcAft>
                        <a:buClrTx/>
                        <a:buSzTx/>
                        <a:buFontTx/>
                        <a:buNone/>
                      </a:pPr>
                      <a:endParaRPr kumimoji="0" lang="en-US" sz="2800" b="0" i="0" u="none" strike="noStrike" cap="none" normalizeH="0" baseline="0" dirty="0">
                        <a:ln>
                          <a:noFill/>
                        </a:ln>
                        <a:solidFill>
                          <a:srgbClr val="12735D"/>
                        </a:solidFill>
                        <a:effectLst/>
                        <a:latin typeface="UTM Androgyne" panose="02040603050506020204" pitchFamily="18" charset="0"/>
                      </a:endParaRPr>
                    </a:p>
                  </a:txBody>
                  <a:tcPr marT="45699" marB="4569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5" name="Text Box 26"/>
          <p:cNvSpPr txBox="1">
            <a:spLocks noChangeArrowheads="1"/>
          </p:cNvSpPr>
          <p:nvPr/>
        </p:nvSpPr>
        <p:spPr bwMode="auto">
          <a:xfrm>
            <a:off x="5182456" y="2944984"/>
            <a:ext cx="4648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2400" dirty="0">
                <a:latin typeface="UTM Androgyne" panose="02040603050506020204" pitchFamily="18" charset="0"/>
              </a:rPr>
              <a:t>- </a:t>
            </a:r>
            <a:r>
              <a:rPr lang="en-US" altLang="en-US" sz="2400" dirty="0" err="1">
                <a:latin typeface="UTM Androgyne" panose="02040603050506020204" pitchFamily="18" charset="0"/>
              </a:rPr>
              <a:t>Ông</a:t>
            </a:r>
            <a:r>
              <a:rPr lang="en-US" altLang="en-US" sz="2400" dirty="0">
                <a:latin typeface="UTM Androgyne" panose="02040603050506020204" pitchFamily="18" charset="0"/>
              </a:rPr>
              <a:t> </a:t>
            </a:r>
            <a:r>
              <a:rPr lang="en-US" altLang="en-US" sz="2400" dirty="0" err="1">
                <a:latin typeface="UTM Androgyne" panose="02040603050506020204" pitchFamily="18" charset="0"/>
              </a:rPr>
              <a:t>Hòn</a:t>
            </a:r>
            <a:r>
              <a:rPr lang="en-US" altLang="en-US" sz="2400" dirty="0">
                <a:latin typeface="UTM Androgyne" panose="02040603050506020204" pitchFamily="18" charset="0"/>
              </a:rPr>
              <a:t> </a:t>
            </a:r>
            <a:r>
              <a:rPr lang="en-US" altLang="en-US" sz="2400" dirty="0" err="1">
                <a:latin typeface="UTM Androgyne" panose="02040603050506020204" pitchFamily="18" charset="0"/>
              </a:rPr>
              <a:t>Rấm</a:t>
            </a:r>
            <a:r>
              <a:rPr lang="en-US" altLang="en-US" sz="2400" dirty="0">
                <a:latin typeface="UTM Androgyne" panose="02040603050506020204" pitchFamily="18" charset="0"/>
              </a:rPr>
              <a:t> </a:t>
            </a:r>
            <a:r>
              <a:rPr lang="en-US" altLang="en-US" sz="2400" dirty="0" err="1">
                <a:latin typeface="UTM Androgyne" panose="02040603050506020204" pitchFamily="18" charset="0"/>
              </a:rPr>
              <a:t>chê</a:t>
            </a:r>
            <a:r>
              <a:rPr lang="en-US" altLang="en-US" sz="2400" dirty="0">
                <a:latin typeface="UTM Androgyne" panose="02040603050506020204" pitchFamily="18" charset="0"/>
              </a:rPr>
              <a:t> </a:t>
            </a:r>
            <a:r>
              <a:rPr lang="en-US" altLang="en-US" sz="2400" dirty="0" err="1">
                <a:latin typeface="UTM Androgyne" panose="02040603050506020204" pitchFamily="18" charset="0"/>
              </a:rPr>
              <a:t>chú</a:t>
            </a:r>
            <a:r>
              <a:rPr lang="en-US" altLang="en-US" sz="2400" dirty="0">
                <a:latin typeface="UTM Androgyne" panose="02040603050506020204" pitchFamily="18" charset="0"/>
              </a:rPr>
              <a:t> </a:t>
            </a:r>
            <a:r>
              <a:rPr lang="en-US" altLang="en-US" sz="2400" dirty="0" err="1">
                <a:latin typeface="UTM Androgyne" panose="02040603050506020204" pitchFamily="18" charset="0"/>
              </a:rPr>
              <a:t>bé</a:t>
            </a:r>
            <a:r>
              <a:rPr lang="en-US" altLang="en-US" sz="2400" dirty="0">
                <a:latin typeface="UTM Androgyne" panose="02040603050506020204" pitchFamily="18" charset="0"/>
              </a:rPr>
              <a:t> </a:t>
            </a:r>
            <a:r>
              <a:rPr lang="en-US" altLang="en-US" sz="2400" dirty="0" err="1">
                <a:latin typeface="UTM Androgyne" panose="02040603050506020204" pitchFamily="18" charset="0"/>
              </a:rPr>
              <a:t>Đất</a:t>
            </a:r>
            <a:r>
              <a:rPr lang="en-US" altLang="en-US" sz="2400" dirty="0">
                <a:latin typeface="UTM Androgyne" panose="02040603050506020204" pitchFamily="18" charset="0"/>
              </a:rPr>
              <a:t> </a:t>
            </a:r>
            <a:r>
              <a:rPr lang="en-US" altLang="en-US" sz="2400" dirty="0" err="1">
                <a:latin typeface="UTM Androgyne" panose="02040603050506020204" pitchFamily="18" charset="0"/>
              </a:rPr>
              <a:t>nhát</a:t>
            </a:r>
            <a:r>
              <a:rPr lang="en-US" altLang="en-US" sz="2400" dirty="0">
                <a:latin typeface="UTM Androgyne" panose="02040603050506020204" pitchFamily="18" charset="0"/>
              </a:rPr>
              <a:t>.</a:t>
            </a:r>
          </a:p>
        </p:txBody>
      </p:sp>
      <p:sp>
        <p:nvSpPr>
          <p:cNvPr id="36" name="Text Box 27"/>
          <p:cNvSpPr txBox="1">
            <a:spLocks noChangeArrowheads="1"/>
          </p:cNvSpPr>
          <p:nvPr/>
        </p:nvSpPr>
        <p:spPr bwMode="auto">
          <a:xfrm>
            <a:off x="7391400" y="2947686"/>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2400" dirty="0" err="1">
                <a:solidFill>
                  <a:srgbClr val="FF0000"/>
                </a:solidFill>
                <a:latin typeface="UTM Androgyne" panose="02040603050506020204" pitchFamily="18" charset="0"/>
              </a:rPr>
              <a:t>chê</a:t>
            </a:r>
            <a:endParaRPr lang="en-US" altLang="en-US" sz="2400" dirty="0">
              <a:solidFill>
                <a:srgbClr val="FF0000"/>
              </a:solidFill>
              <a:latin typeface="UTM Androgyne" panose="02040603050506020204" pitchFamily="18" charset="0"/>
            </a:endParaRPr>
          </a:p>
        </p:txBody>
      </p:sp>
      <p:sp>
        <p:nvSpPr>
          <p:cNvPr id="39" name="Text Box 29"/>
          <p:cNvSpPr txBox="1">
            <a:spLocks noChangeArrowheads="1"/>
          </p:cNvSpPr>
          <p:nvPr/>
        </p:nvSpPr>
        <p:spPr bwMode="auto">
          <a:xfrm>
            <a:off x="838200" y="4285139"/>
            <a:ext cx="1981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2800" dirty="0">
                <a:solidFill>
                  <a:schemeClr val="accent1">
                    <a:lumMod val="50000"/>
                  </a:schemeClr>
                </a:solidFill>
                <a:latin typeface="UTM Androgyne" panose="02040603050506020204" pitchFamily="18" charset="0"/>
              </a:rPr>
              <a:t>- </a:t>
            </a:r>
            <a:r>
              <a:rPr lang="en-US" altLang="en-US" sz="2800" dirty="0" err="1">
                <a:solidFill>
                  <a:schemeClr val="accent1">
                    <a:lumMod val="50000"/>
                  </a:schemeClr>
                </a:solidFill>
                <a:latin typeface="UTM Androgyne" panose="02040603050506020204" pitchFamily="18" charset="0"/>
              </a:rPr>
              <a:t>Chứ</a:t>
            </a:r>
            <a:r>
              <a:rPr lang="en-US" altLang="en-US" sz="2800" dirty="0">
                <a:solidFill>
                  <a:schemeClr val="accent1">
                    <a:lumMod val="50000"/>
                  </a:schemeClr>
                </a:solidFill>
                <a:latin typeface="UTM Androgyne" panose="02040603050506020204" pitchFamily="18" charset="0"/>
              </a:rPr>
              <a:t> </a:t>
            </a:r>
            <a:r>
              <a:rPr lang="en-US" altLang="en-US" sz="2800" dirty="0" err="1">
                <a:solidFill>
                  <a:schemeClr val="accent1">
                    <a:lumMod val="50000"/>
                  </a:schemeClr>
                </a:solidFill>
                <a:latin typeface="UTM Androgyne" panose="02040603050506020204" pitchFamily="18" charset="0"/>
              </a:rPr>
              <a:t>sao</a:t>
            </a:r>
            <a:r>
              <a:rPr lang="en-US" altLang="en-US" sz="2800" dirty="0">
                <a:solidFill>
                  <a:schemeClr val="accent1">
                    <a:lumMod val="50000"/>
                  </a:schemeClr>
                </a:solidFill>
                <a:latin typeface="UTM Androgyne" panose="02040603050506020204" pitchFamily="18" charset="0"/>
              </a:rPr>
              <a:t>?</a:t>
            </a:r>
          </a:p>
        </p:txBody>
      </p:sp>
      <p:sp>
        <p:nvSpPr>
          <p:cNvPr id="40" name="Text Box 30"/>
          <p:cNvSpPr txBox="1">
            <a:spLocks noChangeArrowheads="1"/>
          </p:cNvSpPr>
          <p:nvPr/>
        </p:nvSpPr>
        <p:spPr bwMode="auto">
          <a:xfrm>
            <a:off x="5105400" y="4208939"/>
            <a:ext cx="457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2400">
                <a:latin typeface="UTM Androgyne" panose="02040603050506020204" pitchFamily="18" charset="0"/>
              </a:rPr>
              <a:t>- Ông Hòn Rấm khẳng định đất có thể nung trong lửa.</a:t>
            </a:r>
          </a:p>
        </p:txBody>
      </p:sp>
      <p:sp>
        <p:nvSpPr>
          <p:cNvPr id="41" name="Text Box 33"/>
          <p:cNvSpPr txBox="1">
            <a:spLocks noChangeArrowheads="1"/>
          </p:cNvSpPr>
          <p:nvPr/>
        </p:nvSpPr>
        <p:spPr bwMode="auto">
          <a:xfrm>
            <a:off x="7327900" y="4208939"/>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2400" dirty="0" err="1">
                <a:solidFill>
                  <a:srgbClr val="FF0000"/>
                </a:solidFill>
                <a:latin typeface="UTM Androgyne" panose="02040603050506020204" pitchFamily="18" charset="0"/>
              </a:rPr>
              <a:t>khẳng</a:t>
            </a:r>
            <a:r>
              <a:rPr lang="en-US" altLang="en-US" sz="2400" dirty="0">
                <a:solidFill>
                  <a:srgbClr val="FF0000"/>
                </a:solidFill>
                <a:latin typeface="UTM Androgyne" panose="02040603050506020204" pitchFamily="18" charset="0"/>
              </a:rPr>
              <a:t> </a:t>
            </a:r>
            <a:r>
              <a:rPr lang="en-US" altLang="en-US" sz="2400" dirty="0" err="1">
                <a:solidFill>
                  <a:srgbClr val="FF0000"/>
                </a:solidFill>
                <a:latin typeface="UTM Androgyne" panose="02040603050506020204" pitchFamily="18" charset="0"/>
              </a:rPr>
              <a:t>định</a:t>
            </a:r>
            <a:endParaRPr lang="en-US" altLang="en-US" sz="2400" dirty="0">
              <a:solidFill>
                <a:srgbClr val="FF0000"/>
              </a:solidFill>
              <a:latin typeface="UTM Androgyne" panose="02040603050506020204" pitchFamily="18" charset="0"/>
            </a:endParaRPr>
          </a:p>
        </p:txBody>
      </p:sp>
      <p:sp>
        <p:nvSpPr>
          <p:cNvPr id="42" name="Text Box 3"/>
          <p:cNvSpPr txBox="1">
            <a:spLocks noChangeArrowheads="1"/>
          </p:cNvSpPr>
          <p:nvPr/>
        </p:nvSpPr>
        <p:spPr bwMode="auto">
          <a:xfrm>
            <a:off x="1968857" y="2615120"/>
            <a:ext cx="6400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endParaRPr lang="en-US" altLang="en-US">
              <a:latin typeface="Ubuntu Light" panose="020B0304030602030204" pitchFamily="34" charset="0"/>
            </a:endParaRPr>
          </a:p>
        </p:txBody>
      </p:sp>
    </p:spTree>
    <p:extLst>
      <p:ext uri="{BB962C8B-B14F-4D97-AF65-F5344CB8AC3E}">
        <p14:creationId xmlns:p14="http://schemas.microsoft.com/office/powerpoint/2010/main" val="1902109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1000"/>
                                        <p:tgtEl>
                                          <p:spTgt spid="3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1000" fill="hold"/>
                                        <p:tgtEl>
                                          <p:spTgt spid="23"/>
                                        </p:tgtEl>
                                        <p:attrNameLst>
                                          <p:attrName>ppt_x</p:attrName>
                                        </p:attrNameLst>
                                      </p:cBhvr>
                                      <p:tavLst>
                                        <p:tav tm="0">
                                          <p:val>
                                            <p:strVal val="0-#ppt_w/2"/>
                                          </p:val>
                                        </p:tav>
                                        <p:tav tm="100000">
                                          <p:val>
                                            <p:strVal val="#ppt_x"/>
                                          </p:val>
                                        </p:tav>
                                      </p:tavLst>
                                    </p:anim>
                                    <p:anim calcmode="lin" valueType="num">
                                      <p:cBhvr additive="base">
                                        <p:cTn id="15" dur="1000" fill="hold"/>
                                        <p:tgtEl>
                                          <p:spTgt spid="23"/>
                                        </p:tgtEl>
                                        <p:attrNameLst>
                                          <p:attrName>ppt_y</p:attrName>
                                        </p:attrNameLst>
                                      </p:cBhvr>
                                      <p:tavLst>
                                        <p:tav tm="0">
                                          <p:val>
                                            <p:strVal val="#ppt_y"/>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linds(horizontal)">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blinds(horizontal)">
                                      <p:cBhvr>
                                        <p:cTn id="34" dur="500"/>
                                        <p:tgtEl>
                                          <p:spTgt spid="3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blinds(horizontal)">
                                      <p:cBhvr>
                                        <p:cTn id="39" dur="5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40">
                                            <p:txEl>
                                              <p:pRg st="0" end="0"/>
                                            </p:txEl>
                                          </p:spTgt>
                                        </p:tgtEl>
                                        <p:attrNameLst>
                                          <p:attrName>style.visibility</p:attrName>
                                        </p:attrNameLst>
                                      </p:cBhvr>
                                      <p:to>
                                        <p:strVal val="visible"/>
                                      </p:to>
                                    </p:set>
                                    <p:animEffect transition="in" filter="blinds(horizontal)">
                                      <p:cBhvr>
                                        <p:cTn id="44" dur="500"/>
                                        <p:tgtEl>
                                          <p:spTgt spid="40">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blinds(horizontal)">
                                      <p:cBhvr>
                                        <p:cTn id="49" dur="500"/>
                                        <p:tgtEl>
                                          <p:spTgt spid="41"/>
                                        </p:tgtEl>
                                      </p:cBhvr>
                                    </p:animEffect>
                                  </p:childTnLst>
                                </p:cTn>
                              </p:par>
                            </p:childTnLst>
                          </p:cTn>
                        </p:par>
                      </p:childTnLst>
                    </p:cTn>
                  </p:par>
                  <p:par>
                    <p:cTn id="50" fill="hold">
                      <p:stCondLst>
                        <p:cond delay="indefinite"/>
                      </p:stCondLst>
                      <p:childTnLst>
                        <p:par>
                          <p:cTn id="51" fill="hold">
                            <p:stCondLst>
                              <p:cond delay="0"/>
                            </p:stCondLst>
                            <p:childTnLst>
                              <p:par>
                                <p:cTn id="52" presetID="8" presetClass="exit" presetSubtype="16" fill="hold" grpId="0" nodeType="clickEffect" nodePh="1">
                                  <p:stCondLst>
                                    <p:cond delay="0"/>
                                  </p:stCondLst>
                                  <p:endCondLst>
                                    <p:cond delay="0"/>
                                  </p:endCondLst>
                                  <p:childTnLst>
                                    <p:animEffect transition="out" filter="diamond(in)">
                                      <p:cBhvr>
                                        <p:cTn id="53" dur="2000"/>
                                        <p:tgtEl>
                                          <p:spTgt spid="42"/>
                                        </p:tgtEl>
                                      </p:cBhvr>
                                    </p:animEffect>
                                    <p:set>
                                      <p:cBhvr>
                                        <p:cTn id="54" dur="1" fill="hold">
                                          <p:stCondLst>
                                            <p:cond delay="19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4" grpId="0"/>
      <p:bldP spid="36" grpId="0"/>
      <p:bldP spid="39" grpId="0"/>
      <p:bldP spid="41" grpId="0"/>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50000"/>
            <a:lum/>
          </a:blip>
          <a:srcRect/>
          <a:stretch>
            <a:fillRect/>
          </a:stretch>
        </a:blipFill>
        <a:effectLst/>
      </p:bgPr>
    </p:bg>
    <p:spTree>
      <p:nvGrpSpPr>
        <p:cNvPr id="1" name=""/>
        <p:cNvGrpSpPr/>
        <p:nvPr/>
      </p:nvGrpSpPr>
      <p:grpSpPr>
        <a:xfrm>
          <a:off x="0" y="0"/>
          <a:ext cx="0" cy="0"/>
          <a:chOff x="0" y="0"/>
          <a:chExt cx="0" cy="0"/>
        </a:xfrm>
      </p:grpSpPr>
      <p:grpSp>
        <p:nvGrpSpPr>
          <p:cNvPr id="22" name="组合 21"/>
          <p:cNvGrpSpPr/>
          <p:nvPr/>
        </p:nvGrpSpPr>
        <p:grpSpPr>
          <a:xfrm>
            <a:off x="-152400" y="1103514"/>
            <a:ext cx="10210800" cy="4889796"/>
            <a:chOff x="872575" y="1000462"/>
            <a:chExt cx="8652425" cy="5313753"/>
          </a:xfrm>
        </p:grpSpPr>
        <p:grpSp>
          <p:nvGrpSpPr>
            <p:cNvPr id="23" name="组合 22"/>
            <p:cNvGrpSpPr/>
            <p:nvPr/>
          </p:nvGrpSpPr>
          <p:grpSpPr>
            <a:xfrm>
              <a:off x="1220964" y="2210239"/>
              <a:ext cx="8304036" cy="4103976"/>
              <a:chOff x="1828800" y="932842"/>
              <a:chExt cx="11798143" cy="5379459"/>
            </a:xfrm>
            <a:effectLst>
              <a:outerShdw blurRad="50800" dist="38100" dir="5400000" algn="t" rotWithShape="0">
                <a:prstClr val="black">
                  <a:alpha val="40000"/>
                </a:prstClr>
              </a:outerShdw>
            </a:effectLst>
          </p:grpSpPr>
          <p:sp>
            <p:nvSpPr>
              <p:cNvPr id="27" name="圆角矩形 26"/>
              <p:cNvSpPr/>
              <p:nvPr/>
            </p:nvSpPr>
            <p:spPr>
              <a:xfrm flipV="1">
                <a:off x="1828800" y="932842"/>
                <a:ext cx="11798143" cy="5379459"/>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9" name="圆角矩形 28"/>
              <p:cNvSpPr/>
              <p:nvPr/>
            </p:nvSpPr>
            <p:spPr>
              <a:xfrm flipV="1">
                <a:off x="1930550" y="1007532"/>
                <a:ext cx="11511705" cy="5218499"/>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6" name="图片 25">
              <a:extLst>
                <a:ext uri="{FF2B5EF4-FFF2-40B4-BE49-F238E27FC236}">
                  <a16:creationId xmlns:a16="http://schemas.microsoft.com/office/drawing/2014/main" id="{7A2060F1-955B-4EA4-BDE4-2B419FD19A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grpSp>
        <p:nvGrpSpPr>
          <p:cNvPr id="16" name="组合 15">
            <a:extLst>
              <a:ext uri="{FF2B5EF4-FFF2-40B4-BE49-F238E27FC236}">
                <a16:creationId xmlns:a16="http://schemas.microsoft.com/office/drawing/2014/main" id="{01A05E88-E93B-446F-9EA2-F7A8649122EB}"/>
              </a:ext>
            </a:extLst>
          </p:cNvPr>
          <p:cNvGrpSpPr/>
          <p:nvPr/>
        </p:nvGrpSpPr>
        <p:grpSpPr>
          <a:xfrm>
            <a:off x="1905000" y="2923764"/>
            <a:ext cx="5803982" cy="2099214"/>
            <a:chOff x="1606550" y="1500188"/>
            <a:chExt cx="4970689" cy="458108"/>
          </a:xfrm>
        </p:grpSpPr>
        <p:sp>
          <p:nvSpPr>
            <p:cNvPr id="18" name="MH_Other_5">
              <a:extLst>
                <a:ext uri="{FF2B5EF4-FFF2-40B4-BE49-F238E27FC236}">
                  <a16:creationId xmlns:a16="http://schemas.microsoft.com/office/drawing/2014/main" id="{5663367B-1C87-43A6-A009-8A2A27C51A0A}"/>
                </a:ext>
              </a:extLst>
            </p:cNvPr>
            <p:cNvSpPr/>
            <p:nvPr>
              <p:custDataLst>
                <p:tags r:id="rId1"/>
              </p:custDataLst>
            </p:nvPr>
          </p:nvSpPr>
          <p:spPr>
            <a:xfrm>
              <a:off x="6180496" y="1501708"/>
              <a:ext cx="396743" cy="413464"/>
            </a:xfrm>
            <a:prstGeom prst="rect">
              <a:avLst/>
            </a:prstGeom>
            <a:solidFill>
              <a:srgbClr val="FFF9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 name="MH_SubTitle_1">
              <a:extLst>
                <a:ext uri="{FF2B5EF4-FFF2-40B4-BE49-F238E27FC236}">
                  <a16:creationId xmlns:a16="http://schemas.microsoft.com/office/drawing/2014/main" id="{0CA46D69-6F5C-4369-9E5B-95D3BA775BDF}"/>
                </a:ext>
              </a:extLst>
            </p:cNvPr>
            <p:cNvSpPr/>
            <p:nvPr>
              <p:custDataLst>
                <p:tags r:id="rId2"/>
              </p:custDataLst>
            </p:nvPr>
          </p:nvSpPr>
          <p:spPr>
            <a:xfrm>
              <a:off x="1998734" y="1500188"/>
              <a:ext cx="4143760" cy="413464"/>
            </a:xfrm>
            <a:custGeom>
              <a:avLst/>
              <a:gdLst>
                <a:gd name="connsiteX0" fmla="*/ 0 w 4326400"/>
                <a:gd name="connsiteY0" fmla="*/ 0 h 432048"/>
                <a:gd name="connsiteX1" fmla="*/ 4326400 w 4326400"/>
                <a:gd name="connsiteY1" fmla="*/ 0 h 432048"/>
                <a:gd name="connsiteX2" fmla="*/ 4326400 w 4326400"/>
                <a:gd name="connsiteY2" fmla="*/ 432048 h 432048"/>
                <a:gd name="connsiteX3" fmla="*/ 0 w 4326400"/>
                <a:gd name="connsiteY3" fmla="*/ 432048 h 432048"/>
                <a:gd name="connsiteX4" fmla="*/ 37076 w 4326400"/>
                <a:gd name="connsiteY4" fmla="*/ 387112 h 432048"/>
                <a:gd name="connsiteX5" fmla="*/ 89336 w 4326400"/>
                <a:gd name="connsiteY5" fmla="*/ 216024 h 432048"/>
                <a:gd name="connsiteX6" fmla="*/ 37076 w 4326400"/>
                <a:gd name="connsiteY6" fmla="*/ 44937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6400" h="432048">
                  <a:moveTo>
                    <a:pt x="0" y="0"/>
                  </a:moveTo>
                  <a:lnTo>
                    <a:pt x="4326400" y="0"/>
                  </a:lnTo>
                  <a:lnTo>
                    <a:pt x="4326400" y="432048"/>
                  </a:lnTo>
                  <a:lnTo>
                    <a:pt x="0" y="432048"/>
                  </a:lnTo>
                  <a:lnTo>
                    <a:pt x="37076" y="387112"/>
                  </a:lnTo>
                  <a:cubicBezTo>
                    <a:pt x="70070" y="338274"/>
                    <a:pt x="89336" y="279399"/>
                    <a:pt x="89336" y="216024"/>
                  </a:cubicBezTo>
                  <a:cubicBezTo>
                    <a:pt x="89336" y="152650"/>
                    <a:pt x="70070" y="93775"/>
                    <a:pt x="37076" y="44937"/>
                  </a:cubicBezTo>
                  <a:close/>
                </a:path>
              </a:pathLst>
            </a:custGeom>
            <a:solidFill>
              <a:srgbClr val="F2DC8E"/>
            </a:solidFill>
            <a:ln>
              <a:noFill/>
            </a:ln>
          </p:spPr>
          <p:style>
            <a:lnRef idx="2">
              <a:schemeClr val="accent1">
                <a:shade val="50000"/>
              </a:schemeClr>
            </a:lnRef>
            <a:fillRef idx="1">
              <a:schemeClr val="accent1"/>
            </a:fillRef>
            <a:effectRef idx="0">
              <a:schemeClr val="accent1"/>
            </a:effectRef>
            <a:fontRef idx="minor">
              <a:schemeClr val="lt1"/>
            </a:fontRef>
          </p:style>
          <p:txBody>
            <a:bodyPr lIns="179935" anchor="ctr">
              <a:normAutofit/>
            </a:bodyPr>
            <a:lstStyle/>
            <a:p>
              <a:pPr algn="just">
                <a:defRPr/>
              </a:pPr>
              <a:endParaRPr lang="zh-CN" altLang="en-US" dirty="0">
                <a:solidFill>
                  <a:srgbClr val="FFFFFF"/>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MH_Other_6">
              <a:extLst>
                <a:ext uri="{FF2B5EF4-FFF2-40B4-BE49-F238E27FC236}">
                  <a16:creationId xmlns:a16="http://schemas.microsoft.com/office/drawing/2014/main" id="{A86D06E3-80D7-478A-B128-3C60334D250B}"/>
                </a:ext>
              </a:extLst>
            </p:cNvPr>
            <p:cNvSpPr/>
            <p:nvPr>
              <p:custDataLst>
                <p:tags r:id="rId3"/>
              </p:custDataLst>
            </p:nvPr>
          </p:nvSpPr>
          <p:spPr>
            <a:xfrm>
              <a:off x="1606550" y="1510828"/>
              <a:ext cx="395223" cy="395223"/>
            </a:xfrm>
            <a:prstGeom prst="ellipse">
              <a:avLst/>
            </a:prstGeom>
            <a:noFill/>
            <a:ln w="57150">
              <a:solidFill>
                <a:srgbClr val="F2DC8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2400" dirty="0">
                <a:solidFill>
                  <a:srgbClr val="F2DC8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 name="矩形 20">
              <a:extLst>
                <a:ext uri="{FF2B5EF4-FFF2-40B4-BE49-F238E27FC236}">
                  <a16:creationId xmlns:a16="http://schemas.microsoft.com/office/drawing/2014/main" id="{C96838C2-2CF5-486A-9B5E-E4FE1BF55D5A}"/>
                </a:ext>
              </a:extLst>
            </p:cNvPr>
            <p:cNvSpPr/>
            <p:nvPr/>
          </p:nvSpPr>
          <p:spPr>
            <a:xfrm>
              <a:off x="2372276" y="1551273"/>
              <a:ext cx="3946422" cy="407023"/>
            </a:xfrm>
            <a:prstGeom prst="rect">
              <a:avLst/>
            </a:prstGeom>
          </p:spPr>
          <p:txBody>
            <a:bodyPr wrap="square">
              <a:spAutoFit/>
              <a:scene3d>
                <a:camera prst="orthographicFront"/>
                <a:lightRig rig="threePt" dir="t"/>
              </a:scene3d>
              <a:sp3d contourW="12700"/>
            </a:bodyPr>
            <a:lstStyle/>
            <a:p>
              <a:pPr>
                <a:lnSpc>
                  <a:spcPct val="120000"/>
                </a:lnSpc>
              </a:pPr>
              <a:r>
                <a:rPr lang="en-US" altLang="en-US" sz="3200" dirty="0" err="1">
                  <a:latin typeface="UTM Androgyne" panose="02040603050506020204" pitchFamily="18" charset="0"/>
                </a:rPr>
                <a:t>Câu</a:t>
              </a:r>
              <a:r>
                <a:rPr lang="en-US" altLang="en-US" sz="3200" dirty="0">
                  <a:latin typeface="UTM Androgyne" panose="02040603050506020204" pitchFamily="18" charset="0"/>
                </a:rPr>
                <a:t> </a:t>
              </a:r>
              <a:r>
                <a:rPr lang="en-US" altLang="en-US" sz="3200" dirty="0" err="1">
                  <a:latin typeface="UTM Androgyne" panose="02040603050506020204" pitchFamily="18" charset="0"/>
                </a:rPr>
                <a:t>hỏi</a:t>
              </a:r>
              <a:r>
                <a:rPr lang="en-US" altLang="en-US" sz="3200" dirty="0">
                  <a:latin typeface="UTM Androgyne" panose="02040603050506020204" pitchFamily="18" charset="0"/>
                </a:rPr>
                <a:t> </a:t>
              </a:r>
              <a:r>
                <a:rPr lang="en-US" altLang="en-US" sz="3200" dirty="0" err="1">
                  <a:latin typeface="UTM Androgyne" panose="02040603050506020204" pitchFamily="18" charset="0"/>
                </a:rPr>
                <a:t>dùng</a:t>
              </a:r>
              <a:r>
                <a:rPr lang="en-US" altLang="en-US" sz="3200" dirty="0">
                  <a:latin typeface="UTM Androgyne" panose="02040603050506020204" pitchFamily="18" charset="0"/>
                </a:rPr>
                <a:t> </a:t>
              </a:r>
              <a:r>
                <a:rPr lang="en-US" altLang="en-US" sz="3200" dirty="0" err="1">
                  <a:latin typeface="UTM Androgyne" panose="02040603050506020204" pitchFamily="18" charset="0"/>
                </a:rPr>
                <a:t>để</a:t>
              </a:r>
              <a:r>
                <a:rPr lang="en-US" altLang="en-US" sz="3200" dirty="0">
                  <a:latin typeface="UTM Androgyne" panose="02040603050506020204" pitchFamily="18" charset="0"/>
                </a:rPr>
                <a:t> </a:t>
              </a:r>
              <a:r>
                <a:rPr lang="en-US" altLang="en-US" sz="3200" dirty="0" err="1">
                  <a:latin typeface="UTM Androgyne" panose="02040603050506020204" pitchFamily="18" charset="0"/>
                </a:rPr>
                <a:t>nêu</a:t>
              </a:r>
              <a:r>
                <a:rPr lang="en-US" altLang="en-US" sz="3200" dirty="0">
                  <a:latin typeface="UTM Androgyne" panose="02040603050506020204" pitchFamily="18" charset="0"/>
                </a:rPr>
                <a:t> </a:t>
              </a:r>
              <a:r>
                <a:rPr lang="en-US" altLang="en-US" sz="3200" dirty="0" err="1">
                  <a:latin typeface="UTM Androgyne" panose="02040603050506020204" pitchFamily="18" charset="0"/>
                </a:rPr>
                <a:t>yêu</a:t>
              </a:r>
              <a:r>
                <a:rPr lang="en-US" altLang="en-US" sz="3200" dirty="0">
                  <a:latin typeface="UTM Androgyne" panose="02040603050506020204" pitchFamily="18" charset="0"/>
                </a:rPr>
                <a:t> </a:t>
              </a:r>
              <a:r>
                <a:rPr lang="en-US" altLang="en-US" sz="3200" dirty="0" err="1">
                  <a:latin typeface="UTM Androgyne" panose="02040603050506020204" pitchFamily="18" charset="0"/>
                </a:rPr>
                <a:t>cầu</a:t>
              </a:r>
              <a:r>
                <a:rPr lang="en-US" altLang="en-US" sz="3200" dirty="0">
                  <a:latin typeface="UTM Androgyne" panose="02040603050506020204" pitchFamily="18" charset="0"/>
                </a:rPr>
                <a:t>, </a:t>
              </a:r>
              <a:r>
                <a:rPr lang="en-US" altLang="en-US" sz="3200" dirty="0" err="1">
                  <a:latin typeface="UTM Androgyne" panose="02040603050506020204" pitchFamily="18" charset="0"/>
                </a:rPr>
                <a:t>mong</a:t>
              </a:r>
              <a:r>
                <a:rPr lang="en-US" altLang="en-US" sz="3200" dirty="0">
                  <a:latin typeface="UTM Androgyne" panose="02040603050506020204" pitchFamily="18" charset="0"/>
                </a:rPr>
                <a:t> </a:t>
              </a:r>
              <a:r>
                <a:rPr lang="en-US" altLang="en-US" sz="3200" dirty="0" err="1">
                  <a:latin typeface="UTM Androgyne" panose="02040603050506020204" pitchFamily="18" charset="0"/>
                </a:rPr>
                <a:t>muốn</a:t>
              </a:r>
              <a:r>
                <a:rPr lang="en-US" altLang="en-US" sz="3200" dirty="0">
                  <a:latin typeface="UTM Androgyne" panose="02040603050506020204" pitchFamily="18" charset="0"/>
                </a:rPr>
                <a:t>.</a:t>
              </a:r>
            </a:p>
            <a:p>
              <a:pPr>
                <a:lnSpc>
                  <a:spcPct val="120000"/>
                </a:lnSpc>
              </a:pPr>
              <a:endParaRPr lang="zh-CN" altLang="en-US" sz="3200" b="1" spc="600" dirty="0">
                <a:solidFill>
                  <a:schemeClr val="bg1"/>
                </a:solidFill>
                <a:latin typeface="UTM Androgyne" panose="02040603050506020204" pitchFamily="18" charset="0"/>
                <a:ea typeface="字魂59号-创粗黑" panose="00000500000000000000" pitchFamily="2" charset="-122"/>
                <a:cs typeface="+mn-ea"/>
                <a:sym typeface="字魂59号-创粗黑" panose="00000500000000000000" pitchFamily="2" charset="-122"/>
              </a:endParaRPr>
            </a:p>
          </p:txBody>
        </p:sp>
      </p:grpSp>
      <p:grpSp>
        <p:nvGrpSpPr>
          <p:cNvPr id="30" name="组合 29"/>
          <p:cNvGrpSpPr/>
          <p:nvPr/>
        </p:nvGrpSpPr>
        <p:grpSpPr>
          <a:xfrm>
            <a:off x="2544922" y="216338"/>
            <a:ext cx="9357764" cy="2232578"/>
            <a:chOff x="3382652" y="228600"/>
            <a:chExt cx="8504548" cy="2232578"/>
          </a:xfrm>
        </p:grpSpPr>
        <p:sp>
          <p:nvSpPr>
            <p:cNvPr id="38" name="圆角矩形 37"/>
            <p:cNvSpPr/>
            <p:nvPr/>
          </p:nvSpPr>
          <p:spPr>
            <a:xfrm flipV="1">
              <a:off x="3382652" y="228600"/>
              <a:ext cx="8504548" cy="2232578"/>
            </a:xfrm>
            <a:prstGeom prst="roundRect">
              <a:avLst>
                <a:gd name="adj" fmla="val 8395"/>
              </a:avLst>
            </a:prstGeom>
            <a:solidFill>
              <a:srgbClr val="12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9" name="矩形 38">
              <a:extLst>
                <a:ext uri="{FF2B5EF4-FFF2-40B4-BE49-F238E27FC236}">
                  <a16:creationId xmlns:a16="http://schemas.microsoft.com/office/drawing/2014/main" id="{F953D702-DA6F-4E12-96CD-D548CD86F11B}"/>
                </a:ext>
              </a:extLst>
            </p:cNvPr>
            <p:cNvSpPr/>
            <p:nvPr/>
          </p:nvSpPr>
          <p:spPr>
            <a:xfrm>
              <a:off x="3424867" y="393528"/>
              <a:ext cx="8450656" cy="1815882"/>
            </a:xfrm>
            <a:prstGeom prst="rect">
              <a:avLst/>
            </a:prstGeom>
          </p:spPr>
          <p:txBody>
            <a:bodyPr wrap="square">
              <a:spAutoFit/>
              <a:scene3d>
                <a:camera prst="orthographicFront"/>
                <a:lightRig rig="threePt" dir="t"/>
              </a:scene3d>
              <a:sp3d contourW="12700"/>
            </a:bodyPr>
            <a:lstStyle/>
            <a:p>
              <a:pPr>
                <a:spcBef>
                  <a:spcPct val="20000"/>
                </a:spcBef>
              </a:pPr>
              <a:r>
                <a:rPr lang="en-US" altLang="en-US" sz="2800" dirty="0">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3. </a:t>
              </a:r>
              <a:r>
                <a:rPr lang="en-US" altLang="en-US" sz="2800" dirty="0" err="1">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Trong</a:t>
              </a:r>
              <a:r>
                <a:rPr lang="en-US" altLang="en-US" sz="2800" dirty="0">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 </a:t>
              </a:r>
              <a:r>
                <a:rPr lang="en-US" altLang="en-US" sz="2800" dirty="0" err="1">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nhà</a:t>
              </a:r>
              <a:r>
                <a:rPr lang="en-US" altLang="en-US" sz="2800" dirty="0">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 </a:t>
              </a:r>
              <a:r>
                <a:rPr lang="en-US" altLang="en-US" sz="2800" dirty="0" err="1">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văn</a:t>
              </a:r>
              <a:r>
                <a:rPr lang="en-US" altLang="en-US" sz="2800" dirty="0">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 </a:t>
              </a:r>
              <a:r>
                <a:rPr lang="en-US" altLang="en-US" sz="2800" dirty="0" err="1">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hóa</a:t>
              </a:r>
              <a:r>
                <a:rPr lang="en-US" altLang="en-US" sz="2800" dirty="0">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 </a:t>
              </a:r>
              <a:r>
                <a:rPr lang="en-US" altLang="en-US" sz="2800" dirty="0" err="1">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em</a:t>
              </a:r>
              <a:r>
                <a:rPr lang="en-US" altLang="en-US" sz="2800" dirty="0">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 </a:t>
              </a:r>
              <a:r>
                <a:rPr lang="en-US" altLang="en-US" sz="2800" dirty="0" err="1">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và</a:t>
              </a:r>
              <a:r>
                <a:rPr lang="en-US" altLang="en-US" sz="2800" dirty="0">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 </a:t>
              </a:r>
              <a:r>
                <a:rPr lang="en-US" altLang="en-US" sz="2800" dirty="0" err="1">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bạn</a:t>
              </a:r>
              <a:r>
                <a:rPr lang="en-US" altLang="en-US" sz="2800" dirty="0">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 say </a:t>
              </a:r>
              <a:r>
                <a:rPr lang="en-US" altLang="en-US" sz="2800" dirty="0" err="1">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sưa</a:t>
              </a:r>
              <a:r>
                <a:rPr lang="en-US" altLang="en-US" sz="2800" dirty="0">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 </a:t>
              </a:r>
              <a:r>
                <a:rPr lang="en-US" altLang="en-US" sz="2800" dirty="0" err="1">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trao</a:t>
              </a:r>
              <a:r>
                <a:rPr lang="en-US" altLang="en-US" sz="2800" dirty="0">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 </a:t>
              </a:r>
              <a:r>
                <a:rPr lang="en-US" altLang="en-US" sz="2800" dirty="0" err="1">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đổi</a:t>
              </a:r>
              <a:r>
                <a:rPr lang="en-US" altLang="en-US" sz="2800" dirty="0">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 </a:t>
              </a:r>
              <a:r>
                <a:rPr lang="en-US" altLang="en-US" sz="2800" dirty="0" err="1">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với</a:t>
              </a:r>
              <a:r>
                <a:rPr lang="en-US" altLang="en-US" sz="2800" dirty="0">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 </a:t>
              </a:r>
              <a:r>
                <a:rPr lang="en-US" altLang="en-US" sz="2800" dirty="0" err="1">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nhau</a:t>
              </a:r>
              <a:r>
                <a:rPr lang="en-US" altLang="en-US" sz="2800" dirty="0">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 </a:t>
              </a:r>
              <a:r>
                <a:rPr lang="en-US" altLang="en-US" sz="2800" dirty="0" err="1">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về</a:t>
              </a:r>
              <a:r>
                <a:rPr lang="en-US" altLang="en-US" sz="2800" dirty="0">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 </a:t>
              </a:r>
              <a:r>
                <a:rPr lang="en-US" altLang="en-US" sz="2800" dirty="0" err="1">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bộ</a:t>
              </a:r>
              <a:r>
                <a:rPr lang="en-US" altLang="en-US" sz="2800" dirty="0">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 </a:t>
              </a:r>
              <a:r>
                <a:rPr lang="en-US" altLang="en-US" sz="2800" dirty="0" err="1">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phim</a:t>
              </a:r>
              <a:r>
                <a:rPr lang="en-US" altLang="en-US" sz="2800" dirty="0">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 </a:t>
              </a:r>
              <a:r>
                <a:rPr lang="en-US" altLang="en-US" sz="2800" dirty="0" err="1">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đang</a:t>
              </a:r>
              <a:r>
                <a:rPr lang="en-US" altLang="en-US" sz="2800" dirty="0">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 </a:t>
              </a:r>
              <a:r>
                <a:rPr lang="en-US" altLang="en-US" sz="2800" dirty="0" err="1">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xem</a:t>
              </a:r>
              <a:r>
                <a:rPr lang="en-US" altLang="en-US" sz="2800" dirty="0">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 </a:t>
              </a:r>
              <a:r>
                <a:rPr lang="en-US" altLang="en-US" sz="2800" dirty="0" err="1">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Bỗng</a:t>
              </a:r>
              <a:r>
                <a:rPr lang="en-US" altLang="en-US" sz="2800" dirty="0">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 </a:t>
              </a:r>
              <a:r>
                <a:rPr lang="en-US" altLang="en-US" sz="2800" dirty="0" err="1">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có</a:t>
              </a:r>
              <a:r>
                <a:rPr lang="en-US" altLang="en-US" sz="2800" dirty="0">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 </a:t>
              </a:r>
              <a:r>
                <a:rPr lang="en-US" altLang="en-US" sz="2800" dirty="0" err="1">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người</a:t>
              </a:r>
              <a:r>
                <a:rPr lang="en-US" altLang="en-US" sz="2800" dirty="0">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 </a:t>
              </a:r>
              <a:r>
                <a:rPr lang="en-US" altLang="en-US" sz="2800" dirty="0" err="1">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bên</a:t>
              </a:r>
              <a:r>
                <a:rPr lang="en-US" altLang="en-US" sz="2800" dirty="0">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 </a:t>
              </a:r>
              <a:r>
                <a:rPr lang="en-US" altLang="en-US" sz="2800" dirty="0" err="1">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cạnh</a:t>
              </a:r>
              <a:r>
                <a:rPr lang="en-US" altLang="en-US" sz="2800" dirty="0">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 </a:t>
              </a:r>
              <a:r>
                <a:rPr lang="en-US" altLang="en-US" sz="2800" dirty="0" err="1">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bảo</a:t>
              </a:r>
              <a:r>
                <a:rPr lang="en-US" altLang="en-US" sz="2800" dirty="0">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 “ </a:t>
              </a:r>
              <a:r>
                <a:rPr lang="en-US" altLang="en-US" sz="2800" dirty="0" err="1">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Các</a:t>
              </a:r>
              <a:r>
                <a:rPr lang="en-US" altLang="en-US" sz="2800" dirty="0">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 </a:t>
              </a:r>
              <a:r>
                <a:rPr lang="en-US" altLang="en-US" sz="2800" dirty="0" err="1">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cháu</a:t>
              </a:r>
              <a:r>
                <a:rPr lang="en-US" altLang="en-US" sz="2800" dirty="0">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 </a:t>
              </a:r>
              <a:r>
                <a:rPr lang="en-US" altLang="en-US" sz="2800" dirty="0" err="1">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có</a:t>
              </a:r>
              <a:r>
                <a:rPr lang="en-US" altLang="en-US" sz="2800" dirty="0">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 </a:t>
              </a:r>
              <a:r>
                <a:rPr lang="en-US" altLang="en-US" sz="2800" dirty="0" err="1">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thể</a:t>
              </a:r>
              <a:r>
                <a:rPr lang="en-US" altLang="en-US" sz="2800" dirty="0">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 </a:t>
              </a:r>
              <a:r>
                <a:rPr lang="en-US" altLang="en-US" sz="2800" dirty="0" err="1">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nói</a:t>
              </a:r>
              <a:r>
                <a:rPr lang="en-US" altLang="en-US" sz="2800" dirty="0">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 </a:t>
              </a:r>
              <a:r>
                <a:rPr lang="en-US" altLang="en-US" sz="2800" dirty="0" err="1">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nhỏ</a:t>
              </a:r>
              <a:r>
                <a:rPr lang="en-US" altLang="en-US" sz="2800" dirty="0">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 </a:t>
              </a:r>
              <a:r>
                <a:rPr lang="en-US" altLang="en-US" sz="2800" dirty="0" err="1">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hơn</a:t>
              </a:r>
              <a:r>
                <a:rPr lang="en-US" altLang="en-US" sz="2800" dirty="0">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 </a:t>
              </a:r>
              <a:r>
                <a:rPr lang="en-US" altLang="en-US" sz="2800" dirty="0" err="1">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không</a:t>
              </a:r>
              <a:r>
                <a:rPr lang="en-US" altLang="en-US" sz="2800" dirty="0">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 </a:t>
              </a:r>
              <a:r>
                <a:rPr lang="en-US" altLang="en-US" sz="2800" dirty="0" err="1">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Em</a:t>
              </a:r>
              <a:r>
                <a:rPr lang="en-US" altLang="en-US" sz="2800" dirty="0">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 </a:t>
              </a:r>
              <a:r>
                <a:rPr lang="en-US" altLang="en-US" sz="2800" dirty="0" err="1">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hiểu</a:t>
              </a:r>
              <a:r>
                <a:rPr lang="en-US" altLang="en-US" sz="2800" dirty="0">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 </a:t>
              </a:r>
              <a:r>
                <a:rPr lang="en-US" altLang="en-US" sz="2800" dirty="0" err="1">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câu</a:t>
              </a:r>
              <a:r>
                <a:rPr lang="en-US" altLang="en-US" sz="2800" dirty="0">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 </a:t>
              </a:r>
              <a:r>
                <a:rPr lang="en-US" altLang="en-US" sz="2800" dirty="0" err="1">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hỏi</a:t>
              </a:r>
              <a:r>
                <a:rPr lang="en-US" altLang="en-US" sz="2800" dirty="0">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 </a:t>
              </a:r>
              <a:r>
                <a:rPr lang="en-US" altLang="en-US" sz="2800" dirty="0" err="1">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ấy</a:t>
              </a:r>
              <a:r>
                <a:rPr lang="en-US" altLang="en-US" sz="2800" dirty="0">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 </a:t>
              </a:r>
              <a:r>
                <a:rPr lang="en-US" altLang="en-US" sz="2800" dirty="0" err="1">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có</a:t>
              </a:r>
              <a:r>
                <a:rPr lang="en-US" altLang="en-US" sz="2800" dirty="0">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 ý </a:t>
              </a:r>
              <a:r>
                <a:rPr lang="en-US" altLang="en-US" sz="2800" dirty="0" err="1">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nghĩa</a:t>
              </a:r>
              <a:r>
                <a:rPr lang="en-US" altLang="en-US" sz="2800" dirty="0">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 </a:t>
              </a:r>
              <a:r>
                <a:rPr lang="en-US" altLang="en-US" sz="2800" dirty="0" err="1">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gì</a:t>
              </a:r>
              <a:r>
                <a:rPr lang="en-US" altLang="en-US" sz="2800" dirty="0">
                  <a:solidFill>
                    <a:schemeClr val="bg1"/>
                  </a:solidFill>
                  <a:effectLst>
                    <a:outerShdw blurRad="38100" dist="38100" dir="2700000" algn="tl">
                      <a:srgbClr val="000000">
                        <a:alpha val="43137"/>
                      </a:srgbClr>
                    </a:outerShdw>
                  </a:effectLst>
                  <a:latin typeface="UTM Androgyne" panose="02040603050506020204" pitchFamily="18" charset="0"/>
                  <a:ea typeface="Cambria" panose="02040503050406030204" pitchFamily="18" charset="0"/>
                </a:rPr>
                <a:t>?</a:t>
              </a:r>
            </a:p>
          </p:txBody>
        </p:sp>
      </p:grpSp>
      <p:sp>
        <p:nvSpPr>
          <p:cNvPr id="37" name="Rectangle 43"/>
          <p:cNvSpPr>
            <a:spLocks noChangeArrowheads="1"/>
          </p:cNvSpPr>
          <p:nvPr/>
        </p:nvSpPr>
        <p:spPr bwMode="auto">
          <a:xfrm>
            <a:off x="3659292" y="1219200"/>
            <a:ext cx="63991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None/>
            </a:pPr>
            <a:r>
              <a:rPr lang="en-US" altLang="en-US" sz="2800" dirty="0" err="1">
                <a:solidFill>
                  <a:srgbClr val="FFC000"/>
                </a:solidFill>
                <a:latin typeface="UTM Androgyne" panose="02040603050506020204" pitchFamily="18" charset="0"/>
              </a:rPr>
              <a:t>Các</a:t>
            </a:r>
            <a:r>
              <a:rPr lang="en-US" altLang="en-US" sz="2800" dirty="0">
                <a:solidFill>
                  <a:srgbClr val="FFC000"/>
                </a:solidFill>
                <a:latin typeface="UTM Androgyne" panose="02040603050506020204" pitchFamily="18" charset="0"/>
              </a:rPr>
              <a:t> </a:t>
            </a:r>
            <a:r>
              <a:rPr lang="en-US" altLang="en-US" sz="2800" dirty="0" err="1">
                <a:solidFill>
                  <a:srgbClr val="FFC000"/>
                </a:solidFill>
                <a:latin typeface="UTM Androgyne" panose="02040603050506020204" pitchFamily="18" charset="0"/>
              </a:rPr>
              <a:t>cháu</a:t>
            </a:r>
            <a:r>
              <a:rPr lang="en-US" altLang="en-US" sz="2800" dirty="0">
                <a:solidFill>
                  <a:srgbClr val="FFC000"/>
                </a:solidFill>
                <a:latin typeface="UTM Androgyne" panose="02040603050506020204" pitchFamily="18" charset="0"/>
              </a:rPr>
              <a:t> </a:t>
            </a:r>
            <a:r>
              <a:rPr lang="en-US" altLang="en-US" sz="2800" dirty="0" err="1">
                <a:solidFill>
                  <a:srgbClr val="FFC000"/>
                </a:solidFill>
                <a:latin typeface="UTM Androgyne" panose="02040603050506020204" pitchFamily="18" charset="0"/>
              </a:rPr>
              <a:t>có</a:t>
            </a:r>
            <a:r>
              <a:rPr lang="en-US" altLang="en-US" sz="2800" dirty="0">
                <a:solidFill>
                  <a:srgbClr val="FFC000"/>
                </a:solidFill>
                <a:latin typeface="UTM Androgyne" panose="02040603050506020204" pitchFamily="18" charset="0"/>
              </a:rPr>
              <a:t> </a:t>
            </a:r>
            <a:r>
              <a:rPr lang="en-US" altLang="en-US" sz="2800" dirty="0" err="1">
                <a:solidFill>
                  <a:srgbClr val="FFC000"/>
                </a:solidFill>
                <a:latin typeface="UTM Androgyne" panose="02040603050506020204" pitchFamily="18" charset="0"/>
              </a:rPr>
              <a:t>thể</a:t>
            </a:r>
            <a:r>
              <a:rPr lang="en-US" altLang="en-US" sz="2800" dirty="0">
                <a:solidFill>
                  <a:srgbClr val="FFC000"/>
                </a:solidFill>
                <a:latin typeface="UTM Androgyne" panose="02040603050506020204" pitchFamily="18" charset="0"/>
              </a:rPr>
              <a:t> </a:t>
            </a:r>
            <a:r>
              <a:rPr lang="en-US" altLang="en-US" sz="2800" dirty="0" err="1">
                <a:solidFill>
                  <a:srgbClr val="FFC000"/>
                </a:solidFill>
                <a:latin typeface="UTM Androgyne" panose="02040603050506020204" pitchFamily="18" charset="0"/>
              </a:rPr>
              <a:t>nói</a:t>
            </a:r>
            <a:r>
              <a:rPr lang="en-US" altLang="en-US" sz="2800" dirty="0">
                <a:solidFill>
                  <a:srgbClr val="FFC000"/>
                </a:solidFill>
                <a:latin typeface="UTM Androgyne" panose="02040603050506020204" pitchFamily="18" charset="0"/>
              </a:rPr>
              <a:t> </a:t>
            </a:r>
            <a:r>
              <a:rPr lang="en-US" altLang="en-US" sz="2800" dirty="0" err="1">
                <a:solidFill>
                  <a:srgbClr val="FFC000"/>
                </a:solidFill>
                <a:latin typeface="UTM Androgyne" panose="02040603050506020204" pitchFamily="18" charset="0"/>
              </a:rPr>
              <a:t>nhỏ</a:t>
            </a:r>
            <a:r>
              <a:rPr lang="en-US" altLang="en-US" sz="2800" dirty="0">
                <a:solidFill>
                  <a:srgbClr val="FFC000"/>
                </a:solidFill>
                <a:latin typeface="UTM Androgyne" panose="02040603050506020204" pitchFamily="18" charset="0"/>
              </a:rPr>
              <a:t> </a:t>
            </a:r>
            <a:r>
              <a:rPr lang="en-US" altLang="en-US" sz="2800" dirty="0" err="1">
                <a:solidFill>
                  <a:srgbClr val="FFC000"/>
                </a:solidFill>
                <a:latin typeface="UTM Androgyne" panose="02040603050506020204" pitchFamily="18" charset="0"/>
              </a:rPr>
              <a:t>hơn</a:t>
            </a:r>
            <a:r>
              <a:rPr lang="en-US" altLang="en-US" sz="2800" dirty="0">
                <a:solidFill>
                  <a:srgbClr val="FFC000"/>
                </a:solidFill>
                <a:latin typeface="UTM Androgyne" panose="02040603050506020204" pitchFamily="18" charset="0"/>
              </a:rPr>
              <a:t> </a:t>
            </a:r>
            <a:r>
              <a:rPr lang="en-US" altLang="en-US" sz="2800" dirty="0" err="1">
                <a:solidFill>
                  <a:srgbClr val="FFC000"/>
                </a:solidFill>
                <a:latin typeface="UTM Androgyne" panose="02040603050506020204" pitchFamily="18" charset="0"/>
              </a:rPr>
              <a:t>không</a:t>
            </a:r>
            <a:r>
              <a:rPr lang="en-US" altLang="en-US" sz="2800" dirty="0">
                <a:solidFill>
                  <a:srgbClr val="FFC000"/>
                </a:solidFill>
                <a:latin typeface="UTM Androgyne" panose="02040603050506020204" pitchFamily="18" charset="0"/>
              </a:rPr>
              <a:t>?</a:t>
            </a:r>
          </a:p>
        </p:txBody>
      </p:sp>
      <p:pic>
        <p:nvPicPr>
          <p:cNvPr id="1026" name="Picture 2" descr="HÃ¬nh áº£nh Phim Äáº¡o Diá»n Ráº¡p Chiáº¿u Phim Äi VÄng, Äáº¡o Diá»n, Äen, TÃ³c miá»n phÃ­  táº£i táº­p tin PNG PSDComment vÃ  Vecto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6167" b="96250" l="2250" r="98500"/>
                    </a14:imgEffect>
                  </a14:imgLayer>
                </a14:imgProps>
              </a:ext>
              <a:ext uri="{28A0092B-C50C-407E-A947-70E740481C1C}">
                <a14:useLocalDpi xmlns:a14="http://schemas.microsoft.com/office/drawing/2010/main" val="0"/>
              </a:ext>
            </a:extLst>
          </a:blip>
          <a:srcRect/>
          <a:stretch>
            <a:fillRect/>
          </a:stretch>
        </p:blipFill>
        <p:spPr bwMode="auto">
          <a:xfrm>
            <a:off x="7898744" y="2743200"/>
            <a:ext cx="4295795" cy="4295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08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1000"/>
                                        <p:tgtEl>
                                          <p:spTgt spid="30"/>
                                        </p:tgtEl>
                                      </p:cBhvr>
                                    </p:animEffect>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47" presetClass="entr" presetSubtype="0"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anim calcmode="lin" valueType="num">
                                      <p:cBhvr>
                                        <p:cTn id="17" dur="1000" fill="hold"/>
                                        <p:tgtEl>
                                          <p:spTgt spid="22"/>
                                        </p:tgtEl>
                                        <p:attrNameLst>
                                          <p:attrName>ppt_x</p:attrName>
                                        </p:attrNameLst>
                                      </p:cBhvr>
                                      <p:tavLst>
                                        <p:tav tm="0">
                                          <p:val>
                                            <p:strVal val="#ppt_x"/>
                                          </p:val>
                                        </p:tav>
                                        <p:tav tm="100000">
                                          <p:val>
                                            <p:strVal val="#ppt_x"/>
                                          </p:val>
                                        </p:tav>
                                      </p:tavLst>
                                    </p:anim>
                                    <p:anim calcmode="lin" valueType="num">
                                      <p:cBhvr>
                                        <p:cTn id="1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ox(in)">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900" decel="100000" fill="hold"/>
                                        <p:tgtEl>
                                          <p:spTgt spid="16"/>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grpSp>
        <p:nvGrpSpPr>
          <p:cNvPr id="13" name="组合 12"/>
          <p:cNvGrpSpPr/>
          <p:nvPr/>
        </p:nvGrpSpPr>
        <p:grpSpPr>
          <a:xfrm>
            <a:off x="-457200" y="-2666999"/>
            <a:ext cx="11811000" cy="9362934"/>
            <a:chOff x="872575" y="1000462"/>
            <a:chExt cx="5985425" cy="3821297"/>
          </a:xfrm>
        </p:grpSpPr>
        <p:grpSp>
          <p:nvGrpSpPr>
            <p:cNvPr id="17" name="组合 16"/>
            <p:cNvGrpSpPr/>
            <p:nvPr/>
          </p:nvGrpSpPr>
          <p:grpSpPr>
            <a:xfrm>
              <a:off x="1220964" y="2210239"/>
              <a:ext cx="5637036" cy="2611520"/>
              <a:chOff x="1828800" y="932842"/>
              <a:chExt cx="8008944" cy="3423160"/>
            </a:xfrm>
            <a:effectLst>
              <a:outerShdw blurRad="50800" dist="38100" dir="5400000" algn="t" rotWithShape="0">
                <a:prstClr val="black">
                  <a:alpha val="40000"/>
                </a:prstClr>
              </a:outerShdw>
            </a:effectLst>
          </p:grpSpPr>
          <p:sp>
            <p:nvSpPr>
              <p:cNvPr id="23" name="圆角矩形 22"/>
              <p:cNvSpPr/>
              <p:nvPr/>
            </p:nvSpPr>
            <p:spPr>
              <a:xfrm flipV="1">
                <a:off x="1828800" y="932842"/>
                <a:ext cx="8008944" cy="3423160"/>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5" name="圆角矩形 24"/>
              <p:cNvSpPr/>
              <p:nvPr/>
            </p:nvSpPr>
            <p:spPr>
              <a:xfrm flipV="1">
                <a:off x="1930550" y="1007532"/>
                <a:ext cx="7814501" cy="3320734"/>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2" name="图片 21">
              <a:extLst>
                <a:ext uri="{FF2B5EF4-FFF2-40B4-BE49-F238E27FC236}">
                  <a16:creationId xmlns:a16="http://schemas.microsoft.com/office/drawing/2014/main" id="{7A2060F1-955B-4EA4-BDE4-2B419FD19A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8355" y="1935521"/>
            <a:ext cx="2453645" cy="4736602"/>
          </a:xfrm>
          <a:prstGeom prst="rect">
            <a:avLst/>
          </a:prstGeom>
        </p:spPr>
      </p:pic>
      <p:sp>
        <p:nvSpPr>
          <p:cNvPr id="27" name="Text Box 4"/>
          <p:cNvSpPr txBox="1">
            <a:spLocks noChangeArrowheads="1"/>
          </p:cNvSpPr>
          <p:nvPr/>
        </p:nvSpPr>
        <p:spPr bwMode="auto">
          <a:xfrm>
            <a:off x="2133600" y="2224087"/>
            <a:ext cx="640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endParaRPr lang="en-US" altLang="en-US" sz="2800">
              <a:latin typeface="UTM Azuki" panose="02040603050506020204" pitchFamily="18" charset="0"/>
            </a:endParaRPr>
          </a:p>
        </p:txBody>
      </p:sp>
      <p:graphicFrame>
        <p:nvGraphicFramePr>
          <p:cNvPr id="28" name="Group 25"/>
          <p:cNvGraphicFramePr>
            <a:graphicFrameLocks noGrp="1"/>
          </p:cNvGraphicFramePr>
          <p:nvPr>
            <p:extLst>
              <p:ext uri="{D42A27DB-BD31-4B8C-83A1-F6EECF244321}">
                <p14:modId xmlns:p14="http://schemas.microsoft.com/office/powerpoint/2010/main" val="604803242"/>
              </p:ext>
            </p:extLst>
          </p:nvPr>
        </p:nvGraphicFramePr>
        <p:xfrm>
          <a:off x="914400" y="1143000"/>
          <a:ext cx="9144000" cy="4043997"/>
        </p:xfrm>
        <a:graphic>
          <a:graphicData uri="http://schemas.openxmlformats.org/drawingml/2006/table">
            <a:tbl>
              <a:tblPr/>
              <a:tblGrid>
                <a:gridCol w="4251325">
                  <a:extLst>
                    <a:ext uri="{9D8B030D-6E8A-4147-A177-3AD203B41FA5}">
                      <a16:colId xmlns:a16="http://schemas.microsoft.com/office/drawing/2014/main" val="20000"/>
                    </a:ext>
                  </a:extLst>
                </a:gridCol>
                <a:gridCol w="4892675">
                  <a:extLst>
                    <a:ext uri="{9D8B030D-6E8A-4147-A177-3AD203B41FA5}">
                      <a16:colId xmlns:a16="http://schemas.microsoft.com/office/drawing/2014/main" val="20001"/>
                    </a:ext>
                  </a:extLst>
                </a:gridCol>
              </a:tblGrid>
              <a:tr h="518144">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3200" b="1" i="0" u="none" strike="noStrike" cap="none" normalizeH="0" baseline="0" dirty="0">
                          <a:ln>
                            <a:noFill/>
                          </a:ln>
                          <a:solidFill>
                            <a:srgbClr val="12735D"/>
                          </a:solidFill>
                          <a:effectLst/>
                          <a:latin typeface="UTM Azuki" panose="02040603050506020204" pitchFamily="18" charset="0"/>
                        </a:rPr>
                        <a:t>Câu hỏi</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3200" b="1" i="0" u="none" strike="noStrike" cap="none" normalizeH="0" baseline="0" dirty="0">
                          <a:ln>
                            <a:noFill/>
                          </a:ln>
                          <a:solidFill>
                            <a:srgbClr val="12735D"/>
                          </a:solidFill>
                          <a:effectLst/>
                          <a:latin typeface="UTM Azuki" panose="02040603050506020204" pitchFamily="18" charset="0"/>
                        </a:rPr>
                        <a:t>Mục đích, ý nghĩa</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64893">
                <a:tc>
                  <a:txBody>
                    <a:bodyPr/>
                    <a:lstStyle/>
                    <a:p>
                      <a:pPr marL="0" marR="0" lvl="0" indent="0" algn="l" defTabSz="914400" rtl="0" eaLnBrk="1" fontAlgn="base" latinLnBrk="0" hangingPunct="1">
                        <a:lnSpc>
                          <a:spcPct val="100000"/>
                        </a:lnSpc>
                        <a:spcBef>
                          <a:spcPct val="20000"/>
                        </a:spcBef>
                        <a:spcAft>
                          <a:spcPct val="0"/>
                        </a:spcAft>
                        <a:buClrTx/>
                        <a:buSzTx/>
                        <a:buFontTx/>
                        <a:buChar char="-"/>
                      </a:pPr>
                      <a:r>
                        <a:rPr kumimoji="0" lang="en-US" sz="2800" b="0" i="0" u="none" strike="noStrike" cap="none" normalizeH="0" baseline="0" dirty="0">
                          <a:ln>
                            <a:noFill/>
                          </a:ln>
                          <a:solidFill>
                            <a:schemeClr val="tx1"/>
                          </a:solidFill>
                          <a:effectLst/>
                          <a:latin typeface="UTM Azuki" panose="02040603050506020204" pitchFamily="18" charset="0"/>
                        </a:rPr>
                        <a:t> Sao </a:t>
                      </a:r>
                      <a:r>
                        <a:rPr kumimoji="0" lang="en-US" sz="2800" b="0" i="0" u="none" strike="noStrike" cap="none" normalizeH="0" baseline="0" dirty="0" err="1">
                          <a:ln>
                            <a:noFill/>
                          </a:ln>
                          <a:solidFill>
                            <a:schemeClr val="tx1"/>
                          </a:solidFill>
                          <a:effectLst/>
                          <a:latin typeface="UTM Azuki" panose="02040603050506020204" pitchFamily="18" charset="0"/>
                        </a:rPr>
                        <a:t>chú</a:t>
                      </a:r>
                      <a:r>
                        <a:rPr kumimoji="0" lang="en-US" sz="2800" b="0" i="0" u="none" strike="noStrike" cap="none" normalizeH="0" baseline="0" dirty="0">
                          <a:ln>
                            <a:noFill/>
                          </a:ln>
                          <a:solidFill>
                            <a:schemeClr val="tx1"/>
                          </a:solidFill>
                          <a:effectLst/>
                          <a:latin typeface="UTM Azuki" panose="02040603050506020204" pitchFamily="18" charset="0"/>
                        </a:rPr>
                        <a:t> </a:t>
                      </a:r>
                      <a:r>
                        <a:rPr kumimoji="0" lang="en-US" sz="2800" b="0" i="0" u="none" strike="noStrike" cap="none" normalizeH="0" baseline="0" dirty="0" err="1">
                          <a:ln>
                            <a:noFill/>
                          </a:ln>
                          <a:solidFill>
                            <a:schemeClr val="tx1"/>
                          </a:solidFill>
                          <a:effectLst/>
                          <a:latin typeface="UTM Azuki" panose="02040603050506020204" pitchFamily="18" charset="0"/>
                        </a:rPr>
                        <a:t>mày</a:t>
                      </a:r>
                      <a:r>
                        <a:rPr kumimoji="0" lang="en-US" sz="2800" b="0" i="0" u="none" strike="noStrike" cap="none" normalizeH="0" baseline="0" dirty="0">
                          <a:ln>
                            <a:noFill/>
                          </a:ln>
                          <a:solidFill>
                            <a:schemeClr val="tx1"/>
                          </a:solidFill>
                          <a:effectLst/>
                          <a:latin typeface="UTM Azuki" panose="02040603050506020204" pitchFamily="18" charset="0"/>
                        </a:rPr>
                        <a:t> </a:t>
                      </a:r>
                      <a:r>
                        <a:rPr kumimoji="0" lang="en-US" sz="2800" b="0" i="0" u="none" strike="noStrike" cap="none" normalizeH="0" baseline="0" dirty="0" err="1">
                          <a:ln>
                            <a:noFill/>
                          </a:ln>
                          <a:solidFill>
                            <a:schemeClr val="tx1"/>
                          </a:solidFill>
                          <a:effectLst/>
                          <a:latin typeface="UTM Azuki" panose="02040603050506020204" pitchFamily="18" charset="0"/>
                        </a:rPr>
                        <a:t>nhát</a:t>
                      </a:r>
                      <a:r>
                        <a:rPr kumimoji="0" lang="en-US" sz="2800" b="0" i="0" u="none" strike="noStrike" cap="none" normalizeH="0" baseline="0" dirty="0">
                          <a:ln>
                            <a:noFill/>
                          </a:ln>
                          <a:solidFill>
                            <a:schemeClr val="tx1"/>
                          </a:solidFill>
                          <a:effectLst/>
                          <a:latin typeface="UTM Azuki" panose="02040603050506020204" pitchFamily="18" charset="0"/>
                        </a:rPr>
                        <a:t> </a:t>
                      </a:r>
                      <a:r>
                        <a:rPr kumimoji="0" lang="en-US" sz="2800" b="0" i="0" u="none" strike="noStrike" cap="none" normalizeH="0" baseline="0" dirty="0" err="1">
                          <a:ln>
                            <a:noFill/>
                          </a:ln>
                          <a:solidFill>
                            <a:schemeClr val="tx1"/>
                          </a:solidFill>
                          <a:effectLst/>
                          <a:latin typeface="UTM Azuki" panose="02040603050506020204" pitchFamily="18" charset="0"/>
                        </a:rPr>
                        <a:t>thế</a:t>
                      </a:r>
                      <a:r>
                        <a:rPr kumimoji="0" lang="en-US" sz="2800" b="0" i="0" u="none" strike="noStrike" cap="none" normalizeH="0" baseline="0" dirty="0">
                          <a:ln>
                            <a:noFill/>
                          </a:ln>
                          <a:solidFill>
                            <a:schemeClr val="tx1"/>
                          </a:solidFill>
                          <a:effectLst/>
                          <a:latin typeface="UTM Azuki" panose="02040603050506020204" pitchFamily="18" charset="0"/>
                        </a:rPr>
                        <a:t>?</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pPr>
                      <a:endParaRPr kumimoji="0" lang="en-US" sz="2800" b="0" i="0" u="none" strike="noStrike" cap="none" normalizeH="0" baseline="0" dirty="0">
                        <a:ln>
                          <a:noFill/>
                        </a:ln>
                        <a:solidFill>
                          <a:schemeClr val="tx1"/>
                        </a:solidFill>
                        <a:effectLst/>
                        <a:latin typeface="Arial" panose="020B0604020202020204" pitchFamily="34" charset="0"/>
                      </a:endParaRP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9" name="Text Box 26"/>
          <p:cNvSpPr txBox="1">
            <a:spLocks noChangeArrowheads="1"/>
          </p:cNvSpPr>
          <p:nvPr/>
        </p:nvSpPr>
        <p:spPr bwMode="auto">
          <a:xfrm>
            <a:off x="5181600" y="1614487"/>
            <a:ext cx="4648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2800">
                <a:latin typeface="UTM Azuki" panose="02040603050506020204" pitchFamily="18" charset="0"/>
              </a:rPr>
              <a:t>- Ông Hòn Rấm chê chú bé Đất nhát.</a:t>
            </a:r>
          </a:p>
        </p:txBody>
      </p:sp>
      <p:sp>
        <p:nvSpPr>
          <p:cNvPr id="30" name="Text Box 27"/>
          <p:cNvSpPr txBox="1">
            <a:spLocks noChangeArrowheads="1"/>
          </p:cNvSpPr>
          <p:nvPr/>
        </p:nvSpPr>
        <p:spPr bwMode="auto">
          <a:xfrm>
            <a:off x="7467600" y="1614426"/>
            <a:ext cx="838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2800" dirty="0" err="1">
                <a:solidFill>
                  <a:srgbClr val="FF0000"/>
                </a:solidFill>
                <a:latin typeface="UTM Azuki" panose="02040603050506020204" pitchFamily="18" charset="0"/>
              </a:rPr>
              <a:t>chê</a:t>
            </a:r>
            <a:endParaRPr lang="en-US" altLang="en-US" sz="2800" dirty="0">
              <a:solidFill>
                <a:srgbClr val="FF0000"/>
              </a:solidFill>
              <a:latin typeface="UTM Azuki" panose="02040603050506020204" pitchFamily="18" charset="0"/>
            </a:endParaRPr>
          </a:p>
        </p:txBody>
      </p:sp>
      <p:sp>
        <p:nvSpPr>
          <p:cNvPr id="31" name="Text Box 29"/>
          <p:cNvSpPr txBox="1">
            <a:spLocks noChangeArrowheads="1"/>
          </p:cNvSpPr>
          <p:nvPr/>
        </p:nvSpPr>
        <p:spPr bwMode="auto">
          <a:xfrm>
            <a:off x="914400" y="2376487"/>
            <a:ext cx="1981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2800">
                <a:latin typeface="UTM Azuki" panose="02040603050506020204" pitchFamily="18" charset="0"/>
              </a:rPr>
              <a:t>- Chứ sao?</a:t>
            </a:r>
          </a:p>
        </p:txBody>
      </p:sp>
      <p:sp>
        <p:nvSpPr>
          <p:cNvPr id="32" name="Text Box 30"/>
          <p:cNvSpPr txBox="1">
            <a:spLocks noChangeArrowheads="1"/>
          </p:cNvSpPr>
          <p:nvPr/>
        </p:nvSpPr>
        <p:spPr bwMode="auto">
          <a:xfrm>
            <a:off x="5257800" y="2376487"/>
            <a:ext cx="4572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2800" dirty="0">
                <a:latin typeface="UTM Azuki" panose="02040603050506020204" pitchFamily="18" charset="0"/>
              </a:rPr>
              <a:t>- </a:t>
            </a:r>
            <a:r>
              <a:rPr lang="en-US" altLang="en-US" sz="2800" dirty="0" err="1">
                <a:latin typeface="UTM Azuki" panose="02040603050506020204" pitchFamily="18" charset="0"/>
              </a:rPr>
              <a:t>Ông</a:t>
            </a:r>
            <a:r>
              <a:rPr lang="en-US" altLang="en-US" sz="2800" dirty="0">
                <a:latin typeface="UTM Azuki" panose="02040603050506020204" pitchFamily="18" charset="0"/>
              </a:rPr>
              <a:t> </a:t>
            </a:r>
            <a:r>
              <a:rPr lang="en-US" altLang="en-US" sz="2800" dirty="0" err="1">
                <a:latin typeface="UTM Azuki" panose="02040603050506020204" pitchFamily="18" charset="0"/>
              </a:rPr>
              <a:t>Hòn</a:t>
            </a:r>
            <a:r>
              <a:rPr lang="en-US" altLang="en-US" sz="2800" dirty="0">
                <a:latin typeface="UTM Azuki" panose="02040603050506020204" pitchFamily="18" charset="0"/>
              </a:rPr>
              <a:t> </a:t>
            </a:r>
            <a:r>
              <a:rPr lang="en-US" altLang="en-US" sz="2800" dirty="0" err="1">
                <a:latin typeface="UTM Azuki" panose="02040603050506020204" pitchFamily="18" charset="0"/>
              </a:rPr>
              <a:t>Rấm</a:t>
            </a:r>
            <a:r>
              <a:rPr lang="en-US" altLang="en-US" sz="2800" dirty="0">
                <a:latin typeface="UTM Azuki" panose="02040603050506020204" pitchFamily="18" charset="0"/>
              </a:rPr>
              <a:t> </a:t>
            </a:r>
            <a:r>
              <a:rPr lang="en-US" altLang="en-US" sz="2800" dirty="0" err="1">
                <a:latin typeface="UTM Azuki" panose="02040603050506020204" pitchFamily="18" charset="0"/>
              </a:rPr>
              <a:t>khẳng</a:t>
            </a:r>
            <a:r>
              <a:rPr lang="en-US" altLang="en-US" sz="2800" dirty="0">
                <a:latin typeface="UTM Azuki" panose="02040603050506020204" pitchFamily="18" charset="0"/>
              </a:rPr>
              <a:t> </a:t>
            </a:r>
            <a:r>
              <a:rPr lang="en-US" altLang="en-US" sz="2800" dirty="0" err="1">
                <a:latin typeface="UTM Azuki" panose="02040603050506020204" pitchFamily="18" charset="0"/>
              </a:rPr>
              <a:t>định</a:t>
            </a:r>
            <a:r>
              <a:rPr lang="en-US" altLang="en-US" sz="2800" dirty="0">
                <a:latin typeface="UTM Azuki" panose="02040603050506020204" pitchFamily="18" charset="0"/>
              </a:rPr>
              <a:t> </a:t>
            </a:r>
            <a:r>
              <a:rPr lang="en-US" altLang="en-US" sz="2800" dirty="0" err="1">
                <a:latin typeface="UTM Azuki" panose="02040603050506020204" pitchFamily="18" charset="0"/>
              </a:rPr>
              <a:t>đất</a:t>
            </a:r>
            <a:r>
              <a:rPr lang="en-US" altLang="en-US" sz="2800" dirty="0">
                <a:latin typeface="UTM Azuki" panose="02040603050506020204" pitchFamily="18" charset="0"/>
              </a:rPr>
              <a:t> </a:t>
            </a:r>
            <a:r>
              <a:rPr lang="en-US" altLang="en-US" sz="2800" dirty="0" err="1">
                <a:latin typeface="UTM Azuki" panose="02040603050506020204" pitchFamily="18" charset="0"/>
              </a:rPr>
              <a:t>có</a:t>
            </a:r>
            <a:r>
              <a:rPr lang="en-US" altLang="en-US" sz="2800" dirty="0">
                <a:latin typeface="UTM Azuki" panose="02040603050506020204" pitchFamily="18" charset="0"/>
              </a:rPr>
              <a:t> </a:t>
            </a:r>
            <a:r>
              <a:rPr lang="en-US" altLang="en-US" sz="2800" dirty="0" err="1">
                <a:latin typeface="UTM Azuki" panose="02040603050506020204" pitchFamily="18" charset="0"/>
              </a:rPr>
              <a:t>thể</a:t>
            </a:r>
            <a:r>
              <a:rPr lang="en-US" altLang="en-US" sz="2800" dirty="0">
                <a:latin typeface="UTM Azuki" panose="02040603050506020204" pitchFamily="18" charset="0"/>
              </a:rPr>
              <a:t> </a:t>
            </a:r>
            <a:r>
              <a:rPr lang="en-US" altLang="en-US" sz="2800" dirty="0" err="1">
                <a:latin typeface="UTM Azuki" panose="02040603050506020204" pitchFamily="18" charset="0"/>
              </a:rPr>
              <a:t>nung</a:t>
            </a:r>
            <a:r>
              <a:rPr lang="en-US" altLang="en-US" sz="2800" dirty="0">
                <a:latin typeface="UTM Azuki" panose="02040603050506020204" pitchFamily="18" charset="0"/>
              </a:rPr>
              <a:t> </a:t>
            </a:r>
            <a:r>
              <a:rPr lang="en-US" altLang="en-US" sz="2800" dirty="0" err="1">
                <a:latin typeface="UTM Azuki" panose="02040603050506020204" pitchFamily="18" charset="0"/>
              </a:rPr>
              <a:t>trong</a:t>
            </a:r>
            <a:r>
              <a:rPr lang="en-US" altLang="en-US" sz="2800" dirty="0">
                <a:latin typeface="UTM Azuki" panose="02040603050506020204" pitchFamily="18" charset="0"/>
              </a:rPr>
              <a:t> </a:t>
            </a:r>
            <a:r>
              <a:rPr lang="en-US" altLang="en-US" sz="2800" dirty="0" err="1">
                <a:latin typeface="UTM Azuki" panose="02040603050506020204" pitchFamily="18" charset="0"/>
              </a:rPr>
              <a:t>lửa</a:t>
            </a:r>
            <a:r>
              <a:rPr lang="en-US" altLang="en-US" sz="2800" dirty="0">
                <a:latin typeface="UTM Azuki" panose="02040603050506020204" pitchFamily="18" charset="0"/>
              </a:rPr>
              <a:t>.</a:t>
            </a:r>
          </a:p>
        </p:txBody>
      </p:sp>
      <p:sp>
        <p:nvSpPr>
          <p:cNvPr id="33" name="Text Box 33"/>
          <p:cNvSpPr txBox="1">
            <a:spLocks noChangeArrowheads="1"/>
          </p:cNvSpPr>
          <p:nvPr/>
        </p:nvSpPr>
        <p:spPr bwMode="auto">
          <a:xfrm>
            <a:off x="7543800" y="2383535"/>
            <a:ext cx="2209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2800" dirty="0" err="1">
                <a:solidFill>
                  <a:srgbClr val="FF0000"/>
                </a:solidFill>
                <a:latin typeface="UTM Azuki" panose="02040603050506020204" pitchFamily="18" charset="0"/>
              </a:rPr>
              <a:t>khẳng</a:t>
            </a:r>
            <a:r>
              <a:rPr lang="en-US" altLang="en-US" sz="2800" dirty="0">
                <a:solidFill>
                  <a:srgbClr val="FF0000"/>
                </a:solidFill>
                <a:latin typeface="UTM Azuki" panose="02040603050506020204" pitchFamily="18" charset="0"/>
              </a:rPr>
              <a:t> </a:t>
            </a:r>
            <a:r>
              <a:rPr lang="en-US" altLang="en-US" sz="2800" dirty="0" err="1">
                <a:solidFill>
                  <a:srgbClr val="FF0000"/>
                </a:solidFill>
                <a:latin typeface="UTM Azuki" panose="02040603050506020204" pitchFamily="18" charset="0"/>
              </a:rPr>
              <a:t>định</a:t>
            </a:r>
            <a:endParaRPr lang="en-US" altLang="en-US" sz="2800" dirty="0">
              <a:solidFill>
                <a:srgbClr val="FF0000"/>
              </a:solidFill>
              <a:latin typeface="UTM Azuki" panose="02040603050506020204" pitchFamily="18" charset="0"/>
            </a:endParaRPr>
          </a:p>
        </p:txBody>
      </p:sp>
      <p:sp>
        <p:nvSpPr>
          <p:cNvPr id="34" name="Text Box 3"/>
          <p:cNvSpPr txBox="1">
            <a:spLocks noChangeArrowheads="1"/>
          </p:cNvSpPr>
          <p:nvPr/>
        </p:nvSpPr>
        <p:spPr bwMode="auto">
          <a:xfrm>
            <a:off x="2057400" y="1157287"/>
            <a:ext cx="640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endParaRPr lang="en-US" altLang="en-US" sz="2800" dirty="0">
              <a:latin typeface="UTM Azuki" panose="02040603050506020204" pitchFamily="18" charset="0"/>
            </a:endParaRPr>
          </a:p>
        </p:txBody>
      </p:sp>
      <p:sp>
        <p:nvSpPr>
          <p:cNvPr id="35" name="Cloud"/>
          <p:cNvSpPr>
            <a:spLocks noChangeAspect="1" noEditPoints="1" noChangeArrowheads="1"/>
          </p:cNvSpPr>
          <p:nvPr/>
        </p:nvSpPr>
        <p:spPr bwMode="auto">
          <a:xfrm>
            <a:off x="838200" y="4967287"/>
            <a:ext cx="6553200" cy="1695866"/>
          </a:xfrm>
          <a:custGeom>
            <a:avLst/>
            <a:gdLst>
              <a:gd name="T0" fmla="*/ 2147483647 w 21600"/>
              <a:gd name="T1" fmla="*/ 2147483647 h 21600"/>
              <a:gd name="T2" fmla="*/ 0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47483647 w 21600"/>
              <a:gd name="T19" fmla="*/ 2147483647 h 21600"/>
              <a:gd name="T20" fmla="*/ 2147483647 w 21600"/>
              <a:gd name="T21" fmla="*/ 2147483647 h 21600"/>
              <a:gd name="T22" fmla="*/ 2147483647 w 21600"/>
              <a:gd name="T23" fmla="*/ 2147483647 h 21600"/>
              <a:gd name="T24" fmla="*/ 2147483647 w 21600"/>
              <a:gd name="T25" fmla="*/ 2147483647 h 21600"/>
              <a:gd name="T26" fmla="*/ 2147483647 w 21600"/>
              <a:gd name="T27" fmla="*/ 2147483647 h 21600"/>
              <a:gd name="T28" fmla="*/ 2147483647 w 21600"/>
              <a:gd name="T29" fmla="*/ 2147483647 h 21600"/>
              <a:gd name="T30" fmla="*/ 2147483647 w 21600"/>
              <a:gd name="T31" fmla="*/ 2147483647 h 21600"/>
              <a:gd name="T32" fmla="*/ 2147483647 w 21600"/>
              <a:gd name="T33" fmla="*/ 2147483647 h 21600"/>
              <a:gd name="T34" fmla="*/ 2147483647 w 21600"/>
              <a:gd name="T35" fmla="*/ 2147483647 h 21600"/>
              <a:gd name="T36" fmla="*/ 2147483647 w 21600"/>
              <a:gd name="T37" fmla="*/ 2147483647 h 21600"/>
              <a:gd name="T38" fmla="*/ 2147483647 w 21600"/>
              <a:gd name="T39" fmla="*/ 2147483647 h 21600"/>
              <a:gd name="T40" fmla="*/ 2147483647 w 21600"/>
              <a:gd name="T41" fmla="*/ 2147483647 h 21600"/>
              <a:gd name="T42" fmla="*/ 2147483647 w 21600"/>
              <a:gd name="T43" fmla="*/ 2147483647 h 21600"/>
              <a:gd name="T44" fmla="*/ 2147483647 w 21600"/>
              <a:gd name="T45" fmla="*/ 2147483647 h 21600"/>
              <a:gd name="T46" fmla="*/ 2147483647 w 21600"/>
              <a:gd name="T47" fmla="*/ 0 h 21600"/>
              <a:gd name="T48" fmla="*/ 2147483647 w 21600"/>
              <a:gd name="T49" fmla="*/ 2147483647 h 21600"/>
              <a:gd name="T50" fmla="*/ 2147483647 w 21600"/>
              <a:gd name="T51" fmla="*/ 2147483647 h 21600"/>
              <a:gd name="T52" fmla="*/ 2147483647 w 21600"/>
              <a:gd name="T53" fmla="*/ 0 h 21600"/>
              <a:gd name="T54" fmla="*/ 2147483647 w 21600"/>
              <a:gd name="T55" fmla="*/ 2147483647 h 21600"/>
              <a:gd name="T56" fmla="*/ 2147483647 w 21600"/>
              <a:gd name="T57" fmla="*/ 2147483647 h 21600"/>
              <a:gd name="T58" fmla="*/ 2147483647 w 21600"/>
              <a:gd name="T59" fmla="*/ 2147483647 h 21600"/>
              <a:gd name="T60" fmla="*/ 2147483647 w 21600"/>
              <a:gd name="T61" fmla="*/ 2147483647 h 21600"/>
              <a:gd name="T62" fmla="*/ 2147483647 w 21600"/>
              <a:gd name="T63" fmla="*/ 2147483647 h 21600"/>
              <a:gd name="T64" fmla="*/ 2147483647 w 21600"/>
              <a:gd name="T65" fmla="*/ 2147483647 h 21600"/>
              <a:gd name="T66" fmla="*/ 2147483647 w 21600"/>
              <a:gd name="T67" fmla="*/ 2147483647 h 21600"/>
              <a:gd name="T68" fmla="*/ 2147483647 w 21600"/>
              <a:gd name="T69" fmla="*/ 2147483647 h 21600"/>
              <a:gd name="T70" fmla="*/ 2147483647 w 21600"/>
              <a:gd name="T71" fmla="*/ 2147483647 h 21600"/>
              <a:gd name="T72" fmla="*/ 2147483647 w 21600"/>
              <a:gd name="T73" fmla="*/ 2147483647 h 21600"/>
              <a:gd name="T74" fmla="*/ 2147483647 w 21600"/>
              <a:gd name="T75" fmla="*/ 2147483647 h 21600"/>
              <a:gd name="T76" fmla="*/ 2147483647 w 21600"/>
              <a:gd name="T77" fmla="*/ 2147483647 h 21600"/>
              <a:gd name="T78" fmla="*/ 2147483647 w 21600"/>
              <a:gd name="T79" fmla="*/ 2147483647 h 21600"/>
              <a:gd name="T80" fmla="*/ 2147483647 w 21600"/>
              <a:gd name="T81" fmla="*/ 2147483647 h 21600"/>
              <a:gd name="T82" fmla="*/ 2147483647 w 21600"/>
              <a:gd name="T83" fmla="*/ 2147483647 h 21600"/>
              <a:gd name="T84" fmla="*/ 2147483647 w 21600"/>
              <a:gd name="T85" fmla="*/ 2147483647 h 21600"/>
              <a:gd name="T86" fmla="*/ 2147483647 w 21600"/>
              <a:gd name="T87" fmla="*/ 2147483647 h 21600"/>
              <a:gd name="T88" fmla="*/ 2147483647 w 21600"/>
              <a:gd name="T89" fmla="*/ 2147483647 h 21600"/>
              <a:gd name="T90" fmla="*/ 2147483647 w 21600"/>
              <a:gd name="T91" fmla="*/ 2147483647 h 21600"/>
              <a:gd name="T92" fmla="*/ 2147483647 w 21600"/>
              <a:gd name="T93" fmla="*/ 2147483647 h 21600"/>
              <a:gd name="T94" fmla="*/ 2147483647 w 21600"/>
              <a:gd name="T95" fmla="*/ 2147483647 h 21600"/>
              <a:gd name="T96" fmla="*/ 2147483647 w 21600"/>
              <a:gd name="T97" fmla="*/ 2147483647 h 21600"/>
              <a:gd name="T98" fmla="*/ 2147483647 w 21600"/>
              <a:gd name="T99" fmla="*/ 2147483647 h 21600"/>
              <a:gd name="T100" fmla="*/ 2147483647 w 21600"/>
              <a:gd name="T101" fmla="*/ 2147483647 h 21600"/>
              <a:gd name="T102" fmla="*/ 2147483647 w 21600"/>
              <a:gd name="T103" fmla="*/ 2147483647 h 21600"/>
              <a:gd name="T104" fmla="*/ 2147483647 w 21600"/>
              <a:gd name="T105" fmla="*/ 2147483647 h 21600"/>
              <a:gd name="T106" fmla="*/ 2147483647 w 21600"/>
              <a:gd name="T107" fmla="*/ 2147483647 h 21600"/>
              <a:gd name="T108" fmla="*/ 2147483647 w 21600"/>
              <a:gd name="T109" fmla="*/ 2147483647 h 21600"/>
              <a:gd name="T110" fmla="*/ 2147483647 w 21600"/>
              <a:gd name="T111" fmla="*/ 2147483647 h 21600"/>
              <a:gd name="T112" fmla="*/ 2147483647 w 21600"/>
              <a:gd name="T113" fmla="*/ 2147483647 h 21600"/>
              <a:gd name="T114" fmla="*/ 2147483647 w 21600"/>
              <a:gd name="T115" fmla="*/ 2147483647 h 21600"/>
              <a:gd name="T116" fmla="*/ 2147483647 w 21600"/>
              <a:gd name="T117" fmla="*/ 2147483647 h 21600"/>
              <a:gd name="T118" fmla="*/ 2147483647 w 21600"/>
              <a:gd name="T119" fmla="*/ 2147483647 h 21600"/>
              <a:gd name="T120" fmla="*/ 2147483647 w 21600"/>
              <a:gd name="T121" fmla="*/ 2147483647 h 216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600" h="21600">
                <a:moveTo>
                  <a:pt x="1949" y="7180"/>
                </a:moveTo>
                <a:cubicBezTo>
                  <a:pt x="841" y="7336"/>
                  <a:pt x="0" y="8613"/>
                  <a:pt x="0" y="10137"/>
                </a:cubicBezTo>
                <a:cubicBezTo>
                  <a:pt x="0" y="11192"/>
                  <a:pt x="409" y="12169"/>
                  <a:pt x="1074" y="12702"/>
                </a:cubicBezTo>
                <a:lnTo>
                  <a:pt x="1063" y="12668"/>
                </a:lnTo>
                <a:cubicBezTo>
                  <a:pt x="685" y="13217"/>
                  <a:pt x="475" y="13940"/>
                  <a:pt x="475" y="14690"/>
                </a:cubicBezTo>
                <a:cubicBezTo>
                  <a:pt x="475" y="16325"/>
                  <a:pt x="1451" y="17650"/>
                  <a:pt x="2655" y="17650"/>
                </a:cubicBezTo>
                <a:cubicBezTo>
                  <a:pt x="2739" y="17649"/>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lnTo>
                  <a:pt x="1949" y="7180"/>
                </a:lnTo>
                <a:close/>
              </a:path>
              <a:path w="21600" h="21600" fill="none">
                <a:moveTo>
                  <a:pt x="1074" y="12702"/>
                </a:moveTo>
                <a:cubicBezTo>
                  <a:pt x="1407" y="12969"/>
                  <a:pt x="1786" y="13109"/>
                  <a:pt x="2172" y="13109"/>
                </a:cubicBezTo>
                <a:cubicBezTo>
                  <a:pt x="2228" y="13109"/>
                  <a:pt x="2285" y="13107"/>
                  <a:pt x="2341" y="13101"/>
                </a:cubicBezTo>
              </a:path>
              <a:path w="21600" h="21600" fill="none">
                <a:moveTo>
                  <a:pt x="2909" y="17629"/>
                </a:moveTo>
                <a:cubicBezTo>
                  <a:pt x="3099" y="17599"/>
                  <a:pt x="3285" y="17535"/>
                  <a:pt x="3463" y="17439"/>
                </a:cubicBezTo>
              </a:path>
              <a:path w="21600" h="21600" fill="none">
                <a:moveTo>
                  <a:pt x="7895" y="18680"/>
                </a:moveTo>
                <a:cubicBezTo>
                  <a:pt x="7983" y="18985"/>
                  <a:pt x="8095" y="19277"/>
                  <a:pt x="8229" y="19550"/>
                </a:cubicBezTo>
              </a:path>
              <a:path w="21600" h="21600" fill="none">
                <a:moveTo>
                  <a:pt x="14267" y="18324"/>
                </a:moveTo>
                <a:cubicBezTo>
                  <a:pt x="14336" y="18013"/>
                  <a:pt x="14380" y="17693"/>
                  <a:pt x="14400" y="17370"/>
                </a:cubicBezTo>
              </a:path>
              <a:path w="21600" h="21600" fill="none">
                <a:moveTo>
                  <a:pt x="18694" y="15045"/>
                </a:moveTo>
                <a:cubicBezTo>
                  <a:pt x="18694" y="15034"/>
                  <a:pt x="18695" y="15024"/>
                  <a:pt x="18695" y="15013"/>
                </a:cubicBezTo>
                <a:cubicBezTo>
                  <a:pt x="18695" y="13508"/>
                  <a:pt x="18063" y="12136"/>
                  <a:pt x="17069" y="11477"/>
                </a:cubicBezTo>
              </a:path>
              <a:path w="21600" h="21600" fill="none">
                <a:moveTo>
                  <a:pt x="20165" y="8999"/>
                </a:moveTo>
                <a:cubicBezTo>
                  <a:pt x="20479" y="8635"/>
                  <a:pt x="20726" y="8177"/>
                  <a:pt x="20889" y="7661"/>
                </a:cubicBezTo>
              </a:path>
              <a:path w="21600" h="21600" fill="none">
                <a:moveTo>
                  <a:pt x="19186" y="3344"/>
                </a:moveTo>
                <a:cubicBezTo>
                  <a:pt x="19186" y="3328"/>
                  <a:pt x="19187" y="3313"/>
                  <a:pt x="19187" y="3297"/>
                </a:cubicBezTo>
                <a:cubicBezTo>
                  <a:pt x="19187" y="3101"/>
                  <a:pt x="19174" y="2905"/>
                  <a:pt x="19148" y="2712"/>
                </a:cubicBezTo>
              </a:path>
              <a:path w="21600" h="21600" fill="none">
                <a:moveTo>
                  <a:pt x="14905" y="1165"/>
                </a:moveTo>
                <a:cubicBezTo>
                  <a:pt x="14754" y="1408"/>
                  <a:pt x="14629" y="1679"/>
                  <a:pt x="14535" y="1971"/>
                </a:cubicBezTo>
              </a:path>
              <a:path w="21600" h="21600" fill="none">
                <a:moveTo>
                  <a:pt x="11221" y="1645"/>
                </a:moveTo>
                <a:cubicBezTo>
                  <a:pt x="11140" y="1866"/>
                  <a:pt x="11080" y="2099"/>
                  <a:pt x="11041" y="2340"/>
                </a:cubicBezTo>
              </a:path>
              <a:path w="21600" h="21600" fill="none">
                <a:moveTo>
                  <a:pt x="7645" y="3276"/>
                </a:moveTo>
                <a:cubicBezTo>
                  <a:pt x="7449" y="3016"/>
                  <a:pt x="7231" y="2790"/>
                  <a:pt x="6995" y="2602"/>
                </a:cubicBezTo>
              </a:path>
              <a:path w="21600" h="21600" fill="none">
                <a:moveTo>
                  <a:pt x="1942" y="7186"/>
                </a:moveTo>
                <a:cubicBezTo>
                  <a:pt x="1966" y="7426"/>
                  <a:pt x="2004" y="7663"/>
                  <a:pt x="2056" y="7895"/>
                </a:cubicBezTo>
              </a:path>
            </a:pathLst>
          </a:custGeom>
          <a:solidFill>
            <a:srgbClr val="FFFF00"/>
          </a:solidFill>
          <a:ln w="9525">
            <a:noFill/>
            <a:miter lim="800000"/>
            <a:headEnd/>
            <a:tailEnd/>
          </a:ln>
          <a:effectLst>
            <a:outerShdw dist="107763" dir="2700000" algn="ctr" rotWithShape="0">
              <a:srgbClr val="808080"/>
            </a:outerShdw>
          </a:effectLst>
        </p:spPr>
        <p:txBody>
          <a:bodyPr/>
          <a:lstStyle/>
          <a:p>
            <a:endParaRPr lang="en-US" sz="2800">
              <a:latin typeface="UTM Azuki" panose="02040603050506020204" pitchFamily="18" charset="0"/>
            </a:endParaRPr>
          </a:p>
        </p:txBody>
      </p:sp>
      <p:sp>
        <p:nvSpPr>
          <p:cNvPr id="38" name="Rectangle 4"/>
          <p:cNvSpPr>
            <a:spLocks noChangeArrowheads="1"/>
          </p:cNvSpPr>
          <p:nvPr/>
        </p:nvSpPr>
        <p:spPr bwMode="auto">
          <a:xfrm>
            <a:off x="1371600" y="5228054"/>
            <a:ext cx="6019800" cy="1062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Font typeface="Arial" panose="020B0604020202020204" pitchFamily="34" charset="0"/>
              <a:buNone/>
            </a:pPr>
            <a:r>
              <a:rPr lang="en-US" altLang="en-US" sz="2800" dirty="0">
                <a:solidFill>
                  <a:srgbClr val="003366"/>
                </a:solidFill>
                <a:latin typeface="UTM Azuki" panose="02040603050506020204" pitchFamily="18" charset="0"/>
              </a:rPr>
              <a:t> Lan </a:t>
            </a:r>
            <a:r>
              <a:rPr lang="en-US" altLang="en-US" sz="2800" dirty="0" err="1">
                <a:solidFill>
                  <a:srgbClr val="003366"/>
                </a:solidFill>
                <a:latin typeface="UTM Azuki" panose="02040603050506020204" pitchFamily="18" charset="0"/>
              </a:rPr>
              <a:t>và</a:t>
            </a:r>
            <a:r>
              <a:rPr lang="en-US" altLang="en-US" sz="2800" dirty="0">
                <a:solidFill>
                  <a:srgbClr val="003366"/>
                </a:solidFill>
                <a:latin typeface="UTM Azuki" panose="02040603050506020204" pitchFamily="18" charset="0"/>
              </a:rPr>
              <a:t> </a:t>
            </a:r>
            <a:r>
              <a:rPr lang="en-US" altLang="en-US" sz="2800" dirty="0" err="1">
                <a:solidFill>
                  <a:srgbClr val="003366"/>
                </a:solidFill>
                <a:latin typeface="UTM Azuki" panose="02040603050506020204" pitchFamily="18" charset="0"/>
              </a:rPr>
              <a:t>Hoa</a:t>
            </a:r>
            <a:r>
              <a:rPr lang="en-US" altLang="en-US" sz="2800" dirty="0">
                <a:solidFill>
                  <a:srgbClr val="003366"/>
                </a:solidFill>
                <a:latin typeface="UTM Azuki" panose="02040603050506020204" pitchFamily="18" charset="0"/>
              </a:rPr>
              <a:t> </a:t>
            </a:r>
            <a:r>
              <a:rPr lang="en-US" altLang="en-US" sz="2800" dirty="0" err="1">
                <a:solidFill>
                  <a:srgbClr val="003366"/>
                </a:solidFill>
                <a:latin typeface="UTM Azuki" panose="02040603050506020204" pitchFamily="18" charset="0"/>
              </a:rPr>
              <a:t>cùng</a:t>
            </a:r>
            <a:r>
              <a:rPr lang="en-US" altLang="en-US" sz="2800" dirty="0">
                <a:solidFill>
                  <a:srgbClr val="003366"/>
                </a:solidFill>
                <a:latin typeface="UTM Azuki" panose="02040603050506020204" pitchFamily="18" charset="0"/>
              </a:rPr>
              <a:t> </a:t>
            </a:r>
            <a:r>
              <a:rPr lang="en-US" altLang="en-US" sz="2800" dirty="0" err="1">
                <a:solidFill>
                  <a:srgbClr val="003366"/>
                </a:solidFill>
                <a:latin typeface="UTM Azuki" panose="02040603050506020204" pitchFamily="18" charset="0"/>
              </a:rPr>
              <a:t>xem</a:t>
            </a:r>
            <a:r>
              <a:rPr lang="en-US" altLang="en-US" sz="2800" dirty="0">
                <a:solidFill>
                  <a:srgbClr val="003366"/>
                </a:solidFill>
                <a:latin typeface="UTM Azuki" panose="02040603050506020204" pitchFamily="18" charset="0"/>
              </a:rPr>
              <a:t> </a:t>
            </a:r>
            <a:r>
              <a:rPr lang="en-US" altLang="en-US" sz="2800" dirty="0" err="1">
                <a:solidFill>
                  <a:srgbClr val="003366"/>
                </a:solidFill>
                <a:latin typeface="UTM Azuki" panose="02040603050506020204" pitchFamily="18" charset="0"/>
              </a:rPr>
              <a:t>một</a:t>
            </a:r>
            <a:r>
              <a:rPr lang="en-US" altLang="en-US" sz="2800" dirty="0">
                <a:solidFill>
                  <a:srgbClr val="003366"/>
                </a:solidFill>
                <a:latin typeface="UTM Azuki" panose="02040603050506020204" pitchFamily="18" charset="0"/>
              </a:rPr>
              <a:t> </a:t>
            </a:r>
            <a:r>
              <a:rPr lang="en-US" altLang="en-US" sz="2800" dirty="0" err="1">
                <a:solidFill>
                  <a:srgbClr val="003366"/>
                </a:solidFill>
                <a:latin typeface="UTM Azuki" panose="02040603050506020204" pitchFamily="18" charset="0"/>
              </a:rPr>
              <a:t>bộ</a:t>
            </a:r>
            <a:r>
              <a:rPr lang="en-US" altLang="en-US" sz="2800" dirty="0">
                <a:solidFill>
                  <a:srgbClr val="003366"/>
                </a:solidFill>
                <a:latin typeface="UTM Azuki" panose="02040603050506020204" pitchFamily="18" charset="0"/>
              </a:rPr>
              <a:t> </a:t>
            </a:r>
            <a:r>
              <a:rPr lang="en-US" altLang="en-US" sz="2800" dirty="0" err="1">
                <a:solidFill>
                  <a:srgbClr val="003366"/>
                </a:solidFill>
                <a:latin typeface="UTM Azuki" panose="02040603050506020204" pitchFamily="18" charset="0"/>
              </a:rPr>
              <a:t>phim</a:t>
            </a:r>
            <a:r>
              <a:rPr lang="en-US" altLang="en-US" sz="2800" dirty="0">
                <a:solidFill>
                  <a:srgbClr val="003366"/>
                </a:solidFill>
                <a:latin typeface="UTM Azuki" panose="02040603050506020204" pitchFamily="18" charset="0"/>
              </a:rPr>
              <a:t>. Lan </a:t>
            </a:r>
            <a:r>
              <a:rPr lang="en-US" altLang="en-US" sz="2800" dirty="0" err="1">
                <a:solidFill>
                  <a:srgbClr val="003366"/>
                </a:solidFill>
                <a:latin typeface="UTM Azuki" panose="02040603050506020204" pitchFamily="18" charset="0"/>
              </a:rPr>
              <a:t>bảo</a:t>
            </a:r>
            <a:r>
              <a:rPr lang="en-US" altLang="en-US" sz="2800" dirty="0">
                <a:solidFill>
                  <a:srgbClr val="003366"/>
                </a:solidFill>
                <a:latin typeface="UTM Azuki" panose="02040603050506020204" pitchFamily="18" charset="0"/>
              </a:rPr>
              <a:t> </a:t>
            </a:r>
            <a:r>
              <a:rPr lang="en-US" altLang="en-US" sz="2800" dirty="0" err="1">
                <a:solidFill>
                  <a:srgbClr val="003366"/>
                </a:solidFill>
                <a:latin typeface="UTM Azuki" panose="02040603050506020204" pitchFamily="18" charset="0"/>
              </a:rPr>
              <a:t>phim</a:t>
            </a:r>
            <a:r>
              <a:rPr lang="en-US" altLang="en-US" sz="2800" dirty="0">
                <a:solidFill>
                  <a:srgbClr val="003366"/>
                </a:solidFill>
                <a:latin typeface="UTM Azuki" panose="02040603050506020204" pitchFamily="18" charset="0"/>
              </a:rPr>
              <a:t> </a:t>
            </a:r>
            <a:r>
              <a:rPr lang="en-US" altLang="en-US" sz="2800" dirty="0" err="1">
                <a:solidFill>
                  <a:srgbClr val="003366"/>
                </a:solidFill>
                <a:latin typeface="UTM Azuki" panose="02040603050506020204" pitchFamily="18" charset="0"/>
              </a:rPr>
              <a:t>đó</a:t>
            </a:r>
            <a:r>
              <a:rPr lang="en-US" altLang="en-US" sz="2800" dirty="0">
                <a:solidFill>
                  <a:srgbClr val="003366"/>
                </a:solidFill>
                <a:latin typeface="UTM Azuki" panose="02040603050506020204" pitchFamily="18" charset="0"/>
              </a:rPr>
              <a:t> hay </a:t>
            </a:r>
            <a:r>
              <a:rPr lang="en-US" altLang="en-US" sz="2800" dirty="0" err="1">
                <a:solidFill>
                  <a:srgbClr val="003366"/>
                </a:solidFill>
                <a:latin typeface="UTM Azuki" panose="02040603050506020204" pitchFamily="18" charset="0"/>
              </a:rPr>
              <a:t>nhưng</a:t>
            </a:r>
            <a:r>
              <a:rPr lang="en-US" altLang="en-US" sz="2800" dirty="0">
                <a:solidFill>
                  <a:srgbClr val="003366"/>
                </a:solidFill>
                <a:latin typeface="UTM Azuki" panose="02040603050506020204" pitchFamily="18" charset="0"/>
              </a:rPr>
              <a:t> </a:t>
            </a:r>
            <a:r>
              <a:rPr lang="en-US" altLang="en-US" sz="2800" dirty="0" err="1">
                <a:solidFill>
                  <a:srgbClr val="003366"/>
                </a:solidFill>
                <a:latin typeface="UTM Azuki" panose="02040603050506020204" pitchFamily="18" charset="0"/>
              </a:rPr>
              <a:t>Hoa</a:t>
            </a:r>
            <a:r>
              <a:rPr lang="en-US" altLang="en-US" sz="2800" dirty="0">
                <a:solidFill>
                  <a:srgbClr val="003366"/>
                </a:solidFill>
                <a:latin typeface="UTM Azuki" panose="02040603050506020204" pitchFamily="18" charset="0"/>
              </a:rPr>
              <a:t> </a:t>
            </a:r>
            <a:r>
              <a:rPr lang="en-US" altLang="en-US" sz="2800" dirty="0" err="1">
                <a:solidFill>
                  <a:srgbClr val="003366"/>
                </a:solidFill>
                <a:latin typeface="UTM Azuki" panose="02040603050506020204" pitchFamily="18" charset="0"/>
              </a:rPr>
              <a:t>lại</a:t>
            </a:r>
            <a:r>
              <a:rPr lang="en-US" altLang="en-US" sz="2800" dirty="0">
                <a:solidFill>
                  <a:srgbClr val="003366"/>
                </a:solidFill>
                <a:latin typeface="UTM Azuki" panose="02040603050506020204" pitchFamily="18" charset="0"/>
              </a:rPr>
              <a:t> </a:t>
            </a:r>
            <a:r>
              <a:rPr lang="en-US" altLang="en-US" sz="2800" dirty="0" err="1">
                <a:solidFill>
                  <a:srgbClr val="003366"/>
                </a:solidFill>
                <a:latin typeface="UTM Azuki" panose="02040603050506020204" pitchFamily="18" charset="0"/>
              </a:rPr>
              <a:t>bảo</a:t>
            </a:r>
            <a:r>
              <a:rPr lang="en-US" altLang="en-US" sz="2800" dirty="0">
                <a:solidFill>
                  <a:srgbClr val="003366"/>
                </a:solidFill>
                <a:latin typeface="UTM Azuki" panose="02040603050506020204" pitchFamily="18" charset="0"/>
              </a:rPr>
              <a:t>: </a:t>
            </a:r>
          </a:p>
        </p:txBody>
      </p:sp>
      <p:sp>
        <p:nvSpPr>
          <p:cNvPr id="39" name="Text Box 9"/>
          <p:cNvSpPr txBox="1">
            <a:spLocks noChangeArrowheads="1"/>
          </p:cNvSpPr>
          <p:nvPr/>
        </p:nvSpPr>
        <p:spPr bwMode="auto">
          <a:xfrm>
            <a:off x="1766346" y="5991344"/>
            <a:ext cx="4038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2800" dirty="0">
                <a:latin typeface="UTM Azuki" panose="02040603050506020204" pitchFamily="18" charset="0"/>
              </a:rPr>
              <a:t>- </a:t>
            </a:r>
            <a:r>
              <a:rPr lang="en-US" altLang="en-US" sz="2800" dirty="0" err="1">
                <a:latin typeface="UTM Azuki" panose="02040603050506020204" pitchFamily="18" charset="0"/>
              </a:rPr>
              <a:t>Phim</a:t>
            </a:r>
            <a:r>
              <a:rPr lang="en-US" altLang="en-US" sz="2800" dirty="0">
                <a:latin typeface="UTM Azuki" panose="02040603050506020204" pitchFamily="18" charset="0"/>
              </a:rPr>
              <a:t> </a:t>
            </a:r>
            <a:r>
              <a:rPr lang="en-US" altLang="en-US" sz="2800" dirty="0" err="1">
                <a:latin typeface="UTM Azuki" panose="02040603050506020204" pitchFamily="18" charset="0"/>
              </a:rPr>
              <a:t>đó</a:t>
            </a:r>
            <a:r>
              <a:rPr lang="en-US" altLang="en-US" sz="2800" dirty="0">
                <a:latin typeface="UTM Azuki" panose="02040603050506020204" pitchFamily="18" charset="0"/>
              </a:rPr>
              <a:t> </a:t>
            </a:r>
            <a:r>
              <a:rPr lang="en-US" altLang="en-US" sz="2800" dirty="0" err="1">
                <a:latin typeface="UTM Azuki" panose="02040603050506020204" pitchFamily="18" charset="0"/>
              </a:rPr>
              <a:t>mà</a:t>
            </a:r>
            <a:r>
              <a:rPr lang="en-US" altLang="en-US" sz="2800" dirty="0">
                <a:latin typeface="UTM Azuki" panose="02040603050506020204" pitchFamily="18" charset="0"/>
              </a:rPr>
              <a:t> hay à?</a:t>
            </a:r>
          </a:p>
        </p:txBody>
      </p:sp>
      <p:sp>
        <p:nvSpPr>
          <p:cNvPr id="40" name="Text Box 11"/>
          <p:cNvSpPr txBox="1">
            <a:spLocks noChangeArrowheads="1"/>
          </p:cNvSpPr>
          <p:nvPr/>
        </p:nvSpPr>
        <p:spPr bwMode="auto">
          <a:xfrm>
            <a:off x="2004667" y="6000453"/>
            <a:ext cx="4038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2800">
                <a:solidFill>
                  <a:srgbClr val="FF0000"/>
                </a:solidFill>
                <a:latin typeface="UTM Azuki" panose="02040603050506020204" pitchFamily="18" charset="0"/>
              </a:rPr>
              <a:t>Phim đó mà hay à?</a:t>
            </a:r>
          </a:p>
        </p:txBody>
      </p:sp>
      <p:sp>
        <p:nvSpPr>
          <p:cNvPr id="41" name="Cloud"/>
          <p:cNvSpPr>
            <a:spLocks noChangeAspect="1" noEditPoints="1" noChangeArrowheads="1"/>
          </p:cNvSpPr>
          <p:nvPr/>
        </p:nvSpPr>
        <p:spPr bwMode="auto">
          <a:xfrm>
            <a:off x="994881" y="5297864"/>
            <a:ext cx="6477000" cy="1076325"/>
          </a:xfrm>
          <a:custGeom>
            <a:avLst/>
            <a:gdLst>
              <a:gd name="T0" fmla="*/ 2147483647 w 21600"/>
              <a:gd name="T1" fmla="*/ 2147483647 h 21600"/>
              <a:gd name="T2" fmla="*/ 0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47483647 w 21600"/>
              <a:gd name="T19" fmla="*/ 2147483647 h 21600"/>
              <a:gd name="T20" fmla="*/ 2147483647 w 21600"/>
              <a:gd name="T21" fmla="*/ 2147483647 h 21600"/>
              <a:gd name="T22" fmla="*/ 2147483647 w 21600"/>
              <a:gd name="T23" fmla="*/ 2147483647 h 21600"/>
              <a:gd name="T24" fmla="*/ 2147483647 w 21600"/>
              <a:gd name="T25" fmla="*/ 2147483647 h 21600"/>
              <a:gd name="T26" fmla="*/ 2147483647 w 21600"/>
              <a:gd name="T27" fmla="*/ 2147483647 h 21600"/>
              <a:gd name="T28" fmla="*/ 2147483647 w 21600"/>
              <a:gd name="T29" fmla="*/ 2147483647 h 21600"/>
              <a:gd name="T30" fmla="*/ 2147483647 w 21600"/>
              <a:gd name="T31" fmla="*/ 2147483647 h 21600"/>
              <a:gd name="T32" fmla="*/ 2147483647 w 21600"/>
              <a:gd name="T33" fmla="*/ 2147483647 h 21600"/>
              <a:gd name="T34" fmla="*/ 2147483647 w 21600"/>
              <a:gd name="T35" fmla="*/ 2147483647 h 21600"/>
              <a:gd name="T36" fmla="*/ 2147483647 w 21600"/>
              <a:gd name="T37" fmla="*/ 2147483647 h 21600"/>
              <a:gd name="T38" fmla="*/ 2147483647 w 21600"/>
              <a:gd name="T39" fmla="*/ 2147483647 h 21600"/>
              <a:gd name="T40" fmla="*/ 2147483647 w 21600"/>
              <a:gd name="T41" fmla="*/ 2147483647 h 21600"/>
              <a:gd name="T42" fmla="*/ 2147483647 w 21600"/>
              <a:gd name="T43" fmla="*/ 2147483647 h 21600"/>
              <a:gd name="T44" fmla="*/ 2147483647 w 21600"/>
              <a:gd name="T45" fmla="*/ 2147483647 h 21600"/>
              <a:gd name="T46" fmla="*/ 2147483647 w 21600"/>
              <a:gd name="T47" fmla="*/ 0 h 21600"/>
              <a:gd name="T48" fmla="*/ 2147483647 w 21600"/>
              <a:gd name="T49" fmla="*/ 2147483647 h 21600"/>
              <a:gd name="T50" fmla="*/ 2147483647 w 21600"/>
              <a:gd name="T51" fmla="*/ 2147483647 h 21600"/>
              <a:gd name="T52" fmla="*/ 2147483647 w 21600"/>
              <a:gd name="T53" fmla="*/ 0 h 21600"/>
              <a:gd name="T54" fmla="*/ 2147483647 w 21600"/>
              <a:gd name="T55" fmla="*/ 2147483647 h 21600"/>
              <a:gd name="T56" fmla="*/ 2147483647 w 21600"/>
              <a:gd name="T57" fmla="*/ 2147483647 h 21600"/>
              <a:gd name="T58" fmla="*/ 2147483647 w 21600"/>
              <a:gd name="T59" fmla="*/ 2147483647 h 21600"/>
              <a:gd name="T60" fmla="*/ 2147483647 w 21600"/>
              <a:gd name="T61" fmla="*/ 2147483647 h 21600"/>
              <a:gd name="T62" fmla="*/ 2147483647 w 21600"/>
              <a:gd name="T63" fmla="*/ 2147483647 h 21600"/>
              <a:gd name="T64" fmla="*/ 2147483647 w 21600"/>
              <a:gd name="T65" fmla="*/ 2147483647 h 21600"/>
              <a:gd name="T66" fmla="*/ 2147483647 w 21600"/>
              <a:gd name="T67" fmla="*/ 2147483647 h 21600"/>
              <a:gd name="T68" fmla="*/ 2147483647 w 21600"/>
              <a:gd name="T69" fmla="*/ 2147483647 h 21600"/>
              <a:gd name="T70" fmla="*/ 2147483647 w 21600"/>
              <a:gd name="T71" fmla="*/ 2147483647 h 21600"/>
              <a:gd name="T72" fmla="*/ 2147483647 w 21600"/>
              <a:gd name="T73" fmla="*/ 2147483647 h 21600"/>
              <a:gd name="T74" fmla="*/ 2147483647 w 21600"/>
              <a:gd name="T75" fmla="*/ 2147483647 h 21600"/>
              <a:gd name="T76" fmla="*/ 2147483647 w 21600"/>
              <a:gd name="T77" fmla="*/ 2147483647 h 21600"/>
              <a:gd name="T78" fmla="*/ 2147483647 w 21600"/>
              <a:gd name="T79" fmla="*/ 2147483647 h 21600"/>
              <a:gd name="T80" fmla="*/ 2147483647 w 21600"/>
              <a:gd name="T81" fmla="*/ 2147483647 h 21600"/>
              <a:gd name="T82" fmla="*/ 2147483647 w 21600"/>
              <a:gd name="T83" fmla="*/ 2147483647 h 21600"/>
              <a:gd name="T84" fmla="*/ 2147483647 w 21600"/>
              <a:gd name="T85" fmla="*/ 2147483647 h 21600"/>
              <a:gd name="T86" fmla="*/ 2147483647 w 21600"/>
              <a:gd name="T87" fmla="*/ 2147483647 h 21600"/>
              <a:gd name="T88" fmla="*/ 2147483647 w 21600"/>
              <a:gd name="T89" fmla="*/ 2147483647 h 21600"/>
              <a:gd name="T90" fmla="*/ 2147483647 w 21600"/>
              <a:gd name="T91" fmla="*/ 2147483647 h 21600"/>
              <a:gd name="T92" fmla="*/ 2147483647 w 21600"/>
              <a:gd name="T93" fmla="*/ 2147483647 h 21600"/>
              <a:gd name="T94" fmla="*/ 2147483647 w 21600"/>
              <a:gd name="T95" fmla="*/ 2147483647 h 21600"/>
              <a:gd name="T96" fmla="*/ 2147483647 w 21600"/>
              <a:gd name="T97" fmla="*/ 2147483647 h 21600"/>
              <a:gd name="T98" fmla="*/ 2147483647 w 21600"/>
              <a:gd name="T99" fmla="*/ 2147483647 h 21600"/>
              <a:gd name="T100" fmla="*/ 2147483647 w 21600"/>
              <a:gd name="T101" fmla="*/ 2147483647 h 21600"/>
              <a:gd name="T102" fmla="*/ 2147483647 w 21600"/>
              <a:gd name="T103" fmla="*/ 2147483647 h 21600"/>
              <a:gd name="T104" fmla="*/ 2147483647 w 21600"/>
              <a:gd name="T105" fmla="*/ 2147483647 h 21600"/>
              <a:gd name="T106" fmla="*/ 2147483647 w 21600"/>
              <a:gd name="T107" fmla="*/ 2147483647 h 21600"/>
              <a:gd name="T108" fmla="*/ 2147483647 w 21600"/>
              <a:gd name="T109" fmla="*/ 2147483647 h 21600"/>
              <a:gd name="T110" fmla="*/ 2147483647 w 21600"/>
              <a:gd name="T111" fmla="*/ 2147483647 h 21600"/>
              <a:gd name="T112" fmla="*/ 2147483647 w 21600"/>
              <a:gd name="T113" fmla="*/ 2147483647 h 21600"/>
              <a:gd name="T114" fmla="*/ 2147483647 w 21600"/>
              <a:gd name="T115" fmla="*/ 2147483647 h 21600"/>
              <a:gd name="T116" fmla="*/ 2147483647 w 21600"/>
              <a:gd name="T117" fmla="*/ 2147483647 h 21600"/>
              <a:gd name="T118" fmla="*/ 2147483647 w 21600"/>
              <a:gd name="T119" fmla="*/ 2147483647 h 21600"/>
              <a:gd name="T120" fmla="*/ 2147483647 w 21600"/>
              <a:gd name="T121" fmla="*/ 2147483647 h 216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600" h="21600">
                <a:moveTo>
                  <a:pt x="1949" y="7180"/>
                </a:moveTo>
                <a:cubicBezTo>
                  <a:pt x="841" y="7336"/>
                  <a:pt x="0" y="8613"/>
                  <a:pt x="0" y="10137"/>
                </a:cubicBezTo>
                <a:cubicBezTo>
                  <a:pt x="0" y="11192"/>
                  <a:pt x="409" y="12169"/>
                  <a:pt x="1074" y="12702"/>
                </a:cubicBezTo>
                <a:lnTo>
                  <a:pt x="1063" y="12668"/>
                </a:lnTo>
                <a:cubicBezTo>
                  <a:pt x="685" y="13217"/>
                  <a:pt x="475" y="13940"/>
                  <a:pt x="475" y="14690"/>
                </a:cubicBezTo>
                <a:cubicBezTo>
                  <a:pt x="475" y="16325"/>
                  <a:pt x="1451" y="17650"/>
                  <a:pt x="2655" y="17650"/>
                </a:cubicBezTo>
                <a:cubicBezTo>
                  <a:pt x="2739" y="17649"/>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lnTo>
                  <a:pt x="1949" y="7180"/>
                </a:lnTo>
                <a:close/>
              </a:path>
              <a:path w="21600" h="21600" fill="none">
                <a:moveTo>
                  <a:pt x="1074" y="12702"/>
                </a:moveTo>
                <a:cubicBezTo>
                  <a:pt x="1407" y="12969"/>
                  <a:pt x="1786" y="13109"/>
                  <a:pt x="2172" y="13109"/>
                </a:cubicBezTo>
                <a:cubicBezTo>
                  <a:pt x="2228" y="13109"/>
                  <a:pt x="2285" y="13107"/>
                  <a:pt x="2341" y="13101"/>
                </a:cubicBezTo>
              </a:path>
              <a:path w="21600" h="21600" fill="none">
                <a:moveTo>
                  <a:pt x="2909" y="17629"/>
                </a:moveTo>
                <a:cubicBezTo>
                  <a:pt x="3099" y="17599"/>
                  <a:pt x="3285" y="17535"/>
                  <a:pt x="3463" y="17439"/>
                </a:cubicBezTo>
              </a:path>
              <a:path w="21600" h="21600" fill="none">
                <a:moveTo>
                  <a:pt x="7895" y="18680"/>
                </a:moveTo>
                <a:cubicBezTo>
                  <a:pt x="7983" y="18985"/>
                  <a:pt x="8095" y="19277"/>
                  <a:pt x="8229" y="19550"/>
                </a:cubicBezTo>
              </a:path>
              <a:path w="21600" h="21600" fill="none">
                <a:moveTo>
                  <a:pt x="14267" y="18324"/>
                </a:moveTo>
                <a:cubicBezTo>
                  <a:pt x="14336" y="18013"/>
                  <a:pt x="14380" y="17693"/>
                  <a:pt x="14400" y="17370"/>
                </a:cubicBezTo>
              </a:path>
              <a:path w="21600" h="21600" fill="none">
                <a:moveTo>
                  <a:pt x="18694" y="15045"/>
                </a:moveTo>
                <a:cubicBezTo>
                  <a:pt x="18694" y="15034"/>
                  <a:pt x="18695" y="15024"/>
                  <a:pt x="18695" y="15013"/>
                </a:cubicBezTo>
                <a:cubicBezTo>
                  <a:pt x="18695" y="13508"/>
                  <a:pt x="18063" y="12136"/>
                  <a:pt x="17069" y="11477"/>
                </a:cubicBezTo>
              </a:path>
              <a:path w="21600" h="21600" fill="none">
                <a:moveTo>
                  <a:pt x="20165" y="8999"/>
                </a:moveTo>
                <a:cubicBezTo>
                  <a:pt x="20479" y="8635"/>
                  <a:pt x="20726" y="8177"/>
                  <a:pt x="20889" y="7661"/>
                </a:cubicBezTo>
              </a:path>
              <a:path w="21600" h="21600" fill="none">
                <a:moveTo>
                  <a:pt x="19186" y="3344"/>
                </a:moveTo>
                <a:cubicBezTo>
                  <a:pt x="19186" y="3328"/>
                  <a:pt x="19187" y="3313"/>
                  <a:pt x="19187" y="3297"/>
                </a:cubicBezTo>
                <a:cubicBezTo>
                  <a:pt x="19187" y="3101"/>
                  <a:pt x="19174" y="2905"/>
                  <a:pt x="19148" y="2712"/>
                </a:cubicBezTo>
              </a:path>
              <a:path w="21600" h="21600" fill="none">
                <a:moveTo>
                  <a:pt x="14905" y="1165"/>
                </a:moveTo>
                <a:cubicBezTo>
                  <a:pt x="14754" y="1408"/>
                  <a:pt x="14629" y="1679"/>
                  <a:pt x="14535" y="1971"/>
                </a:cubicBezTo>
              </a:path>
              <a:path w="21600" h="21600" fill="none">
                <a:moveTo>
                  <a:pt x="11221" y="1645"/>
                </a:moveTo>
                <a:cubicBezTo>
                  <a:pt x="11140" y="1866"/>
                  <a:pt x="11080" y="2099"/>
                  <a:pt x="11041" y="2340"/>
                </a:cubicBezTo>
              </a:path>
              <a:path w="21600" h="21600" fill="none">
                <a:moveTo>
                  <a:pt x="7645" y="3276"/>
                </a:moveTo>
                <a:cubicBezTo>
                  <a:pt x="7449" y="3016"/>
                  <a:pt x="7231" y="2790"/>
                  <a:pt x="6995" y="2602"/>
                </a:cubicBezTo>
              </a:path>
              <a:path w="21600" h="21600" fill="none">
                <a:moveTo>
                  <a:pt x="1942" y="7186"/>
                </a:moveTo>
                <a:cubicBezTo>
                  <a:pt x="1966" y="7426"/>
                  <a:pt x="2004" y="7663"/>
                  <a:pt x="2056" y="7895"/>
                </a:cubicBezTo>
              </a:path>
            </a:pathLst>
          </a:custGeom>
          <a:solidFill>
            <a:srgbClr val="FFFF00"/>
          </a:solidFill>
          <a:ln w="9525">
            <a:noFill/>
            <a:miter lim="800000"/>
            <a:headEnd/>
            <a:tailEnd/>
          </a:ln>
          <a:effectLst>
            <a:outerShdw dist="107763" dir="2700000" algn="ctr" rotWithShape="0">
              <a:srgbClr val="808080"/>
            </a:outerShdw>
          </a:effectLst>
        </p:spPr>
        <p:txBody>
          <a:bodyPr/>
          <a:lstStyle/>
          <a:p>
            <a:endParaRPr lang="en-US" sz="2800">
              <a:latin typeface="UTM Azuki" panose="02040603050506020204" pitchFamily="18" charset="0"/>
            </a:endParaRPr>
          </a:p>
        </p:txBody>
      </p:sp>
      <p:sp>
        <p:nvSpPr>
          <p:cNvPr id="42" name="Text Box 5"/>
          <p:cNvSpPr txBox="1">
            <a:spLocks noChangeArrowheads="1"/>
          </p:cNvSpPr>
          <p:nvPr/>
        </p:nvSpPr>
        <p:spPr bwMode="auto">
          <a:xfrm>
            <a:off x="3009900" y="5686544"/>
            <a:ext cx="4648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2800" dirty="0">
                <a:latin typeface="UTM Azuki" panose="02040603050506020204" pitchFamily="18" charset="0"/>
              </a:rPr>
              <a:t>- Sao con </a:t>
            </a:r>
            <a:r>
              <a:rPr lang="en-US" altLang="en-US" sz="2800" dirty="0" err="1">
                <a:latin typeface="UTM Azuki" panose="02040603050506020204" pitchFamily="18" charset="0"/>
              </a:rPr>
              <a:t>mẹ</a:t>
            </a:r>
            <a:r>
              <a:rPr lang="en-US" altLang="en-US" sz="2800" dirty="0">
                <a:latin typeface="UTM Azuki" panose="02040603050506020204" pitchFamily="18" charset="0"/>
              </a:rPr>
              <a:t> </a:t>
            </a:r>
            <a:r>
              <a:rPr lang="en-US" altLang="en-US" sz="2800" dirty="0" err="1">
                <a:latin typeface="UTM Azuki" panose="02040603050506020204" pitchFamily="18" charset="0"/>
              </a:rPr>
              <a:t>giỏi</a:t>
            </a:r>
            <a:r>
              <a:rPr lang="en-US" altLang="en-US" sz="2800" dirty="0">
                <a:latin typeface="UTM Azuki" panose="02040603050506020204" pitchFamily="18" charset="0"/>
              </a:rPr>
              <a:t> </a:t>
            </a:r>
            <a:r>
              <a:rPr lang="en-US" altLang="en-US" sz="2800" dirty="0" err="1">
                <a:latin typeface="UTM Azuki" panose="02040603050506020204" pitchFamily="18" charset="0"/>
              </a:rPr>
              <a:t>thế</a:t>
            </a:r>
            <a:r>
              <a:rPr lang="en-US" altLang="en-US" sz="2800" dirty="0">
                <a:latin typeface="UTM Azuki" panose="02040603050506020204" pitchFamily="18" charset="0"/>
              </a:rPr>
              <a:t>?</a:t>
            </a:r>
          </a:p>
        </p:txBody>
      </p:sp>
      <p:sp>
        <p:nvSpPr>
          <p:cNvPr id="43" name="Rectangle 3"/>
          <p:cNvSpPr>
            <a:spLocks noChangeArrowheads="1"/>
          </p:cNvSpPr>
          <p:nvPr/>
        </p:nvSpPr>
        <p:spPr bwMode="auto">
          <a:xfrm>
            <a:off x="1630516" y="5242264"/>
            <a:ext cx="5715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Font typeface="Arial" panose="020B0604020202020204" pitchFamily="34" charset="0"/>
              <a:buNone/>
            </a:pPr>
            <a:r>
              <a:rPr lang="en-US" altLang="en-US" sz="2800" dirty="0">
                <a:latin typeface="UTM Azuki" panose="02040603050506020204" pitchFamily="18" charset="0"/>
              </a:rPr>
              <a:t>   </a:t>
            </a:r>
            <a:r>
              <a:rPr lang="en-US" altLang="en-US" sz="2800" dirty="0" err="1">
                <a:latin typeface="UTM Azuki" panose="02040603050506020204" pitchFamily="18" charset="0"/>
              </a:rPr>
              <a:t>Em</a:t>
            </a:r>
            <a:r>
              <a:rPr lang="en-US" altLang="en-US" sz="2800" dirty="0">
                <a:latin typeface="UTM Azuki" panose="02040603050506020204" pitchFamily="18" charset="0"/>
              </a:rPr>
              <a:t> </a:t>
            </a:r>
            <a:r>
              <a:rPr lang="en-US" altLang="en-US" sz="2800" dirty="0" err="1">
                <a:latin typeface="UTM Azuki" panose="02040603050506020204" pitchFamily="18" charset="0"/>
              </a:rPr>
              <a:t>bé</a:t>
            </a:r>
            <a:r>
              <a:rPr lang="en-US" altLang="en-US" sz="2800" dirty="0">
                <a:latin typeface="UTM Azuki" panose="02040603050506020204" pitchFamily="18" charset="0"/>
              </a:rPr>
              <a:t> </a:t>
            </a:r>
            <a:r>
              <a:rPr lang="en-US" altLang="en-US" sz="2800" dirty="0" err="1">
                <a:latin typeface="UTM Azuki" panose="02040603050506020204" pitchFamily="18" charset="0"/>
              </a:rPr>
              <a:t>tập</a:t>
            </a:r>
            <a:r>
              <a:rPr lang="en-US" altLang="en-US" sz="2800" dirty="0">
                <a:latin typeface="UTM Azuki" panose="02040603050506020204" pitchFamily="18" charset="0"/>
              </a:rPr>
              <a:t> </a:t>
            </a:r>
            <a:r>
              <a:rPr lang="en-US" altLang="en-US" sz="2800" dirty="0" err="1">
                <a:latin typeface="UTM Azuki" panose="02040603050506020204" pitchFamily="18" charset="0"/>
              </a:rPr>
              <a:t>đi</a:t>
            </a:r>
            <a:r>
              <a:rPr lang="en-US" altLang="en-US" sz="2800" dirty="0">
                <a:latin typeface="UTM Azuki" panose="02040603050506020204" pitchFamily="18" charset="0"/>
              </a:rPr>
              <a:t> </a:t>
            </a:r>
            <a:r>
              <a:rPr lang="en-US" altLang="en-US" sz="2800" dirty="0" err="1">
                <a:latin typeface="UTM Azuki" panose="02040603050506020204" pitchFamily="18" charset="0"/>
              </a:rPr>
              <a:t>được</a:t>
            </a:r>
            <a:r>
              <a:rPr lang="en-US" altLang="en-US" sz="2800" dirty="0">
                <a:latin typeface="UTM Azuki" panose="02040603050506020204" pitchFamily="18" charset="0"/>
              </a:rPr>
              <a:t> </a:t>
            </a:r>
            <a:r>
              <a:rPr lang="en-US" altLang="en-US" sz="2800" dirty="0" err="1">
                <a:latin typeface="UTM Azuki" panose="02040603050506020204" pitchFamily="18" charset="0"/>
              </a:rPr>
              <a:t>vài</a:t>
            </a:r>
            <a:r>
              <a:rPr lang="en-US" altLang="en-US" sz="2800" dirty="0">
                <a:latin typeface="UTM Azuki" panose="02040603050506020204" pitchFamily="18" charset="0"/>
              </a:rPr>
              <a:t> </a:t>
            </a:r>
            <a:r>
              <a:rPr lang="en-US" altLang="en-US" sz="2800" dirty="0" err="1">
                <a:latin typeface="UTM Azuki" panose="02040603050506020204" pitchFamily="18" charset="0"/>
              </a:rPr>
              <a:t>bước</a:t>
            </a:r>
            <a:r>
              <a:rPr lang="en-US" altLang="en-US" sz="2800" dirty="0">
                <a:latin typeface="UTM Azuki" panose="02040603050506020204" pitchFamily="18" charset="0"/>
              </a:rPr>
              <a:t>, </a:t>
            </a:r>
            <a:r>
              <a:rPr lang="en-US" altLang="en-US" sz="2800" dirty="0" err="1">
                <a:latin typeface="UTM Azuki" panose="02040603050506020204" pitchFamily="18" charset="0"/>
              </a:rPr>
              <a:t>mẹ</a:t>
            </a:r>
            <a:r>
              <a:rPr lang="en-US" altLang="en-US" sz="2800" dirty="0">
                <a:latin typeface="UTM Azuki" panose="02040603050506020204" pitchFamily="18" charset="0"/>
              </a:rPr>
              <a:t> </a:t>
            </a:r>
            <a:r>
              <a:rPr lang="en-US" altLang="en-US" sz="2800" dirty="0" err="1">
                <a:latin typeface="UTM Azuki" panose="02040603050506020204" pitchFamily="18" charset="0"/>
              </a:rPr>
              <a:t>phấn</a:t>
            </a:r>
            <a:r>
              <a:rPr lang="en-US" altLang="en-US" sz="2800" dirty="0">
                <a:latin typeface="UTM Azuki" panose="02040603050506020204" pitchFamily="18" charset="0"/>
              </a:rPr>
              <a:t> </a:t>
            </a:r>
            <a:r>
              <a:rPr lang="en-US" altLang="en-US" sz="2800" dirty="0" err="1">
                <a:latin typeface="UTM Azuki" panose="02040603050506020204" pitchFamily="18" charset="0"/>
              </a:rPr>
              <a:t>khởi</a:t>
            </a:r>
            <a:r>
              <a:rPr lang="en-US" altLang="en-US" sz="2800" dirty="0">
                <a:latin typeface="UTM Azuki" panose="02040603050506020204" pitchFamily="18" charset="0"/>
              </a:rPr>
              <a:t> </a:t>
            </a:r>
            <a:r>
              <a:rPr lang="en-US" altLang="en-US" sz="2800" dirty="0" err="1">
                <a:latin typeface="UTM Azuki" panose="02040603050506020204" pitchFamily="18" charset="0"/>
              </a:rPr>
              <a:t>nói</a:t>
            </a:r>
            <a:r>
              <a:rPr lang="en-US" altLang="en-US" sz="2800" dirty="0">
                <a:latin typeface="UTM Azuki" panose="02040603050506020204" pitchFamily="18" charset="0"/>
              </a:rPr>
              <a:t>:   </a:t>
            </a:r>
          </a:p>
        </p:txBody>
      </p:sp>
      <p:sp>
        <p:nvSpPr>
          <p:cNvPr id="44" name="Text Box 6"/>
          <p:cNvSpPr txBox="1">
            <a:spLocks noChangeArrowheads="1"/>
          </p:cNvSpPr>
          <p:nvPr/>
        </p:nvSpPr>
        <p:spPr bwMode="auto">
          <a:xfrm>
            <a:off x="3008742" y="5690204"/>
            <a:ext cx="4648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2800" dirty="0">
                <a:solidFill>
                  <a:srgbClr val="FF0000"/>
                </a:solidFill>
                <a:latin typeface="UTM Azuki" panose="02040603050506020204" pitchFamily="18" charset="0"/>
              </a:rPr>
              <a:t>- Sao con </a:t>
            </a:r>
            <a:r>
              <a:rPr lang="en-US" altLang="en-US" sz="2800" dirty="0" err="1">
                <a:solidFill>
                  <a:srgbClr val="FF0000"/>
                </a:solidFill>
                <a:latin typeface="UTM Azuki" panose="02040603050506020204" pitchFamily="18" charset="0"/>
              </a:rPr>
              <a:t>mẹ</a:t>
            </a:r>
            <a:r>
              <a:rPr lang="en-US" altLang="en-US" sz="2800" dirty="0">
                <a:solidFill>
                  <a:srgbClr val="FF0000"/>
                </a:solidFill>
                <a:latin typeface="UTM Azuki" panose="02040603050506020204" pitchFamily="18" charset="0"/>
              </a:rPr>
              <a:t> </a:t>
            </a:r>
            <a:r>
              <a:rPr lang="en-US" altLang="en-US" sz="2800" dirty="0" err="1">
                <a:solidFill>
                  <a:srgbClr val="FF0000"/>
                </a:solidFill>
                <a:latin typeface="UTM Azuki" panose="02040603050506020204" pitchFamily="18" charset="0"/>
              </a:rPr>
              <a:t>giỏi</a:t>
            </a:r>
            <a:r>
              <a:rPr lang="en-US" altLang="en-US" sz="2800" dirty="0">
                <a:solidFill>
                  <a:srgbClr val="FF0000"/>
                </a:solidFill>
                <a:latin typeface="UTM Azuki" panose="02040603050506020204" pitchFamily="18" charset="0"/>
              </a:rPr>
              <a:t> </a:t>
            </a:r>
            <a:r>
              <a:rPr lang="en-US" altLang="en-US" sz="2800" dirty="0" err="1">
                <a:solidFill>
                  <a:srgbClr val="FF0000"/>
                </a:solidFill>
                <a:latin typeface="UTM Azuki" panose="02040603050506020204" pitchFamily="18" charset="0"/>
              </a:rPr>
              <a:t>thế</a:t>
            </a:r>
            <a:r>
              <a:rPr lang="en-US" altLang="en-US" sz="2800" dirty="0">
                <a:solidFill>
                  <a:srgbClr val="FF0000"/>
                </a:solidFill>
                <a:latin typeface="UTM Azuki" panose="02040603050506020204" pitchFamily="18" charset="0"/>
              </a:rPr>
              <a:t>?</a:t>
            </a:r>
          </a:p>
        </p:txBody>
      </p:sp>
      <p:sp>
        <p:nvSpPr>
          <p:cNvPr id="45" name="Text Box 28"/>
          <p:cNvSpPr txBox="1">
            <a:spLocks noChangeArrowheads="1"/>
          </p:cNvSpPr>
          <p:nvPr/>
        </p:nvSpPr>
        <p:spPr bwMode="auto">
          <a:xfrm>
            <a:off x="5105400" y="4357687"/>
            <a:ext cx="457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2800">
                <a:latin typeface="UTM Azuki" panose="02040603050506020204" pitchFamily="18" charset="0"/>
              </a:rPr>
              <a:t> - Hoa phủ định ý kiến của Lan.</a:t>
            </a:r>
          </a:p>
        </p:txBody>
      </p:sp>
      <p:sp>
        <p:nvSpPr>
          <p:cNvPr id="46" name="Text Box 29"/>
          <p:cNvSpPr txBox="1">
            <a:spLocks noChangeArrowheads="1"/>
          </p:cNvSpPr>
          <p:nvPr/>
        </p:nvSpPr>
        <p:spPr bwMode="auto">
          <a:xfrm>
            <a:off x="6096000" y="4357687"/>
            <a:ext cx="2057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2800">
                <a:solidFill>
                  <a:srgbClr val="FF0000"/>
                </a:solidFill>
                <a:latin typeface="UTM Azuki" panose="02040603050506020204" pitchFamily="18" charset="0"/>
              </a:rPr>
              <a:t>phủ định</a:t>
            </a:r>
          </a:p>
        </p:txBody>
      </p:sp>
      <p:sp>
        <p:nvSpPr>
          <p:cNvPr id="47" name="Text Box 24"/>
          <p:cNvSpPr txBox="1">
            <a:spLocks noChangeArrowheads="1"/>
          </p:cNvSpPr>
          <p:nvPr/>
        </p:nvSpPr>
        <p:spPr bwMode="auto">
          <a:xfrm>
            <a:off x="5181600" y="3900487"/>
            <a:ext cx="3276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2800">
                <a:latin typeface="UTM Azuki" panose="02040603050506020204" pitchFamily="18" charset="0"/>
              </a:rPr>
              <a:t>- Mẹ khen em bé giỏi.</a:t>
            </a:r>
          </a:p>
        </p:txBody>
      </p:sp>
      <p:sp>
        <p:nvSpPr>
          <p:cNvPr id="48" name="Text Box 25"/>
          <p:cNvSpPr txBox="1">
            <a:spLocks noChangeArrowheads="1"/>
          </p:cNvSpPr>
          <p:nvPr/>
        </p:nvSpPr>
        <p:spPr bwMode="auto">
          <a:xfrm>
            <a:off x="5943600" y="3900487"/>
            <a:ext cx="1219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2800" dirty="0" err="1">
                <a:solidFill>
                  <a:srgbClr val="FF0000"/>
                </a:solidFill>
                <a:latin typeface="UTM Azuki" panose="02040603050506020204" pitchFamily="18" charset="0"/>
              </a:rPr>
              <a:t>khen</a:t>
            </a:r>
            <a:endParaRPr lang="en-US" altLang="en-US" sz="2800" dirty="0">
              <a:solidFill>
                <a:srgbClr val="FF0000"/>
              </a:solidFill>
              <a:latin typeface="UTM Azuki" panose="02040603050506020204" pitchFamily="18" charset="0"/>
            </a:endParaRPr>
          </a:p>
        </p:txBody>
      </p:sp>
      <p:sp>
        <p:nvSpPr>
          <p:cNvPr id="49" name="Text Box 35"/>
          <p:cNvSpPr txBox="1">
            <a:spLocks noChangeArrowheads="1"/>
          </p:cNvSpPr>
          <p:nvPr/>
        </p:nvSpPr>
        <p:spPr bwMode="auto">
          <a:xfrm rot="10818907" flipV="1">
            <a:off x="939886" y="3058432"/>
            <a:ext cx="42767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Char char="-"/>
            </a:pPr>
            <a:r>
              <a:rPr lang="en-US" altLang="en-US" sz="2800" dirty="0">
                <a:latin typeface="UTM Azuki" panose="02040603050506020204" pitchFamily="18" charset="0"/>
              </a:rPr>
              <a:t> </a:t>
            </a:r>
            <a:r>
              <a:rPr lang="en-US" altLang="en-US" sz="2800" dirty="0" err="1">
                <a:latin typeface="UTM Azuki" panose="02040603050506020204" pitchFamily="18" charset="0"/>
              </a:rPr>
              <a:t>Các</a:t>
            </a:r>
            <a:r>
              <a:rPr lang="en-US" altLang="en-US" sz="2800" dirty="0">
                <a:latin typeface="UTM Azuki" panose="02040603050506020204" pitchFamily="18" charset="0"/>
              </a:rPr>
              <a:t> </a:t>
            </a:r>
            <a:r>
              <a:rPr lang="en-US" altLang="en-US" sz="2800" dirty="0" err="1">
                <a:latin typeface="UTM Azuki" panose="02040603050506020204" pitchFamily="18" charset="0"/>
              </a:rPr>
              <a:t>cháu</a:t>
            </a:r>
            <a:r>
              <a:rPr lang="en-US" altLang="en-US" sz="2800" dirty="0">
                <a:latin typeface="UTM Azuki" panose="02040603050506020204" pitchFamily="18" charset="0"/>
              </a:rPr>
              <a:t> </a:t>
            </a:r>
            <a:r>
              <a:rPr lang="en-US" altLang="en-US" sz="2800" dirty="0" err="1">
                <a:latin typeface="UTM Azuki" panose="02040603050506020204" pitchFamily="18" charset="0"/>
              </a:rPr>
              <a:t>có</a:t>
            </a:r>
            <a:r>
              <a:rPr lang="en-US" altLang="en-US" sz="2800" dirty="0">
                <a:latin typeface="UTM Azuki" panose="02040603050506020204" pitchFamily="18" charset="0"/>
              </a:rPr>
              <a:t> </a:t>
            </a:r>
            <a:r>
              <a:rPr lang="en-US" altLang="en-US" sz="2800" dirty="0" err="1">
                <a:latin typeface="UTM Azuki" panose="02040603050506020204" pitchFamily="18" charset="0"/>
              </a:rPr>
              <a:t>thể</a:t>
            </a:r>
            <a:r>
              <a:rPr lang="en-US" altLang="en-US" sz="2800" dirty="0">
                <a:latin typeface="UTM Azuki" panose="02040603050506020204" pitchFamily="18" charset="0"/>
              </a:rPr>
              <a:t> </a:t>
            </a:r>
            <a:r>
              <a:rPr lang="en-US" altLang="en-US" sz="2800" dirty="0" err="1">
                <a:latin typeface="UTM Azuki" panose="02040603050506020204" pitchFamily="18" charset="0"/>
              </a:rPr>
              <a:t>nói</a:t>
            </a:r>
            <a:r>
              <a:rPr lang="en-US" altLang="en-US" sz="2800" dirty="0">
                <a:latin typeface="UTM Azuki" panose="02040603050506020204" pitchFamily="18" charset="0"/>
              </a:rPr>
              <a:t> </a:t>
            </a:r>
            <a:r>
              <a:rPr lang="en-US" altLang="en-US" sz="2800" dirty="0" err="1">
                <a:latin typeface="UTM Azuki" panose="02040603050506020204" pitchFamily="18" charset="0"/>
              </a:rPr>
              <a:t>nhỏ</a:t>
            </a:r>
            <a:r>
              <a:rPr lang="en-US" altLang="en-US" sz="2800" dirty="0">
                <a:latin typeface="UTM Azuki" panose="02040603050506020204" pitchFamily="18" charset="0"/>
              </a:rPr>
              <a:t> </a:t>
            </a:r>
            <a:r>
              <a:rPr lang="en-US" altLang="en-US" sz="2800" dirty="0" err="1">
                <a:latin typeface="UTM Azuki" panose="02040603050506020204" pitchFamily="18" charset="0"/>
              </a:rPr>
              <a:t>hơn</a:t>
            </a:r>
            <a:r>
              <a:rPr lang="en-US" altLang="en-US" sz="2800" dirty="0">
                <a:latin typeface="UTM Azuki" panose="02040603050506020204" pitchFamily="18" charset="0"/>
              </a:rPr>
              <a:t> </a:t>
            </a:r>
            <a:r>
              <a:rPr lang="en-US" altLang="en-US" sz="2800" dirty="0" err="1">
                <a:latin typeface="UTM Azuki" panose="02040603050506020204" pitchFamily="18" charset="0"/>
              </a:rPr>
              <a:t>không</a:t>
            </a:r>
            <a:r>
              <a:rPr lang="en-US" altLang="en-US" sz="2800" dirty="0">
                <a:latin typeface="UTM Azuki" panose="02040603050506020204" pitchFamily="18" charset="0"/>
              </a:rPr>
              <a:t>?</a:t>
            </a:r>
          </a:p>
        </p:txBody>
      </p:sp>
      <p:sp>
        <p:nvSpPr>
          <p:cNvPr id="50" name="Text Box 36"/>
          <p:cNvSpPr txBox="1">
            <a:spLocks noChangeArrowheads="1"/>
          </p:cNvSpPr>
          <p:nvPr/>
        </p:nvSpPr>
        <p:spPr bwMode="auto">
          <a:xfrm rot="10818907" flipV="1">
            <a:off x="5183188" y="3086884"/>
            <a:ext cx="52006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Char char="-"/>
            </a:pPr>
            <a:r>
              <a:rPr lang="en-US" altLang="en-US" sz="2800">
                <a:latin typeface="UTM Azuki" panose="02040603050506020204" pitchFamily="18" charset="0"/>
              </a:rPr>
              <a:t> Câu hỏi dùng để nêu yêu cầu, mong muốn.</a:t>
            </a:r>
          </a:p>
        </p:txBody>
      </p:sp>
      <p:sp>
        <p:nvSpPr>
          <p:cNvPr id="51" name="Text Box 37"/>
          <p:cNvSpPr txBox="1">
            <a:spLocks noChangeArrowheads="1"/>
          </p:cNvSpPr>
          <p:nvPr/>
        </p:nvSpPr>
        <p:spPr bwMode="auto">
          <a:xfrm rot="10818907" flipV="1">
            <a:off x="7730083" y="3099291"/>
            <a:ext cx="22431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2800" dirty="0" err="1">
                <a:solidFill>
                  <a:srgbClr val="FF0000"/>
                </a:solidFill>
                <a:latin typeface="UTM Azuki" panose="02040603050506020204" pitchFamily="18" charset="0"/>
              </a:rPr>
              <a:t>nêu</a:t>
            </a:r>
            <a:r>
              <a:rPr lang="en-US" altLang="en-US" sz="2800" dirty="0">
                <a:solidFill>
                  <a:srgbClr val="FF0000"/>
                </a:solidFill>
                <a:latin typeface="UTM Azuki" panose="02040603050506020204" pitchFamily="18" charset="0"/>
              </a:rPr>
              <a:t> </a:t>
            </a:r>
            <a:r>
              <a:rPr lang="en-US" altLang="en-US" sz="2800" dirty="0" err="1">
                <a:solidFill>
                  <a:srgbClr val="FF0000"/>
                </a:solidFill>
                <a:latin typeface="UTM Azuki" panose="02040603050506020204" pitchFamily="18" charset="0"/>
              </a:rPr>
              <a:t>yêu</a:t>
            </a:r>
            <a:r>
              <a:rPr lang="en-US" altLang="en-US" sz="2800" dirty="0">
                <a:solidFill>
                  <a:srgbClr val="FF0000"/>
                </a:solidFill>
                <a:latin typeface="UTM Azuki" panose="02040603050506020204" pitchFamily="18" charset="0"/>
              </a:rPr>
              <a:t> </a:t>
            </a:r>
            <a:r>
              <a:rPr lang="en-US" altLang="en-US" sz="2800" dirty="0" err="1">
                <a:solidFill>
                  <a:srgbClr val="FF0000"/>
                </a:solidFill>
                <a:latin typeface="UTM Azuki" panose="02040603050506020204" pitchFamily="18" charset="0"/>
              </a:rPr>
              <a:t>cầu</a:t>
            </a:r>
            <a:r>
              <a:rPr lang="en-US" altLang="en-US" sz="2800" dirty="0">
                <a:solidFill>
                  <a:srgbClr val="FF0000"/>
                </a:solidFill>
                <a:latin typeface="UTM Azuki" panose="02040603050506020204" pitchFamily="18" charset="0"/>
              </a:rPr>
              <a:t>,                 </a:t>
            </a:r>
            <a:endParaRPr lang="en-US" altLang="en-US" sz="2800" dirty="0">
              <a:latin typeface="UTM Azuki" panose="02040603050506020204" pitchFamily="18" charset="0"/>
            </a:endParaRPr>
          </a:p>
        </p:txBody>
      </p:sp>
      <p:sp>
        <p:nvSpPr>
          <p:cNvPr id="52" name="Text Box 38"/>
          <p:cNvSpPr txBox="1">
            <a:spLocks noChangeArrowheads="1"/>
          </p:cNvSpPr>
          <p:nvPr/>
        </p:nvSpPr>
        <p:spPr bwMode="auto">
          <a:xfrm rot="10818907" flipV="1">
            <a:off x="5192713" y="3509019"/>
            <a:ext cx="23145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2800" dirty="0" err="1">
                <a:solidFill>
                  <a:srgbClr val="FF0000"/>
                </a:solidFill>
                <a:latin typeface="UTM Azuki" panose="02040603050506020204" pitchFamily="18" charset="0"/>
              </a:rPr>
              <a:t>mong</a:t>
            </a:r>
            <a:r>
              <a:rPr lang="en-US" altLang="en-US" sz="2800" dirty="0">
                <a:solidFill>
                  <a:srgbClr val="FF0000"/>
                </a:solidFill>
                <a:latin typeface="UTM Azuki" panose="02040603050506020204" pitchFamily="18" charset="0"/>
              </a:rPr>
              <a:t> </a:t>
            </a:r>
            <a:r>
              <a:rPr lang="en-US" altLang="en-US" sz="2800" dirty="0" err="1">
                <a:solidFill>
                  <a:srgbClr val="FF0000"/>
                </a:solidFill>
                <a:latin typeface="UTM Azuki" panose="02040603050506020204" pitchFamily="18" charset="0"/>
              </a:rPr>
              <a:t>muốn</a:t>
            </a:r>
            <a:r>
              <a:rPr lang="en-US" altLang="en-US" sz="2800" dirty="0">
                <a:latin typeface="UTM Azuki" panose="02040603050506020204" pitchFamily="18" charset="0"/>
              </a:rPr>
              <a:t>.  </a:t>
            </a:r>
          </a:p>
        </p:txBody>
      </p:sp>
    </p:spTree>
    <p:extLst>
      <p:ext uri="{BB962C8B-B14F-4D97-AF65-F5344CB8AC3E}">
        <p14:creationId xmlns:p14="http://schemas.microsoft.com/office/powerpoint/2010/main" val="4089071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1000" fill="hold"/>
                                        <p:tgtEl>
                                          <p:spTgt spid="26"/>
                                        </p:tgtEl>
                                        <p:attrNameLst>
                                          <p:attrName>ppt_x</p:attrName>
                                        </p:attrNameLst>
                                      </p:cBhvr>
                                      <p:tavLst>
                                        <p:tav tm="0">
                                          <p:val>
                                            <p:strVal val="1+#ppt_w/2"/>
                                          </p:val>
                                        </p:tav>
                                        <p:tav tm="100000">
                                          <p:val>
                                            <p:strVal val="#ppt_x"/>
                                          </p:val>
                                        </p:tav>
                                      </p:tavLst>
                                    </p:anim>
                                    <p:anim calcmode="lin" valueType="num">
                                      <p:cBhvr additive="base">
                                        <p:cTn id="14" dur="10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8" presetClass="exit" presetSubtype="16" fill="hold" grpId="0" nodeType="clickEffect" nodePh="1">
                                  <p:stCondLst>
                                    <p:cond delay="0"/>
                                  </p:stCondLst>
                                  <p:endCondLst>
                                    <p:cond delay="0"/>
                                  </p:endCondLst>
                                  <p:childTnLst>
                                    <p:animEffect transition="out" filter="diamond(in)">
                                      <p:cBhvr>
                                        <p:cTn id="18" dur="2000"/>
                                        <p:tgtEl>
                                          <p:spTgt spid="34"/>
                                        </p:tgtEl>
                                      </p:cBhvr>
                                    </p:animEffect>
                                    <p:set>
                                      <p:cBhvr>
                                        <p:cTn id="19" dur="1" fill="hold">
                                          <p:stCondLst>
                                            <p:cond delay="19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diamond(in)">
                                      <p:cBhvr>
                                        <p:cTn id="24" dur="2000"/>
                                        <p:tgtEl>
                                          <p:spTgt spid="41"/>
                                        </p:tgtEl>
                                      </p:cBhvr>
                                    </p:animEffect>
                                  </p:childTnLst>
                                </p:cTn>
                              </p:par>
                              <p:par>
                                <p:cTn id="25" presetID="8" presetClass="entr" presetSubtype="16"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diamond(in)">
                                      <p:cBhvr>
                                        <p:cTn id="27" dur="2000"/>
                                        <p:tgtEl>
                                          <p:spTgt spid="43"/>
                                        </p:tgtEl>
                                      </p:cBhvr>
                                    </p:animEffect>
                                  </p:childTnLst>
                                </p:cTn>
                              </p:par>
                              <p:par>
                                <p:cTn id="28" presetID="8" presetClass="entr" presetSubtype="16" fill="hold" grpId="0" nodeType="with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diamond(in)">
                                      <p:cBhvr>
                                        <p:cTn id="30" dur="2000"/>
                                        <p:tgtEl>
                                          <p:spTgt spid="42"/>
                                        </p:tgtEl>
                                      </p:cBhvr>
                                    </p:animEffect>
                                  </p:childTnLst>
                                </p:cTn>
                              </p:par>
                            </p:childTnLst>
                          </p:cTn>
                        </p:par>
                      </p:childTnLst>
                    </p:cTn>
                  </p:par>
                  <p:par>
                    <p:cTn id="31" fill="hold">
                      <p:stCondLst>
                        <p:cond delay="indefinite"/>
                      </p:stCondLst>
                      <p:childTnLst>
                        <p:par>
                          <p:cTn id="32" fill="hold">
                            <p:stCondLst>
                              <p:cond delay="0"/>
                            </p:stCondLst>
                            <p:childTnLst>
                              <p:par>
                                <p:cTn id="33" presetID="8" presetClass="entr" presetSubtype="16"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diamond(in)">
                                      <p:cBhvr>
                                        <p:cTn id="35" dur="2000"/>
                                        <p:tgtEl>
                                          <p:spTgt spid="44"/>
                                        </p:tgtEl>
                                      </p:cBhvr>
                                    </p:animEffect>
                                  </p:childTnLst>
                                </p:cTn>
                              </p:par>
                            </p:childTnLst>
                          </p:cTn>
                        </p:par>
                      </p:childTnLst>
                    </p:cTn>
                  </p:par>
                  <p:par>
                    <p:cTn id="36" fill="hold">
                      <p:stCondLst>
                        <p:cond delay="indefinite"/>
                      </p:stCondLst>
                      <p:childTnLst>
                        <p:par>
                          <p:cTn id="37" fill="hold">
                            <p:stCondLst>
                              <p:cond delay="0"/>
                            </p:stCondLst>
                            <p:childTnLst>
                              <p:par>
                                <p:cTn id="38" presetID="8" presetClass="exit" presetSubtype="16" fill="hold" nodeType="clickEffect">
                                  <p:stCondLst>
                                    <p:cond delay="0"/>
                                  </p:stCondLst>
                                  <p:childTnLst>
                                    <p:animEffect transition="out" filter="diamond(in)">
                                      <p:cBhvr>
                                        <p:cTn id="39" dur="2000"/>
                                        <p:tgtEl>
                                          <p:spTgt spid="41"/>
                                        </p:tgtEl>
                                      </p:cBhvr>
                                    </p:animEffect>
                                    <p:set>
                                      <p:cBhvr>
                                        <p:cTn id="40" dur="1" fill="hold">
                                          <p:stCondLst>
                                            <p:cond delay="1999"/>
                                          </p:stCondLst>
                                        </p:cTn>
                                        <p:tgtEl>
                                          <p:spTgt spid="41"/>
                                        </p:tgtEl>
                                        <p:attrNameLst>
                                          <p:attrName>style.visibility</p:attrName>
                                        </p:attrNameLst>
                                      </p:cBhvr>
                                      <p:to>
                                        <p:strVal val="hidden"/>
                                      </p:to>
                                    </p:set>
                                  </p:childTnLst>
                                </p:cTn>
                              </p:par>
                              <p:par>
                                <p:cTn id="41" presetID="8" presetClass="exit" presetSubtype="16" fill="hold" grpId="1" nodeType="withEffect">
                                  <p:stCondLst>
                                    <p:cond delay="0"/>
                                  </p:stCondLst>
                                  <p:childTnLst>
                                    <p:animEffect transition="out" filter="diamond(in)">
                                      <p:cBhvr>
                                        <p:cTn id="42" dur="2000"/>
                                        <p:tgtEl>
                                          <p:spTgt spid="43"/>
                                        </p:tgtEl>
                                      </p:cBhvr>
                                    </p:animEffect>
                                    <p:set>
                                      <p:cBhvr>
                                        <p:cTn id="43" dur="1" fill="hold">
                                          <p:stCondLst>
                                            <p:cond delay="1999"/>
                                          </p:stCondLst>
                                        </p:cTn>
                                        <p:tgtEl>
                                          <p:spTgt spid="43"/>
                                        </p:tgtEl>
                                        <p:attrNameLst>
                                          <p:attrName>style.visibility</p:attrName>
                                        </p:attrNameLst>
                                      </p:cBhvr>
                                      <p:to>
                                        <p:strVal val="hidden"/>
                                      </p:to>
                                    </p:set>
                                  </p:childTnLst>
                                </p:cTn>
                              </p:par>
                              <p:par>
                                <p:cTn id="44" presetID="8" presetClass="exit" presetSubtype="16" fill="hold" grpId="1" nodeType="withEffect">
                                  <p:stCondLst>
                                    <p:cond delay="0"/>
                                  </p:stCondLst>
                                  <p:childTnLst>
                                    <p:animEffect transition="out" filter="diamond(in)">
                                      <p:cBhvr>
                                        <p:cTn id="45" dur="2000"/>
                                        <p:tgtEl>
                                          <p:spTgt spid="44"/>
                                        </p:tgtEl>
                                      </p:cBhvr>
                                    </p:animEffect>
                                    <p:set>
                                      <p:cBhvr>
                                        <p:cTn id="46" dur="1" fill="hold">
                                          <p:stCondLst>
                                            <p:cond delay="1999"/>
                                          </p:stCondLst>
                                        </p:cTn>
                                        <p:tgtEl>
                                          <p:spTgt spid="44"/>
                                        </p:tgtEl>
                                        <p:attrNameLst>
                                          <p:attrName>style.visibility</p:attrName>
                                        </p:attrNameLst>
                                      </p:cBhvr>
                                      <p:to>
                                        <p:strVal val="hidden"/>
                                      </p:to>
                                    </p:set>
                                  </p:childTnLst>
                                </p:cTn>
                              </p:par>
                              <p:par>
                                <p:cTn id="47" presetID="64" presetClass="path" presetSubtype="0" accel="50000" decel="50000" fill="hold" grpId="1" nodeType="withEffect">
                                  <p:stCondLst>
                                    <p:cond delay="0"/>
                                  </p:stCondLst>
                                  <p:childTnLst>
                                    <p:animMotion origin="layout" path="M -0.1 -0.02454 L -0.175 -0.26736 " pathEditMode="relative" rAng="0" ptsTypes="AA">
                                      <p:cBhvr>
                                        <p:cTn id="48" dur="2000" fill="hold"/>
                                        <p:tgtEl>
                                          <p:spTgt spid="42"/>
                                        </p:tgtEl>
                                        <p:attrNameLst>
                                          <p:attrName>ppt_x,ppt_y</p:attrName>
                                        </p:attrNameLst>
                                      </p:cBhvr>
                                      <p:rCtr x="-3750" y="-12153"/>
                                    </p:animMotion>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blinds(horizontal)">
                                      <p:cBhvr>
                                        <p:cTn id="53" dur="500"/>
                                        <p:tgtEl>
                                          <p:spTgt spid="47"/>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blinds(horizontal)">
                                      <p:cBhvr>
                                        <p:cTn id="58" dur="500"/>
                                        <p:tgtEl>
                                          <p:spTgt spid="48"/>
                                        </p:tgtEl>
                                      </p:cBhvr>
                                    </p:animEffect>
                                  </p:childTnLst>
                                </p:cTn>
                              </p:par>
                            </p:childTnLst>
                          </p:cTn>
                        </p:par>
                      </p:childTnLst>
                    </p:cTn>
                  </p:par>
                  <p:par>
                    <p:cTn id="59" fill="hold">
                      <p:stCondLst>
                        <p:cond delay="indefinite"/>
                      </p:stCondLst>
                      <p:childTnLst>
                        <p:par>
                          <p:cTn id="60" fill="hold">
                            <p:stCondLst>
                              <p:cond delay="0"/>
                            </p:stCondLst>
                            <p:childTnLst>
                              <p:par>
                                <p:cTn id="61" presetID="8" presetClass="entr" presetSubtype="16" fill="hold" nodeType="click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diamond(in)">
                                      <p:cBhvr>
                                        <p:cTn id="63" dur="2000"/>
                                        <p:tgtEl>
                                          <p:spTgt spid="35"/>
                                        </p:tgtEl>
                                      </p:cBhvr>
                                    </p:animEffect>
                                  </p:childTnLst>
                                </p:cTn>
                              </p:par>
                              <p:par>
                                <p:cTn id="64" presetID="8" presetClass="entr" presetSubtype="16" fill="hold" grpId="0" nodeType="withEffect">
                                  <p:stCondLst>
                                    <p:cond delay="0"/>
                                  </p:stCondLst>
                                  <p:childTnLst>
                                    <p:set>
                                      <p:cBhvr>
                                        <p:cTn id="65" dur="1" fill="hold">
                                          <p:stCondLst>
                                            <p:cond delay="0"/>
                                          </p:stCondLst>
                                        </p:cTn>
                                        <p:tgtEl>
                                          <p:spTgt spid="38">
                                            <p:txEl>
                                              <p:pRg st="0" end="0"/>
                                            </p:txEl>
                                          </p:spTgt>
                                        </p:tgtEl>
                                        <p:attrNameLst>
                                          <p:attrName>style.visibility</p:attrName>
                                        </p:attrNameLst>
                                      </p:cBhvr>
                                      <p:to>
                                        <p:strVal val="visible"/>
                                      </p:to>
                                    </p:set>
                                    <p:animEffect transition="in" filter="diamond(in)">
                                      <p:cBhvr>
                                        <p:cTn id="66" dur="2000"/>
                                        <p:tgtEl>
                                          <p:spTgt spid="38">
                                            <p:txEl>
                                              <p:pRg st="0" end="0"/>
                                            </p:txEl>
                                          </p:spTgt>
                                        </p:tgtEl>
                                      </p:cBhvr>
                                    </p:animEffect>
                                  </p:childTnLst>
                                </p:cTn>
                              </p:par>
                              <p:par>
                                <p:cTn id="67" presetID="8" presetClass="entr" presetSubtype="16"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animEffect transition="in" filter="diamond(in)">
                                      <p:cBhvr>
                                        <p:cTn id="69" dur="2000"/>
                                        <p:tgtEl>
                                          <p:spTgt spid="39"/>
                                        </p:tgtEl>
                                      </p:cBhvr>
                                    </p:animEffect>
                                  </p:childTnLst>
                                </p:cTn>
                              </p:par>
                            </p:childTnLst>
                          </p:cTn>
                        </p:par>
                      </p:childTnLst>
                    </p:cTn>
                  </p:par>
                  <p:par>
                    <p:cTn id="70" fill="hold">
                      <p:stCondLst>
                        <p:cond delay="indefinite"/>
                      </p:stCondLst>
                      <p:childTnLst>
                        <p:par>
                          <p:cTn id="71" fill="hold">
                            <p:stCondLst>
                              <p:cond delay="0"/>
                            </p:stCondLst>
                            <p:childTnLst>
                              <p:par>
                                <p:cTn id="72" presetID="3" presetClass="entr" presetSubtype="10" fill="hold" grpId="0" nodeType="click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blinds(horizontal)">
                                      <p:cBhvr>
                                        <p:cTn id="74" dur="500"/>
                                        <p:tgtEl>
                                          <p:spTgt spid="40"/>
                                        </p:tgtEl>
                                      </p:cBhvr>
                                    </p:animEffect>
                                  </p:childTnLst>
                                </p:cTn>
                              </p:par>
                            </p:childTnLst>
                          </p:cTn>
                        </p:par>
                      </p:childTnLst>
                    </p:cTn>
                  </p:par>
                  <p:par>
                    <p:cTn id="75" fill="hold">
                      <p:stCondLst>
                        <p:cond delay="indefinite"/>
                      </p:stCondLst>
                      <p:childTnLst>
                        <p:par>
                          <p:cTn id="76" fill="hold">
                            <p:stCondLst>
                              <p:cond delay="0"/>
                            </p:stCondLst>
                            <p:childTnLst>
                              <p:par>
                                <p:cTn id="77" presetID="8" presetClass="exit" presetSubtype="16" fill="hold" grpId="1" nodeType="clickEffect">
                                  <p:stCondLst>
                                    <p:cond delay="0"/>
                                  </p:stCondLst>
                                  <p:childTnLst>
                                    <p:animEffect transition="out" filter="diamond(in)">
                                      <p:cBhvr>
                                        <p:cTn id="78" dur="2000"/>
                                        <p:tgtEl>
                                          <p:spTgt spid="38">
                                            <p:txEl>
                                              <p:pRg st="0" end="0"/>
                                            </p:txEl>
                                          </p:spTgt>
                                        </p:tgtEl>
                                      </p:cBhvr>
                                    </p:animEffect>
                                    <p:set>
                                      <p:cBhvr>
                                        <p:cTn id="79" dur="1" fill="hold">
                                          <p:stCondLst>
                                            <p:cond delay="1999"/>
                                          </p:stCondLst>
                                        </p:cTn>
                                        <p:tgtEl>
                                          <p:spTgt spid="38">
                                            <p:txEl>
                                              <p:pRg st="0" end="0"/>
                                            </p:txEl>
                                          </p:spTgt>
                                        </p:tgtEl>
                                        <p:attrNameLst>
                                          <p:attrName>style.visibility</p:attrName>
                                        </p:attrNameLst>
                                      </p:cBhvr>
                                      <p:to>
                                        <p:strVal val="hidden"/>
                                      </p:to>
                                    </p:set>
                                  </p:childTnLst>
                                </p:cTn>
                              </p:par>
                              <p:par>
                                <p:cTn id="80" presetID="8" presetClass="exit" presetSubtype="16" fill="hold" nodeType="withEffect">
                                  <p:stCondLst>
                                    <p:cond delay="0"/>
                                  </p:stCondLst>
                                  <p:childTnLst>
                                    <p:animEffect transition="out" filter="diamond(in)">
                                      <p:cBhvr>
                                        <p:cTn id="81" dur="2000"/>
                                        <p:tgtEl>
                                          <p:spTgt spid="35"/>
                                        </p:tgtEl>
                                      </p:cBhvr>
                                    </p:animEffect>
                                    <p:set>
                                      <p:cBhvr>
                                        <p:cTn id="82" dur="1" fill="hold">
                                          <p:stCondLst>
                                            <p:cond delay="1999"/>
                                          </p:stCondLst>
                                        </p:cTn>
                                        <p:tgtEl>
                                          <p:spTgt spid="35"/>
                                        </p:tgtEl>
                                        <p:attrNameLst>
                                          <p:attrName>style.visibility</p:attrName>
                                        </p:attrNameLst>
                                      </p:cBhvr>
                                      <p:to>
                                        <p:strVal val="hidden"/>
                                      </p:to>
                                    </p:set>
                                  </p:childTnLst>
                                </p:cTn>
                              </p:par>
                              <p:par>
                                <p:cTn id="83" presetID="8" presetClass="exit" presetSubtype="16" fill="hold" grpId="1" nodeType="withEffect">
                                  <p:stCondLst>
                                    <p:cond delay="0"/>
                                  </p:stCondLst>
                                  <p:childTnLst>
                                    <p:animEffect transition="out" filter="diamond(in)">
                                      <p:cBhvr>
                                        <p:cTn id="84" dur="2000"/>
                                        <p:tgtEl>
                                          <p:spTgt spid="40"/>
                                        </p:tgtEl>
                                      </p:cBhvr>
                                    </p:animEffect>
                                    <p:set>
                                      <p:cBhvr>
                                        <p:cTn id="85" dur="1" fill="hold">
                                          <p:stCondLst>
                                            <p:cond delay="1999"/>
                                          </p:stCondLst>
                                        </p:cTn>
                                        <p:tgtEl>
                                          <p:spTgt spid="40"/>
                                        </p:tgtEl>
                                        <p:attrNameLst>
                                          <p:attrName>style.visibility</p:attrName>
                                        </p:attrNameLst>
                                      </p:cBhvr>
                                      <p:to>
                                        <p:strVal val="hidden"/>
                                      </p:to>
                                    </p:set>
                                  </p:childTnLst>
                                </p:cTn>
                              </p:par>
                              <p:par>
                                <p:cTn id="86" presetID="64" presetClass="path" presetSubtype="0" accel="50000" decel="50000" fill="hold" grpId="1" nodeType="withEffect">
                                  <p:stCondLst>
                                    <p:cond delay="0"/>
                                  </p:stCondLst>
                                  <p:childTnLst>
                                    <p:animMotion origin="layout" path="M 0.01653 -0.1176 L -0.0668 -0.24514 " pathEditMode="relative" rAng="0" ptsTypes="AA">
                                      <p:cBhvr>
                                        <p:cTn id="87" dur="2000" fill="hold"/>
                                        <p:tgtEl>
                                          <p:spTgt spid="39"/>
                                        </p:tgtEl>
                                        <p:attrNameLst>
                                          <p:attrName>ppt_x,ppt_y</p:attrName>
                                        </p:attrNameLst>
                                      </p:cBhvr>
                                      <p:rCtr x="-4167" y="-6389"/>
                                    </p:animMotion>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45"/>
                                        </p:tgtEl>
                                        <p:attrNameLst>
                                          <p:attrName>style.visibility</p:attrName>
                                        </p:attrNameLst>
                                      </p:cBhvr>
                                      <p:to>
                                        <p:strVal val="visible"/>
                                      </p:to>
                                    </p:set>
                                    <p:animEffect transition="in" filter="blinds(horizontal)">
                                      <p:cBhvr>
                                        <p:cTn id="92" dur="500"/>
                                        <p:tgtEl>
                                          <p:spTgt spid="45"/>
                                        </p:tgtEl>
                                      </p:cBhvr>
                                    </p:animEffect>
                                  </p:childTnLst>
                                </p:cTn>
                              </p:par>
                            </p:childTnLst>
                          </p:cTn>
                        </p:par>
                      </p:childTnLst>
                    </p:cTn>
                  </p:par>
                  <p:par>
                    <p:cTn id="93" fill="hold">
                      <p:stCondLst>
                        <p:cond delay="indefinite"/>
                      </p:stCondLst>
                      <p:childTnLst>
                        <p:par>
                          <p:cTn id="94" fill="hold">
                            <p:stCondLst>
                              <p:cond delay="0"/>
                            </p:stCondLst>
                            <p:childTnLst>
                              <p:par>
                                <p:cTn id="95" presetID="3" presetClass="entr" presetSubtype="10" fill="hold" nodeType="clickEffect">
                                  <p:stCondLst>
                                    <p:cond delay="0"/>
                                  </p:stCondLst>
                                  <p:childTnLst>
                                    <p:set>
                                      <p:cBhvr>
                                        <p:cTn id="96" dur="1" fill="hold">
                                          <p:stCondLst>
                                            <p:cond delay="0"/>
                                          </p:stCondLst>
                                        </p:cTn>
                                        <p:tgtEl>
                                          <p:spTgt spid="46">
                                            <p:txEl>
                                              <p:pRg st="0" end="0"/>
                                            </p:txEl>
                                          </p:spTgt>
                                        </p:tgtEl>
                                        <p:attrNameLst>
                                          <p:attrName>style.visibility</p:attrName>
                                        </p:attrNameLst>
                                      </p:cBhvr>
                                      <p:to>
                                        <p:strVal val="visible"/>
                                      </p:to>
                                    </p:set>
                                    <p:animEffect transition="in" filter="blinds(horizontal)">
                                      <p:cBhvr>
                                        <p:cTn id="97" dur="500"/>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8" grpId="0" build="p"/>
      <p:bldP spid="38" grpId="1" build="p"/>
      <p:bldP spid="39" grpId="0"/>
      <p:bldP spid="39" grpId="1"/>
      <p:bldP spid="40" grpId="0"/>
      <p:bldP spid="40" grpId="1"/>
      <p:bldP spid="42" grpId="0"/>
      <p:bldP spid="42" grpId="1"/>
      <p:bldP spid="43" grpId="0"/>
      <p:bldP spid="43" grpId="1"/>
      <p:bldP spid="44" grpId="0"/>
      <p:bldP spid="44" grpId="1"/>
      <p:bldP spid="45" grpId="0"/>
      <p:bldP spid="47" grpId="0"/>
      <p:bldP spid="4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grpSp>
        <p:nvGrpSpPr>
          <p:cNvPr id="19" name="组合 18"/>
          <p:cNvGrpSpPr/>
          <p:nvPr/>
        </p:nvGrpSpPr>
        <p:grpSpPr>
          <a:xfrm>
            <a:off x="838200" y="685801"/>
            <a:ext cx="8458200" cy="5245082"/>
            <a:chOff x="872575" y="1000462"/>
            <a:chExt cx="6214025" cy="4449699"/>
          </a:xfrm>
        </p:grpSpPr>
        <p:grpSp>
          <p:nvGrpSpPr>
            <p:cNvPr id="20" name="组合 19"/>
            <p:cNvGrpSpPr/>
            <p:nvPr/>
          </p:nvGrpSpPr>
          <p:grpSpPr>
            <a:xfrm>
              <a:off x="1220964" y="2210239"/>
              <a:ext cx="5865636" cy="3239922"/>
              <a:chOff x="1828800" y="932842"/>
              <a:chExt cx="8333732" cy="4246864"/>
            </a:xfrm>
            <a:effectLst>
              <a:outerShdw blurRad="50800" dist="38100" dir="5400000" algn="t" rotWithShape="0">
                <a:prstClr val="black">
                  <a:alpha val="40000"/>
                </a:prstClr>
              </a:outerShdw>
            </a:effectLst>
          </p:grpSpPr>
          <p:sp>
            <p:nvSpPr>
              <p:cNvPr id="23" name="圆角矩形 22"/>
              <p:cNvSpPr/>
              <p:nvPr/>
            </p:nvSpPr>
            <p:spPr>
              <a:xfrm flipV="1">
                <a:off x="1828800" y="932842"/>
                <a:ext cx="8333732" cy="4246864"/>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0" name="圆角矩形 39"/>
              <p:cNvSpPr/>
              <p:nvPr/>
            </p:nvSpPr>
            <p:spPr>
              <a:xfrm flipV="1">
                <a:off x="1930550" y="1007532"/>
                <a:ext cx="8131406" cy="4119793"/>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1" name="图片 20">
              <a:extLst>
                <a:ext uri="{FF2B5EF4-FFF2-40B4-BE49-F238E27FC236}">
                  <a16:creationId xmlns:a16="http://schemas.microsoft.com/office/drawing/2014/main" id="{7A2060F1-955B-4EA4-BDE4-2B419FD19A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grpSp>
        <p:nvGrpSpPr>
          <p:cNvPr id="2" name="组合 1"/>
          <p:cNvGrpSpPr/>
          <p:nvPr/>
        </p:nvGrpSpPr>
        <p:grpSpPr>
          <a:xfrm>
            <a:off x="3750780" y="1107997"/>
            <a:ext cx="3585613" cy="1123503"/>
            <a:chOff x="2896712" y="648357"/>
            <a:chExt cx="6018688" cy="667115"/>
          </a:xfrm>
        </p:grpSpPr>
        <p:sp>
          <p:nvSpPr>
            <p:cNvPr id="32" name="圆角矩形 31"/>
            <p:cNvSpPr/>
            <p:nvPr/>
          </p:nvSpPr>
          <p:spPr>
            <a:xfrm flipV="1">
              <a:off x="2896712" y="648357"/>
              <a:ext cx="5989948" cy="667115"/>
            </a:xfrm>
            <a:prstGeom prst="roundRect">
              <a:avLst>
                <a:gd name="adj" fmla="val 8395"/>
              </a:avLst>
            </a:prstGeom>
            <a:solidFill>
              <a:srgbClr val="12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3" name="矩形 32">
              <a:extLst>
                <a:ext uri="{FF2B5EF4-FFF2-40B4-BE49-F238E27FC236}">
                  <a16:creationId xmlns:a16="http://schemas.microsoft.com/office/drawing/2014/main" id="{F953D702-DA6F-4E12-96CD-D548CD86F11B}"/>
                </a:ext>
              </a:extLst>
            </p:cNvPr>
            <p:cNvSpPr/>
            <p:nvPr/>
          </p:nvSpPr>
          <p:spPr>
            <a:xfrm>
              <a:off x="3109798" y="682881"/>
              <a:ext cx="5805602" cy="519092"/>
            </a:xfrm>
            <a:prstGeom prst="rect">
              <a:avLst/>
            </a:prstGeom>
          </p:spPr>
          <p:txBody>
            <a:bodyPr wrap="square">
              <a:spAutoFit/>
              <a:scene3d>
                <a:camera prst="orthographicFront"/>
                <a:lightRig rig="threePt" dir="t"/>
              </a:scene3d>
              <a:sp3d contourW="12700"/>
            </a:bodyPr>
            <a:lstStyle/>
            <a:p>
              <a:pPr>
                <a:lnSpc>
                  <a:spcPct val="120000"/>
                </a:lnSpc>
              </a:pPr>
              <a:r>
                <a:rPr lang="en-US" altLang="zh-CN" sz="4800" b="1" dirty="0">
                  <a:ln>
                    <a:solidFill>
                      <a:srgbClr val="12735D"/>
                    </a:solidFill>
                  </a:ln>
                  <a:solidFill>
                    <a:schemeClr val="bg1"/>
                  </a:solidFill>
                  <a:effectLst>
                    <a:glow rad="228600">
                      <a:schemeClr val="accent3">
                        <a:satMod val="175000"/>
                        <a:alpha val="40000"/>
                      </a:schemeClr>
                    </a:glow>
                  </a:effectLst>
                  <a:latin typeface="UTM Ambrose" panose="02040603050506020204" pitchFamily="18" charset="0"/>
                  <a:ea typeface="字魂59号-创粗黑" panose="00000500000000000000" pitchFamily="2" charset="-122"/>
                  <a:cs typeface="+mn-ea"/>
                  <a:sym typeface="字魂59号-创粗黑" panose="00000500000000000000" pitchFamily="2" charset="-122"/>
                </a:rPr>
                <a:t>KẾT LUẬN</a:t>
              </a:r>
              <a:endParaRPr lang="zh-CN" altLang="en-US" sz="4800" b="1" dirty="0">
                <a:ln>
                  <a:solidFill>
                    <a:srgbClr val="12735D"/>
                  </a:solidFill>
                </a:ln>
                <a:solidFill>
                  <a:schemeClr val="bg1"/>
                </a:solidFill>
                <a:effectLst>
                  <a:glow rad="228600">
                    <a:schemeClr val="accent3">
                      <a:satMod val="175000"/>
                      <a:alpha val="40000"/>
                    </a:schemeClr>
                  </a:glow>
                </a:effectLst>
                <a:latin typeface="UTM Ambrose" panose="02040603050506020204" pitchFamily="18" charset="0"/>
                <a:ea typeface="字魂59号-创粗黑" panose="00000500000000000000" pitchFamily="2" charset="-122"/>
                <a:cs typeface="+mn-ea"/>
                <a:sym typeface="字魂59号-创粗黑" panose="00000500000000000000" pitchFamily="2" charset="-122"/>
              </a:endParaRPr>
            </a:p>
          </p:txBody>
        </p:sp>
      </p:grpSp>
      <p:pic>
        <p:nvPicPr>
          <p:cNvPr id="43" name="图片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97399" y="3051414"/>
            <a:ext cx="6617148" cy="2946635"/>
          </a:xfrm>
          <a:prstGeom prst="rect">
            <a:avLst/>
          </a:prstGeom>
        </p:spPr>
      </p:pic>
      <p:sp>
        <p:nvSpPr>
          <p:cNvPr id="24" name="Text Box 9"/>
          <p:cNvSpPr txBox="1">
            <a:spLocks noChangeArrowheads="1"/>
          </p:cNvSpPr>
          <p:nvPr/>
        </p:nvSpPr>
        <p:spPr bwMode="auto">
          <a:xfrm>
            <a:off x="1662203" y="2585970"/>
            <a:ext cx="7620000" cy="244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2800" b="1" i="1" dirty="0" err="1">
                <a:solidFill>
                  <a:srgbClr val="EA3B3A"/>
                </a:solidFill>
                <a:latin typeface="UTM Androgyne" panose="02040603050506020204" pitchFamily="18" charset="0"/>
              </a:rPr>
              <a:t>Nhiều</a:t>
            </a:r>
            <a:r>
              <a:rPr lang="en-US" altLang="en-US" sz="2800" b="1" i="1" dirty="0">
                <a:solidFill>
                  <a:srgbClr val="EA3B3A"/>
                </a:solidFill>
                <a:latin typeface="UTM Androgyne" panose="02040603050506020204" pitchFamily="18" charset="0"/>
              </a:rPr>
              <a:t> </a:t>
            </a:r>
            <a:r>
              <a:rPr lang="en-US" altLang="en-US" sz="2800" b="1" i="1" dirty="0" err="1">
                <a:solidFill>
                  <a:srgbClr val="EA3B3A"/>
                </a:solidFill>
                <a:latin typeface="UTM Androgyne" panose="02040603050506020204" pitchFamily="18" charset="0"/>
              </a:rPr>
              <a:t>khi</a:t>
            </a:r>
            <a:r>
              <a:rPr lang="en-US" altLang="en-US" sz="2800" b="1" i="1" dirty="0">
                <a:solidFill>
                  <a:srgbClr val="EA3B3A"/>
                </a:solidFill>
                <a:latin typeface="UTM Androgyne" panose="02040603050506020204" pitchFamily="18" charset="0"/>
              </a:rPr>
              <a:t>, ta </a:t>
            </a:r>
            <a:r>
              <a:rPr lang="en-US" altLang="en-US" sz="2800" b="1" i="1" dirty="0" err="1">
                <a:solidFill>
                  <a:srgbClr val="EA3B3A"/>
                </a:solidFill>
                <a:latin typeface="UTM Androgyne" panose="02040603050506020204" pitchFamily="18" charset="0"/>
              </a:rPr>
              <a:t>có</a:t>
            </a:r>
            <a:r>
              <a:rPr lang="en-US" altLang="en-US" sz="2800" b="1" i="1" dirty="0">
                <a:solidFill>
                  <a:srgbClr val="EA3B3A"/>
                </a:solidFill>
                <a:latin typeface="UTM Androgyne" panose="02040603050506020204" pitchFamily="18" charset="0"/>
              </a:rPr>
              <a:t> </a:t>
            </a:r>
            <a:r>
              <a:rPr lang="en-US" altLang="en-US" sz="2800" b="1" i="1" dirty="0" err="1">
                <a:solidFill>
                  <a:srgbClr val="EA3B3A"/>
                </a:solidFill>
                <a:latin typeface="UTM Androgyne" panose="02040603050506020204" pitchFamily="18" charset="0"/>
              </a:rPr>
              <a:t>thể</a:t>
            </a:r>
            <a:r>
              <a:rPr lang="en-US" altLang="en-US" sz="2800" b="1" i="1" dirty="0">
                <a:solidFill>
                  <a:srgbClr val="EA3B3A"/>
                </a:solidFill>
                <a:latin typeface="UTM Androgyne" panose="02040603050506020204" pitchFamily="18" charset="0"/>
              </a:rPr>
              <a:t> </a:t>
            </a:r>
            <a:r>
              <a:rPr lang="en-US" altLang="en-US" sz="2800" b="1" i="1" dirty="0" err="1">
                <a:solidFill>
                  <a:srgbClr val="EA3B3A"/>
                </a:solidFill>
                <a:latin typeface="UTM Androgyne" panose="02040603050506020204" pitchFamily="18" charset="0"/>
              </a:rPr>
              <a:t>dùng</a:t>
            </a:r>
            <a:r>
              <a:rPr lang="en-US" altLang="en-US" sz="2800" b="1" i="1" dirty="0">
                <a:solidFill>
                  <a:srgbClr val="EA3B3A"/>
                </a:solidFill>
                <a:latin typeface="UTM Androgyne" panose="02040603050506020204" pitchFamily="18" charset="0"/>
              </a:rPr>
              <a:t> </a:t>
            </a:r>
            <a:r>
              <a:rPr lang="en-US" altLang="en-US" sz="2800" b="1" i="1" dirty="0" err="1">
                <a:solidFill>
                  <a:srgbClr val="EA3B3A"/>
                </a:solidFill>
                <a:latin typeface="UTM Androgyne" panose="02040603050506020204" pitchFamily="18" charset="0"/>
              </a:rPr>
              <a:t>câu</a:t>
            </a:r>
            <a:r>
              <a:rPr lang="en-US" altLang="en-US" sz="2800" b="1" i="1" dirty="0">
                <a:solidFill>
                  <a:srgbClr val="EA3B3A"/>
                </a:solidFill>
                <a:latin typeface="UTM Androgyne" panose="02040603050506020204" pitchFamily="18" charset="0"/>
              </a:rPr>
              <a:t> </a:t>
            </a:r>
            <a:r>
              <a:rPr lang="en-US" altLang="en-US" sz="2800" b="1" i="1" dirty="0" err="1">
                <a:solidFill>
                  <a:srgbClr val="EA3B3A"/>
                </a:solidFill>
                <a:latin typeface="UTM Androgyne" panose="02040603050506020204" pitchFamily="18" charset="0"/>
              </a:rPr>
              <a:t>hỏi</a:t>
            </a:r>
            <a:r>
              <a:rPr lang="en-US" altLang="en-US" sz="2800" b="1" i="1" dirty="0">
                <a:solidFill>
                  <a:srgbClr val="EA3B3A"/>
                </a:solidFill>
                <a:latin typeface="UTM Androgyne" panose="02040603050506020204" pitchFamily="18" charset="0"/>
              </a:rPr>
              <a:t> </a:t>
            </a:r>
            <a:r>
              <a:rPr lang="en-US" altLang="en-US" sz="2800" b="1" i="1" dirty="0" err="1">
                <a:solidFill>
                  <a:srgbClr val="EA3B3A"/>
                </a:solidFill>
                <a:latin typeface="UTM Androgyne" panose="02040603050506020204" pitchFamily="18" charset="0"/>
              </a:rPr>
              <a:t>để</a:t>
            </a:r>
            <a:r>
              <a:rPr lang="en-US" altLang="en-US" sz="2800" b="1" i="1" dirty="0">
                <a:solidFill>
                  <a:srgbClr val="EA3B3A"/>
                </a:solidFill>
                <a:latin typeface="UTM Androgyne" panose="02040603050506020204" pitchFamily="18" charset="0"/>
              </a:rPr>
              <a:t> </a:t>
            </a:r>
            <a:r>
              <a:rPr lang="en-US" altLang="en-US" sz="2800" b="1" i="1" dirty="0" err="1">
                <a:solidFill>
                  <a:srgbClr val="EA3B3A"/>
                </a:solidFill>
                <a:latin typeface="UTM Androgyne" panose="02040603050506020204" pitchFamily="18" charset="0"/>
              </a:rPr>
              <a:t>thể</a:t>
            </a:r>
            <a:r>
              <a:rPr lang="en-US" altLang="en-US" sz="2800" b="1" i="1" dirty="0">
                <a:solidFill>
                  <a:srgbClr val="EA3B3A"/>
                </a:solidFill>
                <a:latin typeface="UTM Androgyne" panose="02040603050506020204" pitchFamily="18" charset="0"/>
              </a:rPr>
              <a:t> </a:t>
            </a:r>
            <a:r>
              <a:rPr lang="en-US" altLang="en-US" sz="2800" b="1" i="1" dirty="0" err="1">
                <a:solidFill>
                  <a:srgbClr val="EA3B3A"/>
                </a:solidFill>
                <a:latin typeface="UTM Androgyne" panose="02040603050506020204" pitchFamily="18" charset="0"/>
              </a:rPr>
              <a:t>hiện</a:t>
            </a:r>
            <a:r>
              <a:rPr lang="en-US" altLang="en-US" sz="2800" b="1" i="1" dirty="0">
                <a:solidFill>
                  <a:srgbClr val="EA3B3A"/>
                </a:solidFill>
                <a:latin typeface="UTM Androgyne" panose="02040603050506020204" pitchFamily="18" charset="0"/>
              </a:rPr>
              <a:t>:</a:t>
            </a:r>
          </a:p>
          <a:p>
            <a:pPr eaLnBrk="1" hangingPunct="1">
              <a:spcBef>
                <a:spcPct val="50000"/>
              </a:spcBef>
              <a:buFont typeface="Arial" panose="020B0604020202020204" pitchFamily="34" charset="0"/>
              <a:buAutoNum type="arabicPeriod"/>
            </a:pPr>
            <a:r>
              <a:rPr lang="en-US" altLang="en-US" sz="2800" b="1" i="1" dirty="0" err="1">
                <a:solidFill>
                  <a:srgbClr val="EA3B3A"/>
                </a:solidFill>
                <a:latin typeface="UTM Androgyne" panose="02040603050506020204" pitchFamily="18" charset="0"/>
              </a:rPr>
              <a:t>Thái</a:t>
            </a:r>
            <a:r>
              <a:rPr lang="en-US" altLang="en-US" sz="2800" b="1" i="1" dirty="0">
                <a:solidFill>
                  <a:srgbClr val="EA3B3A"/>
                </a:solidFill>
                <a:latin typeface="UTM Androgyne" panose="02040603050506020204" pitchFamily="18" charset="0"/>
              </a:rPr>
              <a:t> </a:t>
            </a:r>
            <a:r>
              <a:rPr lang="en-US" altLang="en-US" sz="2800" b="1" i="1" dirty="0" err="1">
                <a:solidFill>
                  <a:srgbClr val="EA3B3A"/>
                </a:solidFill>
                <a:latin typeface="UTM Androgyne" panose="02040603050506020204" pitchFamily="18" charset="0"/>
              </a:rPr>
              <a:t>độ</a:t>
            </a:r>
            <a:r>
              <a:rPr lang="en-US" altLang="en-US" sz="2800" b="1" i="1" dirty="0">
                <a:solidFill>
                  <a:srgbClr val="EA3B3A"/>
                </a:solidFill>
                <a:latin typeface="UTM Androgyne" panose="02040603050506020204" pitchFamily="18" charset="0"/>
              </a:rPr>
              <a:t> </a:t>
            </a:r>
            <a:r>
              <a:rPr lang="en-US" altLang="en-US" sz="2800" b="1" i="1" dirty="0" err="1">
                <a:solidFill>
                  <a:srgbClr val="EA3B3A"/>
                </a:solidFill>
                <a:latin typeface="UTM Androgyne" panose="02040603050506020204" pitchFamily="18" charset="0"/>
              </a:rPr>
              <a:t>khen</a:t>
            </a:r>
            <a:r>
              <a:rPr lang="en-US" altLang="en-US" sz="2800" b="1" i="1" dirty="0">
                <a:solidFill>
                  <a:srgbClr val="EA3B3A"/>
                </a:solidFill>
                <a:latin typeface="UTM Androgyne" panose="02040603050506020204" pitchFamily="18" charset="0"/>
              </a:rPr>
              <a:t>, </a:t>
            </a:r>
            <a:r>
              <a:rPr lang="en-US" altLang="en-US" sz="2800" b="1" i="1" dirty="0" err="1">
                <a:solidFill>
                  <a:srgbClr val="EA3B3A"/>
                </a:solidFill>
                <a:latin typeface="UTM Androgyne" panose="02040603050506020204" pitchFamily="18" charset="0"/>
              </a:rPr>
              <a:t>chê</a:t>
            </a:r>
            <a:r>
              <a:rPr lang="en-US" altLang="en-US" sz="2800" b="1" i="1" dirty="0">
                <a:solidFill>
                  <a:srgbClr val="EA3B3A"/>
                </a:solidFill>
                <a:latin typeface="UTM Androgyne" panose="02040603050506020204" pitchFamily="18" charset="0"/>
              </a:rPr>
              <a:t>.</a:t>
            </a:r>
          </a:p>
          <a:p>
            <a:pPr eaLnBrk="1" hangingPunct="1">
              <a:spcBef>
                <a:spcPct val="50000"/>
              </a:spcBef>
              <a:buFont typeface="Arial" panose="020B0604020202020204" pitchFamily="34" charset="0"/>
              <a:buNone/>
            </a:pPr>
            <a:r>
              <a:rPr lang="en-US" altLang="en-US" sz="2800" b="1" i="1" dirty="0">
                <a:solidFill>
                  <a:srgbClr val="EA3B3A"/>
                </a:solidFill>
                <a:latin typeface="UTM Androgyne" panose="02040603050506020204" pitchFamily="18" charset="0"/>
              </a:rPr>
              <a:t>2. </a:t>
            </a:r>
            <a:r>
              <a:rPr lang="en-US" altLang="en-US" sz="2800" b="1" i="1" dirty="0" err="1">
                <a:solidFill>
                  <a:srgbClr val="EA3B3A"/>
                </a:solidFill>
                <a:latin typeface="UTM Androgyne" panose="02040603050506020204" pitchFamily="18" charset="0"/>
              </a:rPr>
              <a:t>Sự</a:t>
            </a:r>
            <a:r>
              <a:rPr lang="en-US" altLang="en-US" sz="2800" b="1" i="1" dirty="0">
                <a:solidFill>
                  <a:srgbClr val="EA3B3A"/>
                </a:solidFill>
                <a:latin typeface="UTM Androgyne" panose="02040603050506020204" pitchFamily="18" charset="0"/>
              </a:rPr>
              <a:t> </a:t>
            </a:r>
            <a:r>
              <a:rPr lang="en-US" altLang="en-US" sz="2800" b="1" i="1" dirty="0" err="1">
                <a:solidFill>
                  <a:srgbClr val="EA3B3A"/>
                </a:solidFill>
                <a:latin typeface="UTM Androgyne" panose="02040603050506020204" pitchFamily="18" charset="0"/>
              </a:rPr>
              <a:t>khẳng</a:t>
            </a:r>
            <a:r>
              <a:rPr lang="en-US" altLang="en-US" sz="2800" b="1" i="1" dirty="0">
                <a:solidFill>
                  <a:srgbClr val="EA3B3A"/>
                </a:solidFill>
                <a:latin typeface="UTM Androgyne" panose="02040603050506020204" pitchFamily="18" charset="0"/>
              </a:rPr>
              <a:t> </a:t>
            </a:r>
            <a:r>
              <a:rPr lang="en-US" altLang="en-US" sz="2800" b="1" i="1" dirty="0" err="1">
                <a:solidFill>
                  <a:srgbClr val="EA3B3A"/>
                </a:solidFill>
                <a:latin typeface="UTM Androgyne" panose="02040603050506020204" pitchFamily="18" charset="0"/>
              </a:rPr>
              <a:t>định</a:t>
            </a:r>
            <a:r>
              <a:rPr lang="en-US" altLang="en-US" sz="2800" b="1" i="1" dirty="0">
                <a:solidFill>
                  <a:srgbClr val="EA3B3A"/>
                </a:solidFill>
                <a:latin typeface="UTM Androgyne" panose="02040603050506020204" pitchFamily="18" charset="0"/>
              </a:rPr>
              <a:t>, </a:t>
            </a:r>
            <a:r>
              <a:rPr lang="en-US" altLang="en-US" sz="2800" b="1" i="1" dirty="0" err="1">
                <a:solidFill>
                  <a:srgbClr val="EA3B3A"/>
                </a:solidFill>
                <a:latin typeface="UTM Androgyne" panose="02040603050506020204" pitchFamily="18" charset="0"/>
              </a:rPr>
              <a:t>phủ</a:t>
            </a:r>
            <a:r>
              <a:rPr lang="en-US" altLang="en-US" sz="2800" b="1" i="1" dirty="0">
                <a:solidFill>
                  <a:srgbClr val="EA3B3A"/>
                </a:solidFill>
                <a:latin typeface="UTM Androgyne" panose="02040603050506020204" pitchFamily="18" charset="0"/>
              </a:rPr>
              <a:t> </a:t>
            </a:r>
            <a:r>
              <a:rPr lang="en-US" altLang="en-US" sz="2800" b="1" i="1" dirty="0" err="1">
                <a:solidFill>
                  <a:srgbClr val="EA3B3A"/>
                </a:solidFill>
                <a:latin typeface="UTM Androgyne" panose="02040603050506020204" pitchFamily="18" charset="0"/>
              </a:rPr>
              <a:t>định</a:t>
            </a:r>
            <a:r>
              <a:rPr lang="en-US" altLang="en-US" sz="2800" b="1" i="1" dirty="0">
                <a:solidFill>
                  <a:srgbClr val="EA3B3A"/>
                </a:solidFill>
                <a:latin typeface="UTM Androgyne" panose="02040603050506020204" pitchFamily="18" charset="0"/>
              </a:rPr>
              <a:t>.</a:t>
            </a:r>
          </a:p>
          <a:p>
            <a:pPr eaLnBrk="1" hangingPunct="1">
              <a:spcBef>
                <a:spcPct val="50000"/>
              </a:spcBef>
              <a:buFont typeface="Arial" panose="020B0604020202020204" pitchFamily="34" charset="0"/>
              <a:buNone/>
            </a:pPr>
            <a:r>
              <a:rPr lang="en-US" altLang="en-US" sz="2800" b="1" i="1" dirty="0">
                <a:solidFill>
                  <a:srgbClr val="EA3B3A"/>
                </a:solidFill>
                <a:latin typeface="UTM Androgyne" panose="02040603050506020204" pitchFamily="18" charset="0"/>
              </a:rPr>
              <a:t>3. </a:t>
            </a:r>
            <a:r>
              <a:rPr lang="en-US" altLang="en-US" sz="2800" b="1" i="1" dirty="0" err="1">
                <a:solidFill>
                  <a:srgbClr val="EA3B3A"/>
                </a:solidFill>
                <a:latin typeface="UTM Androgyne" panose="02040603050506020204" pitchFamily="18" charset="0"/>
              </a:rPr>
              <a:t>Yêu</a:t>
            </a:r>
            <a:r>
              <a:rPr lang="en-US" altLang="en-US" sz="2800" b="1" i="1" dirty="0">
                <a:solidFill>
                  <a:srgbClr val="EA3B3A"/>
                </a:solidFill>
                <a:latin typeface="UTM Androgyne" panose="02040603050506020204" pitchFamily="18" charset="0"/>
              </a:rPr>
              <a:t> </a:t>
            </a:r>
            <a:r>
              <a:rPr lang="en-US" altLang="en-US" sz="2800" b="1" i="1" dirty="0" err="1">
                <a:solidFill>
                  <a:srgbClr val="EA3B3A"/>
                </a:solidFill>
                <a:latin typeface="UTM Androgyne" panose="02040603050506020204" pitchFamily="18" charset="0"/>
              </a:rPr>
              <a:t>cầu</a:t>
            </a:r>
            <a:r>
              <a:rPr lang="en-US" altLang="en-US" sz="2800" b="1" i="1" dirty="0">
                <a:solidFill>
                  <a:srgbClr val="EA3B3A"/>
                </a:solidFill>
                <a:latin typeface="UTM Androgyne" panose="02040603050506020204" pitchFamily="18" charset="0"/>
              </a:rPr>
              <a:t>, </a:t>
            </a:r>
            <a:r>
              <a:rPr lang="en-US" altLang="en-US" sz="2800" b="1" i="1" dirty="0" err="1">
                <a:solidFill>
                  <a:srgbClr val="EA3B3A"/>
                </a:solidFill>
                <a:latin typeface="UTM Androgyne" panose="02040603050506020204" pitchFamily="18" charset="0"/>
              </a:rPr>
              <a:t>mong</a:t>
            </a:r>
            <a:r>
              <a:rPr lang="en-US" altLang="en-US" sz="2800" b="1" i="1" dirty="0">
                <a:solidFill>
                  <a:srgbClr val="EA3B3A"/>
                </a:solidFill>
                <a:latin typeface="UTM Androgyne" panose="02040603050506020204" pitchFamily="18" charset="0"/>
              </a:rPr>
              <a:t> </a:t>
            </a:r>
            <a:r>
              <a:rPr lang="en-US" altLang="en-US" sz="2800" b="1" i="1" dirty="0" err="1">
                <a:solidFill>
                  <a:srgbClr val="EA3B3A"/>
                </a:solidFill>
                <a:latin typeface="UTM Androgyne" panose="02040603050506020204" pitchFamily="18" charset="0"/>
              </a:rPr>
              <a:t>muốn</a:t>
            </a:r>
            <a:r>
              <a:rPr lang="en-US" altLang="en-US" sz="2800" b="1" i="1" dirty="0">
                <a:solidFill>
                  <a:srgbClr val="EA3B3A"/>
                </a:solidFill>
                <a:latin typeface="UTM Androgyne" panose="02040603050506020204" pitchFamily="18" charset="0"/>
              </a:rPr>
              <a:t> …</a:t>
            </a:r>
          </a:p>
        </p:txBody>
      </p:sp>
    </p:spTree>
    <p:extLst>
      <p:ext uri="{BB962C8B-B14F-4D97-AF65-F5344CB8AC3E}">
        <p14:creationId xmlns:p14="http://schemas.microsoft.com/office/powerpoint/2010/main" val="4118050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additive="base">
                                        <p:cTn id="17" dur="1500" fill="hold"/>
                                        <p:tgtEl>
                                          <p:spTgt spid="43"/>
                                        </p:tgtEl>
                                        <p:attrNameLst>
                                          <p:attrName>ppt_x</p:attrName>
                                        </p:attrNameLst>
                                      </p:cBhvr>
                                      <p:tavLst>
                                        <p:tav tm="0">
                                          <p:val>
                                            <p:strVal val="1+#ppt_w/2"/>
                                          </p:val>
                                        </p:tav>
                                        <p:tav tm="100000">
                                          <p:val>
                                            <p:strVal val="#ppt_x"/>
                                          </p:val>
                                        </p:tav>
                                      </p:tavLst>
                                    </p:anim>
                                    <p:anim calcmode="lin" valueType="num">
                                      <p:cBhvr additive="base">
                                        <p:cTn id="18" dur="1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diamond(in)">
                                      <p:cBhvr>
                                        <p:cTn id="23"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grpSp>
        <p:nvGrpSpPr>
          <p:cNvPr id="22" name="组合 21"/>
          <p:cNvGrpSpPr/>
          <p:nvPr/>
        </p:nvGrpSpPr>
        <p:grpSpPr>
          <a:xfrm>
            <a:off x="-228600" y="-152400"/>
            <a:ext cx="12115800" cy="7162800"/>
            <a:chOff x="872575" y="1000462"/>
            <a:chExt cx="9338225" cy="5019338"/>
          </a:xfrm>
        </p:grpSpPr>
        <p:grpSp>
          <p:nvGrpSpPr>
            <p:cNvPr id="23" name="组合 22"/>
            <p:cNvGrpSpPr/>
            <p:nvPr/>
          </p:nvGrpSpPr>
          <p:grpSpPr>
            <a:xfrm>
              <a:off x="1220964" y="2210239"/>
              <a:ext cx="8989836" cy="3809561"/>
              <a:chOff x="1828800" y="932842"/>
              <a:chExt cx="12772509" cy="4993542"/>
            </a:xfrm>
            <a:effectLst>
              <a:outerShdw blurRad="50800" dist="38100" dir="5400000" algn="t" rotWithShape="0">
                <a:prstClr val="black">
                  <a:alpha val="40000"/>
                </a:prstClr>
              </a:outerShdw>
            </a:effectLst>
          </p:grpSpPr>
          <p:sp>
            <p:nvSpPr>
              <p:cNvPr id="36" name="圆角矩形 35"/>
              <p:cNvSpPr/>
              <p:nvPr/>
            </p:nvSpPr>
            <p:spPr>
              <a:xfrm flipV="1">
                <a:off x="1828800" y="932842"/>
                <a:ext cx="12772509" cy="4993542"/>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7" name="圆角矩形 36"/>
              <p:cNvSpPr/>
              <p:nvPr/>
            </p:nvSpPr>
            <p:spPr>
              <a:xfrm flipV="1">
                <a:off x="1930550" y="1007532"/>
                <a:ext cx="12569383" cy="4844129"/>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6" name="图片 25">
              <a:extLst>
                <a:ext uri="{FF2B5EF4-FFF2-40B4-BE49-F238E27FC236}">
                  <a16:creationId xmlns:a16="http://schemas.microsoft.com/office/drawing/2014/main" id="{7A2060F1-955B-4EA4-BDE4-2B419FD19A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grpSp>
        <p:nvGrpSpPr>
          <p:cNvPr id="2" name="组合 1"/>
          <p:cNvGrpSpPr/>
          <p:nvPr/>
        </p:nvGrpSpPr>
        <p:grpSpPr>
          <a:xfrm>
            <a:off x="2064725" y="710251"/>
            <a:ext cx="9666358" cy="717755"/>
            <a:chOff x="3382652" y="644819"/>
            <a:chExt cx="5249261" cy="717755"/>
          </a:xfrm>
        </p:grpSpPr>
        <p:sp>
          <p:nvSpPr>
            <p:cNvPr id="34" name="圆角矩形 33"/>
            <p:cNvSpPr/>
            <p:nvPr/>
          </p:nvSpPr>
          <p:spPr>
            <a:xfrm flipV="1">
              <a:off x="3382652" y="695459"/>
              <a:ext cx="5249261" cy="667115"/>
            </a:xfrm>
            <a:prstGeom prst="roundRect">
              <a:avLst>
                <a:gd name="adj" fmla="val 8395"/>
              </a:avLst>
            </a:prstGeom>
            <a:solidFill>
              <a:srgbClr val="12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5" name="矩形 34">
              <a:extLst>
                <a:ext uri="{FF2B5EF4-FFF2-40B4-BE49-F238E27FC236}">
                  <a16:creationId xmlns:a16="http://schemas.microsoft.com/office/drawing/2014/main" id="{F953D702-DA6F-4E12-96CD-D548CD86F11B}"/>
                </a:ext>
              </a:extLst>
            </p:cNvPr>
            <p:cNvSpPr/>
            <p:nvPr/>
          </p:nvSpPr>
          <p:spPr>
            <a:xfrm>
              <a:off x="3494201" y="644819"/>
              <a:ext cx="4764096" cy="646331"/>
            </a:xfrm>
            <a:prstGeom prst="rect">
              <a:avLst/>
            </a:prstGeom>
          </p:spPr>
          <p:txBody>
            <a:bodyPr wrap="square">
              <a:spAutoFit/>
              <a:scene3d>
                <a:camera prst="orthographicFront"/>
                <a:lightRig rig="threePt" dir="t"/>
              </a:scene3d>
              <a:sp3d contourW="12700"/>
            </a:bodyPr>
            <a:lstStyle/>
            <a:p>
              <a:pPr>
                <a:spcBef>
                  <a:spcPct val="50000"/>
                </a:spcBef>
              </a:pPr>
              <a:r>
                <a:rPr lang="en-US" altLang="en-US" sz="3600" b="1" u="sng" dirty="0" err="1">
                  <a:solidFill>
                    <a:schemeClr val="bg1"/>
                  </a:solidFill>
                  <a:latin typeface="Cambria" panose="02040503050406030204" pitchFamily="18" charset="0"/>
                  <a:ea typeface="Cambria" panose="02040503050406030204" pitchFamily="18" charset="0"/>
                </a:rPr>
                <a:t>Bài</a:t>
              </a:r>
              <a:r>
                <a:rPr lang="en-US" altLang="en-US" sz="3600" b="1" u="sng" dirty="0">
                  <a:solidFill>
                    <a:schemeClr val="bg1"/>
                  </a:solidFill>
                  <a:latin typeface="Cambria" panose="02040503050406030204" pitchFamily="18" charset="0"/>
                  <a:ea typeface="Cambria" panose="02040503050406030204" pitchFamily="18" charset="0"/>
                </a:rPr>
                <a:t> 1</a:t>
              </a:r>
              <a:r>
                <a:rPr lang="en-US" altLang="en-US" sz="3600" b="1" dirty="0">
                  <a:solidFill>
                    <a:schemeClr val="bg1"/>
                  </a:solidFill>
                  <a:latin typeface="Cambria" panose="02040503050406030204" pitchFamily="18" charset="0"/>
                  <a:ea typeface="Cambria" panose="02040503050406030204" pitchFamily="18" charset="0"/>
                </a:rPr>
                <a:t>:</a:t>
              </a:r>
              <a:r>
                <a:rPr lang="en-US" altLang="en-US" sz="2800" b="1" dirty="0">
                  <a:solidFill>
                    <a:schemeClr val="bg1"/>
                  </a:solidFill>
                  <a:latin typeface="Cambria" panose="02040503050406030204" pitchFamily="18" charset="0"/>
                  <a:ea typeface="Cambria" panose="02040503050406030204" pitchFamily="18" charset="0"/>
                </a:rPr>
                <a:t> </a:t>
              </a:r>
              <a:r>
                <a:rPr lang="en-US" altLang="en-US" sz="3600" b="1" dirty="0" err="1">
                  <a:solidFill>
                    <a:schemeClr val="bg1"/>
                  </a:solidFill>
                  <a:latin typeface="Cambria" panose="02040503050406030204" pitchFamily="18" charset="0"/>
                  <a:ea typeface="Cambria" panose="02040503050406030204" pitchFamily="18" charset="0"/>
                </a:rPr>
                <a:t>Các</a:t>
              </a:r>
              <a:r>
                <a:rPr lang="en-US" altLang="en-US" sz="3600" b="1" dirty="0">
                  <a:solidFill>
                    <a:schemeClr val="bg1"/>
                  </a:solidFill>
                  <a:latin typeface="Cambria" panose="02040503050406030204" pitchFamily="18" charset="0"/>
                  <a:ea typeface="Cambria" panose="02040503050406030204" pitchFamily="18" charset="0"/>
                </a:rPr>
                <a:t> </a:t>
              </a:r>
              <a:r>
                <a:rPr lang="en-US" altLang="en-US" sz="3600" b="1" dirty="0" err="1">
                  <a:solidFill>
                    <a:schemeClr val="bg1"/>
                  </a:solidFill>
                  <a:latin typeface="Cambria" panose="02040503050406030204" pitchFamily="18" charset="0"/>
                  <a:ea typeface="Cambria" panose="02040503050406030204" pitchFamily="18" charset="0"/>
                </a:rPr>
                <a:t>câu</a:t>
              </a:r>
              <a:r>
                <a:rPr lang="en-US" altLang="en-US" sz="3600" b="1" dirty="0">
                  <a:solidFill>
                    <a:schemeClr val="bg1"/>
                  </a:solidFill>
                  <a:latin typeface="Cambria" panose="02040503050406030204" pitchFamily="18" charset="0"/>
                  <a:ea typeface="Cambria" panose="02040503050406030204" pitchFamily="18" charset="0"/>
                </a:rPr>
                <a:t> </a:t>
              </a:r>
              <a:r>
                <a:rPr lang="en-US" altLang="en-US" sz="3600" b="1" dirty="0" err="1">
                  <a:solidFill>
                    <a:schemeClr val="bg1"/>
                  </a:solidFill>
                  <a:latin typeface="Cambria" panose="02040503050406030204" pitchFamily="18" charset="0"/>
                  <a:ea typeface="Cambria" panose="02040503050406030204" pitchFamily="18" charset="0"/>
                </a:rPr>
                <a:t>hỏi</a:t>
              </a:r>
              <a:r>
                <a:rPr lang="en-US" altLang="en-US" sz="3600" b="1" dirty="0">
                  <a:solidFill>
                    <a:schemeClr val="bg1"/>
                  </a:solidFill>
                  <a:latin typeface="Cambria" panose="02040503050406030204" pitchFamily="18" charset="0"/>
                  <a:ea typeface="Cambria" panose="02040503050406030204" pitchFamily="18" charset="0"/>
                </a:rPr>
                <a:t> </a:t>
              </a:r>
              <a:r>
                <a:rPr lang="en-US" altLang="en-US" sz="3600" b="1" dirty="0" err="1">
                  <a:solidFill>
                    <a:schemeClr val="bg1"/>
                  </a:solidFill>
                  <a:latin typeface="Cambria" panose="02040503050406030204" pitchFamily="18" charset="0"/>
                  <a:ea typeface="Cambria" panose="02040503050406030204" pitchFamily="18" charset="0"/>
                </a:rPr>
                <a:t>sau</a:t>
              </a:r>
              <a:r>
                <a:rPr lang="en-US" altLang="en-US" sz="3600" b="1" dirty="0">
                  <a:solidFill>
                    <a:schemeClr val="bg1"/>
                  </a:solidFill>
                  <a:latin typeface="Cambria" panose="02040503050406030204" pitchFamily="18" charset="0"/>
                  <a:ea typeface="Cambria" panose="02040503050406030204" pitchFamily="18" charset="0"/>
                </a:rPr>
                <a:t> </a:t>
              </a:r>
              <a:r>
                <a:rPr lang="en-US" altLang="en-US" sz="3600" b="1" dirty="0" err="1">
                  <a:solidFill>
                    <a:schemeClr val="bg1"/>
                  </a:solidFill>
                  <a:latin typeface="Cambria" panose="02040503050406030204" pitchFamily="18" charset="0"/>
                  <a:ea typeface="Cambria" panose="02040503050406030204" pitchFamily="18" charset="0"/>
                </a:rPr>
                <a:t>được</a:t>
              </a:r>
              <a:r>
                <a:rPr lang="en-US" altLang="en-US" sz="3600" b="1" dirty="0">
                  <a:solidFill>
                    <a:schemeClr val="bg1"/>
                  </a:solidFill>
                  <a:latin typeface="Cambria" panose="02040503050406030204" pitchFamily="18" charset="0"/>
                  <a:ea typeface="Cambria" panose="02040503050406030204" pitchFamily="18" charset="0"/>
                </a:rPr>
                <a:t> </a:t>
              </a:r>
              <a:r>
                <a:rPr lang="en-US" altLang="en-US" sz="3600" b="1" dirty="0" err="1">
                  <a:solidFill>
                    <a:schemeClr val="bg1"/>
                  </a:solidFill>
                  <a:latin typeface="Cambria" panose="02040503050406030204" pitchFamily="18" charset="0"/>
                  <a:ea typeface="Cambria" panose="02040503050406030204" pitchFamily="18" charset="0"/>
                </a:rPr>
                <a:t>dùng</a:t>
              </a:r>
              <a:r>
                <a:rPr lang="en-US" altLang="en-US" sz="3600" b="1" dirty="0">
                  <a:solidFill>
                    <a:schemeClr val="bg1"/>
                  </a:solidFill>
                  <a:latin typeface="Cambria" panose="02040503050406030204" pitchFamily="18" charset="0"/>
                  <a:ea typeface="Cambria" panose="02040503050406030204" pitchFamily="18" charset="0"/>
                </a:rPr>
                <a:t> </a:t>
              </a:r>
              <a:r>
                <a:rPr lang="en-US" altLang="en-US" sz="3600" b="1" dirty="0" err="1">
                  <a:solidFill>
                    <a:schemeClr val="bg1"/>
                  </a:solidFill>
                  <a:latin typeface="Cambria" panose="02040503050406030204" pitchFamily="18" charset="0"/>
                  <a:ea typeface="Cambria" panose="02040503050406030204" pitchFamily="18" charset="0"/>
                </a:rPr>
                <a:t>làm</a:t>
              </a:r>
              <a:r>
                <a:rPr lang="en-US" altLang="en-US" sz="3600" b="1" dirty="0">
                  <a:solidFill>
                    <a:schemeClr val="bg1"/>
                  </a:solidFill>
                  <a:latin typeface="Cambria" panose="02040503050406030204" pitchFamily="18" charset="0"/>
                  <a:ea typeface="Cambria" panose="02040503050406030204" pitchFamily="18" charset="0"/>
                </a:rPr>
                <a:t> </a:t>
              </a:r>
              <a:r>
                <a:rPr lang="en-US" altLang="en-US" sz="3600" b="1" dirty="0" err="1">
                  <a:solidFill>
                    <a:schemeClr val="bg1"/>
                  </a:solidFill>
                  <a:latin typeface="Cambria" panose="02040503050406030204" pitchFamily="18" charset="0"/>
                  <a:ea typeface="Cambria" panose="02040503050406030204" pitchFamily="18" charset="0"/>
                </a:rPr>
                <a:t>gì</a:t>
              </a:r>
              <a:r>
                <a:rPr lang="en-US" altLang="en-US" sz="3600" b="1" dirty="0">
                  <a:solidFill>
                    <a:schemeClr val="bg1"/>
                  </a:solidFill>
                  <a:latin typeface="Cambria" panose="02040503050406030204" pitchFamily="18" charset="0"/>
                  <a:ea typeface="Cambria" panose="02040503050406030204" pitchFamily="18" charset="0"/>
                </a:rPr>
                <a:t>?</a:t>
              </a:r>
            </a:p>
          </p:txBody>
        </p:sp>
      </p:grpSp>
      <p:pic>
        <p:nvPicPr>
          <p:cNvPr id="38" name="图片 37">
            <a:extLst>
              <a:ext uri="{FF2B5EF4-FFF2-40B4-BE49-F238E27FC236}">
                <a16:creationId xmlns:a16="http://schemas.microsoft.com/office/drawing/2014/main" id="{84AAB19D-F985-4FCB-B287-53FA43C213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2494" y="5520735"/>
            <a:ext cx="2053667" cy="1372577"/>
          </a:xfrm>
          <a:prstGeom prst="rect">
            <a:avLst/>
          </a:prstGeom>
        </p:spPr>
      </p:pic>
      <p:sp>
        <p:nvSpPr>
          <p:cNvPr id="39" name="文本框 2">
            <a:extLst>
              <a:ext uri="{FF2B5EF4-FFF2-40B4-BE49-F238E27FC236}">
                <a16:creationId xmlns:a16="http://schemas.microsoft.com/office/drawing/2014/main" id="{BDEF89BB-0173-468D-9F16-F868F751A886}"/>
              </a:ext>
            </a:extLst>
          </p:cNvPr>
          <p:cNvSpPr txBox="1"/>
          <p:nvPr/>
        </p:nvSpPr>
        <p:spPr bwMode="auto">
          <a:xfrm>
            <a:off x="3886200" y="248586"/>
            <a:ext cx="4947723" cy="1107996"/>
          </a:xfrm>
          <a:prstGeom prst="rect">
            <a:avLst/>
          </a:prstGeom>
          <a:noFill/>
        </p:spPr>
        <p:txBody>
          <a:bodyPr wrap="square">
            <a:spAutoFit/>
            <a:scene3d>
              <a:camera prst="orthographicFront"/>
              <a:lightRig rig="threePt" dir="t"/>
            </a:scene3d>
            <a:sp3d extrusionH="57150" contourW="12700">
              <a:bevelT w="38100" h="38100" prst="angle"/>
              <a:contourClr>
                <a:srgbClr val="FFFF00"/>
              </a:contourClr>
            </a:sp3d>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dist" eaLnBrk="1" fontAlgn="auto" hangingPunct="1">
              <a:spcBef>
                <a:spcPts val="0"/>
              </a:spcBef>
              <a:spcAft>
                <a:spcPts val="0"/>
              </a:spcAft>
              <a:defRPr/>
            </a:pPr>
            <a:r>
              <a:rPr lang="en-US" altLang="zh-CN" sz="6600" dirty="0">
                <a:ln>
                  <a:solidFill>
                    <a:srgbClr val="FFC000"/>
                  </a:solidFill>
                </a:ln>
                <a:solidFill>
                  <a:srgbClr val="EA4618"/>
                </a:solidFill>
                <a:effectLst>
                  <a:glow rad="228600">
                    <a:schemeClr val="accent6">
                      <a:satMod val="175000"/>
                      <a:alpha val="40000"/>
                    </a:schemeClr>
                  </a:glow>
                </a:effectLst>
                <a:latin typeface="UTM Alba Matter" panose="02040603050506020204" pitchFamily="18" charset="0"/>
                <a:ea typeface="百变马丁" panose="02010601030101010101" pitchFamily="2" charset="-122"/>
              </a:rPr>
              <a:t>THỰC HÀNH</a:t>
            </a:r>
            <a:endParaRPr lang="zh-CN" altLang="en-US" sz="6600" dirty="0">
              <a:ln>
                <a:solidFill>
                  <a:srgbClr val="FFC000"/>
                </a:solidFill>
              </a:ln>
              <a:solidFill>
                <a:srgbClr val="EA4618"/>
              </a:solidFill>
              <a:effectLst>
                <a:glow rad="228600">
                  <a:schemeClr val="accent6">
                    <a:satMod val="175000"/>
                    <a:alpha val="40000"/>
                  </a:schemeClr>
                </a:glow>
              </a:effectLst>
              <a:latin typeface="UTM Alba Matter" panose="02040603050506020204" pitchFamily="18" charset="0"/>
              <a:ea typeface="百变马丁" panose="02010601030101010101" pitchFamily="2" charset="-122"/>
            </a:endParaRPr>
          </a:p>
        </p:txBody>
      </p:sp>
      <p:sp>
        <p:nvSpPr>
          <p:cNvPr id="40" name="Text Box 13"/>
          <p:cNvSpPr txBox="1">
            <a:spLocks noChangeArrowheads="1"/>
          </p:cNvSpPr>
          <p:nvPr/>
        </p:nvSpPr>
        <p:spPr bwMode="auto">
          <a:xfrm>
            <a:off x="1061393" y="1906913"/>
            <a:ext cx="10127934"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Arial" panose="020B0604020202020204" pitchFamily="34" charset="0"/>
              <a:buNone/>
            </a:pPr>
            <a:r>
              <a:rPr lang="en-US" altLang="en-US" sz="3200" dirty="0">
                <a:solidFill>
                  <a:schemeClr val="accent1">
                    <a:lumMod val="75000"/>
                  </a:schemeClr>
                </a:solidFill>
                <a:latin typeface="Cambria" panose="02040503050406030204" pitchFamily="18" charset="0"/>
                <a:ea typeface="Cambria" panose="02040503050406030204" pitchFamily="18" charset="0"/>
              </a:rPr>
              <a:t>a) </a:t>
            </a:r>
            <a:r>
              <a:rPr lang="en-US" altLang="en-US" sz="3200" dirty="0" err="1">
                <a:solidFill>
                  <a:schemeClr val="accent1">
                    <a:lumMod val="75000"/>
                  </a:schemeClr>
                </a:solidFill>
                <a:latin typeface="Cambria" panose="02040503050406030204" pitchFamily="18" charset="0"/>
                <a:ea typeface="Cambria" panose="02040503050406030204" pitchFamily="18" charset="0"/>
              </a:rPr>
              <a:t>Dỗ</a:t>
            </a:r>
            <a:r>
              <a:rPr lang="en-US" altLang="en-US" sz="3200" dirty="0">
                <a:solidFill>
                  <a:schemeClr val="accent1">
                    <a:lumMod val="75000"/>
                  </a:schemeClr>
                </a:solidFill>
                <a:latin typeface="Cambria" panose="02040503050406030204" pitchFamily="18" charset="0"/>
                <a:ea typeface="Cambria" panose="02040503050406030204" pitchFamily="18" charset="0"/>
              </a:rPr>
              <a:t> </a:t>
            </a:r>
            <a:r>
              <a:rPr lang="en-US" altLang="en-US" sz="3200" dirty="0" err="1">
                <a:solidFill>
                  <a:schemeClr val="accent1">
                    <a:lumMod val="75000"/>
                  </a:schemeClr>
                </a:solidFill>
                <a:latin typeface="Cambria" panose="02040503050406030204" pitchFamily="18" charset="0"/>
                <a:ea typeface="Cambria" panose="02040503050406030204" pitchFamily="18" charset="0"/>
              </a:rPr>
              <a:t>mãi</a:t>
            </a:r>
            <a:r>
              <a:rPr lang="en-US" altLang="en-US" sz="3200" dirty="0">
                <a:solidFill>
                  <a:schemeClr val="accent1">
                    <a:lumMod val="75000"/>
                  </a:schemeClr>
                </a:solidFill>
                <a:latin typeface="Cambria" panose="02040503050406030204" pitchFamily="18" charset="0"/>
                <a:ea typeface="Cambria" panose="02040503050406030204" pitchFamily="18" charset="0"/>
              </a:rPr>
              <a:t> </a:t>
            </a:r>
            <a:r>
              <a:rPr lang="en-US" altLang="en-US" sz="3200" dirty="0" err="1">
                <a:solidFill>
                  <a:schemeClr val="accent1">
                    <a:lumMod val="75000"/>
                  </a:schemeClr>
                </a:solidFill>
                <a:latin typeface="Cambria" panose="02040503050406030204" pitchFamily="18" charset="0"/>
                <a:ea typeface="Cambria" panose="02040503050406030204" pitchFamily="18" charset="0"/>
              </a:rPr>
              <a:t>mà</a:t>
            </a:r>
            <a:r>
              <a:rPr lang="en-US" altLang="en-US" sz="3200" dirty="0">
                <a:solidFill>
                  <a:schemeClr val="accent1">
                    <a:lumMod val="75000"/>
                  </a:schemeClr>
                </a:solidFill>
                <a:latin typeface="Cambria" panose="02040503050406030204" pitchFamily="18" charset="0"/>
                <a:ea typeface="Cambria" panose="02040503050406030204" pitchFamily="18" charset="0"/>
              </a:rPr>
              <a:t> </a:t>
            </a:r>
            <a:r>
              <a:rPr lang="en-US" altLang="en-US" sz="3200" dirty="0" err="1">
                <a:solidFill>
                  <a:schemeClr val="accent1">
                    <a:lumMod val="75000"/>
                  </a:schemeClr>
                </a:solidFill>
                <a:latin typeface="Cambria" panose="02040503050406030204" pitchFamily="18" charset="0"/>
                <a:ea typeface="Cambria" panose="02040503050406030204" pitchFamily="18" charset="0"/>
              </a:rPr>
              <a:t>em</a:t>
            </a:r>
            <a:r>
              <a:rPr lang="en-US" altLang="en-US" sz="3200" dirty="0">
                <a:solidFill>
                  <a:schemeClr val="accent1">
                    <a:lumMod val="75000"/>
                  </a:schemeClr>
                </a:solidFill>
                <a:latin typeface="Cambria" panose="02040503050406030204" pitchFamily="18" charset="0"/>
                <a:ea typeface="Cambria" panose="02040503050406030204" pitchFamily="18" charset="0"/>
              </a:rPr>
              <a:t>  </a:t>
            </a:r>
            <a:r>
              <a:rPr lang="en-US" altLang="en-US" sz="3200" dirty="0" err="1">
                <a:solidFill>
                  <a:schemeClr val="accent1">
                    <a:lumMod val="75000"/>
                  </a:schemeClr>
                </a:solidFill>
                <a:latin typeface="Cambria" panose="02040503050406030204" pitchFamily="18" charset="0"/>
                <a:ea typeface="Cambria" panose="02040503050406030204" pitchFamily="18" charset="0"/>
              </a:rPr>
              <a:t>bé</a:t>
            </a:r>
            <a:r>
              <a:rPr lang="en-US" altLang="en-US" sz="3200" dirty="0">
                <a:solidFill>
                  <a:schemeClr val="accent1">
                    <a:lumMod val="75000"/>
                  </a:schemeClr>
                </a:solidFill>
                <a:latin typeface="Cambria" panose="02040503050406030204" pitchFamily="18" charset="0"/>
                <a:ea typeface="Cambria" panose="02040503050406030204" pitchFamily="18" charset="0"/>
              </a:rPr>
              <a:t> </a:t>
            </a:r>
            <a:r>
              <a:rPr lang="en-US" altLang="en-US" sz="3200" dirty="0" err="1">
                <a:solidFill>
                  <a:schemeClr val="accent1">
                    <a:lumMod val="75000"/>
                  </a:schemeClr>
                </a:solidFill>
                <a:latin typeface="Cambria" panose="02040503050406030204" pitchFamily="18" charset="0"/>
                <a:ea typeface="Cambria" panose="02040503050406030204" pitchFamily="18" charset="0"/>
              </a:rPr>
              <a:t>vẫn</a:t>
            </a:r>
            <a:r>
              <a:rPr lang="en-US" altLang="en-US" sz="3200" dirty="0">
                <a:solidFill>
                  <a:schemeClr val="accent1">
                    <a:lumMod val="75000"/>
                  </a:schemeClr>
                </a:solidFill>
                <a:latin typeface="Cambria" panose="02040503050406030204" pitchFamily="18" charset="0"/>
                <a:ea typeface="Cambria" panose="02040503050406030204" pitchFamily="18" charset="0"/>
              </a:rPr>
              <a:t> </a:t>
            </a:r>
            <a:r>
              <a:rPr lang="en-US" altLang="en-US" sz="3200" dirty="0" err="1">
                <a:solidFill>
                  <a:schemeClr val="accent1">
                    <a:lumMod val="75000"/>
                  </a:schemeClr>
                </a:solidFill>
                <a:latin typeface="Cambria" panose="02040503050406030204" pitchFamily="18" charset="0"/>
                <a:ea typeface="Cambria" panose="02040503050406030204" pitchFamily="18" charset="0"/>
              </a:rPr>
              <a:t>khóc</a:t>
            </a:r>
            <a:r>
              <a:rPr lang="en-US" altLang="en-US" sz="3200" dirty="0">
                <a:solidFill>
                  <a:schemeClr val="accent1">
                    <a:lumMod val="75000"/>
                  </a:schemeClr>
                </a:solidFill>
                <a:latin typeface="Cambria" panose="02040503050406030204" pitchFamily="18" charset="0"/>
                <a:ea typeface="Cambria" panose="02040503050406030204" pitchFamily="18" charset="0"/>
              </a:rPr>
              <a:t>, </a:t>
            </a:r>
            <a:r>
              <a:rPr lang="en-US" altLang="en-US" sz="3200" dirty="0" err="1">
                <a:solidFill>
                  <a:schemeClr val="accent1">
                    <a:lumMod val="75000"/>
                  </a:schemeClr>
                </a:solidFill>
                <a:latin typeface="Cambria" panose="02040503050406030204" pitchFamily="18" charset="0"/>
                <a:ea typeface="Cambria" panose="02040503050406030204" pitchFamily="18" charset="0"/>
              </a:rPr>
              <a:t>mẹ</a:t>
            </a:r>
            <a:r>
              <a:rPr lang="en-US" altLang="en-US" sz="3200" dirty="0">
                <a:solidFill>
                  <a:schemeClr val="accent1">
                    <a:lumMod val="75000"/>
                  </a:schemeClr>
                </a:solidFill>
                <a:latin typeface="Cambria" panose="02040503050406030204" pitchFamily="18" charset="0"/>
                <a:ea typeface="Cambria" panose="02040503050406030204" pitchFamily="18" charset="0"/>
              </a:rPr>
              <a:t> </a:t>
            </a:r>
            <a:r>
              <a:rPr lang="en-US" altLang="en-US" sz="3200" dirty="0" err="1">
                <a:solidFill>
                  <a:schemeClr val="accent1">
                    <a:lumMod val="75000"/>
                  </a:schemeClr>
                </a:solidFill>
                <a:latin typeface="Cambria" panose="02040503050406030204" pitchFamily="18" charset="0"/>
                <a:ea typeface="Cambria" panose="02040503050406030204" pitchFamily="18" charset="0"/>
              </a:rPr>
              <a:t>bảo</a:t>
            </a:r>
            <a:r>
              <a:rPr lang="en-US" altLang="en-US" sz="3200" dirty="0">
                <a:solidFill>
                  <a:schemeClr val="accent1">
                    <a:lumMod val="75000"/>
                  </a:schemeClr>
                </a:solidFill>
                <a:latin typeface="Cambria" panose="02040503050406030204" pitchFamily="18" charset="0"/>
                <a:ea typeface="Cambria" panose="02040503050406030204" pitchFamily="18" charset="0"/>
              </a:rPr>
              <a:t>: “</a:t>
            </a:r>
            <a:r>
              <a:rPr lang="en-US" altLang="en-US" sz="3200" dirty="0" err="1">
                <a:solidFill>
                  <a:schemeClr val="accent1">
                    <a:lumMod val="75000"/>
                  </a:schemeClr>
                </a:solidFill>
                <a:latin typeface="Cambria" panose="02040503050406030204" pitchFamily="18" charset="0"/>
                <a:ea typeface="Cambria" panose="02040503050406030204" pitchFamily="18" charset="0"/>
              </a:rPr>
              <a:t>Có</a:t>
            </a:r>
            <a:r>
              <a:rPr lang="en-US" altLang="en-US" sz="3200" dirty="0">
                <a:solidFill>
                  <a:schemeClr val="accent1">
                    <a:lumMod val="75000"/>
                  </a:schemeClr>
                </a:solidFill>
                <a:latin typeface="Cambria" panose="02040503050406030204" pitchFamily="18" charset="0"/>
                <a:ea typeface="Cambria" panose="02040503050406030204" pitchFamily="18" charset="0"/>
              </a:rPr>
              <a:t> </a:t>
            </a:r>
            <a:r>
              <a:rPr lang="en-US" altLang="en-US" sz="3200" dirty="0" err="1">
                <a:solidFill>
                  <a:schemeClr val="accent1">
                    <a:lumMod val="75000"/>
                  </a:schemeClr>
                </a:solidFill>
                <a:latin typeface="Cambria" panose="02040503050406030204" pitchFamily="18" charset="0"/>
                <a:ea typeface="Cambria" panose="02040503050406030204" pitchFamily="18" charset="0"/>
              </a:rPr>
              <a:t>nín</a:t>
            </a:r>
            <a:r>
              <a:rPr lang="en-US" altLang="en-US" sz="3200" dirty="0">
                <a:solidFill>
                  <a:schemeClr val="accent1">
                    <a:lumMod val="75000"/>
                  </a:schemeClr>
                </a:solidFill>
                <a:latin typeface="Cambria" panose="02040503050406030204" pitchFamily="18" charset="0"/>
                <a:ea typeface="Cambria" panose="02040503050406030204" pitchFamily="18" charset="0"/>
              </a:rPr>
              <a:t> </a:t>
            </a:r>
            <a:r>
              <a:rPr lang="en-US" altLang="en-US" sz="3200" dirty="0" err="1">
                <a:solidFill>
                  <a:schemeClr val="accent1">
                    <a:lumMod val="75000"/>
                  </a:schemeClr>
                </a:solidFill>
                <a:latin typeface="Cambria" panose="02040503050406030204" pitchFamily="18" charset="0"/>
                <a:ea typeface="Cambria" panose="02040503050406030204" pitchFamily="18" charset="0"/>
              </a:rPr>
              <a:t>đi</a:t>
            </a:r>
            <a:r>
              <a:rPr lang="en-US" altLang="en-US" sz="3200" dirty="0">
                <a:solidFill>
                  <a:schemeClr val="accent1">
                    <a:lumMod val="75000"/>
                  </a:schemeClr>
                </a:solidFill>
                <a:latin typeface="Cambria" panose="02040503050406030204" pitchFamily="18" charset="0"/>
                <a:ea typeface="Cambria" panose="02040503050406030204" pitchFamily="18" charset="0"/>
              </a:rPr>
              <a:t> </a:t>
            </a:r>
            <a:r>
              <a:rPr lang="en-US" altLang="en-US" sz="3200" dirty="0" err="1">
                <a:solidFill>
                  <a:schemeClr val="accent1">
                    <a:lumMod val="75000"/>
                  </a:schemeClr>
                </a:solidFill>
                <a:latin typeface="Cambria" panose="02040503050406030204" pitchFamily="18" charset="0"/>
                <a:ea typeface="Cambria" panose="02040503050406030204" pitchFamily="18" charset="0"/>
              </a:rPr>
              <a:t>không</a:t>
            </a:r>
            <a:r>
              <a:rPr lang="en-US" altLang="en-US" sz="3200" dirty="0">
                <a:solidFill>
                  <a:schemeClr val="accent1">
                    <a:lumMod val="75000"/>
                  </a:schemeClr>
                </a:solidFill>
                <a:latin typeface="Cambria" panose="02040503050406030204" pitchFamily="18" charset="0"/>
                <a:ea typeface="Cambria" panose="02040503050406030204" pitchFamily="18" charset="0"/>
              </a:rPr>
              <a:t>? </a:t>
            </a:r>
            <a:r>
              <a:rPr lang="en-US" altLang="en-US" sz="3200" dirty="0" err="1">
                <a:solidFill>
                  <a:schemeClr val="accent1">
                    <a:lumMod val="75000"/>
                  </a:schemeClr>
                </a:solidFill>
                <a:latin typeface="Cambria" panose="02040503050406030204" pitchFamily="18" charset="0"/>
                <a:ea typeface="Cambria" panose="02040503050406030204" pitchFamily="18" charset="0"/>
              </a:rPr>
              <a:t>Các</a:t>
            </a:r>
            <a:r>
              <a:rPr lang="en-US" altLang="en-US" sz="3200" dirty="0">
                <a:solidFill>
                  <a:schemeClr val="accent1">
                    <a:lumMod val="75000"/>
                  </a:schemeClr>
                </a:solidFill>
                <a:latin typeface="Cambria" panose="02040503050406030204" pitchFamily="18" charset="0"/>
                <a:ea typeface="Cambria" panose="02040503050406030204" pitchFamily="18" charset="0"/>
              </a:rPr>
              <a:t> </a:t>
            </a:r>
            <a:r>
              <a:rPr lang="en-US" altLang="en-US" sz="3200" dirty="0" err="1">
                <a:solidFill>
                  <a:schemeClr val="accent1">
                    <a:lumMod val="75000"/>
                  </a:schemeClr>
                </a:solidFill>
                <a:latin typeface="Cambria" panose="02040503050406030204" pitchFamily="18" charset="0"/>
                <a:ea typeface="Cambria" panose="02040503050406030204" pitchFamily="18" charset="0"/>
              </a:rPr>
              <a:t>chị</a:t>
            </a:r>
            <a:r>
              <a:rPr lang="en-US" altLang="en-US" sz="3200" dirty="0">
                <a:solidFill>
                  <a:schemeClr val="accent1">
                    <a:lumMod val="75000"/>
                  </a:schemeClr>
                </a:solidFill>
                <a:latin typeface="Cambria" panose="02040503050406030204" pitchFamily="18" charset="0"/>
                <a:ea typeface="Cambria" panose="02040503050406030204" pitchFamily="18" charset="0"/>
              </a:rPr>
              <a:t> </a:t>
            </a:r>
            <a:r>
              <a:rPr lang="en-US" altLang="en-US" sz="3200" dirty="0" err="1">
                <a:solidFill>
                  <a:schemeClr val="accent1">
                    <a:lumMod val="75000"/>
                  </a:schemeClr>
                </a:solidFill>
                <a:latin typeface="Cambria" panose="02040503050406030204" pitchFamily="18" charset="0"/>
                <a:ea typeface="Cambria" panose="02040503050406030204" pitchFamily="18" charset="0"/>
              </a:rPr>
              <a:t>ấy</a:t>
            </a:r>
            <a:r>
              <a:rPr lang="en-US" altLang="en-US" sz="3200" dirty="0">
                <a:solidFill>
                  <a:schemeClr val="accent1">
                    <a:lumMod val="75000"/>
                  </a:schemeClr>
                </a:solidFill>
                <a:latin typeface="Cambria" panose="02040503050406030204" pitchFamily="18" charset="0"/>
                <a:ea typeface="Cambria" panose="02040503050406030204" pitchFamily="18" charset="0"/>
              </a:rPr>
              <a:t> </a:t>
            </a:r>
            <a:r>
              <a:rPr lang="en-US" altLang="en-US" sz="3200" dirty="0" err="1">
                <a:solidFill>
                  <a:schemeClr val="accent1">
                    <a:lumMod val="75000"/>
                  </a:schemeClr>
                </a:solidFill>
                <a:latin typeface="Cambria" panose="02040503050406030204" pitchFamily="18" charset="0"/>
                <a:ea typeface="Cambria" panose="02040503050406030204" pitchFamily="18" charset="0"/>
              </a:rPr>
              <a:t>cười</a:t>
            </a:r>
            <a:r>
              <a:rPr lang="en-US" altLang="en-US" sz="3200" dirty="0">
                <a:solidFill>
                  <a:schemeClr val="accent1">
                    <a:lumMod val="75000"/>
                  </a:schemeClr>
                </a:solidFill>
                <a:latin typeface="Cambria" panose="02040503050406030204" pitchFamily="18" charset="0"/>
                <a:ea typeface="Cambria" panose="02040503050406030204" pitchFamily="18" charset="0"/>
              </a:rPr>
              <a:t> </a:t>
            </a:r>
            <a:r>
              <a:rPr lang="en-US" altLang="en-US" sz="3200" dirty="0" err="1">
                <a:solidFill>
                  <a:schemeClr val="accent1">
                    <a:lumMod val="75000"/>
                  </a:schemeClr>
                </a:solidFill>
                <a:latin typeface="Cambria" panose="02040503050406030204" pitchFamily="18" charset="0"/>
                <a:ea typeface="Cambria" panose="02040503050406030204" pitchFamily="18" charset="0"/>
              </a:rPr>
              <a:t>cho</a:t>
            </a:r>
            <a:r>
              <a:rPr lang="en-US" altLang="en-US" sz="3200" dirty="0">
                <a:solidFill>
                  <a:schemeClr val="accent1">
                    <a:lumMod val="75000"/>
                  </a:schemeClr>
                </a:solidFill>
                <a:latin typeface="Cambria" panose="02040503050406030204" pitchFamily="18" charset="0"/>
                <a:ea typeface="Cambria" panose="02040503050406030204" pitchFamily="18" charset="0"/>
              </a:rPr>
              <a:t> </a:t>
            </a:r>
            <a:r>
              <a:rPr lang="en-US" altLang="en-US" sz="3200" dirty="0" err="1">
                <a:solidFill>
                  <a:schemeClr val="accent1">
                    <a:lumMod val="75000"/>
                  </a:schemeClr>
                </a:solidFill>
                <a:latin typeface="Cambria" panose="02040503050406030204" pitchFamily="18" charset="0"/>
                <a:ea typeface="Cambria" panose="02040503050406030204" pitchFamily="18" charset="0"/>
              </a:rPr>
              <a:t>đây</a:t>
            </a:r>
            <a:r>
              <a:rPr lang="en-US" altLang="en-US" sz="3200" dirty="0">
                <a:solidFill>
                  <a:schemeClr val="accent1">
                    <a:lumMod val="75000"/>
                  </a:schemeClr>
                </a:solidFill>
                <a:latin typeface="Cambria" panose="02040503050406030204" pitchFamily="18" charset="0"/>
                <a:ea typeface="Cambria" panose="02040503050406030204" pitchFamily="18" charset="0"/>
              </a:rPr>
              <a:t> </a:t>
            </a:r>
            <a:r>
              <a:rPr lang="en-US" altLang="en-US" sz="3200" dirty="0" err="1">
                <a:solidFill>
                  <a:schemeClr val="accent1">
                    <a:lumMod val="75000"/>
                  </a:schemeClr>
                </a:solidFill>
                <a:latin typeface="Cambria" panose="02040503050406030204" pitchFamily="18" charset="0"/>
                <a:ea typeface="Cambria" panose="02040503050406030204" pitchFamily="18" charset="0"/>
              </a:rPr>
              <a:t>này</a:t>
            </a:r>
            <a:r>
              <a:rPr lang="en-US" altLang="en-US" sz="3200" dirty="0">
                <a:solidFill>
                  <a:schemeClr val="accent1">
                    <a:lumMod val="75000"/>
                  </a:schemeClr>
                </a:solidFill>
                <a:latin typeface="Cambria" panose="02040503050406030204" pitchFamily="18" charset="0"/>
                <a:ea typeface="Cambria" panose="02040503050406030204" pitchFamily="18" charset="0"/>
              </a:rPr>
              <a:t>.”</a:t>
            </a:r>
          </a:p>
          <a:p>
            <a:pPr eaLnBrk="1" hangingPunct="1">
              <a:spcBef>
                <a:spcPct val="50000"/>
              </a:spcBef>
              <a:buFont typeface="Arial" panose="020B0604020202020204" pitchFamily="34" charset="0"/>
              <a:buNone/>
            </a:pPr>
            <a:r>
              <a:rPr lang="en-US" altLang="en-US" sz="3200" dirty="0">
                <a:solidFill>
                  <a:schemeClr val="accent3">
                    <a:lumMod val="75000"/>
                  </a:schemeClr>
                </a:solidFill>
                <a:latin typeface="Cambria" panose="02040503050406030204" pitchFamily="18" charset="0"/>
                <a:ea typeface="Cambria" panose="02040503050406030204" pitchFamily="18" charset="0"/>
              </a:rPr>
              <a:t>b) </a:t>
            </a:r>
            <a:r>
              <a:rPr lang="en-US" altLang="en-US" sz="3200" dirty="0" err="1">
                <a:solidFill>
                  <a:schemeClr val="accent3">
                    <a:lumMod val="75000"/>
                  </a:schemeClr>
                </a:solidFill>
                <a:latin typeface="Cambria" panose="02040503050406030204" pitchFamily="18" charset="0"/>
                <a:ea typeface="Cambria" panose="02040503050406030204" pitchFamily="18" charset="0"/>
              </a:rPr>
              <a:t>Ánh</a:t>
            </a:r>
            <a:r>
              <a:rPr lang="en-US" altLang="en-US" sz="3200" dirty="0">
                <a:solidFill>
                  <a:schemeClr val="accent3">
                    <a:lumMod val="75000"/>
                  </a:schemeClr>
                </a:solidFill>
                <a:latin typeface="Cambria" panose="02040503050406030204" pitchFamily="18" charset="0"/>
                <a:ea typeface="Cambria" panose="02040503050406030204" pitchFamily="18" charset="0"/>
              </a:rPr>
              <a:t> </a:t>
            </a:r>
            <a:r>
              <a:rPr lang="en-US" altLang="en-US" sz="3200" dirty="0" err="1">
                <a:solidFill>
                  <a:schemeClr val="accent3">
                    <a:lumMod val="75000"/>
                  </a:schemeClr>
                </a:solidFill>
                <a:latin typeface="Cambria" panose="02040503050406030204" pitchFamily="18" charset="0"/>
                <a:ea typeface="Cambria" panose="02040503050406030204" pitchFamily="18" charset="0"/>
              </a:rPr>
              <a:t>mắt</a:t>
            </a:r>
            <a:r>
              <a:rPr lang="en-US" altLang="en-US" sz="3200" dirty="0">
                <a:solidFill>
                  <a:schemeClr val="accent3">
                    <a:lumMod val="75000"/>
                  </a:schemeClr>
                </a:solidFill>
                <a:latin typeface="Cambria" panose="02040503050406030204" pitchFamily="18" charset="0"/>
                <a:ea typeface="Cambria" panose="02040503050406030204" pitchFamily="18" charset="0"/>
              </a:rPr>
              <a:t> </a:t>
            </a:r>
            <a:r>
              <a:rPr lang="en-US" altLang="en-US" sz="3200" dirty="0" err="1">
                <a:solidFill>
                  <a:schemeClr val="accent3">
                    <a:lumMod val="75000"/>
                  </a:schemeClr>
                </a:solidFill>
                <a:latin typeface="Cambria" panose="02040503050406030204" pitchFamily="18" charset="0"/>
                <a:ea typeface="Cambria" panose="02040503050406030204" pitchFamily="18" charset="0"/>
              </a:rPr>
              <a:t>các</a:t>
            </a:r>
            <a:r>
              <a:rPr lang="en-US" altLang="en-US" sz="3200" dirty="0">
                <a:solidFill>
                  <a:schemeClr val="accent3">
                    <a:lumMod val="75000"/>
                  </a:schemeClr>
                </a:solidFill>
                <a:latin typeface="Cambria" panose="02040503050406030204" pitchFamily="18" charset="0"/>
                <a:ea typeface="Cambria" panose="02040503050406030204" pitchFamily="18" charset="0"/>
              </a:rPr>
              <a:t> </a:t>
            </a:r>
            <a:r>
              <a:rPr lang="en-US" altLang="en-US" sz="3200" dirty="0" err="1">
                <a:solidFill>
                  <a:schemeClr val="accent3">
                    <a:lumMod val="75000"/>
                  </a:schemeClr>
                </a:solidFill>
                <a:latin typeface="Cambria" panose="02040503050406030204" pitchFamily="18" charset="0"/>
                <a:ea typeface="Cambria" panose="02040503050406030204" pitchFamily="18" charset="0"/>
              </a:rPr>
              <a:t>bạn</a:t>
            </a:r>
            <a:r>
              <a:rPr lang="en-US" altLang="en-US" sz="3200" dirty="0">
                <a:solidFill>
                  <a:schemeClr val="accent3">
                    <a:lumMod val="75000"/>
                  </a:schemeClr>
                </a:solidFill>
                <a:latin typeface="Cambria" panose="02040503050406030204" pitchFamily="18" charset="0"/>
                <a:ea typeface="Cambria" panose="02040503050406030204" pitchFamily="18" charset="0"/>
              </a:rPr>
              <a:t> </a:t>
            </a:r>
            <a:r>
              <a:rPr lang="en-US" altLang="en-US" sz="3200" dirty="0" err="1">
                <a:solidFill>
                  <a:schemeClr val="accent3">
                    <a:lumMod val="75000"/>
                  </a:schemeClr>
                </a:solidFill>
                <a:latin typeface="Cambria" panose="02040503050406030204" pitchFamily="18" charset="0"/>
                <a:ea typeface="Cambria" panose="02040503050406030204" pitchFamily="18" charset="0"/>
              </a:rPr>
              <a:t>nhìn</a:t>
            </a:r>
            <a:r>
              <a:rPr lang="en-US" altLang="en-US" sz="3200" dirty="0">
                <a:solidFill>
                  <a:schemeClr val="accent3">
                    <a:lumMod val="75000"/>
                  </a:schemeClr>
                </a:solidFill>
                <a:latin typeface="Cambria" panose="02040503050406030204" pitchFamily="18" charset="0"/>
                <a:ea typeface="Cambria" panose="02040503050406030204" pitchFamily="18" charset="0"/>
              </a:rPr>
              <a:t> </a:t>
            </a:r>
            <a:r>
              <a:rPr lang="en-US" altLang="en-US" sz="3200" dirty="0" err="1">
                <a:solidFill>
                  <a:schemeClr val="accent3">
                    <a:lumMod val="75000"/>
                  </a:schemeClr>
                </a:solidFill>
                <a:latin typeface="Cambria" panose="02040503050406030204" pitchFamily="18" charset="0"/>
                <a:ea typeface="Cambria" panose="02040503050406030204" pitchFamily="18" charset="0"/>
              </a:rPr>
              <a:t>tôi</a:t>
            </a:r>
            <a:r>
              <a:rPr lang="en-US" altLang="en-US" sz="3200" dirty="0">
                <a:solidFill>
                  <a:schemeClr val="accent3">
                    <a:lumMod val="75000"/>
                  </a:schemeClr>
                </a:solidFill>
                <a:latin typeface="Cambria" panose="02040503050406030204" pitchFamily="18" charset="0"/>
                <a:ea typeface="Cambria" panose="02040503050406030204" pitchFamily="18" charset="0"/>
              </a:rPr>
              <a:t> </a:t>
            </a:r>
            <a:r>
              <a:rPr lang="en-US" altLang="en-US" sz="3200" dirty="0" err="1">
                <a:solidFill>
                  <a:schemeClr val="accent3">
                    <a:lumMod val="75000"/>
                  </a:schemeClr>
                </a:solidFill>
                <a:latin typeface="Cambria" panose="02040503050406030204" pitchFamily="18" charset="0"/>
                <a:ea typeface="Cambria" panose="02040503050406030204" pitchFamily="18" charset="0"/>
              </a:rPr>
              <a:t>như</a:t>
            </a:r>
            <a:r>
              <a:rPr lang="en-US" altLang="en-US" sz="3200" dirty="0">
                <a:solidFill>
                  <a:schemeClr val="accent3">
                    <a:lumMod val="75000"/>
                  </a:schemeClr>
                </a:solidFill>
                <a:latin typeface="Cambria" panose="02040503050406030204" pitchFamily="18" charset="0"/>
                <a:ea typeface="Cambria" panose="02040503050406030204" pitchFamily="18" charset="0"/>
              </a:rPr>
              <a:t> </a:t>
            </a:r>
            <a:r>
              <a:rPr lang="en-US" altLang="en-US" sz="3200" dirty="0" err="1">
                <a:solidFill>
                  <a:schemeClr val="accent3">
                    <a:lumMod val="75000"/>
                  </a:schemeClr>
                </a:solidFill>
                <a:latin typeface="Cambria" panose="02040503050406030204" pitchFamily="18" charset="0"/>
                <a:ea typeface="Cambria" panose="02040503050406030204" pitchFamily="18" charset="0"/>
              </a:rPr>
              <a:t>trách</a:t>
            </a:r>
            <a:r>
              <a:rPr lang="en-US" altLang="en-US" sz="3200" dirty="0">
                <a:solidFill>
                  <a:schemeClr val="accent3">
                    <a:lumMod val="75000"/>
                  </a:schemeClr>
                </a:solidFill>
                <a:latin typeface="Cambria" panose="02040503050406030204" pitchFamily="18" charset="0"/>
                <a:ea typeface="Cambria" panose="02040503050406030204" pitchFamily="18" charset="0"/>
              </a:rPr>
              <a:t> </a:t>
            </a:r>
            <a:r>
              <a:rPr lang="en-US" altLang="en-US" sz="3200" dirty="0" err="1">
                <a:solidFill>
                  <a:schemeClr val="accent3">
                    <a:lumMod val="75000"/>
                  </a:schemeClr>
                </a:solidFill>
                <a:latin typeface="Cambria" panose="02040503050406030204" pitchFamily="18" charset="0"/>
                <a:ea typeface="Cambria" panose="02040503050406030204" pitchFamily="18" charset="0"/>
              </a:rPr>
              <a:t>móc</a:t>
            </a:r>
            <a:r>
              <a:rPr lang="en-US" altLang="en-US" sz="3200" dirty="0">
                <a:solidFill>
                  <a:schemeClr val="accent3">
                    <a:lumMod val="75000"/>
                  </a:schemeClr>
                </a:solidFill>
                <a:latin typeface="Cambria" panose="02040503050406030204" pitchFamily="18" charset="0"/>
                <a:ea typeface="Cambria" panose="02040503050406030204" pitchFamily="18" charset="0"/>
              </a:rPr>
              <a:t>: “</a:t>
            </a:r>
            <a:r>
              <a:rPr lang="en-US" altLang="en-US" sz="3200" dirty="0" err="1">
                <a:solidFill>
                  <a:schemeClr val="accent3">
                    <a:lumMod val="75000"/>
                  </a:schemeClr>
                </a:solidFill>
                <a:latin typeface="Cambria" panose="02040503050406030204" pitchFamily="18" charset="0"/>
                <a:ea typeface="Cambria" panose="02040503050406030204" pitchFamily="18" charset="0"/>
              </a:rPr>
              <a:t>Vì</a:t>
            </a:r>
            <a:r>
              <a:rPr lang="en-US" altLang="en-US" sz="3200" dirty="0">
                <a:solidFill>
                  <a:schemeClr val="accent3">
                    <a:lumMod val="75000"/>
                  </a:schemeClr>
                </a:solidFill>
                <a:latin typeface="Cambria" panose="02040503050406030204" pitchFamily="18" charset="0"/>
                <a:ea typeface="Cambria" panose="02040503050406030204" pitchFamily="18" charset="0"/>
              </a:rPr>
              <a:t> </a:t>
            </a:r>
            <a:r>
              <a:rPr lang="en-US" altLang="en-US" sz="3200" dirty="0" err="1">
                <a:solidFill>
                  <a:schemeClr val="accent3">
                    <a:lumMod val="75000"/>
                  </a:schemeClr>
                </a:solidFill>
                <a:latin typeface="Cambria" panose="02040503050406030204" pitchFamily="18" charset="0"/>
                <a:ea typeface="Cambria" panose="02040503050406030204" pitchFamily="18" charset="0"/>
              </a:rPr>
              <a:t>sao</a:t>
            </a:r>
            <a:r>
              <a:rPr lang="en-US" altLang="en-US" sz="3200" dirty="0">
                <a:solidFill>
                  <a:schemeClr val="accent3">
                    <a:lumMod val="75000"/>
                  </a:schemeClr>
                </a:solidFill>
                <a:latin typeface="Cambria" panose="02040503050406030204" pitchFamily="18" charset="0"/>
                <a:ea typeface="Cambria" panose="02040503050406030204" pitchFamily="18" charset="0"/>
              </a:rPr>
              <a:t> </a:t>
            </a:r>
            <a:r>
              <a:rPr lang="en-US" altLang="en-US" sz="3200" dirty="0" err="1">
                <a:solidFill>
                  <a:schemeClr val="accent3">
                    <a:lumMod val="75000"/>
                  </a:schemeClr>
                </a:solidFill>
                <a:latin typeface="Cambria" panose="02040503050406030204" pitchFamily="18" charset="0"/>
                <a:ea typeface="Cambria" panose="02040503050406030204" pitchFamily="18" charset="0"/>
              </a:rPr>
              <a:t>cậu</a:t>
            </a:r>
            <a:r>
              <a:rPr lang="en-US" altLang="en-US" sz="3200" dirty="0">
                <a:solidFill>
                  <a:schemeClr val="accent3">
                    <a:lumMod val="75000"/>
                  </a:schemeClr>
                </a:solidFill>
                <a:latin typeface="Cambria" panose="02040503050406030204" pitchFamily="18" charset="0"/>
                <a:ea typeface="Cambria" panose="02040503050406030204" pitchFamily="18" charset="0"/>
              </a:rPr>
              <a:t> </a:t>
            </a:r>
            <a:r>
              <a:rPr lang="en-US" altLang="en-US" sz="3200" dirty="0" err="1">
                <a:solidFill>
                  <a:schemeClr val="accent3">
                    <a:lumMod val="75000"/>
                  </a:schemeClr>
                </a:solidFill>
                <a:latin typeface="Cambria" panose="02040503050406030204" pitchFamily="18" charset="0"/>
                <a:ea typeface="Cambria" panose="02040503050406030204" pitchFamily="18" charset="0"/>
              </a:rPr>
              <a:t>lại</a:t>
            </a:r>
            <a:r>
              <a:rPr lang="en-US" altLang="en-US" sz="3200" dirty="0">
                <a:solidFill>
                  <a:schemeClr val="accent3">
                    <a:lumMod val="75000"/>
                  </a:schemeClr>
                </a:solidFill>
                <a:latin typeface="Cambria" panose="02040503050406030204" pitchFamily="18" charset="0"/>
                <a:ea typeface="Cambria" panose="02040503050406030204" pitchFamily="18" charset="0"/>
              </a:rPr>
              <a:t> </a:t>
            </a:r>
            <a:r>
              <a:rPr lang="en-US" altLang="en-US" sz="3200" dirty="0" err="1">
                <a:solidFill>
                  <a:schemeClr val="accent3">
                    <a:lumMod val="75000"/>
                  </a:schemeClr>
                </a:solidFill>
                <a:latin typeface="Cambria" panose="02040503050406030204" pitchFamily="18" charset="0"/>
                <a:ea typeface="Cambria" panose="02040503050406030204" pitchFamily="18" charset="0"/>
              </a:rPr>
              <a:t>làm</a:t>
            </a:r>
            <a:r>
              <a:rPr lang="en-US" altLang="en-US" sz="3200" dirty="0">
                <a:solidFill>
                  <a:schemeClr val="accent3">
                    <a:lumMod val="75000"/>
                  </a:schemeClr>
                </a:solidFill>
                <a:latin typeface="Cambria" panose="02040503050406030204" pitchFamily="18" charset="0"/>
                <a:ea typeface="Cambria" panose="02040503050406030204" pitchFamily="18" charset="0"/>
              </a:rPr>
              <a:t> </a:t>
            </a:r>
            <a:r>
              <a:rPr lang="en-US" altLang="en-US" sz="3200" dirty="0" err="1">
                <a:solidFill>
                  <a:schemeClr val="accent3">
                    <a:lumMod val="75000"/>
                  </a:schemeClr>
                </a:solidFill>
                <a:latin typeface="Cambria" panose="02040503050406030204" pitchFamily="18" charset="0"/>
                <a:ea typeface="Cambria" panose="02040503050406030204" pitchFamily="18" charset="0"/>
              </a:rPr>
              <a:t>phiền</a:t>
            </a:r>
            <a:r>
              <a:rPr lang="en-US" altLang="en-US" sz="3200" dirty="0">
                <a:solidFill>
                  <a:schemeClr val="accent3">
                    <a:lumMod val="75000"/>
                  </a:schemeClr>
                </a:solidFill>
                <a:latin typeface="Cambria" panose="02040503050406030204" pitchFamily="18" charset="0"/>
                <a:ea typeface="Cambria" panose="02040503050406030204" pitchFamily="18" charset="0"/>
              </a:rPr>
              <a:t> </a:t>
            </a:r>
            <a:r>
              <a:rPr lang="en-US" altLang="en-US" sz="3200" dirty="0" err="1">
                <a:solidFill>
                  <a:schemeClr val="accent3">
                    <a:lumMod val="75000"/>
                  </a:schemeClr>
                </a:solidFill>
                <a:latin typeface="Cambria" panose="02040503050406030204" pitchFamily="18" charset="0"/>
                <a:ea typeface="Cambria" panose="02040503050406030204" pitchFamily="18" charset="0"/>
              </a:rPr>
              <a:t>lòng</a:t>
            </a:r>
            <a:r>
              <a:rPr lang="en-US" altLang="en-US" sz="3200" dirty="0">
                <a:solidFill>
                  <a:schemeClr val="accent3">
                    <a:lumMod val="75000"/>
                  </a:schemeClr>
                </a:solidFill>
                <a:latin typeface="Cambria" panose="02040503050406030204" pitchFamily="18" charset="0"/>
                <a:ea typeface="Cambria" panose="02040503050406030204" pitchFamily="18" charset="0"/>
              </a:rPr>
              <a:t> </a:t>
            </a:r>
            <a:r>
              <a:rPr lang="en-US" altLang="en-US" sz="3200" dirty="0" err="1">
                <a:solidFill>
                  <a:schemeClr val="accent3">
                    <a:lumMod val="75000"/>
                  </a:schemeClr>
                </a:solidFill>
                <a:latin typeface="Cambria" panose="02040503050406030204" pitchFamily="18" charset="0"/>
                <a:ea typeface="Cambria" panose="02040503050406030204" pitchFamily="18" charset="0"/>
              </a:rPr>
              <a:t>cô</a:t>
            </a:r>
            <a:r>
              <a:rPr lang="en-US" altLang="en-US" sz="3200" dirty="0">
                <a:solidFill>
                  <a:schemeClr val="accent3">
                    <a:lumMod val="75000"/>
                  </a:schemeClr>
                </a:solidFill>
                <a:latin typeface="Cambria" panose="02040503050406030204" pitchFamily="18" charset="0"/>
                <a:ea typeface="Cambria" panose="02040503050406030204" pitchFamily="18" charset="0"/>
              </a:rPr>
              <a:t> </a:t>
            </a:r>
            <a:r>
              <a:rPr lang="en-US" altLang="en-US" sz="3200" dirty="0" err="1">
                <a:solidFill>
                  <a:schemeClr val="accent3">
                    <a:lumMod val="75000"/>
                  </a:schemeClr>
                </a:solidFill>
                <a:latin typeface="Cambria" panose="02040503050406030204" pitchFamily="18" charset="0"/>
                <a:ea typeface="Cambria" panose="02040503050406030204" pitchFamily="18" charset="0"/>
              </a:rPr>
              <a:t>như</a:t>
            </a:r>
            <a:r>
              <a:rPr lang="en-US" altLang="en-US" sz="3200" dirty="0">
                <a:solidFill>
                  <a:schemeClr val="accent3">
                    <a:lumMod val="75000"/>
                  </a:schemeClr>
                </a:solidFill>
                <a:latin typeface="Cambria" panose="02040503050406030204" pitchFamily="18" charset="0"/>
                <a:ea typeface="Cambria" panose="02040503050406030204" pitchFamily="18" charset="0"/>
              </a:rPr>
              <a:t> </a:t>
            </a:r>
            <a:r>
              <a:rPr lang="en-US" altLang="en-US" sz="3200" dirty="0" err="1">
                <a:solidFill>
                  <a:schemeClr val="accent3">
                    <a:lumMod val="75000"/>
                  </a:schemeClr>
                </a:solidFill>
                <a:latin typeface="Cambria" panose="02040503050406030204" pitchFamily="18" charset="0"/>
                <a:ea typeface="Cambria" panose="02040503050406030204" pitchFamily="18" charset="0"/>
              </a:rPr>
              <a:t>vậy</a:t>
            </a:r>
            <a:r>
              <a:rPr lang="en-US" altLang="en-US" sz="3200" dirty="0">
                <a:solidFill>
                  <a:schemeClr val="accent3">
                    <a:lumMod val="75000"/>
                  </a:schemeClr>
                </a:solidFill>
                <a:latin typeface="Cambria" panose="02040503050406030204" pitchFamily="18" charset="0"/>
                <a:ea typeface="Cambria" panose="02040503050406030204" pitchFamily="18" charset="0"/>
              </a:rPr>
              <a:t> ?”</a:t>
            </a:r>
          </a:p>
          <a:p>
            <a:pPr eaLnBrk="1" hangingPunct="1">
              <a:spcBef>
                <a:spcPct val="50000"/>
              </a:spcBef>
              <a:buFont typeface="Arial" panose="020B0604020202020204" pitchFamily="34" charset="0"/>
              <a:buNone/>
            </a:pPr>
            <a:r>
              <a:rPr lang="en-US" altLang="en-US" sz="3200" dirty="0">
                <a:solidFill>
                  <a:schemeClr val="accent4">
                    <a:lumMod val="75000"/>
                  </a:schemeClr>
                </a:solidFill>
                <a:latin typeface="Cambria" panose="02040503050406030204" pitchFamily="18" charset="0"/>
                <a:ea typeface="Cambria" panose="02040503050406030204" pitchFamily="18" charset="0"/>
              </a:rPr>
              <a:t>c) </a:t>
            </a:r>
            <a:r>
              <a:rPr lang="en-US" altLang="en-US" sz="3200" dirty="0" err="1">
                <a:solidFill>
                  <a:schemeClr val="accent4">
                    <a:lumMod val="75000"/>
                  </a:schemeClr>
                </a:solidFill>
                <a:latin typeface="Cambria" panose="02040503050406030204" pitchFamily="18" charset="0"/>
                <a:ea typeface="Cambria" panose="02040503050406030204" pitchFamily="18" charset="0"/>
              </a:rPr>
              <a:t>Chị</a:t>
            </a:r>
            <a:r>
              <a:rPr lang="en-US" altLang="en-US" sz="3200" dirty="0">
                <a:solidFill>
                  <a:schemeClr val="accent4">
                    <a:lumMod val="75000"/>
                  </a:schemeClr>
                </a:solidFill>
                <a:latin typeface="Cambria" panose="02040503050406030204" pitchFamily="18" charset="0"/>
                <a:ea typeface="Cambria" panose="02040503050406030204" pitchFamily="18" charset="0"/>
              </a:rPr>
              <a:t> </a:t>
            </a:r>
            <a:r>
              <a:rPr lang="en-US" altLang="en-US" sz="3200" dirty="0" err="1">
                <a:solidFill>
                  <a:schemeClr val="accent4">
                    <a:lumMod val="75000"/>
                  </a:schemeClr>
                </a:solidFill>
                <a:latin typeface="Cambria" panose="02040503050406030204" pitchFamily="18" charset="0"/>
                <a:ea typeface="Cambria" panose="02040503050406030204" pitchFamily="18" charset="0"/>
              </a:rPr>
              <a:t>tôi</a:t>
            </a:r>
            <a:r>
              <a:rPr lang="en-US" altLang="en-US" sz="3200" dirty="0">
                <a:solidFill>
                  <a:schemeClr val="accent4">
                    <a:lumMod val="75000"/>
                  </a:schemeClr>
                </a:solidFill>
                <a:latin typeface="Cambria" panose="02040503050406030204" pitchFamily="18" charset="0"/>
                <a:ea typeface="Cambria" panose="02040503050406030204" pitchFamily="18" charset="0"/>
              </a:rPr>
              <a:t> </a:t>
            </a:r>
            <a:r>
              <a:rPr lang="en-US" altLang="en-US" sz="3200" dirty="0" err="1">
                <a:solidFill>
                  <a:schemeClr val="accent4">
                    <a:lumMod val="75000"/>
                  </a:schemeClr>
                </a:solidFill>
                <a:latin typeface="Cambria" panose="02040503050406030204" pitchFamily="18" charset="0"/>
                <a:ea typeface="Cambria" panose="02040503050406030204" pitchFamily="18" charset="0"/>
              </a:rPr>
              <a:t>cười</a:t>
            </a:r>
            <a:r>
              <a:rPr lang="en-US" altLang="en-US" sz="3200" dirty="0">
                <a:solidFill>
                  <a:schemeClr val="accent4">
                    <a:lumMod val="75000"/>
                  </a:schemeClr>
                </a:solidFill>
                <a:latin typeface="Cambria" panose="02040503050406030204" pitchFamily="18" charset="0"/>
                <a:ea typeface="Cambria" panose="02040503050406030204" pitchFamily="18" charset="0"/>
              </a:rPr>
              <a:t>: “</a:t>
            </a:r>
            <a:r>
              <a:rPr lang="en-US" altLang="en-US" sz="3200" dirty="0" err="1">
                <a:solidFill>
                  <a:schemeClr val="accent4">
                    <a:lumMod val="75000"/>
                  </a:schemeClr>
                </a:solidFill>
                <a:latin typeface="Cambria" panose="02040503050406030204" pitchFamily="18" charset="0"/>
                <a:ea typeface="Cambria" panose="02040503050406030204" pitchFamily="18" charset="0"/>
              </a:rPr>
              <a:t>Em</a:t>
            </a:r>
            <a:r>
              <a:rPr lang="en-US" altLang="en-US" sz="3200" dirty="0">
                <a:solidFill>
                  <a:schemeClr val="accent4">
                    <a:lumMod val="75000"/>
                  </a:schemeClr>
                </a:solidFill>
                <a:latin typeface="Cambria" panose="02040503050406030204" pitchFamily="18" charset="0"/>
                <a:ea typeface="Cambria" panose="02040503050406030204" pitchFamily="18" charset="0"/>
              </a:rPr>
              <a:t> </a:t>
            </a:r>
            <a:r>
              <a:rPr lang="en-US" altLang="en-US" sz="3200" dirty="0" err="1">
                <a:solidFill>
                  <a:schemeClr val="accent4">
                    <a:lumMod val="75000"/>
                  </a:schemeClr>
                </a:solidFill>
                <a:latin typeface="Cambria" panose="02040503050406030204" pitchFamily="18" charset="0"/>
                <a:ea typeface="Cambria" panose="02040503050406030204" pitchFamily="18" charset="0"/>
              </a:rPr>
              <a:t>vẽ</a:t>
            </a:r>
            <a:r>
              <a:rPr lang="en-US" altLang="en-US" sz="3200" dirty="0">
                <a:solidFill>
                  <a:schemeClr val="accent4">
                    <a:lumMod val="75000"/>
                  </a:schemeClr>
                </a:solidFill>
                <a:latin typeface="Cambria" panose="02040503050406030204" pitchFamily="18" charset="0"/>
                <a:ea typeface="Cambria" panose="02040503050406030204" pitchFamily="18" charset="0"/>
              </a:rPr>
              <a:t> </a:t>
            </a:r>
            <a:r>
              <a:rPr lang="en-US" altLang="en-US" sz="3200" dirty="0" err="1">
                <a:solidFill>
                  <a:schemeClr val="accent4">
                    <a:lumMod val="75000"/>
                  </a:schemeClr>
                </a:solidFill>
                <a:latin typeface="Cambria" panose="02040503050406030204" pitchFamily="18" charset="0"/>
                <a:ea typeface="Cambria" panose="02040503050406030204" pitchFamily="18" charset="0"/>
              </a:rPr>
              <a:t>thế</a:t>
            </a:r>
            <a:r>
              <a:rPr lang="en-US" altLang="en-US" sz="3200" dirty="0">
                <a:solidFill>
                  <a:schemeClr val="accent4">
                    <a:lumMod val="75000"/>
                  </a:schemeClr>
                </a:solidFill>
                <a:latin typeface="Cambria" panose="02040503050406030204" pitchFamily="18" charset="0"/>
                <a:ea typeface="Cambria" panose="02040503050406030204" pitchFamily="18" charset="0"/>
              </a:rPr>
              <a:t> </a:t>
            </a:r>
            <a:r>
              <a:rPr lang="en-US" altLang="en-US" sz="3200" dirty="0" err="1">
                <a:solidFill>
                  <a:schemeClr val="accent4">
                    <a:lumMod val="75000"/>
                  </a:schemeClr>
                </a:solidFill>
                <a:latin typeface="Cambria" panose="02040503050406030204" pitchFamily="18" charset="0"/>
                <a:ea typeface="Cambria" panose="02040503050406030204" pitchFamily="18" charset="0"/>
              </a:rPr>
              <a:t>này</a:t>
            </a:r>
            <a:r>
              <a:rPr lang="en-US" altLang="en-US" sz="3200" dirty="0">
                <a:solidFill>
                  <a:schemeClr val="accent4">
                    <a:lumMod val="75000"/>
                  </a:schemeClr>
                </a:solidFill>
                <a:latin typeface="Cambria" panose="02040503050406030204" pitchFamily="18" charset="0"/>
                <a:ea typeface="Cambria" panose="02040503050406030204" pitchFamily="18" charset="0"/>
              </a:rPr>
              <a:t> </a:t>
            </a:r>
            <a:r>
              <a:rPr lang="en-US" altLang="en-US" sz="3200" dirty="0" err="1">
                <a:solidFill>
                  <a:schemeClr val="accent4">
                    <a:lumMod val="75000"/>
                  </a:schemeClr>
                </a:solidFill>
                <a:latin typeface="Cambria" panose="02040503050406030204" pitchFamily="18" charset="0"/>
                <a:ea typeface="Cambria" panose="02040503050406030204" pitchFamily="18" charset="0"/>
              </a:rPr>
              <a:t>mà</a:t>
            </a:r>
            <a:r>
              <a:rPr lang="en-US" altLang="en-US" sz="3200" dirty="0">
                <a:solidFill>
                  <a:schemeClr val="accent4">
                    <a:lumMod val="75000"/>
                  </a:schemeClr>
                </a:solidFill>
                <a:latin typeface="Cambria" panose="02040503050406030204" pitchFamily="18" charset="0"/>
                <a:ea typeface="Cambria" panose="02040503050406030204" pitchFamily="18" charset="0"/>
              </a:rPr>
              <a:t> </a:t>
            </a:r>
            <a:r>
              <a:rPr lang="en-US" altLang="en-US" sz="3200" dirty="0" err="1">
                <a:solidFill>
                  <a:schemeClr val="accent4">
                    <a:lumMod val="75000"/>
                  </a:schemeClr>
                </a:solidFill>
                <a:latin typeface="Cambria" panose="02040503050406030204" pitchFamily="18" charset="0"/>
                <a:ea typeface="Cambria" panose="02040503050406030204" pitchFamily="18" charset="0"/>
              </a:rPr>
              <a:t>bảo</a:t>
            </a:r>
            <a:r>
              <a:rPr lang="en-US" altLang="en-US" sz="3200" dirty="0">
                <a:solidFill>
                  <a:schemeClr val="accent4">
                    <a:lumMod val="75000"/>
                  </a:schemeClr>
                </a:solidFill>
                <a:latin typeface="Cambria" panose="02040503050406030204" pitchFamily="18" charset="0"/>
                <a:ea typeface="Cambria" panose="02040503050406030204" pitchFamily="18" charset="0"/>
              </a:rPr>
              <a:t> </a:t>
            </a:r>
            <a:r>
              <a:rPr lang="en-US" altLang="en-US" sz="3200" dirty="0" err="1">
                <a:solidFill>
                  <a:schemeClr val="accent4">
                    <a:lumMod val="75000"/>
                  </a:schemeClr>
                </a:solidFill>
                <a:latin typeface="Cambria" panose="02040503050406030204" pitchFamily="18" charset="0"/>
                <a:ea typeface="Cambria" panose="02040503050406030204" pitchFamily="18" charset="0"/>
              </a:rPr>
              <a:t>là</a:t>
            </a:r>
            <a:r>
              <a:rPr lang="en-US" altLang="en-US" sz="3200" dirty="0">
                <a:solidFill>
                  <a:schemeClr val="accent4">
                    <a:lumMod val="75000"/>
                  </a:schemeClr>
                </a:solidFill>
                <a:latin typeface="Cambria" panose="02040503050406030204" pitchFamily="18" charset="0"/>
                <a:ea typeface="Cambria" panose="02040503050406030204" pitchFamily="18" charset="0"/>
              </a:rPr>
              <a:t> con </a:t>
            </a:r>
            <a:r>
              <a:rPr lang="en-US" altLang="en-US" sz="3200" dirty="0" err="1">
                <a:solidFill>
                  <a:schemeClr val="accent4">
                    <a:lumMod val="75000"/>
                  </a:schemeClr>
                </a:solidFill>
                <a:latin typeface="Cambria" panose="02040503050406030204" pitchFamily="18" charset="0"/>
                <a:ea typeface="Cambria" panose="02040503050406030204" pitchFamily="18" charset="0"/>
              </a:rPr>
              <a:t>ngựa</a:t>
            </a:r>
            <a:r>
              <a:rPr lang="en-US" altLang="en-US" sz="3200" dirty="0">
                <a:solidFill>
                  <a:schemeClr val="accent4">
                    <a:lumMod val="75000"/>
                  </a:schemeClr>
                </a:solidFill>
                <a:latin typeface="Cambria" panose="02040503050406030204" pitchFamily="18" charset="0"/>
                <a:ea typeface="Cambria" panose="02040503050406030204" pitchFamily="18" charset="0"/>
              </a:rPr>
              <a:t> à ?”</a:t>
            </a:r>
          </a:p>
          <a:p>
            <a:pPr eaLnBrk="1" hangingPunct="1">
              <a:spcBef>
                <a:spcPct val="50000"/>
              </a:spcBef>
              <a:buFont typeface="Arial" panose="020B0604020202020204" pitchFamily="34" charset="0"/>
              <a:buNone/>
            </a:pPr>
            <a:r>
              <a:rPr lang="en-US" altLang="en-US" sz="3200" dirty="0">
                <a:solidFill>
                  <a:schemeClr val="accent2">
                    <a:lumMod val="75000"/>
                  </a:schemeClr>
                </a:solidFill>
                <a:latin typeface="Cambria" panose="02040503050406030204" pitchFamily="18" charset="0"/>
                <a:ea typeface="Cambria" panose="02040503050406030204" pitchFamily="18" charset="0"/>
              </a:rPr>
              <a:t>d) </a:t>
            </a:r>
            <a:r>
              <a:rPr lang="en-US" altLang="en-US" sz="3200" dirty="0" err="1">
                <a:solidFill>
                  <a:schemeClr val="accent2">
                    <a:lumMod val="75000"/>
                  </a:schemeClr>
                </a:solidFill>
                <a:latin typeface="Cambria" panose="02040503050406030204" pitchFamily="18" charset="0"/>
                <a:ea typeface="Cambria" panose="02040503050406030204" pitchFamily="18" charset="0"/>
              </a:rPr>
              <a:t>Bà</a:t>
            </a:r>
            <a:r>
              <a:rPr lang="en-US" altLang="en-US" sz="3200" dirty="0">
                <a:solidFill>
                  <a:schemeClr val="accent2">
                    <a:lumMod val="75000"/>
                  </a:schemeClr>
                </a:solidFill>
                <a:latin typeface="Cambria" panose="02040503050406030204" pitchFamily="18" charset="0"/>
                <a:ea typeface="Cambria" panose="02040503050406030204" pitchFamily="18" charset="0"/>
              </a:rPr>
              <a:t> </a:t>
            </a:r>
            <a:r>
              <a:rPr lang="en-US" altLang="en-US" sz="3200" dirty="0" err="1">
                <a:solidFill>
                  <a:schemeClr val="accent2">
                    <a:lumMod val="75000"/>
                  </a:schemeClr>
                </a:solidFill>
                <a:latin typeface="Cambria" panose="02040503050406030204" pitchFamily="18" charset="0"/>
                <a:ea typeface="Cambria" panose="02040503050406030204" pitchFamily="18" charset="0"/>
              </a:rPr>
              <a:t>cụ</a:t>
            </a:r>
            <a:r>
              <a:rPr lang="en-US" altLang="en-US" sz="3200" dirty="0">
                <a:solidFill>
                  <a:schemeClr val="accent2">
                    <a:lumMod val="75000"/>
                  </a:schemeClr>
                </a:solidFill>
                <a:latin typeface="Cambria" panose="02040503050406030204" pitchFamily="18" charset="0"/>
                <a:ea typeface="Cambria" panose="02040503050406030204" pitchFamily="18" charset="0"/>
              </a:rPr>
              <a:t> </a:t>
            </a:r>
            <a:r>
              <a:rPr lang="en-US" altLang="en-US" sz="3200" dirty="0" err="1">
                <a:solidFill>
                  <a:schemeClr val="accent2">
                    <a:lumMod val="75000"/>
                  </a:schemeClr>
                </a:solidFill>
                <a:latin typeface="Cambria" panose="02040503050406030204" pitchFamily="18" charset="0"/>
                <a:ea typeface="Cambria" panose="02040503050406030204" pitchFamily="18" charset="0"/>
              </a:rPr>
              <a:t>hỏi</a:t>
            </a:r>
            <a:r>
              <a:rPr lang="en-US" altLang="en-US" sz="3200" dirty="0">
                <a:solidFill>
                  <a:schemeClr val="accent2">
                    <a:lumMod val="75000"/>
                  </a:schemeClr>
                </a:solidFill>
                <a:latin typeface="Cambria" panose="02040503050406030204" pitchFamily="18" charset="0"/>
                <a:ea typeface="Cambria" panose="02040503050406030204" pitchFamily="18" charset="0"/>
              </a:rPr>
              <a:t> </a:t>
            </a:r>
            <a:r>
              <a:rPr lang="en-US" altLang="en-US" sz="3200" dirty="0" err="1">
                <a:solidFill>
                  <a:schemeClr val="accent2">
                    <a:lumMod val="75000"/>
                  </a:schemeClr>
                </a:solidFill>
                <a:latin typeface="Cambria" panose="02040503050406030204" pitchFamily="18" charset="0"/>
                <a:ea typeface="Cambria" panose="02040503050406030204" pitchFamily="18" charset="0"/>
              </a:rPr>
              <a:t>một</a:t>
            </a:r>
            <a:r>
              <a:rPr lang="en-US" altLang="en-US" sz="3200" dirty="0">
                <a:solidFill>
                  <a:schemeClr val="accent2">
                    <a:lumMod val="75000"/>
                  </a:schemeClr>
                </a:solidFill>
                <a:latin typeface="Cambria" panose="02040503050406030204" pitchFamily="18" charset="0"/>
                <a:ea typeface="Cambria" panose="02040503050406030204" pitchFamily="18" charset="0"/>
              </a:rPr>
              <a:t> </a:t>
            </a:r>
            <a:r>
              <a:rPr lang="en-US" altLang="en-US" sz="3200" dirty="0" err="1">
                <a:solidFill>
                  <a:schemeClr val="accent2">
                    <a:lumMod val="75000"/>
                  </a:schemeClr>
                </a:solidFill>
                <a:latin typeface="Cambria" panose="02040503050406030204" pitchFamily="18" charset="0"/>
                <a:ea typeface="Cambria" panose="02040503050406030204" pitchFamily="18" charset="0"/>
              </a:rPr>
              <a:t>người</a:t>
            </a:r>
            <a:r>
              <a:rPr lang="en-US" altLang="en-US" sz="3200" dirty="0">
                <a:solidFill>
                  <a:schemeClr val="accent2">
                    <a:lumMod val="75000"/>
                  </a:schemeClr>
                </a:solidFill>
                <a:latin typeface="Cambria" panose="02040503050406030204" pitchFamily="18" charset="0"/>
                <a:ea typeface="Cambria" panose="02040503050406030204" pitchFamily="18" charset="0"/>
              </a:rPr>
              <a:t> </a:t>
            </a:r>
            <a:r>
              <a:rPr lang="en-US" altLang="en-US" sz="3200" dirty="0" err="1">
                <a:solidFill>
                  <a:schemeClr val="accent2">
                    <a:lumMod val="75000"/>
                  </a:schemeClr>
                </a:solidFill>
                <a:latin typeface="Cambria" panose="02040503050406030204" pitchFamily="18" charset="0"/>
                <a:ea typeface="Cambria" panose="02040503050406030204" pitchFamily="18" charset="0"/>
              </a:rPr>
              <a:t>đang</a:t>
            </a:r>
            <a:r>
              <a:rPr lang="en-US" altLang="en-US" sz="3200" dirty="0">
                <a:solidFill>
                  <a:schemeClr val="accent2">
                    <a:lumMod val="75000"/>
                  </a:schemeClr>
                </a:solidFill>
                <a:latin typeface="Cambria" panose="02040503050406030204" pitchFamily="18" charset="0"/>
                <a:ea typeface="Cambria" panose="02040503050406030204" pitchFamily="18" charset="0"/>
              </a:rPr>
              <a:t> </a:t>
            </a:r>
            <a:r>
              <a:rPr lang="en-US" altLang="en-US" sz="3200" dirty="0" err="1">
                <a:solidFill>
                  <a:schemeClr val="accent2">
                    <a:lumMod val="75000"/>
                  </a:schemeClr>
                </a:solidFill>
                <a:latin typeface="Cambria" panose="02040503050406030204" pitchFamily="18" charset="0"/>
                <a:ea typeface="Cambria" panose="02040503050406030204" pitchFamily="18" charset="0"/>
              </a:rPr>
              <a:t>đứng</a:t>
            </a:r>
            <a:r>
              <a:rPr lang="en-US" altLang="en-US" sz="3200" dirty="0">
                <a:solidFill>
                  <a:schemeClr val="accent2">
                    <a:lumMod val="75000"/>
                  </a:schemeClr>
                </a:solidFill>
                <a:latin typeface="Cambria" panose="02040503050406030204" pitchFamily="18" charset="0"/>
                <a:ea typeface="Cambria" panose="02040503050406030204" pitchFamily="18" charset="0"/>
              </a:rPr>
              <a:t> </a:t>
            </a:r>
            <a:r>
              <a:rPr lang="en-US" altLang="en-US" sz="3200" dirty="0" err="1">
                <a:solidFill>
                  <a:schemeClr val="accent2">
                    <a:lumMod val="75000"/>
                  </a:schemeClr>
                </a:solidFill>
                <a:latin typeface="Cambria" panose="02040503050406030204" pitchFamily="18" charset="0"/>
                <a:ea typeface="Cambria" panose="02040503050406030204" pitchFamily="18" charset="0"/>
              </a:rPr>
              <a:t>vơ</a:t>
            </a:r>
            <a:r>
              <a:rPr lang="en-US" altLang="en-US" sz="3200" dirty="0">
                <a:solidFill>
                  <a:schemeClr val="accent2">
                    <a:lumMod val="75000"/>
                  </a:schemeClr>
                </a:solidFill>
                <a:latin typeface="Cambria" panose="02040503050406030204" pitchFamily="18" charset="0"/>
                <a:ea typeface="Cambria" panose="02040503050406030204" pitchFamily="18" charset="0"/>
              </a:rPr>
              <a:t> </a:t>
            </a:r>
            <a:r>
              <a:rPr lang="en-US" altLang="en-US" sz="3200" dirty="0" err="1">
                <a:solidFill>
                  <a:schemeClr val="accent2">
                    <a:lumMod val="75000"/>
                  </a:schemeClr>
                </a:solidFill>
                <a:latin typeface="Cambria" panose="02040503050406030204" pitchFamily="18" charset="0"/>
                <a:ea typeface="Cambria" panose="02040503050406030204" pitchFamily="18" charset="0"/>
              </a:rPr>
              <a:t>vẩn</a:t>
            </a:r>
            <a:r>
              <a:rPr lang="en-US" altLang="en-US" sz="3200" dirty="0">
                <a:solidFill>
                  <a:schemeClr val="accent2">
                    <a:lumMod val="75000"/>
                  </a:schemeClr>
                </a:solidFill>
                <a:latin typeface="Cambria" panose="02040503050406030204" pitchFamily="18" charset="0"/>
                <a:ea typeface="Cambria" panose="02040503050406030204" pitchFamily="18" charset="0"/>
              </a:rPr>
              <a:t> </a:t>
            </a:r>
            <a:r>
              <a:rPr lang="en-US" altLang="en-US" sz="3200" dirty="0" err="1">
                <a:solidFill>
                  <a:schemeClr val="accent2">
                    <a:lumMod val="75000"/>
                  </a:schemeClr>
                </a:solidFill>
                <a:latin typeface="Cambria" panose="02040503050406030204" pitchFamily="18" charset="0"/>
                <a:ea typeface="Cambria" panose="02040503050406030204" pitchFamily="18" charset="0"/>
              </a:rPr>
              <a:t>trước</a:t>
            </a:r>
            <a:r>
              <a:rPr lang="en-US" altLang="en-US" sz="3200" dirty="0">
                <a:solidFill>
                  <a:schemeClr val="accent2">
                    <a:lumMod val="75000"/>
                  </a:schemeClr>
                </a:solidFill>
                <a:latin typeface="Cambria" panose="02040503050406030204" pitchFamily="18" charset="0"/>
                <a:ea typeface="Cambria" panose="02040503050406030204" pitchFamily="18" charset="0"/>
              </a:rPr>
              <a:t> </a:t>
            </a:r>
            <a:r>
              <a:rPr lang="en-US" altLang="en-US" sz="3200" dirty="0" err="1">
                <a:solidFill>
                  <a:schemeClr val="accent2">
                    <a:lumMod val="75000"/>
                  </a:schemeClr>
                </a:solidFill>
                <a:latin typeface="Cambria" panose="02040503050406030204" pitchFamily="18" charset="0"/>
                <a:ea typeface="Cambria" panose="02040503050406030204" pitchFamily="18" charset="0"/>
              </a:rPr>
              <a:t>bến</a:t>
            </a:r>
            <a:r>
              <a:rPr lang="en-US" altLang="en-US" sz="3200" dirty="0">
                <a:solidFill>
                  <a:schemeClr val="accent2">
                    <a:lumMod val="75000"/>
                  </a:schemeClr>
                </a:solidFill>
                <a:latin typeface="Cambria" panose="02040503050406030204" pitchFamily="18" charset="0"/>
                <a:ea typeface="Cambria" panose="02040503050406030204" pitchFamily="18" charset="0"/>
              </a:rPr>
              <a:t> </a:t>
            </a:r>
            <a:r>
              <a:rPr lang="en-US" altLang="en-US" sz="3200" dirty="0" err="1">
                <a:solidFill>
                  <a:schemeClr val="accent2">
                    <a:lumMod val="75000"/>
                  </a:schemeClr>
                </a:solidFill>
                <a:latin typeface="Cambria" panose="02040503050406030204" pitchFamily="18" charset="0"/>
                <a:ea typeface="Cambria" panose="02040503050406030204" pitchFamily="18" charset="0"/>
              </a:rPr>
              <a:t>xe</a:t>
            </a:r>
            <a:r>
              <a:rPr lang="en-US" altLang="en-US" sz="3200" dirty="0">
                <a:solidFill>
                  <a:schemeClr val="accent2">
                    <a:lumMod val="75000"/>
                  </a:schemeClr>
                </a:solidFill>
                <a:latin typeface="Cambria" panose="02040503050406030204" pitchFamily="18" charset="0"/>
                <a:ea typeface="Cambria" panose="02040503050406030204" pitchFamily="18" charset="0"/>
              </a:rPr>
              <a:t>: “</a:t>
            </a:r>
            <a:r>
              <a:rPr lang="en-US" altLang="en-US" sz="3200" dirty="0" err="1">
                <a:solidFill>
                  <a:schemeClr val="accent2">
                    <a:lumMod val="75000"/>
                  </a:schemeClr>
                </a:solidFill>
                <a:latin typeface="Cambria" panose="02040503050406030204" pitchFamily="18" charset="0"/>
                <a:ea typeface="Cambria" panose="02040503050406030204" pitchFamily="18" charset="0"/>
              </a:rPr>
              <a:t>Chú</a:t>
            </a:r>
            <a:r>
              <a:rPr lang="en-US" altLang="en-US" sz="3200" dirty="0">
                <a:solidFill>
                  <a:schemeClr val="accent2">
                    <a:lumMod val="75000"/>
                  </a:schemeClr>
                </a:solidFill>
                <a:latin typeface="Cambria" panose="02040503050406030204" pitchFamily="18" charset="0"/>
                <a:ea typeface="Cambria" panose="02040503050406030204" pitchFamily="18" charset="0"/>
              </a:rPr>
              <a:t> </a:t>
            </a:r>
            <a:r>
              <a:rPr lang="en-US" altLang="en-US" sz="3200" dirty="0" err="1">
                <a:solidFill>
                  <a:schemeClr val="accent2">
                    <a:lumMod val="75000"/>
                  </a:schemeClr>
                </a:solidFill>
                <a:latin typeface="Cambria" panose="02040503050406030204" pitchFamily="18" charset="0"/>
                <a:ea typeface="Cambria" panose="02040503050406030204" pitchFamily="18" charset="0"/>
              </a:rPr>
              <a:t>có</a:t>
            </a:r>
            <a:r>
              <a:rPr lang="en-US" altLang="en-US" sz="3200" dirty="0">
                <a:solidFill>
                  <a:schemeClr val="accent2">
                    <a:lumMod val="75000"/>
                  </a:schemeClr>
                </a:solidFill>
                <a:latin typeface="Cambria" panose="02040503050406030204" pitchFamily="18" charset="0"/>
                <a:ea typeface="Cambria" panose="02040503050406030204" pitchFamily="18" charset="0"/>
              </a:rPr>
              <a:t> </a:t>
            </a:r>
            <a:r>
              <a:rPr lang="en-US" altLang="en-US" sz="3200" dirty="0" err="1">
                <a:solidFill>
                  <a:schemeClr val="accent2">
                    <a:lumMod val="75000"/>
                  </a:schemeClr>
                </a:solidFill>
                <a:latin typeface="Cambria" panose="02040503050406030204" pitchFamily="18" charset="0"/>
                <a:ea typeface="Cambria" panose="02040503050406030204" pitchFamily="18" charset="0"/>
              </a:rPr>
              <a:t>thể</a:t>
            </a:r>
            <a:r>
              <a:rPr lang="en-US" altLang="en-US" sz="3200" dirty="0">
                <a:solidFill>
                  <a:schemeClr val="accent2">
                    <a:lumMod val="75000"/>
                  </a:schemeClr>
                </a:solidFill>
                <a:latin typeface="Cambria" panose="02040503050406030204" pitchFamily="18" charset="0"/>
                <a:ea typeface="Cambria" panose="02040503050406030204" pitchFamily="18" charset="0"/>
              </a:rPr>
              <a:t> </a:t>
            </a:r>
            <a:r>
              <a:rPr lang="en-US" altLang="en-US" sz="3200" dirty="0" err="1">
                <a:solidFill>
                  <a:schemeClr val="accent2">
                    <a:lumMod val="75000"/>
                  </a:schemeClr>
                </a:solidFill>
                <a:latin typeface="Cambria" panose="02040503050406030204" pitchFamily="18" charset="0"/>
                <a:ea typeface="Cambria" panose="02040503050406030204" pitchFamily="18" charset="0"/>
              </a:rPr>
              <a:t>xem</a:t>
            </a:r>
            <a:r>
              <a:rPr lang="en-US" altLang="en-US" sz="3200" dirty="0">
                <a:solidFill>
                  <a:schemeClr val="accent2">
                    <a:lumMod val="75000"/>
                  </a:schemeClr>
                </a:solidFill>
                <a:latin typeface="Cambria" panose="02040503050406030204" pitchFamily="18" charset="0"/>
                <a:ea typeface="Cambria" panose="02040503050406030204" pitchFamily="18" charset="0"/>
              </a:rPr>
              <a:t> </a:t>
            </a:r>
            <a:r>
              <a:rPr lang="en-US" altLang="en-US" sz="3200" dirty="0" err="1">
                <a:solidFill>
                  <a:schemeClr val="accent2">
                    <a:lumMod val="75000"/>
                  </a:schemeClr>
                </a:solidFill>
                <a:latin typeface="Cambria" panose="02040503050406030204" pitchFamily="18" charset="0"/>
                <a:ea typeface="Cambria" panose="02040503050406030204" pitchFamily="18" charset="0"/>
              </a:rPr>
              <a:t>giúp</a:t>
            </a:r>
            <a:r>
              <a:rPr lang="en-US" altLang="en-US" sz="3200" dirty="0">
                <a:solidFill>
                  <a:schemeClr val="accent2">
                    <a:lumMod val="75000"/>
                  </a:schemeClr>
                </a:solidFill>
                <a:latin typeface="Cambria" panose="02040503050406030204" pitchFamily="18" charset="0"/>
                <a:ea typeface="Cambria" panose="02040503050406030204" pitchFamily="18" charset="0"/>
              </a:rPr>
              <a:t> </a:t>
            </a:r>
            <a:r>
              <a:rPr lang="en-US" altLang="en-US" sz="3200" dirty="0" err="1">
                <a:solidFill>
                  <a:schemeClr val="accent2">
                    <a:lumMod val="75000"/>
                  </a:schemeClr>
                </a:solidFill>
                <a:latin typeface="Cambria" panose="02040503050406030204" pitchFamily="18" charset="0"/>
                <a:ea typeface="Cambria" panose="02040503050406030204" pitchFamily="18" charset="0"/>
              </a:rPr>
              <a:t>tôi</a:t>
            </a:r>
            <a:r>
              <a:rPr lang="en-US" altLang="en-US" sz="3200" dirty="0">
                <a:solidFill>
                  <a:schemeClr val="accent2">
                    <a:lumMod val="75000"/>
                  </a:schemeClr>
                </a:solidFill>
                <a:latin typeface="Cambria" panose="02040503050406030204" pitchFamily="18" charset="0"/>
                <a:ea typeface="Cambria" panose="02040503050406030204" pitchFamily="18" charset="0"/>
              </a:rPr>
              <a:t> </a:t>
            </a:r>
            <a:r>
              <a:rPr lang="en-US" altLang="en-US" sz="3200" dirty="0" err="1">
                <a:solidFill>
                  <a:schemeClr val="accent2">
                    <a:lumMod val="75000"/>
                  </a:schemeClr>
                </a:solidFill>
                <a:latin typeface="Cambria" panose="02040503050406030204" pitchFamily="18" charset="0"/>
                <a:ea typeface="Cambria" panose="02040503050406030204" pitchFamily="18" charset="0"/>
              </a:rPr>
              <a:t>mấy</a:t>
            </a:r>
            <a:r>
              <a:rPr lang="en-US" altLang="en-US" sz="3200" dirty="0">
                <a:solidFill>
                  <a:schemeClr val="accent2">
                    <a:lumMod val="75000"/>
                  </a:schemeClr>
                </a:solidFill>
                <a:latin typeface="Cambria" panose="02040503050406030204" pitchFamily="18" charset="0"/>
                <a:ea typeface="Cambria" panose="02040503050406030204" pitchFamily="18" charset="0"/>
              </a:rPr>
              <a:t> </a:t>
            </a:r>
            <a:r>
              <a:rPr lang="en-US" altLang="en-US" sz="3200" dirty="0" err="1">
                <a:solidFill>
                  <a:schemeClr val="accent2">
                    <a:lumMod val="75000"/>
                  </a:schemeClr>
                </a:solidFill>
                <a:latin typeface="Cambria" panose="02040503050406030204" pitchFamily="18" charset="0"/>
                <a:ea typeface="Cambria" panose="02040503050406030204" pitchFamily="18" charset="0"/>
              </a:rPr>
              <a:t>giờ</a:t>
            </a:r>
            <a:r>
              <a:rPr lang="en-US" altLang="en-US" sz="3200" dirty="0">
                <a:solidFill>
                  <a:schemeClr val="accent2">
                    <a:lumMod val="75000"/>
                  </a:schemeClr>
                </a:solidFill>
                <a:latin typeface="Cambria" panose="02040503050406030204" pitchFamily="18" charset="0"/>
                <a:ea typeface="Cambria" panose="02040503050406030204" pitchFamily="18" charset="0"/>
              </a:rPr>
              <a:t> </a:t>
            </a:r>
            <a:r>
              <a:rPr lang="en-US" altLang="en-US" sz="3200" dirty="0" err="1">
                <a:solidFill>
                  <a:schemeClr val="accent2">
                    <a:lumMod val="75000"/>
                  </a:schemeClr>
                </a:solidFill>
                <a:latin typeface="Cambria" panose="02040503050406030204" pitchFamily="18" charset="0"/>
                <a:ea typeface="Cambria" panose="02040503050406030204" pitchFamily="18" charset="0"/>
              </a:rPr>
              <a:t>có</a:t>
            </a:r>
            <a:r>
              <a:rPr lang="en-US" altLang="en-US" sz="3200" dirty="0">
                <a:solidFill>
                  <a:schemeClr val="accent2">
                    <a:lumMod val="75000"/>
                  </a:schemeClr>
                </a:solidFill>
                <a:latin typeface="Cambria" panose="02040503050406030204" pitchFamily="18" charset="0"/>
                <a:ea typeface="Cambria" panose="02040503050406030204" pitchFamily="18" charset="0"/>
              </a:rPr>
              <a:t> </a:t>
            </a:r>
            <a:r>
              <a:rPr lang="en-US" altLang="en-US" sz="3200" dirty="0" err="1">
                <a:solidFill>
                  <a:schemeClr val="accent2">
                    <a:lumMod val="75000"/>
                  </a:schemeClr>
                </a:solidFill>
                <a:latin typeface="Cambria" panose="02040503050406030204" pitchFamily="18" charset="0"/>
                <a:ea typeface="Cambria" panose="02040503050406030204" pitchFamily="18" charset="0"/>
              </a:rPr>
              <a:t>xe</a:t>
            </a:r>
            <a:r>
              <a:rPr lang="en-US" altLang="en-US" sz="3200" dirty="0">
                <a:solidFill>
                  <a:schemeClr val="accent2">
                    <a:lumMod val="75000"/>
                  </a:schemeClr>
                </a:solidFill>
                <a:latin typeface="Cambria" panose="02040503050406030204" pitchFamily="18" charset="0"/>
                <a:ea typeface="Cambria" panose="02040503050406030204" pitchFamily="18" charset="0"/>
              </a:rPr>
              <a:t> </a:t>
            </a:r>
            <a:r>
              <a:rPr lang="en-US" altLang="en-US" sz="3200" dirty="0" err="1">
                <a:solidFill>
                  <a:schemeClr val="accent2">
                    <a:lumMod val="75000"/>
                  </a:schemeClr>
                </a:solidFill>
                <a:latin typeface="Cambria" panose="02040503050406030204" pitchFamily="18" charset="0"/>
                <a:ea typeface="Cambria" panose="02040503050406030204" pitchFamily="18" charset="0"/>
              </a:rPr>
              <a:t>đi</a:t>
            </a:r>
            <a:r>
              <a:rPr lang="en-US" altLang="en-US" sz="3200" dirty="0">
                <a:solidFill>
                  <a:schemeClr val="accent2">
                    <a:lumMod val="75000"/>
                  </a:schemeClr>
                </a:solidFill>
                <a:latin typeface="Cambria" panose="02040503050406030204" pitchFamily="18" charset="0"/>
                <a:ea typeface="Cambria" panose="02040503050406030204" pitchFamily="18" charset="0"/>
              </a:rPr>
              <a:t> </a:t>
            </a:r>
            <a:r>
              <a:rPr lang="en-US" altLang="en-US" sz="3200" dirty="0" err="1">
                <a:solidFill>
                  <a:schemeClr val="accent2">
                    <a:lumMod val="75000"/>
                  </a:schemeClr>
                </a:solidFill>
                <a:latin typeface="Cambria" panose="02040503050406030204" pitchFamily="18" charset="0"/>
                <a:ea typeface="Cambria" panose="02040503050406030204" pitchFamily="18" charset="0"/>
              </a:rPr>
              <a:t>miền</a:t>
            </a:r>
            <a:r>
              <a:rPr lang="en-US" altLang="en-US" sz="3200" dirty="0">
                <a:solidFill>
                  <a:schemeClr val="accent2">
                    <a:lumMod val="75000"/>
                  </a:schemeClr>
                </a:solidFill>
                <a:latin typeface="Cambria" panose="02040503050406030204" pitchFamily="18" charset="0"/>
                <a:ea typeface="Cambria" panose="02040503050406030204" pitchFamily="18" charset="0"/>
              </a:rPr>
              <a:t> </a:t>
            </a:r>
            <a:r>
              <a:rPr lang="en-US" altLang="en-US" sz="3200" dirty="0" err="1">
                <a:solidFill>
                  <a:schemeClr val="accent2">
                    <a:lumMod val="75000"/>
                  </a:schemeClr>
                </a:solidFill>
                <a:latin typeface="Cambria" panose="02040503050406030204" pitchFamily="18" charset="0"/>
                <a:ea typeface="Cambria" panose="02040503050406030204" pitchFamily="18" charset="0"/>
              </a:rPr>
              <a:t>Đông</a:t>
            </a:r>
            <a:r>
              <a:rPr lang="en-US" altLang="en-US" sz="3200" dirty="0">
                <a:solidFill>
                  <a:schemeClr val="accent2">
                    <a:lumMod val="75000"/>
                  </a:schemeClr>
                </a:solidFill>
                <a:latin typeface="Cambria" panose="02040503050406030204" pitchFamily="18" charset="0"/>
                <a:ea typeface="Cambria" panose="02040503050406030204" pitchFamily="18" charset="0"/>
              </a:rPr>
              <a:t> </a:t>
            </a:r>
            <a:r>
              <a:rPr lang="en-US" altLang="en-US" sz="3200" dirty="0" err="1">
                <a:solidFill>
                  <a:schemeClr val="accent2">
                    <a:lumMod val="75000"/>
                  </a:schemeClr>
                </a:solidFill>
                <a:latin typeface="Cambria" panose="02040503050406030204" pitchFamily="18" charset="0"/>
                <a:ea typeface="Cambria" panose="02040503050406030204" pitchFamily="18" charset="0"/>
              </a:rPr>
              <a:t>không</a:t>
            </a:r>
            <a:r>
              <a:rPr lang="en-US" altLang="en-US" sz="3200" dirty="0">
                <a:solidFill>
                  <a:schemeClr val="accent2">
                    <a:lumMod val="75000"/>
                  </a:schemeClr>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7526322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1500" fill="hold"/>
                                        <p:tgtEl>
                                          <p:spTgt spid="38"/>
                                        </p:tgtEl>
                                        <p:attrNameLst>
                                          <p:attrName>ppt_x</p:attrName>
                                        </p:attrNameLst>
                                      </p:cBhvr>
                                      <p:tavLst>
                                        <p:tav tm="0">
                                          <p:val>
                                            <p:strVal val="1+#ppt_w/2"/>
                                          </p:val>
                                        </p:tav>
                                        <p:tav tm="100000">
                                          <p:val>
                                            <p:strVal val="#ppt_x"/>
                                          </p:val>
                                        </p:tav>
                                      </p:tavLst>
                                    </p:anim>
                                    <p:anim calcmode="lin" valueType="num">
                                      <p:cBhvr additive="base">
                                        <p:cTn id="8" dur="1500" fill="hold"/>
                                        <p:tgtEl>
                                          <p:spTgt spid="38"/>
                                        </p:tgtEl>
                                        <p:attrNameLst>
                                          <p:attrName>ppt_y</p:attrName>
                                        </p:attrNameLst>
                                      </p:cBhvr>
                                      <p:tavLst>
                                        <p:tav tm="0">
                                          <p:val>
                                            <p:strVal val="#ppt_y"/>
                                          </p:val>
                                        </p:tav>
                                        <p:tav tm="100000">
                                          <p:val>
                                            <p:strVal val="#ppt_y"/>
                                          </p:val>
                                        </p:tav>
                                      </p:tavLst>
                                    </p:anim>
                                  </p:childTnLst>
                                </p:cTn>
                              </p:par>
                              <p:par>
                                <p:cTn id="9" presetID="26"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80">
                                          <p:stCondLst>
                                            <p:cond delay="0"/>
                                          </p:stCondLst>
                                        </p:cTn>
                                        <p:tgtEl>
                                          <p:spTgt spid="39"/>
                                        </p:tgtEl>
                                      </p:cBhvr>
                                    </p:animEffect>
                                    <p:anim calcmode="lin" valueType="num">
                                      <p:cBhvr>
                                        <p:cTn id="12"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7" dur="26">
                                          <p:stCondLst>
                                            <p:cond delay="650"/>
                                          </p:stCondLst>
                                        </p:cTn>
                                        <p:tgtEl>
                                          <p:spTgt spid="39"/>
                                        </p:tgtEl>
                                      </p:cBhvr>
                                      <p:to x="100000" y="60000"/>
                                    </p:animScale>
                                    <p:animScale>
                                      <p:cBhvr>
                                        <p:cTn id="18" dur="166" decel="50000">
                                          <p:stCondLst>
                                            <p:cond delay="676"/>
                                          </p:stCondLst>
                                        </p:cTn>
                                        <p:tgtEl>
                                          <p:spTgt spid="39"/>
                                        </p:tgtEl>
                                      </p:cBhvr>
                                      <p:to x="100000" y="100000"/>
                                    </p:animScale>
                                    <p:animScale>
                                      <p:cBhvr>
                                        <p:cTn id="19" dur="26">
                                          <p:stCondLst>
                                            <p:cond delay="1312"/>
                                          </p:stCondLst>
                                        </p:cTn>
                                        <p:tgtEl>
                                          <p:spTgt spid="39"/>
                                        </p:tgtEl>
                                      </p:cBhvr>
                                      <p:to x="100000" y="80000"/>
                                    </p:animScale>
                                    <p:animScale>
                                      <p:cBhvr>
                                        <p:cTn id="20" dur="166" decel="50000">
                                          <p:stCondLst>
                                            <p:cond delay="1338"/>
                                          </p:stCondLst>
                                        </p:cTn>
                                        <p:tgtEl>
                                          <p:spTgt spid="39"/>
                                        </p:tgtEl>
                                      </p:cBhvr>
                                      <p:to x="100000" y="100000"/>
                                    </p:animScale>
                                    <p:animScale>
                                      <p:cBhvr>
                                        <p:cTn id="21" dur="26">
                                          <p:stCondLst>
                                            <p:cond delay="1642"/>
                                          </p:stCondLst>
                                        </p:cTn>
                                        <p:tgtEl>
                                          <p:spTgt spid="39"/>
                                        </p:tgtEl>
                                      </p:cBhvr>
                                      <p:to x="100000" y="90000"/>
                                    </p:animScale>
                                    <p:animScale>
                                      <p:cBhvr>
                                        <p:cTn id="22" dur="166" decel="50000">
                                          <p:stCondLst>
                                            <p:cond delay="1668"/>
                                          </p:stCondLst>
                                        </p:cTn>
                                        <p:tgtEl>
                                          <p:spTgt spid="39"/>
                                        </p:tgtEl>
                                      </p:cBhvr>
                                      <p:to x="100000" y="100000"/>
                                    </p:animScale>
                                    <p:animScale>
                                      <p:cBhvr>
                                        <p:cTn id="23" dur="26">
                                          <p:stCondLst>
                                            <p:cond delay="1808"/>
                                          </p:stCondLst>
                                        </p:cTn>
                                        <p:tgtEl>
                                          <p:spTgt spid="39"/>
                                        </p:tgtEl>
                                      </p:cBhvr>
                                      <p:to x="100000" y="95000"/>
                                    </p:animScale>
                                    <p:animScale>
                                      <p:cBhvr>
                                        <p:cTn id="24" dur="166" decel="50000">
                                          <p:stCondLst>
                                            <p:cond delay="1834"/>
                                          </p:stCondLst>
                                        </p:cTn>
                                        <p:tgtEl>
                                          <p:spTgt spid="39"/>
                                        </p:tgtEl>
                                      </p:cBhvr>
                                      <p:to x="100000" y="100000"/>
                                    </p:animScale>
                                  </p:childTnLst>
                                </p:cTn>
                              </p:par>
                            </p:childTnLst>
                          </p:cTn>
                        </p:par>
                        <p:par>
                          <p:cTn id="25" fill="hold">
                            <p:stCondLst>
                              <p:cond delay="2000"/>
                            </p:stCondLst>
                            <p:childTnLst>
                              <p:par>
                                <p:cTn id="26" presetID="47" presetClass="entr" presetSubtype="0"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39"/>
                                        </p:tgtEl>
                                      </p:cBhvr>
                                    </p:animEffect>
                                    <p:set>
                                      <p:cBhvr>
                                        <p:cTn id="35" dur="1" fill="hold">
                                          <p:stCondLst>
                                            <p:cond delay="499"/>
                                          </p:stCondLst>
                                        </p:cTn>
                                        <p:tgtEl>
                                          <p:spTgt spid="39"/>
                                        </p:tgtEl>
                                        <p:attrNameLst>
                                          <p:attrName>style.visibility</p:attrName>
                                        </p:attrNameLst>
                                      </p:cBhvr>
                                      <p:to>
                                        <p:strVal val="hidden"/>
                                      </p:to>
                                    </p:set>
                                  </p:childTnLst>
                                </p:cTn>
                              </p:par>
                            </p:childTnLst>
                          </p:cTn>
                        </p:par>
                        <p:par>
                          <p:cTn id="36" fill="hold">
                            <p:stCondLst>
                              <p:cond delay="1500"/>
                            </p:stCondLst>
                            <p:childTnLst>
                              <p:par>
                                <p:cTn id="37" presetID="16" presetClass="entr" presetSubtype="21"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10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9" grpId="1"/>
      <p:bldP spid="4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SCORM_RATE_SLIDES" val="0"/>
  <p:tag name="ISPRING_SCORM_RATE_QUIZZES" val="0"/>
  <p:tag name="ISPRING_SCORM_PASSING_SCORE" val="0.000000"/>
  <p:tag name="ISPRING_ULTRA_SCORM_COURSE_ID" val="386583A6-C30A-4EA6-A3A5-F1758593F7D6"/>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内容列表"/>
  <p:tag name="ISPRINGCLOUDFOLDERID" val="0"/>
  <p:tag name="ISPRINGCLOUDFOLDERPATH" val="资源库"/>
  <p:tag name="ISPRING_OUTPUT_FOLDER" val="D:\ppt\第14批\917269"/>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6"/>
</p:tagLst>
</file>

<file path=ppt/tags/tag11.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6"/>
</p:tagLst>
</file>

<file path=ppt/tags/tag13.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SubTitle"/>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6"/>
</p:tagLst>
</file>

<file path=ppt/tags/tag15.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SubTitle"/>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6"/>
</p:tagLst>
</file>

<file path=ppt/tags/tag2.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Other"/>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Other"/>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5"/>
</p:tagLst>
</file>

<file path=ppt/tags/tag7.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6"/>
</p:tagLst>
</file>

<file path=ppt/tags/tag9.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SubTitle"/>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zp3bxc1p">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2717</TotalTime>
  <Words>1647</Words>
  <Application>Microsoft Office PowerPoint</Application>
  <PresentationFormat>Widescreen</PresentationFormat>
  <Paragraphs>188</Paragraphs>
  <Slides>24</Slides>
  <Notes>24</Notes>
  <HiddenSlides>0</HiddenSlides>
  <MMClips>3</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24</vt:i4>
      </vt:variant>
    </vt:vector>
  </HeadingPairs>
  <TitlesOfParts>
    <vt:vector size="45" baseType="lpstr">
      <vt:lpstr>UTM Aquarelle</vt:lpstr>
      <vt:lpstr>UTM Aristote</vt:lpstr>
      <vt:lpstr>UTM Tam Le</vt:lpstr>
      <vt:lpstr>UTM A&amp;S Heartbeat</vt:lpstr>
      <vt:lpstr>UTM Androgyne</vt:lpstr>
      <vt:lpstr>UTM Cookies</vt:lpstr>
      <vt:lpstr>UTM Alba Matter</vt:lpstr>
      <vt:lpstr>UTM Ambrose</vt:lpstr>
      <vt:lpstr>UTM Beautiful Caps</vt:lpstr>
      <vt:lpstr>UTM Amerika Sans</vt:lpstr>
      <vt:lpstr>UTM A&amp;S Graceland</vt:lpstr>
      <vt:lpstr>Ubuntu Light</vt:lpstr>
      <vt:lpstr>UTM Azuki</vt:lpstr>
      <vt:lpstr>UTM Cancel</vt:lpstr>
      <vt:lpstr>Cambria</vt:lpstr>
      <vt:lpstr>Bahnschrift SemiBold Condensed</vt:lpstr>
      <vt:lpstr>Wide Latin</vt:lpstr>
      <vt:lpstr>字魂59号-创粗黑</vt:lpstr>
      <vt:lpstr>Arial</vt:lpstr>
      <vt:lpstr>UTM Cafeta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CHỌN QUÀ NOEL</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QUỲNH NHƯ</dc:creator>
  <cp:keywords>MĂNG NON TEAM</cp:keywords>
  <cp:lastModifiedBy>Vân Nguyễn</cp:lastModifiedBy>
  <cp:revision>466</cp:revision>
  <dcterms:created xsi:type="dcterms:W3CDTF">2006-08-16T00:00:00Z</dcterms:created>
  <dcterms:modified xsi:type="dcterms:W3CDTF">2021-12-03T14:55:15Z</dcterms:modified>
</cp:coreProperties>
</file>