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6" r:id="rId2"/>
  </p:sldMasterIdLst>
  <p:notesMasterIdLst>
    <p:notesMasterId r:id="rId28"/>
  </p:notesMasterIdLst>
  <p:sldIdLst>
    <p:sldId id="257" r:id="rId3"/>
    <p:sldId id="264" r:id="rId4"/>
    <p:sldId id="523" r:id="rId5"/>
    <p:sldId id="512" r:id="rId6"/>
    <p:sldId id="269" r:id="rId7"/>
    <p:sldId id="262" r:id="rId8"/>
    <p:sldId id="508" r:id="rId9"/>
    <p:sldId id="263" r:id="rId10"/>
    <p:sldId id="510" r:id="rId11"/>
    <p:sldId id="258" r:id="rId12"/>
    <p:sldId id="511" r:id="rId13"/>
    <p:sldId id="265" r:id="rId14"/>
    <p:sldId id="513" r:id="rId15"/>
    <p:sldId id="514" r:id="rId16"/>
    <p:sldId id="515" r:id="rId17"/>
    <p:sldId id="516" r:id="rId18"/>
    <p:sldId id="517" r:id="rId19"/>
    <p:sldId id="518" r:id="rId20"/>
    <p:sldId id="519" r:id="rId21"/>
    <p:sldId id="520" r:id="rId22"/>
    <p:sldId id="525" r:id="rId23"/>
    <p:sldId id="522" r:id="rId24"/>
    <p:sldId id="275" r:id="rId25"/>
    <p:sldId id="526" r:id="rId26"/>
    <p:sldId id="527" r:id="rId27"/>
  </p:sldIdLst>
  <p:sldSz cx="12192000" cy="6858000"/>
  <p:notesSz cx="6858000" cy="9144000"/>
  <p:embeddedFontLst>
    <p:embeddedFont>
      <p:font typeface="UTM ViceroyJF" panose="02040603050506020204" pitchFamily="18" charset="0"/>
      <p:regular r:id="rId29"/>
    </p:embeddedFont>
    <p:embeddedFont>
      <p:font typeface="Turbayne" panose="020B0506030404030204" pitchFamily="34" charset="0"/>
      <p:regular r:id="rId30"/>
    </p:embeddedFont>
    <p:embeddedFont>
      <p:font typeface="UTM Flavour" panose="02040603050506020204" pitchFamily="18" charset="0"/>
      <p:regular r:id="rId31"/>
    </p:embeddedFont>
    <p:embeddedFont>
      <p:font typeface="Amazone" panose="03020702060507090A04" pitchFamily="66" charset="0"/>
      <p:regular r:id="rId32"/>
    </p:embeddedFont>
    <p:embeddedFont>
      <p:font typeface="UTM Nyala" panose="02040603050506020204" pitchFamily="18" charset="0"/>
      <p:regular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E7FF"/>
    <a:srgbClr val="C1C3F3"/>
    <a:srgbClr val="F06E8A"/>
    <a:srgbClr val="6F605B"/>
    <a:srgbClr val="95C9E1"/>
    <a:srgbClr val="715D55"/>
    <a:srgbClr val="B2D4B9"/>
    <a:srgbClr val="BEDAEF"/>
    <a:srgbClr val="F9B2C2"/>
    <a:srgbClr val="FEE0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13" autoAdjust="0"/>
    <p:restoredTop sz="79607" autoAdjust="0"/>
  </p:normalViewPr>
  <p:slideViewPr>
    <p:cSldViewPr snapToGrid="0" showGuides="1">
      <p:cViewPr varScale="1">
        <p:scale>
          <a:sx n="64" d="100"/>
          <a:sy n="64" d="100"/>
        </p:scale>
        <p:origin x="1598" y="62"/>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8F794-7C17-4208-9386-B48A4B7D0E35}"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8BC665-00FE-4248-A66E-E54D8B7386EF}" type="slidenum">
              <a:rPr lang="en-US" smtClean="0"/>
              <a:t>‹#›</a:t>
            </a:fld>
            <a:endParaRPr lang="en-US"/>
          </a:p>
        </p:txBody>
      </p:sp>
    </p:spTree>
    <p:extLst>
      <p:ext uri="{BB962C8B-B14F-4D97-AF65-F5344CB8AC3E}">
        <p14:creationId xmlns:p14="http://schemas.microsoft.com/office/powerpoint/2010/main" val="326708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smtClean="0">
                <a:solidFill>
                  <a:srgbClr val="002060"/>
                </a:solidFill>
                <a:latin typeface="Times New Roman" panose="02020603050405020304" pitchFamily="18" charset="0"/>
                <a:cs typeface="Times New Roman" panose="02020603050405020304" pitchFamily="18" charset="0"/>
              </a:rPr>
              <a:t>SĐT ZALO : </a:t>
            </a:r>
            <a:r>
              <a:rPr lang="en-US" sz="1200" u="sng" dirty="0" smtClean="0">
                <a:solidFill>
                  <a:srgbClr val="002060"/>
                </a:solidFill>
              </a:rPr>
              <a:t>0382348780</a:t>
            </a:r>
            <a:r>
              <a:rPr lang="en-US" sz="1200" dirty="0" smtClean="0">
                <a:solidFill>
                  <a:srgbClr val="002060"/>
                </a:solidFill>
              </a:rPr>
              <a:t> - </a:t>
            </a:r>
            <a:r>
              <a:rPr lang="en-US" sz="1200" u="sng" dirty="0" smtClean="0">
                <a:solidFill>
                  <a:srgbClr val="002060"/>
                </a:solidFill>
              </a:rPr>
              <a:t>0984848929</a:t>
            </a:r>
            <a:endParaRPr lang="en-US" sz="1200"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F8BC665-00FE-4248-A66E-E54D8B7386EF}" type="slidenum">
              <a:rPr lang="en-US" smtClean="0"/>
              <a:t>1</a:t>
            </a:fld>
            <a:endParaRPr lang="en-US"/>
          </a:p>
        </p:txBody>
      </p:sp>
    </p:spTree>
    <p:extLst>
      <p:ext uri="{BB962C8B-B14F-4D97-AF65-F5344CB8AC3E}">
        <p14:creationId xmlns:p14="http://schemas.microsoft.com/office/powerpoint/2010/main" val="5656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12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12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12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12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1200" dirty="0" smtClean="0">
                <a:solidFill>
                  <a:srgbClr val="002060"/>
                </a:solidFill>
                <a:latin typeface="Times New Roman" panose="02020603050405020304" pitchFamily="18" charset="0"/>
                <a:cs typeface="Times New Roman" panose="02020603050405020304" pitchFamily="18" charset="0"/>
              </a:rPr>
              <a:t>SĐT ZALO : </a:t>
            </a:r>
            <a:r>
              <a:rPr lang="en-US" sz="1200" u="sng" dirty="0" smtClean="0">
                <a:solidFill>
                  <a:srgbClr val="002060"/>
                </a:solidFill>
              </a:rPr>
              <a:t>0382348780</a:t>
            </a:r>
            <a:r>
              <a:rPr lang="en-US" sz="1200" dirty="0" smtClean="0">
                <a:solidFill>
                  <a:srgbClr val="002060"/>
                </a:solidFill>
              </a:rPr>
              <a:t> - </a:t>
            </a:r>
            <a:r>
              <a:rPr lang="en-US" sz="1200" u="sng" dirty="0" smtClean="0">
                <a:solidFill>
                  <a:srgbClr val="002060"/>
                </a:solidFill>
              </a:rPr>
              <a:t>0984848929</a:t>
            </a:r>
            <a:endParaRPr lang="en-US" sz="1200" dirty="0" smtClean="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F8BC665-00FE-4248-A66E-E54D8B7386EF}" type="slidenum">
              <a:rPr lang="en-US" smtClean="0"/>
              <a:t>23</a:t>
            </a:fld>
            <a:endParaRPr lang="en-US"/>
          </a:p>
        </p:txBody>
      </p:sp>
    </p:spTree>
    <p:extLst>
      <p:ext uri="{BB962C8B-B14F-4D97-AF65-F5344CB8AC3E}">
        <p14:creationId xmlns:p14="http://schemas.microsoft.com/office/powerpoint/2010/main" val="365694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8BC665-00FE-4248-A66E-E54D8B7386EF}" type="slidenum">
              <a:rPr lang="en-US" smtClean="0"/>
              <a:t>24</a:t>
            </a:fld>
            <a:endParaRPr lang="en-US"/>
          </a:p>
        </p:txBody>
      </p:sp>
    </p:spTree>
    <p:extLst>
      <p:ext uri="{BB962C8B-B14F-4D97-AF65-F5344CB8AC3E}">
        <p14:creationId xmlns:p14="http://schemas.microsoft.com/office/powerpoint/2010/main" val="4118358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CC763F-DDC6-4B60-83BE-366ACFCFB89D}"/>
              </a:ext>
            </a:extLst>
          </p:cNvPr>
          <p:cNvSpPr>
            <a:spLocks noGrp="1"/>
          </p:cNvSpPr>
          <p:nvPr>
            <p:ph type="title"/>
          </p:nvPr>
        </p:nvSpPr>
        <p:spPr>
          <a:xfrm>
            <a:off x="1117600" y="1147445"/>
            <a:ext cx="105156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4270467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6165745-2C34-4AD6-A2EE-899E9F744208}"/>
              </a:ext>
            </a:extLst>
          </p:cNvPr>
          <p:cNvSpPr>
            <a:spLocks noGrp="1"/>
          </p:cNvSpPr>
          <p:nvPr>
            <p:ph sz="quarter" idx="10"/>
          </p:nvPr>
        </p:nvSpPr>
        <p:spPr>
          <a:xfrm>
            <a:off x="1711960" y="458788"/>
            <a:ext cx="9489439" cy="3063875"/>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9">
            <a:extLst>
              <a:ext uri="{FF2B5EF4-FFF2-40B4-BE49-F238E27FC236}">
                <a16:creationId xmlns:a16="http://schemas.microsoft.com/office/drawing/2014/main" id="{10CE37E6-DA9F-4115-9D2D-53FD3A29A09E}"/>
              </a:ext>
            </a:extLst>
          </p:cNvPr>
          <p:cNvSpPr>
            <a:spLocks noGrp="1"/>
          </p:cNvSpPr>
          <p:nvPr>
            <p:ph type="title"/>
          </p:nvPr>
        </p:nvSpPr>
        <p:spPr>
          <a:xfrm>
            <a:off x="685799" y="4091781"/>
            <a:ext cx="105156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78311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708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A9ED92-12D2-4653-A680-B4CBE06B59BB}"/>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774FF76B-B85B-4BE6-9BFD-3D9DF94574CA}"/>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419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AAB8F60-1A40-4959-8931-DF7E40F81A33}"/>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7">
            <a:extLst>
              <a:ext uri="{FF2B5EF4-FFF2-40B4-BE49-F238E27FC236}">
                <a16:creationId xmlns:a16="http://schemas.microsoft.com/office/drawing/2014/main" id="{F72B5008-2770-4773-8CF8-5C65D680BB0F}"/>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10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04B30B9-AF0F-4ADC-8E71-644409ACF94F}"/>
              </a:ext>
            </a:extLst>
          </p:cNvPr>
          <p:cNvSpPr>
            <a:spLocks noGrp="1"/>
          </p:cNvSpPr>
          <p:nvPr>
            <p:ph sz="quarter" idx="10"/>
          </p:nvPr>
        </p:nvSpPr>
        <p:spPr>
          <a:xfrm>
            <a:off x="1270000" y="698500"/>
            <a:ext cx="994410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605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C14A0B31-725D-4D4F-94C2-246BC8ABC40E}"/>
              </a:ext>
            </a:extLst>
          </p:cNvPr>
          <p:cNvSpPr>
            <a:spLocks noGrp="1"/>
          </p:cNvSpPr>
          <p:nvPr>
            <p:ph sz="quarter" idx="10"/>
          </p:nvPr>
        </p:nvSpPr>
        <p:spPr>
          <a:xfrm>
            <a:off x="571500" y="495300"/>
            <a:ext cx="110490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022016A1-639D-4292-8308-4E0101773469}"/>
              </a:ext>
            </a:extLst>
          </p:cNvPr>
          <p:cNvSpPr>
            <a:spLocks noGrp="1"/>
          </p:cNvSpPr>
          <p:nvPr>
            <p:ph type="title"/>
          </p:nvPr>
        </p:nvSpPr>
        <p:spPr>
          <a:xfrm>
            <a:off x="571500" y="4784725"/>
            <a:ext cx="110490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279166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1207A7C6-B807-4F7F-9E64-1EF88641DBAC}"/>
              </a:ext>
            </a:extLst>
          </p:cNvPr>
          <p:cNvSpPr>
            <a:spLocks noGrp="1"/>
          </p:cNvSpPr>
          <p:nvPr>
            <p:ph type="title"/>
          </p:nvPr>
        </p:nvSpPr>
        <p:spPr>
          <a:xfrm>
            <a:off x="5702300" y="390525"/>
            <a:ext cx="5778500"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id="{87453F15-2B75-48D9-A1FF-5B7A978BAE0A}"/>
              </a:ext>
            </a:extLst>
          </p:cNvPr>
          <p:cNvSpPr>
            <a:spLocks noGrp="1"/>
          </p:cNvSpPr>
          <p:nvPr>
            <p:ph sz="quarter" idx="10"/>
          </p:nvPr>
        </p:nvSpPr>
        <p:spPr>
          <a:xfrm>
            <a:off x="406400" y="1041400"/>
            <a:ext cx="3073400" cy="1435100"/>
          </a:xfrm>
        </p:spPr>
        <p:txBody>
          <a:bodyPr/>
          <a:lstStyle>
            <a:lvl2pPr marL="457200" indent="0">
              <a:buNone/>
              <a:defRPr/>
            </a:lvl2pPr>
            <a:lvl3pPr marL="914400" indent="0">
              <a:buNone/>
              <a:defRPr/>
            </a:lvl3pPr>
          </a:lstStyle>
          <a:p>
            <a:pPr lvl="0"/>
            <a:r>
              <a:rPr lang="en-US" dirty="0"/>
              <a:t>Click to edit Master text styles</a:t>
            </a:r>
          </a:p>
        </p:txBody>
      </p:sp>
      <p:sp>
        <p:nvSpPr>
          <p:cNvPr id="8" name="Content Placeholder 6">
            <a:extLst>
              <a:ext uri="{FF2B5EF4-FFF2-40B4-BE49-F238E27FC236}">
                <a16:creationId xmlns:a16="http://schemas.microsoft.com/office/drawing/2014/main" id="{D02CD71B-17E5-4BD8-833F-6B9A3EA37CC7}"/>
              </a:ext>
            </a:extLst>
          </p:cNvPr>
          <p:cNvSpPr>
            <a:spLocks noGrp="1"/>
          </p:cNvSpPr>
          <p:nvPr>
            <p:ph sz="quarter" idx="11"/>
          </p:nvPr>
        </p:nvSpPr>
        <p:spPr>
          <a:xfrm>
            <a:off x="1168400" y="4406901"/>
            <a:ext cx="3073400" cy="1435100"/>
          </a:xfrm>
        </p:spPr>
        <p:txBody>
          <a:bodyPr/>
          <a:lstStyle>
            <a:lvl2pPr marL="457200" indent="0">
              <a:buNone/>
              <a:defRPr/>
            </a:lvl2pPr>
            <a:lvl3pPr marL="914400" indent="0">
              <a:buNone/>
              <a:defRPr/>
            </a:lvl3pPr>
          </a:lstStyle>
          <a:p>
            <a:pPr lvl="0"/>
            <a:r>
              <a:rPr lang="en-US" dirty="0"/>
              <a:t>Click to edit Master text styles</a:t>
            </a:r>
          </a:p>
        </p:txBody>
      </p:sp>
      <p:sp>
        <p:nvSpPr>
          <p:cNvPr id="9" name="Content Placeholder 6">
            <a:extLst>
              <a:ext uri="{FF2B5EF4-FFF2-40B4-BE49-F238E27FC236}">
                <a16:creationId xmlns:a16="http://schemas.microsoft.com/office/drawing/2014/main" id="{01139E90-7A27-46E5-A527-CF59E28F8ED4}"/>
              </a:ext>
            </a:extLst>
          </p:cNvPr>
          <p:cNvSpPr>
            <a:spLocks noGrp="1"/>
          </p:cNvSpPr>
          <p:nvPr>
            <p:ph sz="quarter" idx="12"/>
          </p:nvPr>
        </p:nvSpPr>
        <p:spPr>
          <a:xfrm>
            <a:off x="7632700" y="5270500"/>
            <a:ext cx="3073400" cy="1435100"/>
          </a:xfrm>
        </p:spPr>
        <p:txBody>
          <a:bodyPr/>
          <a:lstStyle>
            <a:lvl2pPr marL="457200" indent="0">
              <a:buNone/>
              <a:defRPr/>
            </a:lvl2pPr>
            <a:lvl3pPr marL="914400" indent="0">
              <a:buNone/>
              <a:defRPr/>
            </a:lvl3pPr>
          </a:lstStyle>
          <a:p>
            <a:pPr lvl="0"/>
            <a:r>
              <a:rPr lang="en-US" dirty="0"/>
              <a:t>Click to edit Master text styles</a:t>
            </a:r>
          </a:p>
        </p:txBody>
      </p:sp>
    </p:spTree>
    <p:extLst>
      <p:ext uri="{BB962C8B-B14F-4D97-AF65-F5344CB8AC3E}">
        <p14:creationId xmlns:p14="http://schemas.microsoft.com/office/powerpoint/2010/main" val="1680045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a:blip r:embed="rId2"/>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102F47-CB03-499D-ACFA-E36FA89E0EE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7CEFB97B-15E0-49C9-A0FD-124F7F4734CD}"/>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548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299649-FDF1-47DE-B9AE-8CBA49DED13D}"/>
              </a:ext>
            </a:extLst>
          </p:cNvPr>
          <p:cNvSpPr>
            <a:spLocks noGrp="1"/>
          </p:cNvSpPr>
          <p:nvPr>
            <p:ph type="title"/>
          </p:nvPr>
        </p:nvSpPr>
        <p:spPr>
          <a:xfrm>
            <a:off x="838200" y="733425"/>
            <a:ext cx="10515600" cy="1325563"/>
          </a:xfrm>
        </p:spPr>
        <p:txBody>
          <a:bodyPr/>
          <a:lstStyle>
            <a:lvl1pPr algn="ctr">
              <a:defRPr/>
            </a:lvl1pPr>
          </a:lstStyle>
          <a:p>
            <a:r>
              <a:rPr lang="en-US" dirty="0"/>
              <a:t>Click to edit Master title style</a:t>
            </a:r>
          </a:p>
        </p:txBody>
      </p:sp>
      <p:sp>
        <p:nvSpPr>
          <p:cNvPr id="7" name="Content Placeholder 6">
            <a:extLst>
              <a:ext uri="{FF2B5EF4-FFF2-40B4-BE49-F238E27FC236}">
                <a16:creationId xmlns:a16="http://schemas.microsoft.com/office/drawing/2014/main" id="{F6B22C7D-7270-4765-8B40-1536C77FF1D7}"/>
              </a:ext>
            </a:extLst>
          </p:cNvPr>
          <p:cNvSpPr>
            <a:spLocks noGrp="1"/>
          </p:cNvSpPr>
          <p:nvPr>
            <p:ph sz="quarter" idx="10"/>
          </p:nvPr>
        </p:nvSpPr>
        <p:spPr>
          <a:xfrm>
            <a:off x="558800" y="2619375"/>
            <a:ext cx="2844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5B09C148-5EFC-41C3-AF83-438BDCF7BF55}"/>
              </a:ext>
            </a:extLst>
          </p:cNvPr>
          <p:cNvSpPr>
            <a:spLocks noGrp="1"/>
          </p:cNvSpPr>
          <p:nvPr>
            <p:ph sz="quarter" idx="11"/>
          </p:nvPr>
        </p:nvSpPr>
        <p:spPr>
          <a:xfrm>
            <a:off x="8915400" y="2619375"/>
            <a:ext cx="2844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9195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AB9D28-5C7E-4279-9B2D-D56471FA6DEE}"/>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6E977F44-52E4-4544-B838-EEBA906517A3}"/>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F76995B-CA23-4DE7-983C-31D169B68AD3}"/>
              </a:ext>
            </a:extLst>
          </p:cNvPr>
          <p:cNvSpPr>
            <a:spLocks noGrp="1"/>
          </p:cNvSpPr>
          <p:nvPr>
            <p:ph type="body" sz="quarter" idx="10"/>
          </p:nvPr>
        </p:nvSpPr>
        <p:spPr>
          <a:xfrm>
            <a:off x="1268413" y="1336675"/>
            <a:ext cx="4286250" cy="2960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04A9CDDA-29DF-4983-BA86-E9B1E60A1819}"/>
              </a:ext>
            </a:extLst>
          </p:cNvPr>
          <p:cNvSpPr>
            <a:spLocks noGrp="1"/>
          </p:cNvSpPr>
          <p:nvPr>
            <p:ph type="title"/>
          </p:nvPr>
        </p:nvSpPr>
        <p:spPr>
          <a:xfrm>
            <a:off x="7413521" y="5133770"/>
            <a:ext cx="4390155" cy="1325563"/>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3280826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07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24EE5-D2B8-4421-A4F7-7145087CBC12}"/>
              </a:ext>
            </a:extLst>
          </p:cNvPr>
          <p:cNvSpPr>
            <a:spLocks noGrp="1"/>
          </p:cNvSpPr>
          <p:nvPr>
            <p:ph type="dt" sz="half" idx="10"/>
          </p:nvPr>
        </p:nvSpPr>
        <p:spPr/>
        <p:txBody>
          <a:bodyPr/>
          <a:lstStyle/>
          <a:p>
            <a:fld id="{6F8BB493-F93E-4974-9CBE-DB440FC7C5DA}" type="datetimeFigureOut">
              <a:rPr lang="en-US" smtClean="0"/>
              <a:t>12/12/2021</a:t>
            </a:fld>
            <a:endParaRPr lang="en-US"/>
          </a:p>
        </p:txBody>
      </p:sp>
      <p:sp>
        <p:nvSpPr>
          <p:cNvPr id="3" name="Footer Placeholder 2">
            <a:extLst>
              <a:ext uri="{FF2B5EF4-FFF2-40B4-BE49-F238E27FC236}">
                <a16:creationId xmlns:a16="http://schemas.microsoft.com/office/drawing/2014/main" id="{8946676C-A8BB-47ED-BCDF-72ABCE6D05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11B5E5-F6E4-4E6B-8D72-26004B64AB64}"/>
              </a:ext>
            </a:extLst>
          </p:cNvPr>
          <p:cNvSpPr>
            <a:spLocks noGrp="1"/>
          </p:cNvSpPr>
          <p:nvPr>
            <p:ph type="sldNum" sz="quarter" idx="12"/>
          </p:nvPr>
        </p:nvSpPr>
        <p:spPr/>
        <p:txBody>
          <a:bodyPr/>
          <a:lstStyle/>
          <a:p>
            <a:fld id="{36895698-0BCC-4A93-AB22-BF7A8DA1F360}" type="slidenum">
              <a:rPr lang="en-US" smtClean="0"/>
              <a:t>‹#›</a:t>
            </a:fld>
            <a:endParaRPr lang="en-US"/>
          </a:p>
        </p:txBody>
      </p:sp>
    </p:spTree>
    <p:extLst>
      <p:ext uri="{BB962C8B-B14F-4D97-AF65-F5344CB8AC3E}">
        <p14:creationId xmlns:p14="http://schemas.microsoft.com/office/powerpoint/2010/main" val="3183882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0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089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20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823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564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222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3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27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B2A2-A61F-4E20-B9B9-E0B6BD2DCA85}"/>
              </a:ext>
            </a:extLst>
          </p:cNvPr>
          <p:cNvSpPr>
            <a:spLocks noGrp="1"/>
          </p:cNvSpPr>
          <p:nvPr>
            <p:ph type="title"/>
          </p:nvPr>
        </p:nvSpPr>
        <p:spPr>
          <a:xfrm>
            <a:off x="838200" y="2000885"/>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B525C2EF-D9ED-41BB-A64E-DB210077114D}"/>
              </a:ext>
            </a:extLst>
          </p:cNvPr>
          <p:cNvSpPr>
            <a:spLocks noGrp="1"/>
          </p:cNvSpPr>
          <p:nvPr>
            <p:ph sz="quarter" idx="10"/>
          </p:nvPr>
        </p:nvSpPr>
        <p:spPr>
          <a:xfrm>
            <a:off x="838200" y="3325813"/>
            <a:ext cx="10515600" cy="301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20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357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228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82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1FC305-CF00-4BBC-84EC-926C64073100}"/>
              </a:ext>
            </a:extLst>
          </p:cNvPr>
          <p:cNvSpPr>
            <a:spLocks noGrp="1"/>
          </p:cNvSpPr>
          <p:nvPr>
            <p:ph sz="quarter" idx="10"/>
          </p:nvPr>
        </p:nvSpPr>
        <p:spPr>
          <a:xfrm>
            <a:off x="568325" y="639763"/>
            <a:ext cx="4948238" cy="515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89ED3096-408C-425F-8C02-B0CF054E4B36}"/>
              </a:ext>
            </a:extLst>
          </p:cNvPr>
          <p:cNvSpPr>
            <a:spLocks noGrp="1"/>
          </p:cNvSpPr>
          <p:nvPr>
            <p:ph sz="quarter" idx="11"/>
          </p:nvPr>
        </p:nvSpPr>
        <p:spPr>
          <a:xfrm>
            <a:off x="6675439" y="639762"/>
            <a:ext cx="4948238" cy="5151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17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099820-EE64-4693-8613-6144C950BF51}"/>
              </a:ext>
            </a:extLst>
          </p:cNvPr>
          <p:cNvSpPr>
            <a:spLocks noGrp="1"/>
          </p:cNvSpPr>
          <p:nvPr>
            <p:ph sz="quarter" idx="10"/>
          </p:nvPr>
        </p:nvSpPr>
        <p:spPr>
          <a:xfrm>
            <a:off x="640081"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776315B5-69CC-4EE4-9E63-49A77455A9A2}"/>
              </a:ext>
            </a:extLst>
          </p:cNvPr>
          <p:cNvSpPr>
            <a:spLocks noGrp="1"/>
          </p:cNvSpPr>
          <p:nvPr>
            <p:ph sz="quarter" idx="11"/>
          </p:nvPr>
        </p:nvSpPr>
        <p:spPr>
          <a:xfrm>
            <a:off x="6603999"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58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C0B7A36-7B45-4E1D-8CC1-9EB810760835}"/>
              </a:ext>
            </a:extLst>
          </p:cNvPr>
          <p:cNvSpPr>
            <a:spLocks noGrp="1"/>
          </p:cNvSpPr>
          <p:nvPr>
            <p:ph sz="quarter" idx="10"/>
          </p:nvPr>
        </p:nvSpPr>
        <p:spPr>
          <a:xfrm>
            <a:off x="894081" y="17881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85FE954F-32E0-4063-A783-89B576D076D9}"/>
              </a:ext>
            </a:extLst>
          </p:cNvPr>
          <p:cNvSpPr>
            <a:spLocks noGrp="1"/>
          </p:cNvSpPr>
          <p:nvPr>
            <p:ph sz="quarter" idx="11"/>
          </p:nvPr>
        </p:nvSpPr>
        <p:spPr>
          <a:xfrm>
            <a:off x="7640319" y="690880"/>
            <a:ext cx="4124961" cy="5527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83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E03E7DE-B533-4D63-A8F2-A422226329F6}"/>
              </a:ext>
            </a:extLst>
          </p:cNvPr>
          <p:cNvSpPr>
            <a:spLocks noGrp="1"/>
          </p:cNvSpPr>
          <p:nvPr>
            <p:ph sz="quarter" idx="10"/>
          </p:nvPr>
        </p:nvSpPr>
        <p:spPr>
          <a:xfrm>
            <a:off x="640081"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941759D-DD3B-40D3-9693-93F2A25B85F8}"/>
              </a:ext>
            </a:extLst>
          </p:cNvPr>
          <p:cNvSpPr>
            <a:spLocks noGrp="1"/>
          </p:cNvSpPr>
          <p:nvPr>
            <p:ph sz="quarter" idx="11"/>
          </p:nvPr>
        </p:nvSpPr>
        <p:spPr>
          <a:xfrm>
            <a:off x="6603999" y="670560"/>
            <a:ext cx="4947920" cy="4744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821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C2D0B7F-93A3-49B6-A2CA-4BAB01B6FB0B}"/>
              </a:ext>
            </a:extLst>
          </p:cNvPr>
          <p:cNvSpPr>
            <a:spLocks noGrp="1"/>
          </p:cNvSpPr>
          <p:nvPr>
            <p:ph sz="quarter" idx="10"/>
          </p:nvPr>
        </p:nvSpPr>
        <p:spPr>
          <a:xfrm>
            <a:off x="1648460" y="3429000"/>
            <a:ext cx="9489439"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7905D955-50EE-4609-B446-FC17CF3A66E6}"/>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9569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942AF22-4800-4358-AF53-5DED9E4F0F02}"/>
              </a:ext>
            </a:extLst>
          </p:cNvPr>
          <p:cNvSpPr>
            <a:spLocks noGrp="1"/>
          </p:cNvSpPr>
          <p:nvPr>
            <p:ph sz="quarter" idx="10"/>
          </p:nvPr>
        </p:nvSpPr>
        <p:spPr>
          <a:xfrm>
            <a:off x="1711960" y="1690688"/>
            <a:ext cx="9489439" cy="306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9">
            <a:extLst>
              <a:ext uri="{FF2B5EF4-FFF2-40B4-BE49-F238E27FC236}">
                <a16:creationId xmlns:a16="http://schemas.microsoft.com/office/drawing/2014/main" id="{02A68E24-5ED6-4D70-BF08-A0A6BB2612F4}"/>
              </a:ext>
            </a:extLst>
          </p:cNvPr>
          <p:cNvSpPr>
            <a:spLocks noGrp="1"/>
          </p:cNvSpPr>
          <p:nvPr>
            <p:ph type="title"/>
          </p:nvPr>
        </p:nvSpPr>
        <p:spPr>
          <a:xfrm>
            <a:off x="838200" y="365125"/>
            <a:ext cx="10515600" cy="1325563"/>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96215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2.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391EB-9B3C-4594-8A04-63BA7DB35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4F257-4213-4DCD-9C65-5B7D2535D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74A2E-0DD8-42F7-A502-14C326A2C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BB493-F93E-4974-9CBE-DB440FC7C5DA}" type="datetimeFigureOut">
              <a:rPr lang="en-US" smtClean="0"/>
              <a:t>12/12/2021</a:t>
            </a:fld>
            <a:endParaRPr lang="en-US"/>
          </a:p>
        </p:txBody>
      </p:sp>
      <p:sp>
        <p:nvSpPr>
          <p:cNvPr id="5" name="Footer Placeholder 4">
            <a:extLst>
              <a:ext uri="{FF2B5EF4-FFF2-40B4-BE49-F238E27FC236}">
                <a16:creationId xmlns:a16="http://schemas.microsoft.com/office/drawing/2014/main" id="{9561CC91-4753-436C-996A-27ACB81337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A04129-EDCB-4FA3-B383-3D91C6BED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95698-0BCC-4A93-AB22-BF7A8DA1F360}" type="slidenum">
              <a:rPr lang="en-US" smtClean="0"/>
              <a:t>‹#›</a:t>
            </a:fld>
            <a:endParaRPr lang="en-US"/>
          </a:p>
        </p:txBody>
      </p:sp>
      <p:sp>
        <p:nvSpPr>
          <p:cNvPr id="14" name="Rectangle 13">
            <a:extLst>
              <a:ext uri="{FF2B5EF4-FFF2-40B4-BE49-F238E27FC236}">
                <a16:creationId xmlns:a16="http://schemas.microsoft.com/office/drawing/2014/main" id="{5AB332D5-EFBD-4FAC-A07F-F678D965EF77}"/>
              </a:ext>
            </a:extLst>
          </p:cNvPr>
          <p:cNvSpPr/>
          <p:nvPr userDrawn="1"/>
        </p:nvSpPr>
        <p:spPr>
          <a:xfrm>
            <a:off x="-1675986" y="34640"/>
            <a:ext cx="403123" cy="403123"/>
          </a:xfrm>
          <a:prstGeom prst="rect">
            <a:avLst/>
          </a:prstGeom>
          <a:solidFill>
            <a:srgbClr val="FEE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240F68-48CB-4269-9926-7993CFE4FC11}"/>
              </a:ext>
            </a:extLst>
          </p:cNvPr>
          <p:cNvSpPr/>
          <p:nvPr userDrawn="1"/>
        </p:nvSpPr>
        <p:spPr>
          <a:xfrm>
            <a:off x="-1675987" y="541001"/>
            <a:ext cx="403123" cy="403123"/>
          </a:xfrm>
          <a:prstGeom prst="rect">
            <a:avLst/>
          </a:prstGeom>
          <a:solidFill>
            <a:srgbClr val="F9B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480CE5-F2FC-4156-8E6E-5EB8451F6199}"/>
              </a:ext>
            </a:extLst>
          </p:cNvPr>
          <p:cNvSpPr/>
          <p:nvPr userDrawn="1"/>
        </p:nvSpPr>
        <p:spPr>
          <a:xfrm>
            <a:off x="-1675988" y="1061884"/>
            <a:ext cx="403123" cy="403123"/>
          </a:xfrm>
          <a:prstGeom prst="rect">
            <a:avLst/>
          </a:prstGeom>
          <a:solidFill>
            <a:srgbClr val="95C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F8C511-0400-4F62-87D8-1AA635FA026A}"/>
              </a:ext>
            </a:extLst>
          </p:cNvPr>
          <p:cNvSpPr/>
          <p:nvPr userDrawn="1"/>
        </p:nvSpPr>
        <p:spPr>
          <a:xfrm>
            <a:off x="-1675989" y="1582767"/>
            <a:ext cx="403123" cy="403123"/>
          </a:xfrm>
          <a:prstGeom prst="rect">
            <a:avLst/>
          </a:prstGeom>
          <a:solidFill>
            <a:srgbClr val="C1C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45B231B-0946-4C2C-88FD-9B2AEDF93679}"/>
              </a:ext>
            </a:extLst>
          </p:cNvPr>
          <p:cNvSpPr/>
          <p:nvPr userDrawn="1"/>
        </p:nvSpPr>
        <p:spPr>
          <a:xfrm>
            <a:off x="-1675990" y="2084439"/>
            <a:ext cx="403123" cy="403123"/>
          </a:xfrm>
          <a:prstGeom prst="rect">
            <a:avLst/>
          </a:prstGeom>
          <a:solidFill>
            <a:srgbClr val="B2D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D51F00-8A39-4F55-9B83-1D2AC406C3AD}"/>
              </a:ext>
            </a:extLst>
          </p:cNvPr>
          <p:cNvSpPr/>
          <p:nvPr userDrawn="1"/>
        </p:nvSpPr>
        <p:spPr>
          <a:xfrm>
            <a:off x="-1675991" y="2568403"/>
            <a:ext cx="403123" cy="403123"/>
          </a:xfrm>
          <a:prstGeom prst="rect">
            <a:avLst/>
          </a:prstGeom>
          <a:solidFill>
            <a:srgbClr val="715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973AE3-B3BB-4AD5-96B4-08F57D58187D}"/>
              </a:ext>
            </a:extLst>
          </p:cNvPr>
          <p:cNvSpPr/>
          <p:nvPr userDrawn="1"/>
        </p:nvSpPr>
        <p:spPr>
          <a:xfrm>
            <a:off x="-1134709" y="555296"/>
            <a:ext cx="403123" cy="403123"/>
          </a:xfrm>
          <a:prstGeom prst="rect">
            <a:avLst/>
          </a:prstGeom>
          <a:solidFill>
            <a:srgbClr val="F0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82EC65E-2FD4-48EE-B391-DD775CB4B3A0}"/>
              </a:ext>
            </a:extLst>
          </p:cNvPr>
          <p:cNvSpPr/>
          <p:nvPr userDrawn="1"/>
        </p:nvSpPr>
        <p:spPr>
          <a:xfrm>
            <a:off x="-1134709" y="1061883"/>
            <a:ext cx="403123" cy="403123"/>
          </a:xfrm>
          <a:prstGeom prst="rect">
            <a:avLst/>
          </a:prstGeom>
          <a:solidFill>
            <a:srgbClr val="BED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E69DCB5-5F02-442C-B625-067ECFFCA975}"/>
              </a:ext>
            </a:extLst>
          </p:cNvPr>
          <p:cNvSpPr/>
          <p:nvPr userDrawn="1"/>
        </p:nvSpPr>
        <p:spPr>
          <a:xfrm>
            <a:off x="-635320" y="1061883"/>
            <a:ext cx="403123" cy="403123"/>
          </a:xfrm>
          <a:prstGeom prst="rect">
            <a:avLst/>
          </a:prstGeom>
          <a:solidFill>
            <a:srgbClr val="DBEF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2192000" y="-4088036"/>
            <a:ext cx="4029456" cy="6858000"/>
          </a:xfrm>
          <a:prstGeom prst="rect">
            <a:avLst/>
          </a:prstGeom>
        </p:spPr>
      </p:pic>
      <p:pic>
        <p:nvPicPr>
          <p:cNvPr id="23" name="Picture 2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9934411" y="17559220"/>
            <a:ext cx="4029456" cy="6858000"/>
          </a:xfrm>
          <a:prstGeom prst="rect">
            <a:avLst/>
          </a:prstGeom>
        </p:spPr>
      </p:pic>
      <p:sp>
        <p:nvSpPr>
          <p:cNvPr id="8" name="Rectangle 7"/>
          <p:cNvSpPr/>
          <p:nvPr userDrawn="1"/>
        </p:nvSpPr>
        <p:spPr>
          <a:xfrm>
            <a:off x="11353800" y="121418"/>
            <a:ext cx="835485" cy="276999"/>
          </a:xfrm>
          <a:prstGeom prst="rect">
            <a:avLst/>
          </a:prstGeom>
          <a:noFill/>
        </p:spPr>
        <p:txBody>
          <a:bodyPr wrap="none" lIns="91440" tIns="45720" rIns="91440" bIns="45720">
            <a:spAutoFit/>
          </a:bodyPr>
          <a:lstStyle/>
          <a:p>
            <a:pPr algn="ctr"/>
            <a:r>
              <a:rPr lang="en-US" sz="1200" b="1" cap="none" spc="0" dirty="0" smtClean="0">
                <a:ln w="22225">
                  <a:solidFill>
                    <a:schemeClr val="accent2"/>
                  </a:solidFill>
                  <a:prstDash val="solid"/>
                </a:ln>
                <a:solidFill>
                  <a:schemeClr val="accent2">
                    <a:lumMod val="40000"/>
                    <a:lumOff val="60000"/>
                  </a:schemeClr>
                </a:solidFill>
                <a:effectLst/>
              </a:rPr>
              <a:t>MANGNON</a:t>
            </a:r>
            <a:endParaRPr lang="en-US" sz="1200" b="1" cap="none" spc="0" dirty="0">
              <a:ln w="22225">
                <a:solidFill>
                  <a:schemeClr val="accent2"/>
                </a:solidFill>
                <a:prstDash val="solid"/>
              </a:ln>
              <a:solidFill>
                <a:schemeClr val="accent2">
                  <a:lumMod val="40000"/>
                  <a:lumOff val="60000"/>
                </a:schemeClr>
              </a:solidFill>
              <a:effectLst/>
            </a:endParaRPr>
          </a:p>
        </p:txBody>
      </p:sp>
      <p:sp>
        <p:nvSpPr>
          <p:cNvPr id="24" name="Rectangle 23"/>
          <p:cNvSpPr/>
          <p:nvPr userDrawn="1"/>
        </p:nvSpPr>
        <p:spPr>
          <a:xfrm>
            <a:off x="-39548" y="6573362"/>
            <a:ext cx="835485" cy="276999"/>
          </a:xfrm>
          <a:prstGeom prst="rect">
            <a:avLst/>
          </a:prstGeom>
          <a:noFill/>
        </p:spPr>
        <p:txBody>
          <a:bodyPr wrap="none" lIns="91440" tIns="45720" rIns="91440" bIns="45720">
            <a:spAutoFit/>
          </a:bodyPr>
          <a:lstStyle/>
          <a:p>
            <a:pPr algn="ctr"/>
            <a:r>
              <a:rPr lang="en-US" sz="1200" b="1" cap="none" spc="0" dirty="0" smtClean="0">
                <a:ln w="22225">
                  <a:solidFill>
                    <a:schemeClr val="accent2"/>
                  </a:solidFill>
                  <a:prstDash val="solid"/>
                </a:ln>
                <a:solidFill>
                  <a:schemeClr val="accent2">
                    <a:lumMod val="40000"/>
                    <a:lumOff val="60000"/>
                  </a:schemeClr>
                </a:solidFill>
                <a:effectLst/>
              </a:rPr>
              <a:t>MANGNON</a:t>
            </a:r>
            <a:endParaRPr lang="en-US" sz="1200" b="1" cap="none" spc="0" dirty="0">
              <a:ln w="22225">
                <a:solidFill>
                  <a:schemeClr val="accent2"/>
                </a:solidFill>
                <a:prstDash val="solid"/>
              </a:ln>
              <a:solidFill>
                <a:schemeClr val="accent2">
                  <a:lumMod val="40000"/>
                  <a:lumOff val="60000"/>
                </a:schemeClr>
              </a:solidFill>
              <a:effectLst/>
            </a:endParaRPr>
          </a:p>
        </p:txBody>
      </p:sp>
      <p:sp>
        <p:nvSpPr>
          <p:cNvPr id="25" name="Rectangle 24"/>
          <p:cNvSpPr/>
          <p:nvPr userDrawn="1"/>
        </p:nvSpPr>
        <p:spPr>
          <a:xfrm>
            <a:off x="-1272868" y="26441400"/>
            <a:ext cx="14020800" cy="1323439"/>
          </a:xfrm>
          <a:prstGeom prst="rect">
            <a:avLst/>
          </a:prstGeom>
          <a:noFill/>
        </p:spPr>
        <p:txBody>
          <a:bodyPr wrap="square" lIns="91440" tIns="45720" rIns="91440" bIns="45720">
            <a:spAutoFit/>
          </a:bodyPr>
          <a:lstStyle/>
          <a:p>
            <a:pPr algn="ctr"/>
            <a:r>
              <a:rPr lang="en-US" sz="8000" b="1" cap="none" spc="0" dirty="0" smtClean="0">
                <a:ln w="22225">
                  <a:solidFill>
                    <a:schemeClr val="accent2"/>
                  </a:solidFill>
                  <a:prstDash val="solid"/>
                </a:ln>
                <a:solidFill>
                  <a:schemeClr val="accent2">
                    <a:lumMod val="40000"/>
                    <a:lumOff val="60000"/>
                  </a:schemeClr>
                </a:solidFill>
                <a:effectLst/>
              </a:rPr>
              <a:t>MANGNON</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7720149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55"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A24088-B0E7-4590-8691-F99230761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4FD87F5-9F2B-4078-A444-1C5EB07815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5842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72" Type="http://schemas.openxmlformats.org/officeDocument/2006/relationships/image" Target="../media/image28.png"/><Relationship Id="rId3" Type="http://schemas.openxmlformats.org/officeDocument/2006/relationships/image" Target="../media/image44.svg"/><Relationship Id="rId68" Type="http://schemas.openxmlformats.org/officeDocument/2006/relationships/image" Target="../media/image24.png"/><Relationship Id="rId21" Type="http://schemas.openxmlformats.org/officeDocument/2006/relationships/image" Target="../media/image149.svg"/><Relationship Id="rId63" Type="http://schemas.openxmlformats.org/officeDocument/2006/relationships/image" Target="../media/image183.svg"/><Relationship Id="rId46" Type="http://schemas.openxmlformats.org/officeDocument/2006/relationships/image" Target="../media/image45.png"/><Relationship Id="rId7" Type="http://schemas.openxmlformats.org/officeDocument/2006/relationships/image" Target="../media/image136.svg"/><Relationship Id="rId67" Type="http://schemas.openxmlformats.org/officeDocument/2006/relationships/image" Target="../media/image23.png"/><Relationship Id="rId17" Type="http://schemas.openxmlformats.org/officeDocument/2006/relationships/image" Target="../media/image145.svg"/><Relationship Id="rId33" Type="http://schemas.openxmlformats.org/officeDocument/2006/relationships/image" Target="../media/image161.svg"/><Relationship Id="rId71" Type="http://schemas.openxmlformats.org/officeDocument/2006/relationships/image" Target="../media/image27.png"/><Relationship Id="rId2" Type="http://schemas.openxmlformats.org/officeDocument/2006/relationships/image" Target="../media/image43.png"/><Relationship Id="rId70" Type="http://schemas.openxmlformats.org/officeDocument/2006/relationships/image" Target="../media/image26.png"/><Relationship Id="rId75" Type="http://schemas.openxmlformats.org/officeDocument/2006/relationships/image" Target="../media/image187.svg"/><Relationship Id="rId1" Type="http://schemas.openxmlformats.org/officeDocument/2006/relationships/slideLayout" Target="../slideLayouts/slideLayout9.xml"/><Relationship Id="rId45" Type="http://schemas.openxmlformats.org/officeDocument/2006/relationships/image" Target="../media/image168.svg"/><Relationship Id="rId66" Type="http://schemas.openxmlformats.org/officeDocument/2006/relationships/image" Target="../media/image46.png"/><Relationship Id="rId74" Type="http://schemas.openxmlformats.org/officeDocument/2006/relationships/image" Target="../media/image48.png"/><Relationship Id="rId23" Type="http://schemas.openxmlformats.org/officeDocument/2006/relationships/image" Target="../media/image151.svg"/><Relationship Id="rId57" Type="http://schemas.openxmlformats.org/officeDocument/2006/relationships/image" Target="../media/image178.svg"/><Relationship Id="rId61" Type="http://schemas.openxmlformats.org/officeDocument/2006/relationships/image" Target="../media/image181.svg"/><Relationship Id="rId65" Type="http://schemas.openxmlformats.org/officeDocument/2006/relationships/image" Target="../media/image185.svg"/><Relationship Id="rId73" Type="http://schemas.openxmlformats.org/officeDocument/2006/relationships/image" Target="../media/image47.png"/><Relationship Id="rId4" Type="http://schemas.openxmlformats.org/officeDocument/2006/relationships/image" Target="../media/image44.png"/><Relationship Id="rId6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6" Type="http://schemas.openxmlformats.org/officeDocument/2006/relationships/slide" Target="slide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5.xml"/><Relationship Id="rId18" Type="http://schemas.openxmlformats.org/officeDocument/2006/relationships/image" Target="../media/image63.png"/><Relationship Id="rId3" Type="http://schemas.openxmlformats.org/officeDocument/2006/relationships/image" Target="../media/image54.png"/><Relationship Id="rId21" Type="http://schemas.openxmlformats.org/officeDocument/2006/relationships/image" Target="../media/image66.png"/><Relationship Id="rId7" Type="http://schemas.openxmlformats.org/officeDocument/2006/relationships/image" Target="../media/image58.png"/><Relationship Id="rId12" Type="http://schemas.openxmlformats.org/officeDocument/2006/relationships/slide" Target="slide10.xml"/><Relationship Id="rId17" Type="http://schemas.microsoft.com/office/2007/relationships/hdphoto" Target="../media/hdphoto1.wdp"/><Relationship Id="rId2" Type="http://schemas.openxmlformats.org/officeDocument/2006/relationships/image" Target="../media/image53.png"/><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22.xml"/><Relationship Id="rId6" Type="http://schemas.openxmlformats.org/officeDocument/2006/relationships/image" Target="../media/image57.png"/><Relationship Id="rId11" Type="http://schemas.openxmlformats.org/officeDocument/2006/relationships/slide" Target="slide1.xml"/><Relationship Id="rId5" Type="http://schemas.openxmlformats.org/officeDocument/2006/relationships/image" Target="../media/image56.png"/><Relationship Id="rId15" Type="http://schemas.openxmlformats.org/officeDocument/2006/relationships/slide" Target="slide7.xml"/><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slide" Target="slide6.xml"/><Relationship Id="rId22" Type="http://schemas.openxmlformats.org/officeDocument/2006/relationships/slide" Target="slide21.xm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18" Type="http://schemas.openxmlformats.org/officeDocument/2006/relationships/image" Target="../media/image24.png"/><Relationship Id="rId21" Type="http://schemas.openxmlformats.org/officeDocument/2006/relationships/image" Target="../media/image149.svg"/><Relationship Id="rId34" Type="http://schemas.openxmlformats.org/officeDocument/2006/relationships/image" Target="../media/image27.png"/><Relationship Id="rId17" Type="http://schemas.openxmlformats.org/officeDocument/2006/relationships/image" Target="../media/image145.svg"/><Relationship Id="rId33" Type="http://schemas.openxmlformats.org/officeDocument/2006/relationships/image" Target="../media/image161.svg"/><Relationship Id="rId2" Type="http://schemas.openxmlformats.org/officeDocument/2006/relationships/image" Target="../media/image23.png"/><Relationship Id="rId1" Type="http://schemas.openxmlformats.org/officeDocument/2006/relationships/slideLayout" Target="../slideLayouts/slideLayout8.xml"/><Relationship Id="rId24" Type="http://schemas.openxmlformats.org/officeDocument/2006/relationships/image" Target="../media/image26.png"/><Relationship Id="rId58" Type="http://schemas.openxmlformats.org/officeDocument/2006/relationships/image" Target="../media/image28.png"/><Relationship Id="rId23" Type="http://schemas.openxmlformats.org/officeDocument/2006/relationships/image" Target="../media/image151.svg"/><Relationship Id="rId57" Type="http://schemas.openxmlformats.org/officeDocument/2006/relationships/image" Target="../media/image178.svg"/><Relationship Id="rId61" Type="http://schemas.openxmlformats.org/officeDocument/2006/relationships/image" Target="../media/image181.sv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audio" Target="../media/audio2.wav"/><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3" Type="http://schemas.openxmlformats.org/officeDocument/2006/relationships/image" Target="../media/image142.svg"/><Relationship Id="rId55" Type="http://schemas.openxmlformats.org/officeDocument/2006/relationships/image" Target="../media/image102.svg"/><Relationship Id="rId47" Type="http://schemas.openxmlformats.org/officeDocument/2006/relationships/image" Target="../media/image170.svg"/><Relationship Id="rId63" Type="http://schemas.openxmlformats.org/officeDocument/2006/relationships/image" Target="../media/image181.svg"/><Relationship Id="rId59" Type="http://schemas.openxmlformats.org/officeDocument/2006/relationships/image" Target="../media/image76.png"/><Relationship Id="rId2" Type="http://schemas.openxmlformats.org/officeDocument/2006/relationships/image" Target="../media/image73.png"/><Relationship Id="rId62" Type="http://schemas.openxmlformats.org/officeDocument/2006/relationships/image" Target="../media/image28.png"/><Relationship Id="rId1" Type="http://schemas.openxmlformats.org/officeDocument/2006/relationships/slideLayout" Target="../slideLayouts/slideLayout11.xml"/><Relationship Id="rId58" Type="http://schemas.openxmlformats.org/officeDocument/2006/relationships/image" Target="../media/image75.png"/><Relationship Id="rId37" Type="http://schemas.openxmlformats.org/officeDocument/2006/relationships/image" Target="../media/image60.svg"/><Relationship Id="rId45" Type="http://schemas.openxmlformats.org/officeDocument/2006/relationships/image" Target="../media/image168.svg"/><Relationship Id="rId57" Type="http://schemas.openxmlformats.org/officeDocument/2006/relationships/image" Target="../media/image74.png"/><Relationship Id="rId15" Type="http://schemas.openxmlformats.org/officeDocument/2006/relationships/image" Target="../media/image100.svg"/><Relationship Id="rId61" Type="http://schemas.openxmlformats.org/officeDocument/2006/relationships/image" Target="../media/image42.png"/><Relationship Id="rId60" Type="http://schemas.openxmlformats.org/officeDocument/2006/relationships/image" Target="../media/image44.png"/><Relationship Id="rId65" Type="http://schemas.openxmlformats.org/officeDocument/2006/relationships/image" Target="../media/image183.svg"/><Relationship Id="rId56" Type="http://schemas.openxmlformats.org/officeDocument/2006/relationships/image" Target="../media/image31.png"/><Relationship Id="rId35" Type="http://schemas.openxmlformats.org/officeDocument/2006/relationships/image" Target="../media/image80.svg"/><Relationship Id="rId6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82.png"/><Relationship Id="rId18" Type="http://schemas.openxmlformats.org/officeDocument/2006/relationships/image" Target="../media/image122.svg"/><Relationship Id="rId3" Type="http://schemas.openxmlformats.org/officeDocument/2006/relationships/image" Target="../media/image77.png"/><Relationship Id="rId21" Type="http://schemas.openxmlformats.org/officeDocument/2006/relationships/image" Target="../media/image86.png"/><Relationship Id="rId7" Type="http://schemas.openxmlformats.org/officeDocument/2006/relationships/image" Target="../media/image79.png"/><Relationship Id="rId12" Type="http://schemas.openxmlformats.org/officeDocument/2006/relationships/image" Target="../media/image116.svg"/><Relationship Id="rId17" Type="http://schemas.openxmlformats.org/officeDocument/2006/relationships/image" Target="../media/image84.png"/><Relationship Id="rId2" Type="http://schemas.openxmlformats.org/officeDocument/2006/relationships/notesSlide" Target="../notesSlides/notesSlide2.xml"/><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19.xml"/><Relationship Id="rId6" Type="http://schemas.openxmlformats.org/officeDocument/2006/relationships/image" Target="../media/image110.svg"/><Relationship Id="rId11" Type="http://schemas.openxmlformats.org/officeDocument/2006/relationships/image" Target="../media/image81.png"/><Relationship Id="rId24" Type="http://schemas.openxmlformats.org/officeDocument/2006/relationships/image" Target="../media/image128.svg"/><Relationship Id="rId5" Type="http://schemas.openxmlformats.org/officeDocument/2006/relationships/image" Target="../media/image78.png"/><Relationship Id="rId15" Type="http://schemas.openxmlformats.org/officeDocument/2006/relationships/image" Target="../media/image83.png"/><Relationship Id="rId23" Type="http://schemas.openxmlformats.org/officeDocument/2006/relationships/image" Target="../media/image87.png"/><Relationship Id="rId10" Type="http://schemas.openxmlformats.org/officeDocument/2006/relationships/image" Target="../media/image114.svg"/><Relationship Id="rId19" Type="http://schemas.openxmlformats.org/officeDocument/2006/relationships/image" Target="../media/image85.png"/><Relationship Id="rId4" Type="http://schemas.openxmlformats.org/officeDocument/2006/relationships/image" Target="../media/image108.svg"/><Relationship Id="rId9" Type="http://schemas.openxmlformats.org/officeDocument/2006/relationships/image" Target="../media/image80.png"/><Relationship Id="rId14" Type="http://schemas.openxmlformats.org/officeDocument/2006/relationships/image" Target="../media/image118.svg"/><Relationship Id="rId22" Type="http://schemas.openxmlformats.org/officeDocument/2006/relationships/image" Target="../media/image126.sv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3" Type="http://schemas.openxmlformats.org/officeDocument/2006/relationships/image" Target="../media/image142.svg"/><Relationship Id="rId12"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11" Type="http://schemas.openxmlformats.org/officeDocument/2006/relationships/image" Target="../media/image140.svg"/><Relationship Id="rId61" Type="http://schemas.openxmlformats.org/officeDocument/2006/relationships/image" Target="../media/image181.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9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58.svg"/><Relationship Id="rId4" Type="http://schemas.openxmlformats.org/officeDocument/2006/relationships/image" Target="../media/image36.png"/><Relationship Id="rId9" Type="http://schemas.openxmlformats.org/officeDocument/2006/relationships/image" Target="../media/image62.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58.svg"/><Relationship Id="rId4" Type="http://schemas.openxmlformats.org/officeDocument/2006/relationships/image" Target="../media/image36.png"/><Relationship Id="rId9" Type="http://schemas.openxmlformats.org/officeDocument/2006/relationships/image" Target="../media/image62.svg"/></Relationships>
</file>

<file path=ppt/slides/_rels/slide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47" Type="http://schemas.openxmlformats.org/officeDocument/2006/relationships/image" Target="../media/image170.svg"/><Relationship Id="rId2" Type="http://schemas.openxmlformats.org/officeDocument/2006/relationships/image" Target="../media/image41.png"/><Relationship Id="rId54" Type="http://schemas.openxmlformats.org/officeDocument/2006/relationships/image" Target="../media/image42.png"/><Relationship Id="rId1" Type="http://schemas.openxmlformats.org/officeDocument/2006/relationships/slideLayout" Target="../slideLayouts/slideLayout4.xml"/><Relationship Id="rId53" Type="http://schemas.openxmlformats.org/officeDocument/2006/relationships/image" Target="../media/image17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A58F0-4BA8-4DD1-ABD9-3CC450F3EA3B}"/>
              </a:ext>
            </a:extLst>
          </p:cNvPr>
          <p:cNvGrpSpPr/>
          <p:nvPr/>
        </p:nvGrpSpPr>
        <p:grpSpPr>
          <a:xfrm>
            <a:off x="1156158" y="497060"/>
            <a:ext cx="9370749" cy="1640141"/>
            <a:chOff x="2430697" y="652752"/>
            <a:chExt cx="8439967" cy="1640141"/>
          </a:xfrm>
        </p:grpSpPr>
        <p:sp>
          <p:nvSpPr>
            <p:cNvPr id="5" name="TextBox 4">
              <a:extLst>
                <a:ext uri="{FF2B5EF4-FFF2-40B4-BE49-F238E27FC236}">
                  <a16:creationId xmlns:a16="http://schemas.microsoft.com/office/drawing/2014/main" id="{49391A73-DF8B-4AEC-BADD-9A8CDAA3B0D3}"/>
                </a:ext>
              </a:extLst>
            </p:cNvPr>
            <p:cNvSpPr txBox="1"/>
            <p:nvPr/>
          </p:nvSpPr>
          <p:spPr>
            <a:xfrm>
              <a:off x="2430697" y="652752"/>
              <a:ext cx="8177387" cy="1569660"/>
            </a:xfrm>
            <a:prstGeom prst="rect">
              <a:avLst/>
            </a:prstGeom>
            <a:noFill/>
            <a:ln>
              <a:noFill/>
            </a:ln>
          </p:spPr>
          <p:txBody>
            <a:bodyPr wrap="square">
              <a:spAutoFit/>
            </a:bodyPr>
            <a:lstStyle/>
            <a:p>
              <a:r>
                <a:rPr lang="en-US" sz="9600" spc="300" dirty="0" smtClean="0">
                  <a:ln w="254000">
                    <a:solidFill>
                      <a:schemeClr val="bg1"/>
                    </a:solidFill>
                  </a:ln>
                  <a:solidFill>
                    <a:srgbClr val="F9B2C2"/>
                  </a:solidFill>
                  <a:latin typeface="Amazone" panose="03020702060507090A04" pitchFamily="66" charset="0"/>
                  <a:cs typeface="Itim" panose="00000500000000000000" pitchFamily="2" charset="-34"/>
                </a:rPr>
                <a:t>Luyện từ và câu</a:t>
              </a:r>
              <a:endParaRPr lang="en-US" sz="9600" spc="300" dirty="0">
                <a:ln w="254000">
                  <a:solidFill>
                    <a:schemeClr val="bg1"/>
                  </a:solidFill>
                </a:ln>
                <a:solidFill>
                  <a:srgbClr val="F9B2C2"/>
                </a:solidFill>
                <a:latin typeface="Amazone" panose="03020702060507090A04" pitchFamily="66" charset="0"/>
                <a:cs typeface="Itim" panose="00000500000000000000" pitchFamily="2" charset="-34"/>
              </a:endParaRPr>
            </a:p>
          </p:txBody>
        </p:sp>
        <p:sp>
          <p:nvSpPr>
            <p:cNvPr id="3" name="TextBox 2">
              <a:extLst>
                <a:ext uri="{FF2B5EF4-FFF2-40B4-BE49-F238E27FC236}">
                  <a16:creationId xmlns:a16="http://schemas.microsoft.com/office/drawing/2014/main" id="{B12F4644-AA54-404F-BCDC-9FB15DA2B0E5}"/>
                </a:ext>
              </a:extLst>
            </p:cNvPr>
            <p:cNvSpPr txBox="1"/>
            <p:nvPr/>
          </p:nvSpPr>
          <p:spPr>
            <a:xfrm>
              <a:off x="2430697" y="723233"/>
              <a:ext cx="8439967" cy="1569660"/>
            </a:xfrm>
            <a:prstGeom prst="rect">
              <a:avLst/>
            </a:prstGeom>
            <a:noFill/>
            <a:ln>
              <a:noFill/>
            </a:ln>
          </p:spPr>
          <p:txBody>
            <a:bodyPr wrap="square">
              <a:spAutoFit/>
            </a:bodyPr>
            <a:lstStyle/>
            <a:p>
              <a:r>
                <a:rPr lang="en-US" sz="9600" b="1" spc="300" dirty="0" smtClean="0">
                  <a:ln w="44450">
                    <a:solidFill>
                      <a:srgbClr val="715D55"/>
                    </a:solidFill>
                  </a:ln>
                  <a:solidFill>
                    <a:srgbClr val="F9B2C2"/>
                  </a:solidFill>
                  <a:latin typeface="Amazone" panose="03020702060507090A04" pitchFamily="66" charset="0"/>
                  <a:cs typeface="Itim" panose="00000500000000000000" pitchFamily="2" charset="-34"/>
                </a:rPr>
                <a:t>Luyện từ và câu</a:t>
              </a:r>
              <a:endParaRPr lang="en-US" sz="9600" b="1" spc="300" dirty="0">
                <a:ln w="44450">
                  <a:solidFill>
                    <a:srgbClr val="715D55"/>
                  </a:solidFill>
                </a:ln>
                <a:solidFill>
                  <a:srgbClr val="F9B2C2"/>
                </a:solidFill>
                <a:latin typeface="Amazone" panose="03020702060507090A04" pitchFamily="66" charset="0"/>
                <a:cs typeface="Itim" panose="00000500000000000000" pitchFamily="2" charset="-34"/>
              </a:endParaRPr>
            </a:p>
          </p:txBody>
        </p:sp>
      </p:grpSp>
      <p:grpSp>
        <p:nvGrpSpPr>
          <p:cNvPr id="8" name="Group 7">
            <a:extLst>
              <a:ext uri="{FF2B5EF4-FFF2-40B4-BE49-F238E27FC236}">
                <a16:creationId xmlns:a16="http://schemas.microsoft.com/office/drawing/2014/main" id="{8DED8323-8FA0-471C-BE9F-FB1298862C5E}"/>
              </a:ext>
            </a:extLst>
          </p:cNvPr>
          <p:cNvGrpSpPr/>
          <p:nvPr/>
        </p:nvGrpSpPr>
        <p:grpSpPr>
          <a:xfrm>
            <a:off x="1156158" y="1993095"/>
            <a:ext cx="10180634" cy="3226763"/>
            <a:chOff x="-2468100" y="3899092"/>
            <a:chExt cx="12070907" cy="3226763"/>
          </a:xfrm>
        </p:grpSpPr>
        <p:sp>
          <p:nvSpPr>
            <p:cNvPr id="6" name="TextBox 5">
              <a:extLst>
                <a:ext uri="{FF2B5EF4-FFF2-40B4-BE49-F238E27FC236}">
                  <a16:creationId xmlns:a16="http://schemas.microsoft.com/office/drawing/2014/main" id="{3154BFF4-C485-45AA-BD31-5E926F1679DE}"/>
                </a:ext>
              </a:extLst>
            </p:cNvPr>
            <p:cNvSpPr txBox="1"/>
            <p:nvPr/>
          </p:nvSpPr>
          <p:spPr>
            <a:xfrm>
              <a:off x="-2468100" y="3971145"/>
              <a:ext cx="11859262" cy="3154710"/>
            </a:xfrm>
            <a:prstGeom prst="rect">
              <a:avLst/>
            </a:prstGeom>
            <a:noFill/>
          </p:spPr>
          <p:txBody>
            <a:bodyPr wrap="square">
              <a:spAutoFit/>
            </a:bodyPr>
            <a:lstStyle/>
            <a:p>
              <a:r>
                <a:rPr lang="en-US" sz="19900" spc="300" dirty="0" smtClean="0">
                  <a:ln w="254000">
                    <a:solidFill>
                      <a:schemeClr val="bg1"/>
                    </a:solidFill>
                  </a:ln>
                  <a:solidFill>
                    <a:srgbClr val="95C9E1"/>
                  </a:solidFill>
                  <a:latin typeface="Amazone" panose="03020702060507090A04" pitchFamily="66" charset="0"/>
                  <a:cs typeface="Itim" panose="00000500000000000000" pitchFamily="2" charset="-34"/>
                </a:rPr>
                <a:t>Câu  Kể</a:t>
              </a:r>
              <a:endParaRPr lang="en-US" sz="19900" spc="300" dirty="0">
                <a:ln w="254000">
                  <a:solidFill>
                    <a:schemeClr val="bg1"/>
                  </a:solidFill>
                </a:ln>
                <a:solidFill>
                  <a:srgbClr val="95C9E1"/>
                </a:solidFill>
                <a:latin typeface="Amazone" panose="03020702060507090A04" pitchFamily="66" charset="0"/>
                <a:cs typeface="Itim" panose="00000500000000000000" pitchFamily="2" charset="-34"/>
              </a:endParaRPr>
            </a:p>
          </p:txBody>
        </p:sp>
        <p:sp>
          <p:nvSpPr>
            <p:cNvPr id="4" name="TextBox 3">
              <a:extLst>
                <a:ext uri="{FF2B5EF4-FFF2-40B4-BE49-F238E27FC236}">
                  <a16:creationId xmlns:a16="http://schemas.microsoft.com/office/drawing/2014/main" id="{892C1884-31AC-4062-9A39-AB4C9DDD1299}"/>
                </a:ext>
              </a:extLst>
            </p:cNvPr>
            <p:cNvSpPr txBox="1"/>
            <p:nvPr/>
          </p:nvSpPr>
          <p:spPr>
            <a:xfrm>
              <a:off x="-2406313" y="3899092"/>
              <a:ext cx="12009120" cy="3154710"/>
            </a:xfrm>
            <a:prstGeom prst="rect">
              <a:avLst/>
            </a:prstGeom>
            <a:noFill/>
          </p:spPr>
          <p:txBody>
            <a:bodyPr wrap="square">
              <a:spAutoFit/>
            </a:bodyPr>
            <a:lstStyle/>
            <a:p>
              <a:r>
                <a:rPr lang="en-US" sz="19900" spc="300" dirty="0" smtClean="0">
                  <a:ln w="44450">
                    <a:solidFill>
                      <a:srgbClr val="715D55"/>
                    </a:solidFill>
                  </a:ln>
                  <a:solidFill>
                    <a:srgbClr val="95C9E1"/>
                  </a:solidFill>
                  <a:latin typeface="Amazone" panose="03020702060507090A04" pitchFamily="66" charset="0"/>
                  <a:cs typeface="Itim" panose="00000500000000000000" pitchFamily="2" charset="-34"/>
                </a:rPr>
                <a:t>Câu  Kể</a:t>
              </a:r>
              <a:endParaRPr lang="en-US" sz="19900" spc="300" dirty="0">
                <a:ln w="44450">
                  <a:solidFill>
                    <a:srgbClr val="715D55"/>
                  </a:solidFill>
                </a:ln>
                <a:solidFill>
                  <a:srgbClr val="95C9E1"/>
                </a:solidFill>
                <a:latin typeface="Amazone" panose="03020702060507090A04" pitchFamily="66" charset="0"/>
                <a:cs typeface="Itim" panose="00000500000000000000" pitchFamily="2" charset="-34"/>
              </a:endParaRPr>
            </a:p>
          </p:txBody>
        </p:sp>
      </p:grpSp>
      <p:sp>
        <p:nvSpPr>
          <p:cNvPr id="9" name="Rectangle: Rounded Corners 8">
            <a:extLst>
              <a:ext uri="{FF2B5EF4-FFF2-40B4-BE49-F238E27FC236}">
                <a16:creationId xmlns:a16="http://schemas.microsoft.com/office/drawing/2014/main" id="{34B7C483-A6A4-403A-BA42-E80BBFE95E81}"/>
              </a:ext>
            </a:extLst>
          </p:cNvPr>
          <p:cNvSpPr/>
          <p:nvPr/>
        </p:nvSpPr>
        <p:spPr>
          <a:xfrm>
            <a:off x="7885471" y="5653548"/>
            <a:ext cx="2900516" cy="535701"/>
          </a:xfrm>
          <a:prstGeom prst="roundRect">
            <a:avLst/>
          </a:prstGeom>
          <a:solidFill>
            <a:schemeClr val="bg1"/>
          </a:solidFill>
          <a:ln w="3810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715D55"/>
                </a:solidFill>
                <a:latin typeface="Amazone" panose="03020702060507090A04" pitchFamily="66" charset="0"/>
                <a:cs typeface="Itim" panose="00000500000000000000" pitchFamily="2" charset="-34"/>
              </a:rPr>
              <a:t>GV:..............</a:t>
            </a:r>
            <a:endParaRPr lang="en-US" sz="3200" dirty="0">
              <a:solidFill>
                <a:srgbClr val="715D55"/>
              </a:solidFill>
              <a:latin typeface="Amazone" panose="03020702060507090A04" pitchFamily="66" charset="0"/>
              <a:cs typeface="Itim" panose="00000500000000000000" pitchFamily="2" charset="-34"/>
            </a:endParaRPr>
          </a:p>
        </p:txBody>
      </p:sp>
    </p:spTree>
    <p:extLst>
      <p:ext uri="{BB962C8B-B14F-4D97-AF65-F5344CB8AC3E}">
        <p14:creationId xmlns:p14="http://schemas.microsoft.com/office/powerpoint/2010/main" val="82028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F53EC5-CAD8-4DF9-905A-15E87B6BAB7C}"/>
              </a:ext>
            </a:extLst>
          </p:cNvPr>
          <p:cNvSpPr txBox="1"/>
          <p:nvPr/>
        </p:nvSpPr>
        <p:spPr>
          <a:xfrm>
            <a:off x="600915" y="1981613"/>
            <a:ext cx="7141005" cy="1631216"/>
          </a:xfrm>
          <a:prstGeom prst="rect">
            <a:avLst/>
          </a:prstGeom>
          <a:noFill/>
          <a:effectLst>
            <a:glow rad="901700">
              <a:schemeClr val="bg1">
                <a:alpha val="0"/>
              </a:schemeClr>
            </a:glow>
          </a:effectLst>
        </p:spPr>
        <p:txBody>
          <a:bodyPr wrap="square" rtlCol="0">
            <a:spAutoFit/>
          </a:bodyPr>
          <a:lstStyle/>
          <a:p>
            <a:r>
              <a:rPr lang="en-US" sz="10000" b="1" spc="300" dirty="0" smtClean="0">
                <a:ln w="22225">
                  <a:solidFill>
                    <a:srgbClr val="715D55"/>
                  </a:solidFill>
                </a:ln>
                <a:solidFill>
                  <a:srgbClr val="F9B2C2"/>
                </a:solidFill>
                <a:effectLst>
                  <a:glow rad="355600">
                    <a:schemeClr val="bg1"/>
                  </a:glow>
                </a:effectLst>
                <a:latin typeface="Amazone" panose="03020702060507090A04" pitchFamily="66" charset="0"/>
                <a:cs typeface="Itim" panose="00000500000000000000" pitchFamily="2" charset="-34"/>
              </a:rPr>
              <a:t>Luyện tập</a:t>
            </a:r>
            <a:endParaRPr lang="en-US" sz="10000" b="1" spc="300" dirty="0">
              <a:ln w="22225">
                <a:solidFill>
                  <a:srgbClr val="715D55"/>
                </a:solidFill>
              </a:ln>
              <a:solidFill>
                <a:srgbClr val="F9B2C2"/>
              </a:solidFill>
              <a:effectLst>
                <a:glow rad="355600">
                  <a:schemeClr val="bg1"/>
                </a:glow>
              </a:effectLst>
              <a:latin typeface="Amazone" panose="03020702060507090A04" pitchFamily="66" charset="0"/>
              <a:cs typeface="Itim" panose="00000500000000000000" pitchFamily="2" charset="-34"/>
            </a:endParaRPr>
          </a:p>
        </p:txBody>
      </p:sp>
    </p:spTree>
    <p:extLst>
      <p:ext uri="{BB962C8B-B14F-4D97-AF65-F5344CB8AC3E}">
        <p14:creationId xmlns:p14="http://schemas.microsoft.com/office/powerpoint/2010/main" val="4132602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7478" y="1922585"/>
            <a:ext cx="11963400" cy="4138352"/>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buNone/>
            </a:pPr>
            <a:r>
              <a:rPr lang="en-US" sz="4400" dirty="0">
                <a:solidFill>
                  <a:srgbClr val="002060"/>
                </a:solidFill>
                <a:latin typeface="Times New Roman" panose="02020603050405020304" pitchFamily="18" charset="0"/>
                <a:cs typeface="Times New Roman" panose="02020603050405020304" pitchFamily="18" charset="0"/>
              </a:rPr>
              <a:t>Chiều chiều, trên bài thả, đám trẻ mục đồng chúng tôi hò hét nhau thả diều thi. Cánh diều mềm mại như cánh bướm. Chúng tôi vui sướng đến phát dại nhìn lên trời. Tiếng sáo diều vi vu trầm bổng. Sáo đơn, rồi sáo kép, sáo bè,…như gọi thấp xuống những vì sao sớm</a:t>
            </a:r>
            <a:r>
              <a:rPr lang="en-US" sz="4400"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en-US" sz="4800" i="1" dirty="0" smtClean="0">
                <a:solidFill>
                  <a:srgbClr val="0000FF"/>
                </a:solidFill>
                <a:latin typeface="UTM Nyala" panose="02040603050506020204" pitchFamily="18" charset="0"/>
              </a:rPr>
              <a:t>							</a:t>
            </a:r>
            <a:r>
              <a:rPr lang="en-US" sz="4800" i="1" dirty="0" smtClean="0">
                <a:solidFill>
                  <a:srgbClr val="002060"/>
                </a:solidFill>
                <a:latin typeface="UTM Nyala" panose="02040603050506020204" pitchFamily="18" charset="0"/>
              </a:rPr>
              <a:t>Theo Tạ Duy Anh</a:t>
            </a:r>
            <a:endParaRPr lang="en-US" sz="4800" i="1" dirty="0">
              <a:solidFill>
                <a:srgbClr val="002060"/>
              </a:solidFill>
              <a:latin typeface="UTM Nyala" panose="02040603050506020204" pitchFamily="18" charset="0"/>
            </a:endParaRPr>
          </a:p>
          <a:p>
            <a:endParaRPr lang="en-US" dirty="0"/>
          </a:p>
        </p:txBody>
      </p:sp>
      <p:sp>
        <p:nvSpPr>
          <p:cNvPr id="3" name="Title 2"/>
          <p:cNvSpPr>
            <a:spLocks noGrp="1"/>
          </p:cNvSpPr>
          <p:nvPr>
            <p:ph type="title"/>
          </p:nvPr>
        </p:nvSpPr>
        <p:spPr>
          <a:xfrm>
            <a:off x="0" y="137161"/>
            <a:ext cx="12192000" cy="1584008"/>
          </a:xfrm>
          <a:ln w="57150">
            <a:prstDash val="dashDot"/>
          </a:ln>
        </p:spPr>
        <p:style>
          <a:lnRef idx="2">
            <a:schemeClr val="accent2"/>
          </a:lnRef>
          <a:fillRef idx="1">
            <a:schemeClr val="lt1"/>
          </a:fillRef>
          <a:effectRef idx="0">
            <a:schemeClr val="accent2"/>
          </a:effectRef>
          <a:fontRef idx="minor">
            <a:schemeClr val="dk1"/>
          </a:fontRef>
        </p:style>
        <p:txBody>
          <a:bodyPr>
            <a:noAutofit/>
          </a:bodyPr>
          <a:lstStyle/>
          <a:p>
            <a:r>
              <a:rPr lang="en-US" sz="5400" b="1" dirty="0">
                <a:latin typeface="Amazone" panose="03020702060507090A04" pitchFamily="66" charset="0"/>
              </a:rPr>
              <a:t> </a:t>
            </a:r>
            <a:r>
              <a:rPr lang="en-US" sz="5400" b="1" dirty="0" smtClean="0">
                <a:solidFill>
                  <a:srgbClr val="F06E8A"/>
                </a:solidFill>
                <a:latin typeface="Amazone" panose="03020702060507090A04" pitchFamily="66" charset="0"/>
              </a:rPr>
              <a:t>Câu 1: </a:t>
            </a:r>
            <a:r>
              <a:rPr lang="en-US" sz="5400" b="1" dirty="0" smtClean="0">
                <a:solidFill>
                  <a:srgbClr val="6F605B"/>
                </a:solidFill>
                <a:latin typeface="Amazone" panose="03020702060507090A04" pitchFamily="66" charset="0"/>
              </a:rPr>
              <a:t>Tìm </a:t>
            </a:r>
            <a:r>
              <a:rPr lang="en-US" sz="5400" b="1" dirty="0">
                <a:solidFill>
                  <a:srgbClr val="6F605B"/>
                </a:solidFill>
                <a:latin typeface="Amazone" panose="03020702060507090A04" pitchFamily="66" charset="0"/>
              </a:rPr>
              <a:t>câu kể trong đoạn văn sau đây. </a:t>
            </a:r>
            <a:r>
              <a:rPr lang="en-US" sz="5400" b="1" dirty="0" smtClean="0">
                <a:solidFill>
                  <a:srgbClr val="6F605B"/>
                </a:solidFill>
                <a:latin typeface="Amazone" panose="03020702060507090A04" pitchFamily="66" charset="0"/>
              </a:rPr>
              <a:t>Cho biết mỗi câu dùng để làm gì?</a:t>
            </a:r>
            <a:endParaRPr lang="en-US" sz="5400" b="1" dirty="0">
              <a:solidFill>
                <a:srgbClr val="6F605B"/>
              </a:solidFill>
              <a:latin typeface="Amazone" panose="03020702060507090A04" pitchFamily="66" charset="0"/>
            </a:endParaRPr>
          </a:p>
        </p:txBody>
      </p:sp>
      <p:sp>
        <p:nvSpPr>
          <p:cNvPr id="4" name="Rectangle 3"/>
          <p:cNvSpPr/>
          <p:nvPr/>
        </p:nvSpPr>
        <p:spPr>
          <a:xfrm>
            <a:off x="2872840" y="6060937"/>
            <a:ext cx="5739071" cy="830997"/>
          </a:xfrm>
          <a:prstGeom prst="rect">
            <a:avLst/>
          </a:prstGeom>
          <a:solidFill>
            <a:schemeClr val="accent2">
              <a:alpha val="50000"/>
            </a:schemeClr>
          </a:solidFill>
          <a:ln w="38100">
            <a:solidFill>
              <a:srgbClr val="F06E8A"/>
            </a:solidFill>
            <a:prstDash val="lgDashDot"/>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4800" b="1" dirty="0">
                <a:ln w="12700">
                  <a:solidFill>
                    <a:schemeClr val="accent3">
                      <a:lumMod val="50000"/>
                    </a:schemeClr>
                  </a:solidFill>
                  <a:prstDash val="solid"/>
                </a:ln>
                <a:solidFill>
                  <a:srgbClr val="715D55"/>
                </a:solidFill>
                <a:effectLst>
                  <a:innerShdw blurRad="177800">
                    <a:schemeClr val="accent3">
                      <a:lumMod val="50000"/>
                    </a:schemeClr>
                  </a:innerShdw>
                </a:effectLst>
              </a:rPr>
              <a:t> </a:t>
            </a:r>
            <a:r>
              <a:rPr lang="en-US"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Kể</a:t>
            </a: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một sự việc</a:t>
            </a:r>
            <a:endPar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Rectangle 4"/>
          <p:cNvSpPr/>
          <p:nvPr/>
        </p:nvSpPr>
        <p:spPr>
          <a:xfrm>
            <a:off x="3664405" y="6060937"/>
            <a:ext cx="4628191" cy="830997"/>
          </a:xfrm>
          <a:prstGeom prst="rect">
            <a:avLst/>
          </a:prstGeom>
          <a:solidFill>
            <a:schemeClr val="accent2">
              <a:alpha val="50000"/>
            </a:schemeClr>
          </a:solidFill>
          <a:ln w="38100">
            <a:solidFill>
              <a:srgbClr val="F06E8A"/>
            </a:solidFill>
            <a:prstDash val="lgDashDot"/>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4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Tả cánh diều</a:t>
            </a:r>
            <a:endPar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Rectangle 5"/>
          <p:cNvSpPr/>
          <p:nvPr/>
        </p:nvSpPr>
        <p:spPr>
          <a:xfrm>
            <a:off x="72431" y="6057656"/>
            <a:ext cx="12038447" cy="830997"/>
          </a:xfrm>
          <a:prstGeom prst="rect">
            <a:avLst/>
          </a:prstGeom>
          <a:solidFill>
            <a:schemeClr val="accent2">
              <a:alpha val="50000"/>
            </a:schemeClr>
          </a:solidFill>
          <a:ln w="38100">
            <a:solidFill>
              <a:srgbClr val="F06E8A"/>
            </a:solidFill>
            <a:prstDash val="lgDashDot"/>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4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Kể</a:t>
            </a:r>
            <a:r>
              <a:rPr lang="en-US" sz="4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sự việc + Nói  lên cảm xúc</a:t>
            </a:r>
            <a:endPar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7" name="Rectangle 6"/>
          <p:cNvSpPr/>
          <p:nvPr/>
        </p:nvSpPr>
        <p:spPr>
          <a:xfrm>
            <a:off x="1730485" y="6027003"/>
            <a:ext cx="8331127" cy="830997"/>
          </a:xfrm>
          <a:prstGeom prst="rect">
            <a:avLst/>
          </a:prstGeom>
          <a:solidFill>
            <a:schemeClr val="accent2">
              <a:alpha val="50000"/>
            </a:schemeClr>
          </a:solidFill>
          <a:ln w="38100">
            <a:solidFill>
              <a:srgbClr val="F06E8A"/>
            </a:solidFill>
            <a:prstDash val="lgDashDot"/>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4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Miêu tả tiếng sáo diều</a:t>
            </a:r>
            <a:endPar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Rectangle 7"/>
          <p:cNvSpPr/>
          <p:nvPr/>
        </p:nvSpPr>
        <p:spPr>
          <a:xfrm>
            <a:off x="1442643" y="6068969"/>
            <a:ext cx="9071714" cy="830997"/>
          </a:xfrm>
          <a:prstGeom prst="rect">
            <a:avLst/>
          </a:prstGeom>
          <a:solidFill>
            <a:schemeClr val="accent2">
              <a:alpha val="50000"/>
            </a:schemeClr>
          </a:solidFill>
          <a:ln w="38100">
            <a:solidFill>
              <a:srgbClr val="F06E8A"/>
            </a:solidFill>
            <a:prstDash val="lgDashDot"/>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48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Nêu lên ý kiến, đánh giá</a:t>
            </a:r>
            <a:endParaRPr lang="en-US" sz="4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cxnSp>
        <p:nvCxnSpPr>
          <p:cNvPr id="9" name="Straight Connector 8"/>
          <p:cNvCxnSpPr/>
          <p:nvPr/>
        </p:nvCxnSpPr>
        <p:spPr>
          <a:xfrm flipH="1" flipV="1">
            <a:off x="348656" y="2454512"/>
            <a:ext cx="11592250" cy="38826"/>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flipH="1">
            <a:off x="147477" y="3016835"/>
            <a:ext cx="6651909" cy="4004"/>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H="1">
            <a:off x="7136319" y="3020839"/>
            <a:ext cx="4974559" cy="0"/>
          </a:xfrm>
          <a:prstGeom prst="line">
            <a:avLst/>
          </a:prstGeom>
          <a:ln w="57150">
            <a:solidFill>
              <a:srgbClr val="00B05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147479" y="3548377"/>
            <a:ext cx="3814921" cy="0"/>
          </a:xfrm>
          <a:prstGeom prst="line">
            <a:avLst/>
          </a:prstGeom>
          <a:ln w="57150">
            <a:solidFill>
              <a:srgbClr val="00B05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flipH="1">
            <a:off x="4312107" y="3556385"/>
            <a:ext cx="7471808" cy="0"/>
          </a:xfrm>
          <a:prstGeom prst="line">
            <a:avLst/>
          </a:prstGeom>
          <a:ln w="57150">
            <a:solidFill>
              <a:srgbClr val="00B0F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47477" y="4111086"/>
            <a:ext cx="2914178" cy="0"/>
          </a:xfrm>
          <a:prstGeom prst="line">
            <a:avLst/>
          </a:prstGeom>
          <a:ln w="57150">
            <a:solidFill>
              <a:srgbClr val="00B0F0"/>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H="1">
            <a:off x="3664405" y="4111086"/>
            <a:ext cx="7232732" cy="0"/>
          </a:xfrm>
          <a:prstGeom prst="line">
            <a:avLst/>
          </a:prstGeom>
          <a:ln w="57150">
            <a:solidFill>
              <a:srgbClr val="FFC000"/>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flipH="1">
            <a:off x="147477" y="4685516"/>
            <a:ext cx="11963401" cy="0"/>
          </a:xfrm>
          <a:prstGeom prst="line">
            <a:avLst/>
          </a:prstGeom>
          <a:ln w="57150">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flipH="1">
            <a:off x="147477" y="5236501"/>
            <a:ext cx="4164630" cy="0"/>
          </a:xfrm>
          <a:prstGeom prst="line">
            <a:avLst/>
          </a:prstGeom>
          <a:ln w="57150">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flipH="1">
            <a:off x="11094645" y="4111086"/>
            <a:ext cx="846261" cy="0"/>
          </a:xfrm>
          <a:prstGeom prst="line">
            <a:avLst/>
          </a:prstGeom>
          <a:ln w="57150">
            <a:solidFill>
              <a:schemeClr val="accent2">
                <a:lumMod val="7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625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12"/>
                                        </p:tgtEl>
                                        <p:attrNameLst>
                                          <p:attrName>ppt_x</p:attrName>
                                        </p:attrNameLst>
                                      </p:cBhvr>
                                      <p:tavLst>
                                        <p:tav tm="0">
                                          <p:val>
                                            <p:strVal val="ppt_x"/>
                                          </p:val>
                                        </p:tav>
                                        <p:tav tm="100000">
                                          <p:val>
                                            <p:strVal val="ppt_x"/>
                                          </p:val>
                                        </p:tav>
                                      </p:tavLst>
                                    </p:anim>
                                    <p:anim calcmode="lin" valueType="num">
                                      <p:cBhvr additive="base">
                                        <p:cTn id="26" dur="500"/>
                                        <p:tgtEl>
                                          <p:spTgt spid="12"/>
                                        </p:tgtEl>
                                        <p:attrNameLst>
                                          <p:attrName>ppt_y</p:attrName>
                                        </p:attrNameLst>
                                      </p:cBhvr>
                                      <p:tavLst>
                                        <p:tav tm="0">
                                          <p:val>
                                            <p:strVal val="ppt_y"/>
                                          </p:val>
                                        </p:tav>
                                        <p:tav tm="100000">
                                          <p:val>
                                            <p:strVal val="1+ppt_h/2"/>
                                          </p:val>
                                        </p:tav>
                                      </p:tavLst>
                                    </p:anim>
                                    <p:set>
                                      <p:cBhvr>
                                        <p:cTn id="27" dur="1" fill="hold">
                                          <p:stCondLst>
                                            <p:cond delay="499"/>
                                          </p:stCondLst>
                                        </p:cTn>
                                        <p:tgtEl>
                                          <p:spTgt spid="12"/>
                                        </p:tgtEl>
                                        <p:attrNameLst>
                                          <p:attrName>style.visibility</p:attrName>
                                        </p:attrNameLst>
                                      </p:cBhvr>
                                      <p:to>
                                        <p:strVal val="hidden"/>
                                      </p:to>
                                    </p:set>
                                  </p:childTnLst>
                                </p:cTn>
                              </p:par>
                              <p:par>
                                <p:cTn id="28" presetID="2" presetClass="exit" presetSubtype="4" fill="hold" grpId="1" nodeType="with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8"/>
                                        </p:tgtEl>
                                        <p:attrNameLst>
                                          <p:attrName>ppt_x</p:attrName>
                                        </p:attrNameLst>
                                      </p:cBhvr>
                                      <p:tavLst>
                                        <p:tav tm="0">
                                          <p:val>
                                            <p:strVal val="ppt_x"/>
                                          </p:val>
                                        </p:tav>
                                        <p:tav tm="100000">
                                          <p:val>
                                            <p:strVal val="ppt_x"/>
                                          </p:val>
                                        </p:tav>
                                      </p:tavLst>
                                    </p:anim>
                                    <p:anim calcmode="lin" valueType="num">
                                      <p:cBhvr additive="base">
                                        <p:cTn id="55" dur="500"/>
                                        <p:tgtEl>
                                          <p:spTgt spid="18"/>
                                        </p:tgtEl>
                                        <p:attrNameLst>
                                          <p:attrName>ppt_y</p:attrName>
                                        </p:attrNameLst>
                                      </p:cBhvr>
                                      <p:tavLst>
                                        <p:tav tm="0">
                                          <p:val>
                                            <p:strVal val="ppt_y"/>
                                          </p:val>
                                        </p:tav>
                                        <p:tav tm="100000">
                                          <p:val>
                                            <p:strVal val="1+ppt_h/2"/>
                                          </p:val>
                                        </p:tav>
                                      </p:tavLst>
                                    </p:anim>
                                    <p:set>
                                      <p:cBhvr>
                                        <p:cTn id="56" dur="1" fill="hold">
                                          <p:stCondLst>
                                            <p:cond delay="499"/>
                                          </p:stCondLst>
                                        </p:cTn>
                                        <p:tgtEl>
                                          <p:spTgt spid="18"/>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5"/>
                                        </p:tgtEl>
                                        <p:attrNameLst>
                                          <p:attrName>ppt_x</p:attrName>
                                        </p:attrNameLst>
                                      </p:cBhvr>
                                      <p:tavLst>
                                        <p:tav tm="0">
                                          <p:val>
                                            <p:strVal val="ppt_x"/>
                                          </p:val>
                                        </p:tav>
                                        <p:tav tm="100000">
                                          <p:val>
                                            <p:strVal val="ppt_x"/>
                                          </p:val>
                                        </p:tav>
                                      </p:tavLst>
                                    </p:anim>
                                    <p:anim calcmode="lin" valueType="num">
                                      <p:cBhvr additive="base">
                                        <p:cTn id="59" dur="500"/>
                                        <p:tgtEl>
                                          <p:spTgt spid="5"/>
                                        </p:tgtEl>
                                        <p:attrNameLst>
                                          <p:attrName>ppt_y</p:attrName>
                                        </p:attrNameLst>
                                      </p:cBhvr>
                                      <p:tavLst>
                                        <p:tav tm="0">
                                          <p:val>
                                            <p:strVal val="ppt_y"/>
                                          </p:val>
                                        </p:tav>
                                        <p:tav tm="100000">
                                          <p:val>
                                            <p:strVal val="1+ppt_h/2"/>
                                          </p:val>
                                        </p:tav>
                                      </p:tavLst>
                                    </p:anim>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par>
                                <p:cTn id="66" presetID="22" presetClass="entr" presetSubtype="8"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23"/>
                                        </p:tgtEl>
                                        <p:attrNameLst>
                                          <p:attrName>ppt_x</p:attrName>
                                        </p:attrNameLst>
                                      </p:cBhvr>
                                      <p:tavLst>
                                        <p:tav tm="0">
                                          <p:val>
                                            <p:strVal val="ppt_x"/>
                                          </p:val>
                                        </p:tav>
                                        <p:tav tm="100000">
                                          <p:val>
                                            <p:strVal val="ppt_x"/>
                                          </p:val>
                                        </p:tav>
                                      </p:tavLst>
                                    </p:anim>
                                    <p:anim calcmode="lin" valueType="num">
                                      <p:cBhvr additive="base">
                                        <p:cTn id="80" dur="500"/>
                                        <p:tgtEl>
                                          <p:spTgt spid="23"/>
                                        </p:tgtEl>
                                        <p:attrNameLst>
                                          <p:attrName>ppt_y</p:attrName>
                                        </p:attrNameLst>
                                      </p:cBhvr>
                                      <p:tavLst>
                                        <p:tav tm="0">
                                          <p:val>
                                            <p:strVal val="ppt_y"/>
                                          </p:val>
                                        </p:tav>
                                        <p:tav tm="100000">
                                          <p:val>
                                            <p:strVal val="1+ppt_h/2"/>
                                          </p:val>
                                        </p:tav>
                                      </p:tavLst>
                                    </p:anim>
                                    <p:set>
                                      <p:cBhvr>
                                        <p:cTn id="81" dur="1" fill="hold">
                                          <p:stCondLst>
                                            <p:cond delay="499"/>
                                          </p:stCondLst>
                                        </p:cTn>
                                        <p:tgtEl>
                                          <p:spTgt spid="23"/>
                                        </p:tgtEl>
                                        <p:attrNameLst>
                                          <p:attrName>style.visibility</p:attrName>
                                        </p:attrNameLst>
                                      </p:cBhvr>
                                      <p:to>
                                        <p:strVal val="hidden"/>
                                      </p:to>
                                    </p:set>
                                  </p:childTnLst>
                                </p:cTn>
                              </p:par>
                              <p:par>
                                <p:cTn id="82" presetID="2" presetClass="exit" presetSubtype="4" fill="hold" nodeType="withEffect">
                                  <p:stCondLst>
                                    <p:cond delay="0"/>
                                  </p:stCondLst>
                                  <p:childTnLst>
                                    <p:anim calcmode="lin" valueType="num">
                                      <p:cBhvr additive="base">
                                        <p:cTn id="83" dur="500"/>
                                        <p:tgtEl>
                                          <p:spTgt spid="25"/>
                                        </p:tgtEl>
                                        <p:attrNameLst>
                                          <p:attrName>ppt_x</p:attrName>
                                        </p:attrNameLst>
                                      </p:cBhvr>
                                      <p:tavLst>
                                        <p:tav tm="0">
                                          <p:val>
                                            <p:strVal val="ppt_x"/>
                                          </p:val>
                                        </p:tav>
                                        <p:tav tm="100000">
                                          <p:val>
                                            <p:strVal val="ppt_x"/>
                                          </p:val>
                                        </p:tav>
                                      </p:tavLst>
                                    </p:anim>
                                    <p:anim calcmode="lin" valueType="num">
                                      <p:cBhvr additive="base">
                                        <p:cTn id="84" dur="500"/>
                                        <p:tgtEl>
                                          <p:spTgt spid="25"/>
                                        </p:tgtEl>
                                        <p:attrNameLst>
                                          <p:attrName>ppt_y</p:attrName>
                                        </p:attrNameLst>
                                      </p:cBhvr>
                                      <p:tavLst>
                                        <p:tav tm="0">
                                          <p:val>
                                            <p:strVal val="ppt_y"/>
                                          </p:val>
                                        </p:tav>
                                        <p:tav tm="100000">
                                          <p:val>
                                            <p:strVal val="1+ppt_h/2"/>
                                          </p:val>
                                        </p:tav>
                                      </p:tavLst>
                                    </p:anim>
                                    <p:set>
                                      <p:cBhvr>
                                        <p:cTn id="85" dur="1" fill="hold">
                                          <p:stCondLst>
                                            <p:cond delay="499"/>
                                          </p:stCondLst>
                                        </p:cTn>
                                        <p:tgtEl>
                                          <p:spTgt spid="25"/>
                                        </p:tgtEl>
                                        <p:attrNameLst>
                                          <p:attrName>style.visibility</p:attrName>
                                        </p:attrNameLst>
                                      </p:cBhvr>
                                      <p:to>
                                        <p:strVal val="hidden"/>
                                      </p:to>
                                    </p:set>
                                  </p:childTnLst>
                                </p:cTn>
                              </p:par>
                              <p:par>
                                <p:cTn id="86" presetID="2" presetClass="exit" presetSubtype="4" fill="hold" grpId="1" nodeType="withEffect">
                                  <p:stCondLst>
                                    <p:cond delay="0"/>
                                  </p:stCondLst>
                                  <p:childTnLst>
                                    <p:anim calcmode="lin" valueType="num">
                                      <p:cBhvr additive="base">
                                        <p:cTn id="87" dur="500"/>
                                        <p:tgtEl>
                                          <p:spTgt spid="6"/>
                                        </p:tgtEl>
                                        <p:attrNameLst>
                                          <p:attrName>ppt_x</p:attrName>
                                        </p:attrNameLst>
                                      </p:cBhvr>
                                      <p:tavLst>
                                        <p:tav tm="0">
                                          <p:val>
                                            <p:strVal val="ppt_x"/>
                                          </p:val>
                                        </p:tav>
                                        <p:tav tm="100000">
                                          <p:val>
                                            <p:strVal val="ppt_x"/>
                                          </p:val>
                                        </p:tav>
                                      </p:tavLst>
                                    </p:anim>
                                    <p:anim calcmode="lin" valueType="num">
                                      <p:cBhvr additive="base">
                                        <p:cTn id="88" dur="500"/>
                                        <p:tgtEl>
                                          <p:spTgt spid="6"/>
                                        </p:tgtEl>
                                        <p:attrNameLst>
                                          <p:attrName>ppt_y</p:attrName>
                                        </p:attrNameLst>
                                      </p:cBhvr>
                                      <p:tavLst>
                                        <p:tav tm="0">
                                          <p:val>
                                            <p:strVal val="ppt_y"/>
                                          </p:val>
                                        </p:tav>
                                        <p:tav tm="100000">
                                          <p:val>
                                            <p:strVal val="1+ppt_h/2"/>
                                          </p:val>
                                        </p:tav>
                                      </p:tavLst>
                                    </p:anim>
                                    <p:set>
                                      <p:cBhvr>
                                        <p:cTn id="89" dur="1" fill="hold">
                                          <p:stCondLst>
                                            <p:cond delay="499"/>
                                          </p:stCondLst>
                                        </p:cTn>
                                        <p:tgtEl>
                                          <p:spTgt spid="6"/>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wipe(left)">
                                      <p:cBhvr>
                                        <p:cTn id="94" dur="500"/>
                                        <p:tgtEl>
                                          <p:spTgt spid="31"/>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1000"/>
                                        <p:tgtEl>
                                          <p:spTgt spid="7"/>
                                        </p:tgtEl>
                                      </p:cBhvr>
                                    </p:animEffect>
                                    <p:anim calcmode="lin" valueType="num">
                                      <p:cBhvr>
                                        <p:cTn id="100" dur="1000" fill="hold"/>
                                        <p:tgtEl>
                                          <p:spTgt spid="7"/>
                                        </p:tgtEl>
                                        <p:attrNameLst>
                                          <p:attrName>ppt_x</p:attrName>
                                        </p:attrNameLst>
                                      </p:cBhvr>
                                      <p:tavLst>
                                        <p:tav tm="0">
                                          <p:val>
                                            <p:strVal val="#ppt_x"/>
                                          </p:val>
                                        </p:tav>
                                        <p:tav tm="100000">
                                          <p:val>
                                            <p:strVal val="#ppt_x"/>
                                          </p:val>
                                        </p:tav>
                                      </p:tavLst>
                                    </p:anim>
                                    <p:anim calcmode="lin" valueType="num">
                                      <p:cBhvr>
                                        <p:cTn id="10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2" nodeType="clickEffect">
                                  <p:stCondLst>
                                    <p:cond delay="0"/>
                                  </p:stCondLst>
                                  <p:childTnLst>
                                    <p:set>
                                      <p:cBhvr>
                                        <p:cTn id="105" dur="1" fill="hold">
                                          <p:stCondLst>
                                            <p:cond delay="0"/>
                                          </p:stCondLst>
                                        </p:cTn>
                                        <p:tgtEl>
                                          <p:spTgt spid="7"/>
                                        </p:tgtEl>
                                        <p:attrNameLst>
                                          <p:attrName>style.visibility</p:attrName>
                                        </p:attrNameLst>
                                      </p:cBhvr>
                                      <p:to>
                                        <p:strVal val="visible"/>
                                      </p:to>
                                    </p:set>
                                    <p:anim calcmode="lin" valueType="num">
                                      <p:cBhvr additive="base">
                                        <p:cTn id="106" dur="500" fill="hold"/>
                                        <p:tgtEl>
                                          <p:spTgt spid="7"/>
                                        </p:tgtEl>
                                        <p:attrNameLst>
                                          <p:attrName>ppt_x</p:attrName>
                                        </p:attrNameLst>
                                      </p:cBhvr>
                                      <p:tavLst>
                                        <p:tav tm="0">
                                          <p:val>
                                            <p:strVal val="#ppt_x"/>
                                          </p:val>
                                        </p:tav>
                                        <p:tav tm="100000">
                                          <p:val>
                                            <p:strVal val="#ppt_x"/>
                                          </p:val>
                                        </p:tav>
                                      </p:tavLst>
                                    </p:anim>
                                    <p:anim calcmode="lin" valueType="num">
                                      <p:cBhvr additive="base">
                                        <p:cTn id="107" dur="500" fill="hold"/>
                                        <p:tgtEl>
                                          <p:spTgt spid="7"/>
                                        </p:tgtEl>
                                        <p:attrNameLst>
                                          <p:attrName>ppt_y</p:attrName>
                                        </p:attrNameLst>
                                      </p:cBhvr>
                                      <p:tavLst>
                                        <p:tav tm="0">
                                          <p:val>
                                            <p:strVal val="1+#ppt_h/2"/>
                                          </p:val>
                                        </p:tav>
                                        <p:tav tm="100000">
                                          <p:val>
                                            <p:strVal val="#ppt_y"/>
                                          </p:val>
                                        </p:tav>
                                      </p:tavLst>
                                    </p:anim>
                                  </p:childTnLst>
                                </p:cTn>
                              </p:par>
                              <p:par>
                                <p:cTn id="108" presetID="2" presetClass="exit" presetSubtype="4" fill="hold" nodeType="withEffect">
                                  <p:stCondLst>
                                    <p:cond delay="0"/>
                                  </p:stCondLst>
                                  <p:childTnLst>
                                    <p:anim calcmode="lin" valueType="num">
                                      <p:cBhvr additive="base">
                                        <p:cTn id="109" dur="500"/>
                                        <p:tgtEl>
                                          <p:spTgt spid="31"/>
                                        </p:tgtEl>
                                        <p:attrNameLst>
                                          <p:attrName>ppt_x</p:attrName>
                                        </p:attrNameLst>
                                      </p:cBhvr>
                                      <p:tavLst>
                                        <p:tav tm="0">
                                          <p:val>
                                            <p:strVal val="ppt_x"/>
                                          </p:val>
                                        </p:tav>
                                        <p:tav tm="100000">
                                          <p:val>
                                            <p:strVal val="ppt_x"/>
                                          </p:val>
                                        </p:tav>
                                      </p:tavLst>
                                    </p:anim>
                                    <p:anim calcmode="lin" valueType="num">
                                      <p:cBhvr additive="base">
                                        <p:cTn id="110" dur="500"/>
                                        <p:tgtEl>
                                          <p:spTgt spid="31"/>
                                        </p:tgtEl>
                                        <p:attrNameLst>
                                          <p:attrName>ppt_y</p:attrName>
                                        </p:attrNameLst>
                                      </p:cBhvr>
                                      <p:tavLst>
                                        <p:tav tm="0">
                                          <p:val>
                                            <p:strVal val="ppt_y"/>
                                          </p:val>
                                        </p:tav>
                                        <p:tav tm="100000">
                                          <p:val>
                                            <p:strVal val="1+ppt_h/2"/>
                                          </p:val>
                                        </p:tav>
                                      </p:tavLst>
                                    </p:anim>
                                    <p:set>
                                      <p:cBhvr>
                                        <p:cTn id="111" dur="1" fill="hold">
                                          <p:stCondLst>
                                            <p:cond delay="499"/>
                                          </p:stCondLst>
                                        </p:cTn>
                                        <p:tgtEl>
                                          <p:spTgt spid="31"/>
                                        </p:tgtEl>
                                        <p:attrNameLst>
                                          <p:attrName>style.visibility</p:attrName>
                                        </p:attrNameLst>
                                      </p:cBhvr>
                                      <p:to>
                                        <p:strVal val="hidden"/>
                                      </p:to>
                                    </p:set>
                                  </p:childTnLst>
                                </p:cTn>
                              </p:par>
                              <p:par>
                                <p:cTn id="112" presetID="2" presetClass="exit" presetSubtype="4" fill="hold" grpId="1" nodeType="withEffect">
                                  <p:stCondLst>
                                    <p:cond delay="0"/>
                                  </p:stCondLst>
                                  <p:childTnLst>
                                    <p:anim calcmode="lin" valueType="num">
                                      <p:cBhvr additive="base">
                                        <p:cTn id="113" dur="500"/>
                                        <p:tgtEl>
                                          <p:spTgt spid="7"/>
                                        </p:tgtEl>
                                        <p:attrNameLst>
                                          <p:attrName>ppt_x</p:attrName>
                                        </p:attrNameLst>
                                      </p:cBhvr>
                                      <p:tavLst>
                                        <p:tav tm="0">
                                          <p:val>
                                            <p:strVal val="ppt_x"/>
                                          </p:val>
                                        </p:tav>
                                        <p:tav tm="100000">
                                          <p:val>
                                            <p:strVal val="ppt_x"/>
                                          </p:val>
                                        </p:tav>
                                      </p:tavLst>
                                    </p:anim>
                                    <p:anim calcmode="lin" valueType="num">
                                      <p:cBhvr additive="base">
                                        <p:cTn id="114" dur="500"/>
                                        <p:tgtEl>
                                          <p:spTgt spid="7"/>
                                        </p:tgtEl>
                                        <p:attrNameLst>
                                          <p:attrName>ppt_y</p:attrName>
                                        </p:attrNameLst>
                                      </p:cBhvr>
                                      <p:tavLst>
                                        <p:tav tm="0">
                                          <p:val>
                                            <p:strVal val="ppt_y"/>
                                          </p:val>
                                        </p:tav>
                                        <p:tav tm="100000">
                                          <p:val>
                                            <p:strVal val="1+ppt_h/2"/>
                                          </p:val>
                                        </p:tav>
                                      </p:tavLst>
                                    </p:anim>
                                    <p:set>
                                      <p:cBhvr>
                                        <p:cTn id="115" dur="1" fill="hold">
                                          <p:stCondLst>
                                            <p:cond delay="499"/>
                                          </p:stCondLst>
                                        </p:cTn>
                                        <p:tgtEl>
                                          <p:spTgt spid="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wipe(left)">
                                      <p:cBhvr>
                                        <p:cTn id="120" dur="500"/>
                                        <p:tgtEl>
                                          <p:spTgt spid="38"/>
                                        </p:tgtEl>
                                      </p:cBhvr>
                                    </p:animEffect>
                                  </p:childTnLst>
                                </p:cTn>
                              </p:par>
                              <p:par>
                                <p:cTn id="121" presetID="22" presetClass="entr" presetSubtype="8" fill="hold" nodeType="withEffect">
                                  <p:stCondLst>
                                    <p:cond delay="0"/>
                                  </p:stCondLst>
                                  <p:childTnLst>
                                    <p:set>
                                      <p:cBhvr>
                                        <p:cTn id="122" dur="1" fill="hold">
                                          <p:stCondLst>
                                            <p:cond delay="0"/>
                                          </p:stCondLst>
                                        </p:cTn>
                                        <p:tgtEl>
                                          <p:spTgt spid="33"/>
                                        </p:tgtEl>
                                        <p:attrNameLst>
                                          <p:attrName>style.visibility</p:attrName>
                                        </p:attrNameLst>
                                      </p:cBhvr>
                                      <p:to>
                                        <p:strVal val="visible"/>
                                      </p:to>
                                    </p:set>
                                    <p:animEffect transition="in" filter="wipe(left)">
                                      <p:cBhvr>
                                        <p:cTn id="123" dur="500"/>
                                        <p:tgtEl>
                                          <p:spTgt spid="33"/>
                                        </p:tgtEl>
                                      </p:cBhvr>
                                    </p:animEffect>
                                  </p:childTnLst>
                                </p:cTn>
                              </p:par>
                              <p:par>
                                <p:cTn id="124" presetID="22" presetClass="entr" presetSubtype="8"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Effect transition="in" filter="wipe(left)">
                                      <p:cBhvr>
                                        <p:cTn id="126" dur="500"/>
                                        <p:tgtEl>
                                          <p:spTgt spid="35"/>
                                        </p:tgtEl>
                                      </p:cBhvr>
                                    </p:animEffect>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fade">
                                      <p:cBhvr>
                                        <p:cTn id="131" dur="1000"/>
                                        <p:tgtEl>
                                          <p:spTgt spid="8"/>
                                        </p:tgtEl>
                                      </p:cBhvr>
                                    </p:animEffect>
                                    <p:anim calcmode="lin" valueType="num">
                                      <p:cBhvr>
                                        <p:cTn id="132" dur="1000" fill="hold"/>
                                        <p:tgtEl>
                                          <p:spTgt spid="8"/>
                                        </p:tgtEl>
                                        <p:attrNameLst>
                                          <p:attrName>ppt_x</p:attrName>
                                        </p:attrNameLst>
                                      </p:cBhvr>
                                      <p:tavLst>
                                        <p:tav tm="0">
                                          <p:val>
                                            <p:strVal val="#ppt_x"/>
                                          </p:val>
                                        </p:tav>
                                        <p:tav tm="100000">
                                          <p:val>
                                            <p:strVal val="#ppt_x"/>
                                          </p:val>
                                        </p:tav>
                                      </p:tavLst>
                                    </p:anim>
                                    <p:anim calcmode="lin" valueType="num">
                                      <p:cBhvr>
                                        <p:cTn id="1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xit" presetSubtype="4" fill="hold" nodeType="clickEffect">
                                  <p:stCondLst>
                                    <p:cond delay="0"/>
                                  </p:stCondLst>
                                  <p:childTnLst>
                                    <p:anim calcmode="lin" valueType="num">
                                      <p:cBhvr additive="base">
                                        <p:cTn id="137" dur="500"/>
                                        <p:tgtEl>
                                          <p:spTgt spid="38"/>
                                        </p:tgtEl>
                                        <p:attrNameLst>
                                          <p:attrName>ppt_x</p:attrName>
                                        </p:attrNameLst>
                                      </p:cBhvr>
                                      <p:tavLst>
                                        <p:tav tm="0">
                                          <p:val>
                                            <p:strVal val="ppt_x"/>
                                          </p:val>
                                        </p:tav>
                                        <p:tav tm="100000">
                                          <p:val>
                                            <p:strVal val="ppt_x"/>
                                          </p:val>
                                        </p:tav>
                                      </p:tavLst>
                                    </p:anim>
                                    <p:anim calcmode="lin" valueType="num">
                                      <p:cBhvr additive="base">
                                        <p:cTn id="138" dur="500"/>
                                        <p:tgtEl>
                                          <p:spTgt spid="38"/>
                                        </p:tgtEl>
                                        <p:attrNameLst>
                                          <p:attrName>ppt_y</p:attrName>
                                        </p:attrNameLst>
                                      </p:cBhvr>
                                      <p:tavLst>
                                        <p:tav tm="0">
                                          <p:val>
                                            <p:strVal val="ppt_y"/>
                                          </p:val>
                                        </p:tav>
                                        <p:tav tm="100000">
                                          <p:val>
                                            <p:strVal val="1+ppt_h/2"/>
                                          </p:val>
                                        </p:tav>
                                      </p:tavLst>
                                    </p:anim>
                                    <p:set>
                                      <p:cBhvr>
                                        <p:cTn id="139" dur="1" fill="hold">
                                          <p:stCondLst>
                                            <p:cond delay="499"/>
                                          </p:stCondLst>
                                        </p:cTn>
                                        <p:tgtEl>
                                          <p:spTgt spid="38"/>
                                        </p:tgtEl>
                                        <p:attrNameLst>
                                          <p:attrName>style.visibility</p:attrName>
                                        </p:attrNameLst>
                                      </p:cBhvr>
                                      <p:to>
                                        <p:strVal val="hidden"/>
                                      </p:to>
                                    </p:set>
                                  </p:childTnLst>
                                </p:cTn>
                              </p:par>
                              <p:par>
                                <p:cTn id="140" presetID="2" presetClass="exit" presetSubtype="4" fill="hold" nodeType="withEffect">
                                  <p:stCondLst>
                                    <p:cond delay="0"/>
                                  </p:stCondLst>
                                  <p:childTnLst>
                                    <p:anim calcmode="lin" valueType="num">
                                      <p:cBhvr additive="base">
                                        <p:cTn id="141" dur="500"/>
                                        <p:tgtEl>
                                          <p:spTgt spid="33"/>
                                        </p:tgtEl>
                                        <p:attrNameLst>
                                          <p:attrName>ppt_x</p:attrName>
                                        </p:attrNameLst>
                                      </p:cBhvr>
                                      <p:tavLst>
                                        <p:tav tm="0">
                                          <p:val>
                                            <p:strVal val="ppt_x"/>
                                          </p:val>
                                        </p:tav>
                                        <p:tav tm="100000">
                                          <p:val>
                                            <p:strVal val="ppt_x"/>
                                          </p:val>
                                        </p:tav>
                                      </p:tavLst>
                                    </p:anim>
                                    <p:anim calcmode="lin" valueType="num">
                                      <p:cBhvr additive="base">
                                        <p:cTn id="142" dur="500"/>
                                        <p:tgtEl>
                                          <p:spTgt spid="33"/>
                                        </p:tgtEl>
                                        <p:attrNameLst>
                                          <p:attrName>ppt_y</p:attrName>
                                        </p:attrNameLst>
                                      </p:cBhvr>
                                      <p:tavLst>
                                        <p:tav tm="0">
                                          <p:val>
                                            <p:strVal val="ppt_y"/>
                                          </p:val>
                                        </p:tav>
                                        <p:tav tm="100000">
                                          <p:val>
                                            <p:strVal val="1+ppt_h/2"/>
                                          </p:val>
                                        </p:tav>
                                      </p:tavLst>
                                    </p:anim>
                                    <p:set>
                                      <p:cBhvr>
                                        <p:cTn id="143" dur="1" fill="hold">
                                          <p:stCondLst>
                                            <p:cond delay="499"/>
                                          </p:stCondLst>
                                        </p:cTn>
                                        <p:tgtEl>
                                          <p:spTgt spid="33"/>
                                        </p:tgtEl>
                                        <p:attrNameLst>
                                          <p:attrName>style.visibility</p:attrName>
                                        </p:attrNameLst>
                                      </p:cBhvr>
                                      <p:to>
                                        <p:strVal val="hidden"/>
                                      </p:to>
                                    </p:set>
                                  </p:childTnLst>
                                </p:cTn>
                              </p:par>
                              <p:par>
                                <p:cTn id="144" presetID="2" presetClass="exit" presetSubtype="4" fill="hold" nodeType="withEffect">
                                  <p:stCondLst>
                                    <p:cond delay="0"/>
                                  </p:stCondLst>
                                  <p:childTnLst>
                                    <p:anim calcmode="lin" valueType="num">
                                      <p:cBhvr additive="base">
                                        <p:cTn id="145" dur="500"/>
                                        <p:tgtEl>
                                          <p:spTgt spid="35"/>
                                        </p:tgtEl>
                                        <p:attrNameLst>
                                          <p:attrName>ppt_x</p:attrName>
                                        </p:attrNameLst>
                                      </p:cBhvr>
                                      <p:tavLst>
                                        <p:tav tm="0">
                                          <p:val>
                                            <p:strVal val="ppt_x"/>
                                          </p:val>
                                        </p:tav>
                                        <p:tav tm="100000">
                                          <p:val>
                                            <p:strVal val="ppt_x"/>
                                          </p:val>
                                        </p:tav>
                                      </p:tavLst>
                                    </p:anim>
                                    <p:anim calcmode="lin" valueType="num">
                                      <p:cBhvr additive="base">
                                        <p:cTn id="146" dur="500"/>
                                        <p:tgtEl>
                                          <p:spTgt spid="35"/>
                                        </p:tgtEl>
                                        <p:attrNameLst>
                                          <p:attrName>ppt_y</p:attrName>
                                        </p:attrNameLst>
                                      </p:cBhvr>
                                      <p:tavLst>
                                        <p:tav tm="0">
                                          <p:val>
                                            <p:strVal val="ppt_y"/>
                                          </p:val>
                                        </p:tav>
                                        <p:tav tm="100000">
                                          <p:val>
                                            <p:strVal val="1+ppt_h/2"/>
                                          </p:val>
                                        </p:tav>
                                      </p:tavLst>
                                    </p:anim>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 presetClass="exit" presetSubtype="4" fill="hold" grpId="1" nodeType="clickEffect">
                                  <p:stCondLst>
                                    <p:cond delay="0"/>
                                  </p:stCondLst>
                                  <p:childTnLst>
                                    <p:anim calcmode="lin" valueType="num">
                                      <p:cBhvr additive="base">
                                        <p:cTn id="151" dur="500"/>
                                        <p:tgtEl>
                                          <p:spTgt spid="8"/>
                                        </p:tgtEl>
                                        <p:attrNameLst>
                                          <p:attrName>ppt_x</p:attrName>
                                        </p:attrNameLst>
                                      </p:cBhvr>
                                      <p:tavLst>
                                        <p:tav tm="0">
                                          <p:val>
                                            <p:strVal val="ppt_x"/>
                                          </p:val>
                                        </p:tav>
                                        <p:tav tm="100000">
                                          <p:val>
                                            <p:strVal val="ppt_x"/>
                                          </p:val>
                                        </p:tav>
                                      </p:tavLst>
                                    </p:anim>
                                    <p:anim calcmode="lin" valueType="num">
                                      <p:cBhvr additive="base">
                                        <p:cTn id="152" dur="500"/>
                                        <p:tgtEl>
                                          <p:spTgt spid="8"/>
                                        </p:tgtEl>
                                        <p:attrNameLst>
                                          <p:attrName>ppt_y</p:attrName>
                                        </p:attrNameLst>
                                      </p:cBhvr>
                                      <p:tavLst>
                                        <p:tav tm="0">
                                          <p:val>
                                            <p:strVal val="ppt_y"/>
                                          </p:val>
                                        </p:tav>
                                        <p:tav tm="100000">
                                          <p:val>
                                            <p:strVal val="1+ppt_h/2"/>
                                          </p:val>
                                        </p:tav>
                                      </p:tavLst>
                                    </p:anim>
                                    <p:set>
                                      <p:cBhvr>
                                        <p:cTn id="1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7" grpId="2" animBg="1"/>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23794" y="688616"/>
            <a:ext cx="4800593" cy="1497536"/>
            <a:chOff x="223794" y="688616"/>
            <a:chExt cx="4800593" cy="1497536"/>
          </a:xfrm>
        </p:grpSpPr>
        <p:pic>
          <p:nvPicPr>
            <p:cNvPr id="2" name="Graphic 1">
              <a:extLst>
                <a:ext uri="{FF2B5EF4-FFF2-40B4-BE49-F238E27FC236}">
                  <a16:creationId xmlns:a16="http://schemas.microsoft.com/office/drawing/2014/main" id="{EC466E74-30B8-44B3-8D6D-D46571F09CA8}"/>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23794" y="688616"/>
              <a:ext cx="4800593" cy="1497536"/>
            </a:xfrm>
            <a:prstGeom prst="rect">
              <a:avLst/>
            </a:prstGeom>
          </p:spPr>
        </p:pic>
        <p:sp>
          <p:nvSpPr>
            <p:cNvPr id="4" name="TextBox 3">
              <a:extLst>
                <a:ext uri="{FF2B5EF4-FFF2-40B4-BE49-F238E27FC236}">
                  <a16:creationId xmlns:a16="http://schemas.microsoft.com/office/drawing/2014/main" id="{C096E26F-F912-4575-BCDD-203F2DAF2540}"/>
                </a:ext>
              </a:extLst>
            </p:cNvPr>
            <p:cNvSpPr txBox="1"/>
            <p:nvPr/>
          </p:nvSpPr>
          <p:spPr>
            <a:xfrm>
              <a:off x="409869" y="898775"/>
              <a:ext cx="4387735" cy="1077218"/>
            </a:xfrm>
            <a:prstGeom prst="rect">
              <a:avLst/>
            </a:prstGeom>
            <a:noFill/>
          </p:spPr>
          <p:txBody>
            <a:bodyPr wrap="square">
              <a:spAutoFit/>
            </a:bodyPr>
            <a:lstStyle/>
            <a:p>
              <a:pPr algn="ctr"/>
              <a:r>
                <a:rPr lang="en-US" sz="3200" b="1" dirty="0" smtClean="0">
                  <a:solidFill>
                    <a:srgbClr val="F06E8A"/>
                  </a:solidFill>
                  <a:latin typeface="Amazone" panose="03020702060507090A04" pitchFamily="66" charset="0"/>
                </a:rPr>
                <a:t>a) Kể các việc em làm hằng ngày sau khi đi học về.</a:t>
              </a:r>
              <a:endParaRPr lang="en-US" sz="3200" b="1" dirty="0">
                <a:solidFill>
                  <a:srgbClr val="F06E8A"/>
                </a:solidFill>
                <a:latin typeface="Amazone" panose="03020702060507090A04" pitchFamily="66" charset="0"/>
              </a:endParaRPr>
            </a:p>
          </p:txBody>
        </p:sp>
      </p:grpSp>
      <p:grpSp>
        <p:nvGrpSpPr>
          <p:cNvPr id="26" name="Group 25"/>
          <p:cNvGrpSpPr/>
          <p:nvPr/>
        </p:nvGrpSpPr>
        <p:grpSpPr>
          <a:xfrm>
            <a:off x="6426726" y="701943"/>
            <a:ext cx="5399514" cy="1497536"/>
            <a:chOff x="6426726" y="701943"/>
            <a:chExt cx="5399514" cy="1497536"/>
          </a:xfrm>
        </p:grpSpPr>
        <p:pic>
          <p:nvPicPr>
            <p:cNvPr id="7" name="Graphic 6">
              <a:extLst>
                <a:ext uri="{FF2B5EF4-FFF2-40B4-BE49-F238E27FC236}">
                  <a16:creationId xmlns:a16="http://schemas.microsoft.com/office/drawing/2014/main" id="{90EABC03-77EB-4C48-B30F-E6D715ED564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543578" y="701943"/>
              <a:ext cx="5282662" cy="1497536"/>
            </a:xfrm>
            <a:prstGeom prst="rect">
              <a:avLst/>
            </a:prstGeom>
          </p:spPr>
        </p:pic>
        <p:sp>
          <p:nvSpPr>
            <p:cNvPr id="9" name="TextBox 8">
              <a:extLst>
                <a:ext uri="{FF2B5EF4-FFF2-40B4-BE49-F238E27FC236}">
                  <a16:creationId xmlns:a16="http://schemas.microsoft.com/office/drawing/2014/main" id="{1157EDD2-CEDF-488E-9AAD-1B94E6EDD180}"/>
                </a:ext>
              </a:extLst>
            </p:cNvPr>
            <p:cNvSpPr txBox="1"/>
            <p:nvPr/>
          </p:nvSpPr>
          <p:spPr>
            <a:xfrm>
              <a:off x="6426726" y="944471"/>
              <a:ext cx="5201394" cy="584775"/>
            </a:xfrm>
            <a:prstGeom prst="rect">
              <a:avLst/>
            </a:prstGeom>
            <a:noFill/>
          </p:spPr>
          <p:txBody>
            <a:bodyPr wrap="square">
              <a:spAutoFit/>
            </a:bodyPr>
            <a:lstStyle/>
            <a:p>
              <a:pPr algn="ctr"/>
              <a:r>
                <a:rPr lang="en-US" sz="3200" b="1" dirty="0" smtClean="0">
                  <a:solidFill>
                    <a:schemeClr val="accent3">
                      <a:lumMod val="50000"/>
                    </a:schemeClr>
                  </a:solidFill>
                  <a:latin typeface="Amazone" panose="03020702060507090A04" pitchFamily="66" charset="0"/>
                </a:rPr>
                <a:t>b) Tả chiếc bút em đang dùng.</a:t>
              </a:r>
              <a:endParaRPr lang="en-US" sz="3200" b="1" dirty="0">
                <a:solidFill>
                  <a:schemeClr val="accent3">
                    <a:lumMod val="50000"/>
                  </a:schemeClr>
                </a:solidFill>
                <a:latin typeface="Amazone" panose="03020702060507090A04" pitchFamily="66" charset="0"/>
              </a:endParaRPr>
            </a:p>
          </p:txBody>
        </p:sp>
      </p:grpSp>
      <p:grpSp>
        <p:nvGrpSpPr>
          <p:cNvPr id="28" name="Group 27"/>
          <p:cNvGrpSpPr/>
          <p:nvPr/>
        </p:nvGrpSpPr>
        <p:grpSpPr>
          <a:xfrm>
            <a:off x="113328" y="3792240"/>
            <a:ext cx="4980816" cy="1497536"/>
            <a:chOff x="113328" y="3792240"/>
            <a:chExt cx="4980816" cy="1497536"/>
          </a:xfrm>
        </p:grpSpPr>
        <p:pic>
          <p:nvPicPr>
            <p:cNvPr id="11" name="Graphic 10">
              <a:extLst>
                <a:ext uri="{FF2B5EF4-FFF2-40B4-BE49-F238E27FC236}">
                  <a16:creationId xmlns:a16="http://schemas.microsoft.com/office/drawing/2014/main" id="{7D7FEFC7-7950-44DD-9F45-A7B6C802824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13328" y="3792240"/>
              <a:ext cx="4980816" cy="1497536"/>
            </a:xfrm>
            <a:prstGeom prst="rect">
              <a:avLst/>
            </a:prstGeom>
          </p:spPr>
        </p:pic>
        <p:sp>
          <p:nvSpPr>
            <p:cNvPr id="13" name="TextBox 12">
              <a:extLst>
                <a:ext uri="{FF2B5EF4-FFF2-40B4-BE49-F238E27FC236}">
                  <a16:creationId xmlns:a16="http://schemas.microsoft.com/office/drawing/2014/main" id="{23745533-2C5C-484A-A8C6-09D6BBD6316D}"/>
                </a:ext>
              </a:extLst>
            </p:cNvPr>
            <p:cNvSpPr txBox="1"/>
            <p:nvPr/>
          </p:nvSpPr>
          <p:spPr>
            <a:xfrm>
              <a:off x="732246" y="3998964"/>
              <a:ext cx="3733988" cy="1077218"/>
            </a:xfrm>
            <a:prstGeom prst="rect">
              <a:avLst/>
            </a:prstGeom>
            <a:noFill/>
          </p:spPr>
          <p:txBody>
            <a:bodyPr wrap="square">
              <a:spAutoFit/>
            </a:bodyPr>
            <a:lstStyle/>
            <a:p>
              <a:pPr algn="ctr"/>
              <a:r>
                <a:rPr lang="en-US" sz="3200" b="1" dirty="0" smtClean="0">
                  <a:solidFill>
                    <a:srgbClr val="7030A0"/>
                  </a:solidFill>
                  <a:latin typeface="Amazone" panose="03020702060507090A04" pitchFamily="66" charset="0"/>
                </a:rPr>
                <a:t>c) Trình bày ý kiến của em về tình bạn.</a:t>
              </a:r>
              <a:endParaRPr lang="en-US" sz="3200" b="1" dirty="0">
                <a:solidFill>
                  <a:srgbClr val="7030A0"/>
                </a:solidFill>
                <a:latin typeface="Amazone" panose="03020702060507090A04" pitchFamily="66" charset="0"/>
              </a:endParaRPr>
            </a:p>
          </p:txBody>
        </p:sp>
      </p:grpSp>
      <p:grpSp>
        <p:nvGrpSpPr>
          <p:cNvPr id="30" name="Group 29"/>
          <p:cNvGrpSpPr/>
          <p:nvPr/>
        </p:nvGrpSpPr>
        <p:grpSpPr>
          <a:xfrm>
            <a:off x="6794868" y="3937375"/>
            <a:ext cx="4993439" cy="1497536"/>
            <a:chOff x="6794868" y="3937375"/>
            <a:chExt cx="4993439" cy="1497536"/>
          </a:xfrm>
        </p:grpSpPr>
        <p:pic>
          <p:nvPicPr>
            <p:cNvPr id="15" name="Graphic 14">
              <a:extLst>
                <a:ext uri="{FF2B5EF4-FFF2-40B4-BE49-F238E27FC236}">
                  <a16:creationId xmlns:a16="http://schemas.microsoft.com/office/drawing/2014/main" id="{0E1517AA-E86F-4C9C-B74C-2C379224F0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794869" y="3937375"/>
              <a:ext cx="4993438" cy="1497536"/>
            </a:xfrm>
            <a:prstGeom prst="rect">
              <a:avLst/>
            </a:prstGeom>
          </p:spPr>
        </p:pic>
        <p:sp>
          <p:nvSpPr>
            <p:cNvPr id="17" name="TextBox 16">
              <a:extLst>
                <a:ext uri="{FF2B5EF4-FFF2-40B4-BE49-F238E27FC236}">
                  <a16:creationId xmlns:a16="http://schemas.microsoft.com/office/drawing/2014/main" id="{40C607CD-2706-433E-8C1E-09F56C748F62}"/>
                </a:ext>
              </a:extLst>
            </p:cNvPr>
            <p:cNvSpPr txBox="1"/>
            <p:nvPr/>
          </p:nvSpPr>
          <p:spPr>
            <a:xfrm>
              <a:off x="6794868" y="4093710"/>
              <a:ext cx="4802771" cy="1077218"/>
            </a:xfrm>
            <a:prstGeom prst="rect">
              <a:avLst/>
            </a:prstGeom>
            <a:noFill/>
          </p:spPr>
          <p:txBody>
            <a:bodyPr wrap="square">
              <a:spAutoFit/>
            </a:bodyPr>
            <a:lstStyle/>
            <a:p>
              <a:pPr algn="ctr"/>
              <a:r>
                <a:rPr lang="en-US" sz="3200" b="1" dirty="0" smtClean="0">
                  <a:solidFill>
                    <a:srgbClr val="00B050"/>
                  </a:solidFill>
                  <a:latin typeface="Amazone" panose="03020702060507090A04" pitchFamily="66" charset="0"/>
                </a:rPr>
                <a:t>d) Nói lên niềm vui của em khi nhận điểm tốt.</a:t>
              </a:r>
              <a:endParaRPr lang="en-US" sz="3200" b="1" dirty="0">
                <a:solidFill>
                  <a:srgbClr val="00B050"/>
                </a:solidFill>
                <a:latin typeface="Amazone" panose="03020702060507090A04" pitchFamily="66" charset="0"/>
              </a:endParaRPr>
            </a:p>
          </p:txBody>
        </p:sp>
      </p:grpSp>
      <p:pic>
        <p:nvPicPr>
          <p:cNvPr id="18" name="Graphic 44">
            <a:extLst>
              <a:ext uri="{FF2B5EF4-FFF2-40B4-BE49-F238E27FC236}">
                <a16:creationId xmlns:a16="http://schemas.microsoft.com/office/drawing/2014/main" id="{FC3B53C1-EC02-46D8-B3CA-30B35EFE1B69}"/>
              </a:ext>
            </a:extLst>
          </p:cNvPr>
          <p:cNvPicPr>
            <a:picLocks noChangeAspect="1"/>
          </p:cNvPicPr>
          <p:nvPr/>
        </p:nvPicPr>
        <p:blipFill>
          <a:blip r:embed="rId4">
            <a:extLst>
              <a:ext uri="{96DAC541-7B7A-43D3-8B79-37D633B846F1}">
                <asvg:svgBlip xmlns="" xmlns:asvg="http://schemas.microsoft.com/office/drawing/2016/SVG/main" r:embed="rId45"/>
              </a:ext>
            </a:extLst>
          </a:blip>
          <a:stretch>
            <a:fillRect/>
          </a:stretch>
        </p:blipFill>
        <p:spPr>
          <a:xfrm>
            <a:off x="9743675" y="7011370"/>
            <a:ext cx="3200400" cy="1495425"/>
          </a:xfrm>
          <a:prstGeom prst="rect">
            <a:avLst/>
          </a:prstGeom>
        </p:spPr>
      </p:pic>
      <p:sp>
        <p:nvSpPr>
          <p:cNvPr id="19" name="Rectangle: Rounded Corners 2">
            <a:extLst>
              <a:ext uri="{FF2B5EF4-FFF2-40B4-BE49-F238E27FC236}">
                <a16:creationId xmlns:a16="http://schemas.microsoft.com/office/drawing/2014/main" id="{AFE1135E-28B5-45BF-9142-4DF3A497B564}"/>
              </a:ext>
            </a:extLst>
          </p:cNvPr>
          <p:cNvSpPr/>
          <p:nvPr/>
        </p:nvSpPr>
        <p:spPr>
          <a:xfrm>
            <a:off x="1935480" y="-5104"/>
            <a:ext cx="8563281" cy="644685"/>
          </a:xfrm>
          <a:prstGeom prst="roundRect">
            <a:avLst>
              <a:gd name="adj" fmla="val 50000"/>
            </a:avLst>
          </a:prstGeom>
          <a:solidFill>
            <a:srgbClr val="FEE0BC"/>
          </a:solidFill>
          <a:ln w="444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chemeClr val="accent6">
                    <a:lumMod val="50000"/>
                  </a:schemeClr>
                </a:solidFill>
                <a:latin typeface="Amazone" panose="03020702060507090A04" pitchFamily="66" charset="0"/>
              </a:rPr>
              <a:t>Câu 2: Đặt một vài câu kể để: </a:t>
            </a:r>
            <a:endParaRPr lang="en-US" sz="5400" dirty="0">
              <a:solidFill>
                <a:schemeClr val="bg1"/>
              </a:solidFill>
              <a:latin typeface="Amazone" panose="03020702060507090A04" pitchFamily="66" charset="0"/>
            </a:endParaRPr>
          </a:p>
        </p:txBody>
      </p:sp>
      <p:grpSp>
        <p:nvGrpSpPr>
          <p:cNvPr id="27" name="Group 26"/>
          <p:cNvGrpSpPr/>
          <p:nvPr/>
        </p:nvGrpSpPr>
        <p:grpSpPr>
          <a:xfrm>
            <a:off x="6521716" y="2025972"/>
            <a:ext cx="5282662" cy="1743981"/>
            <a:chOff x="6521716" y="2025972"/>
            <a:chExt cx="5282662" cy="1743981"/>
          </a:xfrm>
        </p:grpSpPr>
        <p:sp>
          <p:nvSpPr>
            <p:cNvPr id="8" name="Rectangle: Rounded Corners 7">
              <a:extLst>
                <a:ext uri="{FF2B5EF4-FFF2-40B4-BE49-F238E27FC236}">
                  <a16:creationId xmlns:a16="http://schemas.microsoft.com/office/drawing/2014/main" id="{9A5EB214-A4E1-4CCC-A01F-51FF74D10E0D}"/>
                </a:ext>
              </a:extLst>
            </p:cNvPr>
            <p:cNvSpPr/>
            <p:nvPr/>
          </p:nvSpPr>
          <p:spPr>
            <a:xfrm>
              <a:off x="6521716" y="2025972"/>
              <a:ext cx="5282662" cy="1743981"/>
            </a:xfrm>
            <a:prstGeom prst="roundRect">
              <a:avLst>
                <a:gd name="adj" fmla="val 50000"/>
              </a:avLst>
            </a:prstGeom>
            <a:solidFill>
              <a:srgbClr val="B1E7FF"/>
            </a:solidFill>
            <a:ln w="44450">
              <a:solidFill>
                <a:srgbClr val="715D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Amazone" panose="03020702060507090A04" pitchFamily="66" charset="0"/>
              </a:endParaRPr>
            </a:p>
          </p:txBody>
        </p:sp>
        <p:sp>
          <p:nvSpPr>
            <p:cNvPr id="20" name="TextBox 19"/>
            <p:cNvSpPr txBox="1"/>
            <p:nvPr/>
          </p:nvSpPr>
          <p:spPr>
            <a:xfrm>
              <a:off x="7415743" y="2234752"/>
              <a:ext cx="3538331" cy="1077218"/>
            </a:xfrm>
            <a:prstGeom prst="rect">
              <a:avLst/>
            </a:prstGeom>
            <a:noFill/>
            <a:ln>
              <a:noFill/>
              <a:prstDash val="sysDash"/>
            </a:ln>
          </p:spPr>
          <p:txBody>
            <a:bodyPr wrap="square" rtlCol="0">
              <a:spAutoFit/>
            </a:bodyPr>
            <a:lstStyle/>
            <a:p>
              <a:r>
                <a:rPr lang="en-US" sz="3200" dirty="0" smtClean="0">
                  <a:latin typeface="Amazone" panose="03020702060507090A04" pitchFamily="66" charset="0"/>
                </a:rPr>
                <a:t>Chiếc bút của em bằng nhựa và có màu hồng.</a:t>
              </a:r>
              <a:endParaRPr lang="en-US" sz="3200" dirty="0">
                <a:latin typeface="Amazone" panose="03020702060507090A04" pitchFamily="66" charset="0"/>
              </a:endParaRPr>
            </a:p>
          </p:txBody>
        </p:sp>
      </p:grpSp>
      <p:grpSp>
        <p:nvGrpSpPr>
          <p:cNvPr id="25" name="Group 24"/>
          <p:cNvGrpSpPr/>
          <p:nvPr/>
        </p:nvGrpSpPr>
        <p:grpSpPr>
          <a:xfrm>
            <a:off x="358263" y="2025972"/>
            <a:ext cx="4614518" cy="1682049"/>
            <a:chOff x="358263" y="2025972"/>
            <a:chExt cx="4614518" cy="1682049"/>
          </a:xfrm>
        </p:grpSpPr>
        <p:sp>
          <p:nvSpPr>
            <p:cNvPr id="3" name="Rectangle: Rounded Corners 2">
              <a:extLst>
                <a:ext uri="{FF2B5EF4-FFF2-40B4-BE49-F238E27FC236}">
                  <a16:creationId xmlns:a16="http://schemas.microsoft.com/office/drawing/2014/main" id="{AFE1135E-28B5-45BF-9142-4DF3A497B564}"/>
                </a:ext>
              </a:extLst>
            </p:cNvPr>
            <p:cNvSpPr/>
            <p:nvPr/>
          </p:nvSpPr>
          <p:spPr>
            <a:xfrm>
              <a:off x="358263" y="2025972"/>
              <a:ext cx="4614518" cy="1682049"/>
            </a:xfrm>
            <a:prstGeom prst="roundRect">
              <a:avLst>
                <a:gd name="adj" fmla="val 50000"/>
              </a:avLst>
            </a:prstGeom>
            <a:solidFill>
              <a:srgbClr val="FEE0BC"/>
            </a:solidFill>
            <a:ln w="44450">
              <a:solidFill>
                <a:srgbClr val="715D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Amazone" panose="03020702060507090A04" pitchFamily="66" charset="0"/>
              </a:endParaRPr>
            </a:p>
          </p:txBody>
        </p:sp>
        <p:sp>
          <p:nvSpPr>
            <p:cNvPr id="21" name="TextBox 20"/>
            <p:cNvSpPr txBox="1"/>
            <p:nvPr/>
          </p:nvSpPr>
          <p:spPr>
            <a:xfrm>
              <a:off x="539586" y="2115992"/>
              <a:ext cx="4258018" cy="1569660"/>
            </a:xfrm>
            <a:prstGeom prst="rect">
              <a:avLst/>
            </a:prstGeom>
            <a:noFill/>
            <a:ln>
              <a:noFill/>
              <a:prstDash val="sysDash"/>
            </a:ln>
          </p:spPr>
          <p:txBody>
            <a:bodyPr wrap="square" rtlCol="0">
              <a:spAutoFit/>
            </a:bodyPr>
            <a:lstStyle/>
            <a:p>
              <a:pPr algn="ctr"/>
              <a:r>
                <a:rPr lang="en-US" sz="3200" dirty="0" smtClean="0">
                  <a:latin typeface="Amazone" panose="03020702060507090A04" pitchFamily="66" charset="0"/>
                </a:rPr>
                <a:t>Sau khi đi học về, em thường tắm rửa sạch sẽ rồi giúp mẹ chuẩn bị bữa tối. </a:t>
              </a:r>
              <a:endParaRPr lang="en-US" sz="3200" dirty="0">
                <a:latin typeface="Amazone" panose="03020702060507090A04" pitchFamily="66" charset="0"/>
              </a:endParaRPr>
            </a:p>
          </p:txBody>
        </p:sp>
      </p:grpSp>
      <p:grpSp>
        <p:nvGrpSpPr>
          <p:cNvPr id="29" name="Group 28"/>
          <p:cNvGrpSpPr/>
          <p:nvPr/>
        </p:nvGrpSpPr>
        <p:grpSpPr>
          <a:xfrm>
            <a:off x="191537" y="5057966"/>
            <a:ext cx="4902607" cy="1685945"/>
            <a:chOff x="191537" y="5057966"/>
            <a:chExt cx="4902607" cy="1685945"/>
          </a:xfrm>
        </p:grpSpPr>
        <p:sp>
          <p:nvSpPr>
            <p:cNvPr id="12" name="Rectangle: Rounded Corners 11">
              <a:extLst>
                <a:ext uri="{FF2B5EF4-FFF2-40B4-BE49-F238E27FC236}">
                  <a16:creationId xmlns:a16="http://schemas.microsoft.com/office/drawing/2014/main" id="{01BD7693-E090-4FFE-9EF8-DBC768328E1A}"/>
                </a:ext>
              </a:extLst>
            </p:cNvPr>
            <p:cNvSpPr/>
            <p:nvPr/>
          </p:nvSpPr>
          <p:spPr>
            <a:xfrm>
              <a:off x="191537" y="5057966"/>
              <a:ext cx="4902607" cy="1660920"/>
            </a:xfrm>
            <a:prstGeom prst="roundRect">
              <a:avLst>
                <a:gd name="adj" fmla="val 50000"/>
              </a:avLst>
            </a:prstGeom>
            <a:solidFill>
              <a:srgbClr val="C1C3F3"/>
            </a:solidFill>
            <a:ln w="44450">
              <a:solidFill>
                <a:srgbClr val="715D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Amazone" panose="03020702060507090A04" pitchFamily="66" charset="0"/>
              </a:endParaRPr>
            </a:p>
          </p:txBody>
        </p:sp>
        <p:sp>
          <p:nvSpPr>
            <p:cNvPr id="22" name="TextBox 21"/>
            <p:cNvSpPr txBox="1"/>
            <p:nvPr/>
          </p:nvSpPr>
          <p:spPr>
            <a:xfrm>
              <a:off x="539586" y="5174251"/>
              <a:ext cx="4312186" cy="1569660"/>
            </a:xfrm>
            <a:prstGeom prst="rect">
              <a:avLst/>
            </a:prstGeom>
            <a:noFill/>
            <a:ln>
              <a:noFill/>
              <a:prstDash val="sysDash"/>
            </a:ln>
          </p:spPr>
          <p:txBody>
            <a:bodyPr wrap="square" rtlCol="0">
              <a:spAutoFit/>
            </a:bodyPr>
            <a:lstStyle/>
            <a:p>
              <a:pPr algn="ctr"/>
              <a:r>
                <a:rPr lang="en-US" sz="3200" dirty="0" smtClean="0">
                  <a:latin typeface="Amazone" panose="03020702060507090A04" pitchFamily="66" charset="0"/>
                </a:rPr>
                <a:t>Những người  bạn luôn khiến cho cuộc sống của chúng ta thú vị hơn.</a:t>
              </a:r>
              <a:endParaRPr lang="en-US" sz="3200" dirty="0">
                <a:latin typeface="Amazone" panose="03020702060507090A04" pitchFamily="66" charset="0"/>
              </a:endParaRPr>
            </a:p>
          </p:txBody>
        </p:sp>
      </p:grpSp>
      <p:grpSp>
        <p:nvGrpSpPr>
          <p:cNvPr id="31" name="Group 30"/>
          <p:cNvGrpSpPr/>
          <p:nvPr/>
        </p:nvGrpSpPr>
        <p:grpSpPr>
          <a:xfrm>
            <a:off x="6717069" y="5170928"/>
            <a:ext cx="5260800" cy="1638905"/>
            <a:chOff x="6717069" y="5170928"/>
            <a:chExt cx="5260800" cy="1638905"/>
          </a:xfrm>
        </p:grpSpPr>
        <p:sp>
          <p:nvSpPr>
            <p:cNvPr id="16" name="Rectangle: Rounded Corners 15">
              <a:extLst>
                <a:ext uri="{FF2B5EF4-FFF2-40B4-BE49-F238E27FC236}">
                  <a16:creationId xmlns:a16="http://schemas.microsoft.com/office/drawing/2014/main" id="{0FC5F8B2-A36A-4C7A-B173-1AA7A89A431F}"/>
                </a:ext>
              </a:extLst>
            </p:cNvPr>
            <p:cNvSpPr/>
            <p:nvPr/>
          </p:nvSpPr>
          <p:spPr>
            <a:xfrm>
              <a:off x="6717069" y="5170928"/>
              <a:ext cx="5260800" cy="1638905"/>
            </a:xfrm>
            <a:prstGeom prst="roundRect">
              <a:avLst>
                <a:gd name="adj" fmla="val 50000"/>
              </a:avLst>
            </a:prstGeom>
            <a:solidFill>
              <a:srgbClr val="B2D4B9"/>
            </a:solidFill>
            <a:ln w="44450">
              <a:solidFill>
                <a:srgbClr val="715D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Amazone" panose="03020702060507090A04" pitchFamily="66" charset="0"/>
              </a:endParaRPr>
            </a:p>
          </p:txBody>
        </p:sp>
        <p:sp>
          <p:nvSpPr>
            <p:cNvPr id="23" name="TextBox 22"/>
            <p:cNvSpPr txBox="1"/>
            <p:nvPr/>
          </p:nvSpPr>
          <p:spPr>
            <a:xfrm>
              <a:off x="6990590" y="5373604"/>
              <a:ext cx="4388635" cy="1077218"/>
            </a:xfrm>
            <a:prstGeom prst="rect">
              <a:avLst/>
            </a:prstGeom>
            <a:noFill/>
            <a:ln>
              <a:noFill/>
              <a:prstDash val="sysDash"/>
            </a:ln>
          </p:spPr>
          <p:txBody>
            <a:bodyPr wrap="square" rtlCol="0">
              <a:spAutoFit/>
            </a:bodyPr>
            <a:lstStyle/>
            <a:p>
              <a:pPr algn="ctr"/>
              <a:r>
                <a:rPr lang="en-US" sz="3200" dirty="0" smtClean="0">
                  <a:latin typeface="Amazone" panose="03020702060507090A04" pitchFamily="66" charset="0"/>
                </a:rPr>
                <a:t>Tôi đã vui sướng vô cùng khi đạt  điểm 10.</a:t>
              </a:r>
              <a:endParaRPr lang="en-US" sz="3200" dirty="0">
                <a:latin typeface="Amazone" panose="03020702060507090A04" pitchFamily="66" charset="0"/>
              </a:endParaRPr>
            </a:p>
          </p:txBody>
        </p:sp>
      </p:grpSp>
      <p:pic>
        <p:nvPicPr>
          <p:cNvPr id="32" name="Graphic 64">
            <a:extLst>
              <a:ext uri="{FF2B5EF4-FFF2-40B4-BE49-F238E27FC236}">
                <a16:creationId xmlns:a16="http://schemas.microsoft.com/office/drawing/2014/main" id="{40230F07-7DD8-4174-BDFE-363121C82D90}"/>
              </a:ext>
            </a:extLst>
          </p:cNvPr>
          <p:cNvPicPr>
            <a:picLocks noChangeAspect="1"/>
          </p:cNvPicPr>
          <p:nvPr/>
        </p:nvPicPr>
        <p:blipFill>
          <a:blip r:embed="rId46">
            <a:extLst>
              <a:ext uri="{96DAC541-7B7A-43D3-8B79-37D633B846F1}">
                <asvg:svgBlip xmlns="" xmlns:asvg="http://schemas.microsoft.com/office/drawing/2016/SVG/main" r:embed="rId65"/>
              </a:ext>
            </a:extLst>
          </a:blip>
          <a:stretch>
            <a:fillRect/>
          </a:stretch>
        </p:blipFill>
        <p:spPr>
          <a:xfrm>
            <a:off x="-91602" y="3594874"/>
            <a:ext cx="1259843" cy="696229"/>
          </a:xfrm>
          <a:prstGeom prst="rect">
            <a:avLst/>
          </a:prstGeom>
        </p:spPr>
      </p:pic>
      <p:pic>
        <p:nvPicPr>
          <p:cNvPr id="33" name="Graphic 6">
            <a:extLst>
              <a:ext uri="{FF2B5EF4-FFF2-40B4-BE49-F238E27FC236}">
                <a16:creationId xmlns:a16="http://schemas.microsoft.com/office/drawing/2014/main" id="{63273478-F58A-45CE-AAFF-BE1D871AE4DA}"/>
              </a:ext>
            </a:extLst>
          </p:cNvPr>
          <p:cNvPicPr>
            <a:picLocks noChangeAspect="1"/>
          </p:cNvPicPr>
          <p:nvPr/>
        </p:nvPicPr>
        <p:blipFill>
          <a:blip r:embed="rId66">
            <a:extLst>
              <a:ext uri="{96DAC541-7B7A-43D3-8B79-37D633B846F1}">
                <asvg:svgBlip xmlns="" xmlns:asvg="http://schemas.microsoft.com/office/drawing/2016/SVG/main" r:embed="rId7"/>
              </a:ext>
            </a:extLst>
          </a:blip>
          <a:stretch>
            <a:fillRect/>
          </a:stretch>
        </p:blipFill>
        <p:spPr>
          <a:xfrm>
            <a:off x="4091486" y="1308424"/>
            <a:ext cx="492673" cy="424718"/>
          </a:xfrm>
          <a:prstGeom prst="rect">
            <a:avLst/>
          </a:prstGeom>
        </p:spPr>
      </p:pic>
      <p:pic>
        <p:nvPicPr>
          <p:cNvPr id="34" name="Graphic 16">
            <a:extLst>
              <a:ext uri="{FF2B5EF4-FFF2-40B4-BE49-F238E27FC236}">
                <a16:creationId xmlns:a16="http://schemas.microsoft.com/office/drawing/2014/main" id="{D397BE16-E042-43E4-99F1-4A37B2BF84E8}"/>
              </a:ext>
            </a:extLst>
          </p:cNvPr>
          <p:cNvPicPr>
            <a:picLocks noChangeAspect="1"/>
          </p:cNvPicPr>
          <p:nvPr/>
        </p:nvPicPr>
        <p:blipFill>
          <a:blip r:embed="rId67">
            <a:extLst>
              <a:ext uri="{96DAC541-7B7A-43D3-8B79-37D633B846F1}">
                <asvg:svgBlip xmlns="" xmlns:asvg="http://schemas.microsoft.com/office/drawing/2016/SVG/main" r:embed="rId17"/>
              </a:ext>
            </a:extLst>
          </a:blip>
          <a:stretch>
            <a:fillRect/>
          </a:stretch>
        </p:blipFill>
        <p:spPr>
          <a:xfrm>
            <a:off x="4561032" y="1984197"/>
            <a:ext cx="463355" cy="394710"/>
          </a:xfrm>
          <a:prstGeom prst="rect">
            <a:avLst/>
          </a:prstGeom>
        </p:spPr>
      </p:pic>
      <p:pic>
        <p:nvPicPr>
          <p:cNvPr id="35" name="Graphic 20">
            <a:extLst>
              <a:ext uri="{FF2B5EF4-FFF2-40B4-BE49-F238E27FC236}">
                <a16:creationId xmlns:a16="http://schemas.microsoft.com/office/drawing/2014/main" id="{05DAEF39-5A0B-442F-817D-81163BC0EA1F}"/>
              </a:ext>
            </a:extLst>
          </p:cNvPr>
          <p:cNvPicPr>
            <a:picLocks noChangeAspect="1"/>
          </p:cNvPicPr>
          <p:nvPr/>
        </p:nvPicPr>
        <p:blipFill>
          <a:blip r:embed="rId68">
            <a:extLst>
              <a:ext uri="{96DAC541-7B7A-43D3-8B79-37D633B846F1}">
                <asvg:svgBlip xmlns="" xmlns:asvg="http://schemas.microsoft.com/office/drawing/2016/SVG/main" r:embed="rId21"/>
              </a:ext>
            </a:extLst>
          </a:blip>
          <a:stretch>
            <a:fillRect/>
          </a:stretch>
        </p:blipFill>
        <p:spPr>
          <a:xfrm>
            <a:off x="6426366" y="1326149"/>
            <a:ext cx="492674" cy="406992"/>
          </a:xfrm>
          <a:prstGeom prst="rect">
            <a:avLst/>
          </a:prstGeom>
        </p:spPr>
      </p:pic>
      <p:pic>
        <p:nvPicPr>
          <p:cNvPr id="36" name="Graphic 22">
            <a:extLst>
              <a:ext uri="{FF2B5EF4-FFF2-40B4-BE49-F238E27FC236}">
                <a16:creationId xmlns:a16="http://schemas.microsoft.com/office/drawing/2014/main" id="{69F0BDA3-6688-40E8-BD2F-F96F587A5734}"/>
              </a:ext>
            </a:extLst>
          </p:cNvPr>
          <p:cNvPicPr>
            <a:picLocks noChangeAspect="1"/>
          </p:cNvPicPr>
          <p:nvPr/>
        </p:nvPicPr>
        <p:blipFill>
          <a:blip r:embed="rId69">
            <a:extLst>
              <a:ext uri="{96DAC541-7B7A-43D3-8B79-37D633B846F1}">
                <asvg:svgBlip xmlns="" xmlns:asvg="http://schemas.microsoft.com/office/drawing/2016/SVG/main" r:embed="rId23"/>
              </a:ext>
            </a:extLst>
          </a:blip>
          <a:stretch>
            <a:fillRect/>
          </a:stretch>
        </p:blipFill>
        <p:spPr>
          <a:xfrm>
            <a:off x="5437169" y="3064823"/>
            <a:ext cx="508924" cy="455353"/>
          </a:xfrm>
          <a:prstGeom prst="rect">
            <a:avLst/>
          </a:prstGeom>
        </p:spPr>
      </p:pic>
      <p:pic>
        <p:nvPicPr>
          <p:cNvPr id="37" name="Graphic 32">
            <a:extLst>
              <a:ext uri="{FF2B5EF4-FFF2-40B4-BE49-F238E27FC236}">
                <a16:creationId xmlns:a16="http://schemas.microsoft.com/office/drawing/2014/main" id="{17FB0541-4784-4316-9AFE-25D5C0ED452A}"/>
              </a:ext>
            </a:extLst>
          </p:cNvPr>
          <p:cNvPicPr>
            <a:picLocks noChangeAspect="1"/>
          </p:cNvPicPr>
          <p:nvPr/>
        </p:nvPicPr>
        <p:blipFill>
          <a:blip r:embed="rId70">
            <a:extLst>
              <a:ext uri="{96DAC541-7B7A-43D3-8B79-37D633B846F1}">
                <asvg:svgBlip xmlns="" xmlns:asvg="http://schemas.microsoft.com/office/drawing/2016/SVG/main" r:embed="rId33"/>
              </a:ext>
            </a:extLst>
          </a:blip>
          <a:stretch>
            <a:fillRect/>
          </a:stretch>
        </p:blipFill>
        <p:spPr>
          <a:xfrm>
            <a:off x="5544009" y="4723038"/>
            <a:ext cx="474326" cy="455353"/>
          </a:xfrm>
          <a:prstGeom prst="rect">
            <a:avLst/>
          </a:prstGeom>
        </p:spPr>
      </p:pic>
      <p:pic>
        <p:nvPicPr>
          <p:cNvPr id="38" name="Graphic 56">
            <a:extLst>
              <a:ext uri="{FF2B5EF4-FFF2-40B4-BE49-F238E27FC236}">
                <a16:creationId xmlns:a16="http://schemas.microsoft.com/office/drawing/2014/main" id="{D4C92C23-74F1-4B0E-B063-F96A4326754E}"/>
              </a:ext>
            </a:extLst>
          </p:cNvPr>
          <p:cNvPicPr>
            <a:picLocks noChangeAspect="1"/>
          </p:cNvPicPr>
          <p:nvPr/>
        </p:nvPicPr>
        <p:blipFill>
          <a:blip r:embed="rId71">
            <a:extLst>
              <a:ext uri="{96DAC541-7B7A-43D3-8B79-37D633B846F1}">
                <asvg:svgBlip xmlns="" xmlns:asvg="http://schemas.microsoft.com/office/drawing/2016/SVG/main" r:embed="rId57"/>
              </a:ext>
            </a:extLst>
          </a:blip>
          <a:stretch>
            <a:fillRect/>
          </a:stretch>
        </p:blipFill>
        <p:spPr>
          <a:xfrm>
            <a:off x="6630074" y="3292500"/>
            <a:ext cx="400350" cy="490752"/>
          </a:xfrm>
          <a:prstGeom prst="rect">
            <a:avLst/>
          </a:prstGeom>
        </p:spPr>
      </p:pic>
      <p:pic>
        <p:nvPicPr>
          <p:cNvPr id="39" name="Graphic 60">
            <a:extLst>
              <a:ext uri="{FF2B5EF4-FFF2-40B4-BE49-F238E27FC236}">
                <a16:creationId xmlns:a16="http://schemas.microsoft.com/office/drawing/2014/main" id="{DA8C042E-DC90-446A-9589-90F8C0D3E663}"/>
              </a:ext>
            </a:extLst>
          </p:cNvPr>
          <p:cNvPicPr>
            <a:picLocks noChangeAspect="1"/>
          </p:cNvPicPr>
          <p:nvPr/>
        </p:nvPicPr>
        <p:blipFill>
          <a:blip r:embed="rId72">
            <a:extLst>
              <a:ext uri="{96DAC541-7B7A-43D3-8B79-37D633B846F1}">
                <asvg:svgBlip xmlns="" xmlns:asvg="http://schemas.microsoft.com/office/drawing/2016/SVG/main" r:embed="rId61"/>
              </a:ext>
            </a:extLst>
          </a:blip>
          <a:stretch>
            <a:fillRect/>
          </a:stretch>
        </p:blipFill>
        <p:spPr>
          <a:xfrm>
            <a:off x="286279" y="1520783"/>
            <a:ext cx="601821" cy="522634"/>
          </a:xfrm>
          <a:prstGeom prst="rect">
            <a:avLst/>
          </a:prstGeom>
        </p:spPr>
      </p:pic>
      <p:pic>
        <p:nvPicPr>
          <p:cNvPr id="40" name="Graphic 62">
            <a:extLst>
              <a:ext uri="{FF2B5EF4-FFF2-40B4-BE49-F238E27FC236}">
                <a16:creationId xmlns:a16="http://schemas.microsoft.com/office/drawing/2014/main" id="{A65FFAF4-DB55-4E56-A99C-8122CA370E2D}"/>
              </a:ext>
            </a:extLst>
          </p:cNvPr>
          <p:cNvPicPr>
            <a:picLocks noChangeAspect="1"/>
          </p:cNvPicPr>
          <p:nvPr/>
        </p:nvPicPr>
        <p:blipFill>
          <a:blip r:embed="rId73">
            <a:extLst>
              <a:ext uri="{96DAC541-7B7A-43D3-8B79-37D633B846F1}">
                <asvg:svgBlip xmlns="" xmlns:asvg="http://schemas.microsoft.com/office/drawing/2016/SVG/main" r:embed="rId63"/>
              </a:ext>
            </a:extLst>
          </a:blip>
          <a:stretch>
            <a:fillRect/>
          </a:stretch>
        </p:blipFill>
        <p:spPr>
          <a:xfrm>
            <a:off x="11216640" y="6177890"/>
            <a:ext cx="1219200" cy="904875"/>
          </a:xfrm>
          <a:prstGeom prst="rect">
            <a:avLst/>
          </a:prstGeom>
        </p:spPr>
      </p:pic>
      <p:pic>
        <p:nvPicPr>
          <p:cNvPr id="41" name="Graphic 66">
            <a:extLst>
              <a:ext uri="{FF2B5EF4-FFF2-40B4-BE49-F238E27FC236}">
                <a16:creationId xmlns:a16="http://schemas.microsoft.com/office/drawing/2014/main" id="{488E2F3B-0889-424A-8CA6-8A042EC4E7A6}"/>
              </a:ext>
            </a:extLst>
          </p:cNvPr>
          <p:cNvPicPr>
            <a:picLocks noChangeAspect="1"/>
          </p:cNvPicPr>
          <p:nvPr/>
        </p:nvPicPr>
        <p:blipFill>
          <a:blip r:embed="rId74">
            <a:extLst>
              <a:ext uri="{96DAC541-7B7A-43D3-8B79-37D633B846F1}">
                <asvg:svgBlip xmlns="" xmlns:asvg="http://schemas.microsoft.com/office/drawing/2016/SVG/main" r:embed="rId75"/>
              </a:ext>
            </a:extLst>
          </a:blip>
          <a:stretch>
            <a:fillRect/>
          </a:stretch>
        </p:blipFill>
        <p:spPr>
          <a:xfrm>
            <a:off x="6769285" y="4005945"/>
            <a:ext cx="499324" cy="337778"/>
          </a:xfrm>
          <a:prstGeom prst="rect">
            <a:avLst/>
          </a:prstGeom>
        </p:spPr>
      </p:pic>
    </p:spTree>
    <p:extLst>
      <p:ext uri="{BB962C8B-B14F-4D97-AF65-F5344CB8AC3E}">
        <p14:creationId xmlns:p14="http://schemas.microsoft.com/office/powerpoint/2010/main" val="24244003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randombar(horizont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658" y="1850572"/>
            <a:ext cx="4149378" cy="2841171"/>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757166" y="339413"/>
            <a:ext cx="106776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ĐEO KHẨU TRANG CHỐNG 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PLAY</a:t>
            </a:r>
          </a:p>
        </p:txBody>
      </p:sp>
    </p:spTree>
    <p:extLst>
      <p:ext uri="{BB962C8B-B14F-4D97-AF65-F5344CB8AC3E}">
        <p14:creationId xmlns:p14="http://schemas.microsoft.com/office/powerpoint/2010/main" val="382613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6074" t="4786" r="-13343" b="-4786"/>
          <a:stretch/>
        </p:blipFill>
        <p:spPr>
          <a:xfrm>
            <a:off x="7855008" y="2844495"/>
            <a:ext cx="1424066" cy="2486608"/>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1689" t="-292" r="-5252" b="292"/>
          <a:stretch/>
        </p:blipFill>
        <p:spPr>
          <a:xfrm>
            <a:off x="2143955" y="2055724"/>
            <a:ext cx="1384822" cy="2585415"/>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653" t="28687" r="28347" b="13627"/>
          <a:stretch/>
        </p:blipFill>
        <p:spPr>
          <a:xfrm>
            <a:off x="3852092" y="4029534"/>
            <a:ext cx="1319441" cy="2111106"/>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59569" y="3651969"/>
            <a:ext cx="807472" cy="322688"/>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91354" y="3042285"/>
            <a:ext cx="766082" cy="306147"/>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8224" t="2" r="16692" b="-1996"/>
          <a:stretch/>
        </p:blipFill>
        <p:spPr>
          <a:xfrm rot="354455">
            <a:off x="4340065" y="4324810"/>
            <a:ext cx="319906" cy="200344"/>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0255" t="39122" r="51898" b="3429"/>
          <a:stretch/>
        </p:blipFill>
        <p:spPr>
          <a:xfrm>
            <a:off x="9610355" y="3749712"/>
            <a:ext cx="1574925" cy="2390673"/>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76871" y="4686276"/>
            <a:ext cx="996019" cy="398037"/>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109199" y="410921"/>
            <a:ext cx="1303361" cy="1303361"/>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790412" y="2844495"/>
            <a:ext cx="1303361" cy="1303361"/>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42416" y="1158870"/>
            <a:ext cx="1303361" cy="1303361"/>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240" y="2610949"/>
            <a:ext cx="1303361" cy="1303361"/>
          </a:xfrm>
          <a:prstGeom prst="rect">
            <a:avLst/>
          </a:prstGeom>
        </p:spPr>
      </p:pic>
      <p:sp>
        <p:nvSpPr>
          <p:cNvPr id="25" name="Oval 24">
            <a:hlinkClick r:id="rId11" action="ppaction://hlinksldjump"/>
            <a:extLst>
              <a:ext uri="{FF2B5EF4-FFF2-40B4-BE49-F238E27FC236}">
                <a16:creationId xmlns:a16="http://schemas.microsoft.com/office/drawing/2014/main"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26" name="Oval 25">
            <a:hlinkClick r:id="rId12" action="ppaction://hlinksldjump"/>
            <a:extLst>
              <a:ext uri="{FF2B5EF4-FFF2-40B4-BE49-F238E27FC236}">
                <a16:creationId xmlns:a16="http://schemas.microsoft.com/office/drawing/2014/main" id="{BA77418A-DDA1-47D0-A644-3689608C60FD}"/>
              </a:ext>
            </a:extLst>
          </p:cNvPr>
          <p:cNvSpPr/>
          <p:nvPr/>
        </p:nvSpPr>
        <p:spPr>
          <a:xfrm>
            <a:off x="2535620" y="1626088"/>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27" name="Oval 26">
            <a:hlinkClick r:id="rId13" action="ppaction://hlinksldjump"/>
            <a:extLst>
              <a:ext uri="{FF2B5EF4-FFF2-40B4-BE49-F238E27FC236}">
                <a16:creationId xmlns:a16="http://schemas.microsoft.com/office/drawing/2014/main" id="{7D118569-2E87-4F71-BFBF-B05A580B20AF}"/>
              </a:ext>
            </a:extLst>
          </p:cNvPr>
          <p:cNvSpPr/>
          <p:nvPr/>
        </p:nvSpPr>
        <p:spPr>
          <a:xfrm>
            <a:off x="4315197" y="3451967"/>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28" name="Oval 27">
            <a:hlinkClick r:id="rId14" action="ppaction://hlinksldjump"/>
            <a:extLst>
              <a:ext uri="{FF2B5EF4-FFF2-40B4-BE49-F238E27FC236}">
                <a16:creationId xmlns:a16="http://schemas.microsoft.com/office/drawing/2014/main" id="{185F8862-5309-451A-BE0F-4E6EFCC0A6B5}"/>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29" name="Oval 28">
            <a:hlinkClick r:id="rId15" action="ppaction://hlinksldjump"/>
            <a:extLst>
              <a:ext uri="{FF2B5EF4-FFF2-40B4-BE49-F238E27FC236}">
                <a16:creationId xmlns:a16="http://schemas.microsoft.com/office/drawing/2014/main" id="{F9EA9BCC-E332-44FA-8920-20B850BD8E22}"/>
              </a:ext>
            </a:extLst>
          </p:cNvPr>
          <p:cNvSpPr/>
          <p:nvPr/>
        </p:nvSpPr>
        <p:spPr>
          <a:xfrm>
            <a:off x="8112310" y="2274153"/>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31" name="Oval 30">
            <a:hlinkClick r:id="rId14" action="ppaction://hlinksldjump"/>
            <a:extLst>
              <a:ext uri="{FF2B5EF4-FFF2-40B4-BE49-F238E27FC236}">
                <a16:creationId xmlns:a16="http://schemas.microsoft.com/office/drawing/2014/main" id="{2F539F4C-0DDC-411E-9733-C94D5EB0BE9D}"/>
              </a:ext>
            </a:extLst>
          </p:cNvPr>
          <p:cNvSpPr/>
          <p:nvPr/>
        </p:nvSpPr>
        <p:spPr>
          <a:xfrm>
            <a:off x="10304430" y="302048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947504" y="3040537"/>
            <a:ext cx="1581273" cy="1082733"/>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3818627" y="4448821"/>
            <a:ext cx="1581273" cy="1082733"/>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pic>
        <p:nvPicPr>
          <p:cNvPr id="51" name="Picture 50">
            <a:extLst>
              <a:ext uri="{FF2B5EF4-FFF2-40B4-BE49-F238E27FC236}">
                <a16:creationId xmlns:a16="http://schemas.microsoft.com/office/drawing/2014/main" id="{011D0431-8668-4878-8CF8-740E8CFE58C4}"/>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664200" y="4007902"/>
            <a:ext cx="1066987" cy="730590"/>
          </a:xfrm>
          <a:prstGeom prst="rect">
            <a:avLst/>
          </a:prstGeom>
        </p:spPr>
      </p:pic>
      <p:pic>
        <p:nvPicPr>
          <p:cNvPr id="52" name="Picture 51">
            <a:extLst>
              <a:ext uri="{FF2B5EF4-FFF2-40B4-BE49-F238E27FC236}">
                <a16:creationId xmlns:a16="http://schemas.microsoft.com/office/drawing/2014/main" id="{D1E2BE9A-81E1-4598-9230-9FDE5C0B4573}"/>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890554" y="4861994"/>
            <a:ext cx="1368651" cy="937146"/>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2281411" y="2872113"/>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7847228" y="3505331"/>
            <a:ext cx="677589"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0076266" y="4219518"/>
            <a:ext cx="983525" cy="346456"/>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4364069" y="4230991"/>
            <a:ext cx="338828" cy="107216"/>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5-Point Star 37">
            <a:hlinkClick r:id="rId22" action="ppaction://hlinksldjump"/>
          </p:cNvPr>
          <p:cNvSpPr/>
          <p:nvPr/>
        </p:nvSpPr>
        <p:spPr>
          <a:xfrm>
            <a:off x="0" y="5936090"/>
            <a:ext cx="1021080" cy="8077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3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5"/>
                    </p:tgtEl>
                  </p:cond>
                </p:stCondLst>
                <p:endSync evt="end" delay="0">
                  <p:rtn val="all"/>
                </p:endSync>
                <p:childTnLst>
                  <p:par>
                    <p:cTn id="72" fill="hold">
                      <p:stCondLst>
                        <p:cond delay="0"/>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dissolve">
                                      <p:cBhvr>
                                        <p:cTn id="76" dur="500"/>
                                        <p:tgtEl>
                                          <p:spTgt spid="14"/>
                                        </p:tgtEl>
                                      </p:cBhvr>
                                    </p:animEffect>
                                  </p:childTnLst>
                                </p:cTn>
                              </p:par>
                              <p:par>
                                <p:cTn id="77" presetID="10" presetClass="exit" presetSubtype="0" fill="hold" nodeType="withEffect">
                                  <p:stCondLst>
                                    <p:cond delay="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3.54167E-6 2.22222E-6 L 3.54167E-6 0.00023 L 0.04023 0.0868 " pathEditMode="relative" rAng="0" ptsTypes="AAA">
                                      <p:cBhvr>
                                        <p:cTn id="84" dur="2000" fill="hold"/>
                                        <p:tgtEl>
                                          <p:spTgt spid="32"/>
                                        </p:tgtEl>
                                        <p:attrNameLst>
                                          <p:attrName>ppt_x</p:attrName>
                                          <p:attrName>ppt_y</p:attrName>
                                        </p:attrNameLst>
                                      </p:cBhvr>
                                      <p:rCtr x="2005" y="4329"/>
                                    </p:animMotion>
                                  </p:childTnLst>
                                </p:cTn>
                              </p:par>
                              <p:par>
                                <p:cTn id="85" presetID="10"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500"/>
                                        <p:tgtEl>
                                          <p:spTgt spid="2"/>
                                        </p:tgtEl>
                                      </p:cBhvr>
                                    </p:animEffect>
                                  </p:childTnLst>
                                </p:cTn>
                              </p:par>
                              <p:par>
                                <p:cTn id="88" presetID="53" presetClass="entr" presetSubtype="16"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 calcmode="lin" valueType="num">
                                      <p:cBhvr>
                                        <p:cTn id="90" dur="500" fill="hold"/>
                                        <p:tgtEl>
                                          <p:spTgt spid="46"/>
                                        </p:tgtEl>
                                        <p:attrNameLst>
                                          <p:attrName>ppt_w</p:attrName>
                                        </p:attrNameLst>
                                      </p:cBhvr>
                                      <p:tavLst>
                                        <p:tav tm="0">
                                          <p:val>
                                            <p:fltVal val="0"/>
                                          </p:val>
                                        </p:tav>
                                        <p:tav tm="100000">
                                          <p:val>
                                            <p:strVal val="#ppt_w"/>
                                          </p:val>
                                        </p:tav>
                                      </p:tavLst>
                                    </p:anim>
                                    <p:anim calcmode="lin" valueType="num">
                                      <p:cBhvr>
                                        <p:cTn id="91" dur="500" fill="hold"/>
                                        <p:tgtEl>
                                          <p:spTgt spid="46"/>
                                        </p:tgtEl>
                                        <p:attrNameLst>
                                          <p:attrName>ppt_h</p:attrName>
                                        </p:attrNameLst>
                                      </p:cBhvr>
                                      <p:tavLst>
                                        <p:tav tm="0">
                                          <p:val>
                                            <p:fltVal val="0"/>
                                          </p:val>
                                        </p:tav>
                                        <p:tav tm="100000">
                                          <p:val>
                                            <p:strVal val="#ppt_h"/>
                                          </p:val>
                                        </p:tav>
                                      </p:tavLst>
                                    </p:anim>
                                    <p:animEffect transition="in" filter="fade">
                                      <p:cBhvr>
                                        <p:cTn id="92" dur="500"/>
                                        <p:tgtEl>
                                          <p:spTgt spid="46"/>
                                        </p:tgtEl>
                                      </p:cBhvr>
                                    </p:animEffec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dissolve">
                                      <p:cBhvr>
                                        <p:cTn id="98" dur="500"/>
                                        <p:tgtEl>
                                          <p:spTgt spid="13"/>
                                        </p:tgtEl>
                                      </p:cBhvr>
                                    </p:animEffect>
                                  </p:childTnLst>
                                </p:cTn>
                              </p:par>
                              <p:par>
                                <p:cTn id="99" presetID="10" presetClass="exit" presetSubtype="0" fill="hold"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64" presetClass="path" presetSubtype="0" accel="50000" decel="50000" fill="hold" nodeType="clickEffect">
                                  <p:stCondLst>
                                    <p:cond delay="0"/>
                                  </p:stCondLst>
                                  <p:childTnLst>
                                    <p:animMotion origin="layout" path="M -3.54167E-6 -1.11111E-6 L -0.06757 0.19005 " pathEditMode="relative" rAng="0" ptsTypes="AA">
                                      <p:cBhvr>
                                        <p:cTn id="106" dur="2000" fill="hold"/>
                                        <p:tgtEl>
                                          <p:spTgt spid="20"/>
                                        </p:tgtEl>
                                        <p:attrNameLst>
                                          <p:attrName>ppt_x</p:attrName>
                                          <p:attrName>ppt_y</p:attrName>
                                        </p:attrNameLst>
                                      </p:cBhvr>
                                      <p:rCtr x="-3385" y="9491"/>
                                    </p:animMotion>
                                  </p:childTnLst>
                                </p:cTn>
                              </p:par>
                              <p:par>
                                <p:cTn id="107" presetID="10" presetClass="entr" presetSubtype="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500"/>
                                        <p:tgtEl>
                                          <p:spTgt spid="10"/>
                                        </p:tgtEl>
                                      </p:cBhvr>
                                    </p:animEffect>
                                  </p:childTnLst>
                                </p:cTn>
                              </p:par>
                              <p:par>
                                <p:cTn id="110" presetID="53" presetClass="entr" presetSubtype="16" fill="hold" nodeType="withEffect">
                                  <p:stCondLst>
                                    <p:cond delay="0"/>
                                  </p:stCondLst>
                                  <p:childTnLst>
                                    <p:set>
                                      <p:cBhvr>
                                        <p:cTn id="111" dur="1" fill="hold">
                                          <p:stCondLst>
                                            <p:cond delay="0"/>
                                          </p:stCondLst>
                                        </p:cTn>
                                        <p:tgtEl>
                                          <p:spTgt spid="47"/>
                                        </p:tgtEl>
                                        <p:attrNameLst>
                                          <p:attrName>style.visibility</p:attrName>
                                        </p:attrNameLst>
                                      </p:cBhvr>
                                      <p:to>
                                        <p:strVal val="visible"/>
                                      </p:to>
                                    </p:set>
                                    <p:anim calcmode="lin" valueType="num">
                                      <p:cBhvr>
                                        <p:cTn id="112" dur="500" fill="hold"/>
                                        <p:tgtEl>
                                          <p:spTgt spid="47"/>
                                        </p:tgtEl>
                                        <p:attrNameLst>
                                          <p:attrName>ppt_w</p:attrName>
                                        </p:attrNameLst>
                                      </p:cBhvr>
                                      <p:tavLst>
                                        <p:tav tm="0">
                                          <p:val>
                                            <p:fltVal val="0"/>
                                          </p:val>
                                        </p:tav>
                                        <p:tav tm="100000">
                                          <p:val>
                                            <p:strVal val="#ppt_w"/>
                                          </p:val>
                                        </p:tav>
                                      </p:tavLst>
                                    </p:anim>
                                    <p:anim calcmode="lin" valueType="num">
                                      <p:cBhvr>
                                        <p:cTn id="113" dur="500" fill="hold"/>
                                        <p:tgtEl>
                                          <p:spTgt spid="47"/>
                                        </p:tgtEl>
                                        <p:attrNameLst>
                                          <p:attrName>ppt_h</p:attrName>
                                        </p:attrNameLst>
                                      </p:cBhvr>
                                      <p:tavLst>
                                        <p:tav tm="0">
                                          <p:val>
                                            <p:fltVal val="0"/>
                                          </p:val>
                                        </p:tav>
                                        <p:tav tm="100000">
                                          <p:val>
                                            <p:strVal val="#ppt_h"/>
                                          </p:val>
                                        </p:tav>
                                      </p:tavLst>
                                    </p:anim>
                                    <p:animEffect transition="in" filter="fade">
                                      <p:cBhvr>
                                        <p:cTn id="114" dur="500"/>
                                        <p:tgtEl>
                                          <p:spTgt spid="47"/>
                                        </p:tgtEl>
                                      </p:cBhvr>
                                    </p:animEffect>
                                  </p:childTnLst>
                                </p:cTn>
                              </p:par>
                            </p:childTnLst>
                          </p:cTn>
                        </p:par>
                      </p:childTnLst>
                    </p:cTn>
                  </p:par>
                </p:childTnLst>
              </p:cTn>
              <p:nextCondLst>
                <p:cond evt="onClick" delay="0">
                  <p:tgtEl>
                    <p:spTgt spid="20"/>
                  </p:tgtEl>
                </p:cond>
              </p:nextCondLst>
            </p:seq>
            <p:seq concurrent="1" nextAc="seek">
              <p:cTn id="115" restart="whenNotActive" fill="hold" evtFilter="cancelBubble" nodeType="interactiveSeq">
                <p:stCondLst>
                  <p:cond evt="onClick" delay="0">
                    <p:tgtEl>
                      <p:spTgt spid="9"/>
                    </p:tgtEl>
                  </p:cond>
                </p:stCondLst>
                <p:endSync evt="end" delay="0">
                  <p:rtn val="all"/>
                </p:endSync>
                <p:childTnLst>
                  <p:par>
                    <p:cTn id="116" fill="hold">
                      <p:stCondLst>
                        <p:cond delay="0"/>
                      </p:stCondLst>
                      <p:childTnLst>
                        <p:par>
                          <p:cTn id="117" fill="hold">
                            <p:stCondLst>
                              <p:cond delay="0"/>
                            </p:stCondLst>
                            <p:childTnLst>
                              <p:par>
                                <p:cTn id="118" presetID="9" presetClass="entr" presetSubtype="0" fill="hold" nodeType="click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dissolve">
                                      <p:cBhvr>
                                        <p:cTn id="120" dur="500"/>
                                        <p:tgtEl>
                                          <p:spTgt spid="15"/>
                                        </p:tgtEl>
                                      </p:cBhvr>
                                    </p:animEffect>
                                  </p:childTnLst>
                                </p:cTn>
                              </p:par>
                              <p:par>
                                <p:cTn id="121" presetID="10" presetClass="exit" presetSubtype="0" fill="hold" nodeType="withEffect">
                                  <p:stCondLst>
                                    <p:cond delay="0"/>
                                  </p:stCondLst>
                                  <p:childTnLst>
                                    <p:animEffect transition="out" filter="fade">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4" restart="whenNotActive" fill="hold" evtFilter="cancelBubble" nodeType="interactiveSeq">
                <p:stCondLst>
                  <p:cond evt="onClick" delay="0">
                    <p:tgtEl>
                      <p:spTgt spid="22"/>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28" dur="2000" fill="hold"/>
                                        <p:tgtEl>
                                          <p:spTgt spid="22"/>
                                        </p:tgtEl>
                                        <p:attrNameLst>
                                          <p:attrName>ppt_x</p:attrName>
                                          <p:attrName>ppt_y</p:attrName>
                                        </p:attrNameLst>
                                      </p:cBhvr>
                                      <p:rCtr x="-2773" y="6412"/>
                                    </p:animMotion>
                                  </p:childTnLst>
                                </p:cTn>
                              </p:par>
                              <p:par>
                                <p:cTn id="129" presetID="10" presetClass="entr" presetSubtype="0"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53" presetClass="entr" presetSubtype="16" fill="hold" nodeType="withEffect">
                                  <p:stCondLst>
                                    <p:cond delay="0"/>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animEffect transition="in" filter="fade">
                                      <p:cBhvr>
                                        <p:cTn id="136" dur="500"/>
                                        <p:tgtEl>
                                          <p:spTgt spid="48"/>
                                        </p:tgtEl>
                                      </p:cBhvr>
                                    </p:animEffec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7"/>
                    </p:tgtEl>
                  </p:cond>
                </p:stCondLst>
                <p:endSync evt="end" delay="0">
                  <p:rtn val="all"/>
                </p:endSync>
                <p:childTnLst>
                  <p:par>
                    <p:cTn id="138" fill="hold">
                      <p:stCondLst>
                        <p:cond delay="0"/>
                      </p:stCondLst>
                      <p:childTnLst>
                        <p:par>
                          <p:cTn id="139" fill="hold">
                            <p:stCondLst>
                              <p:cond delay="0"/>
                            </p:stCondLst>
                            <p:childTnLst>
                              <p:par>
                                <p:cTn id="140" presetID="9" presetClass="entr" presetSubtype="0" fill="hold" nodeType="clickEffect">
                                  <p:stCondLst>
                                    <p:cond delay="0"/>
                                  </p:stCondLst>
                                  <p:childTnLst>
                                    <p:set>
                                      <p:cBhvr>
                                        <p:cTn id="141" dur="1" fill="hold">
                                          <p:stCondLst>
                                            <p:cond delay="0"/>
                                          </p:stCondLst>
                                        </p:cTn>
                                        <p:tgtEl>
                                          <p:spTgt spid="11"/>
                                        </p:tgtEl>
                                        <p:attrNameLst>
                                          <p:attrName>style.visibility</p:attrName>
                                        </p:attrNameLst>
                                      </p:cBhvr>
                                      <p:to>
                                        <p:strVal val="visible"/>
                                      </p:to>
                                    </p:set>
                                    <p:animEffect transition="in" filter="dissolve">
                                      <p:cBhvr>
                                        <p:cTn id="142" dur="500"/>
                                        <p:tgtEl>
                                          <p:spTgt spid="11"/>
                                        </p:tgtEl>
                                      </p:cBhvr>
                                    </p:animEffect>
                                  </p:childTnLst>
                                </p:cTn>
                              </p:par>
                              <p:par>
                                <p:cTn id="143" presetID="10" presetClass="exit" presetSubtype="0" fill="hold" nodeType="withEffect">
                                  <p:stCondLst>
                                    <p:cond delay="0"/>
                                  </p:stCondLst>
                                  <p:childTnLst>
                                    <p:animEffect transition="out" filter="fade">
                                      <p:cBhvr>
                                        <p:cTn id="144" dur="500"/>
                                        <p:tgtEl>
                                          <p:spTgt spid="37"/>
                                        </p:tgtEl>
                                      </p:cBhvr>
                                    </p:animEffect>
                                    <p:set>
                                      <p:cBhvr>
                                        <p:cTn id="14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6" restart="whenNotActive" fill="hold" evtFilter="cancelBubble" nodeType="interactiveSeq">
                <p:stCondLst>
                  <p:cond evt="onClick" delay="0">
                    <p:tgtEl>
                      <p:spTgt spid="37"/>
                    </p:tgtEl>
                  </p:cond>
                </p:stCondLst>
                <p:endSync evt="end" delay="0">
                  <p:rtn val="all"/>
                </p:endSync>
                <p:childTnLst>
                  <p:par>
                    <p:cTn id="147" fill="hold">
                      <p:stCondLst>
                        <p:cond delay="0"/>
                      </p:stCondLst>
                      <p:childTnLst>
                        <p:par>
                          <p:cTn id="148" fill="hold">
                            <p:stCondLst>
                              <p:cond delay="0"/>
                            </p:stCondLst>
                            <p:childTnLst>
                              <p:par>
                                <p:cTn id="149" presetID="0" presetClass="path" presetSubtype="0" accel="50000" decel="50000" fill="hold" nodeType="clickEffect">
                                  <p:stCondLst>
                                    <p:cond delay="0"/>
                                  </p:stCondLst>
                                  <p:childTnLst>
                                    <p:animMotion origin="layout" path="M -3.75E-6 -5.20417E-18 L 0.00078 0.17639 " pathEditMode="relative" rAng="0" ptsTypes="AA">
                                      <p:cBhvr>
                                        <p:cTn id="150" dur="2000" fill="hold"/>
                                        <p:tgtEl>
                                          <p:spTgt spid="37"/>
                                        </p:tgtEl>
                                        <p:attrNameLst>
                                          <p:attrName>ppt_x</p:attrName>
                                          <p:attrName>ppt_y</p:attrName>
                                        </p:attrNameLst>
                                      </p:cBhvr>
                                      <p:rCtr x="143" y="9005"/>
                                    </p:animMotion>
                                  </p:childTnLst>
                                </p:cTn>
                              </p:par>
                              <p:par>
                                <p:cTn id="151" presetID="10" presetClass="entr" presetSubtype="0" fill="hold" grpId="0" nodeType="with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500"/>
                                        <p:tgtEl>
                                          <p:spTgt spid="17"/>
                                        </p:tgtEl>
                                      </p:cBhvr>
                                    </p:animEffect>
                                  </p:childTnLst>
                                </p:cTn>
                              </p:par>
                              <p:par>
                                <p:cTn id="154" presetID="53" presetClass="entr" presetSubtype="16" fill="hold" nodeType="withEffect">
                                  <p:stCondLst>
                                    <p:cond delay="0"/>
                                  </p:stCondLst>
                                  <p:childTnLst>
                                    <p:set>
                                      <p:cBhvr>
                                        <p:cTn id="155" dur="1" fill="hold">
                                          <p:stCondLst>
                                            <p:cond delay="0"/>
                                          </p:stCondLst>
                                        </p:cTn>
                                        <p:tgtEl>
                                          <p:spTgt spid="50"/>
                                        </p:tgtEl>
                                        <p:attrNameLst>
                                          <p:attrName>style.visibility</p:attrName>
                                        </p:attrNameLst>
                                      </p:cBhvr>
                                      <p:to>
                                        <p:strVal val="visible"/>
                                      </p:to>
                                    </p:set>
                                    <p:anim calcmode="lin" valueType="num">
                                      <p:cBhvr>
                                        <p:cTn id="156" dur="500" fill="hold"/>
                                        <p:tgtEl>
                                          <p:spTgt spid="50"/>
                                        </p:tgtEl>
                                        <p:attrNameLst>
                                          <p:attrName>ppt_w</p:attrName>
                                        </p:attrNameLst>
                                      </p:cBhvr>
                                      <p:tavLst>
                                        <p:tav tm="0">
                                          <p:val>
                                            <p:fltVal val="0"/>
                                          </p:val>
                                        </p:tav>
                                        <p:tav tm="100000">
                                          <p:val>
                                            <p:strVal val="#ppt_w"/>
                                          </p:val>
                                        </p:tav>
                                      </p:tavLst>
                                    </p:anim>
                                    <p:anim calcmode="lin" valueType="num">
                                      <p:cBhvr>
                                        <p:cTn id="157" dur="500" fill="hold"/>
                                        <p:tgtEl>
                                          <p:spTgt spid="50"/>
                                        </p:tgtEl>
                                        <p:attrNameLst>
                                          <p:attrName>ppt_h</p:attrName>
                                        </p:attrNameLst>
                                      </p:cBhvr>
                                      <p:tavLst>
                                        <p:tav tm="0">
                                          <p:val>
                                            <p:fltVal val="0"/>
                                          </p:val>
                                        </p:tav>
                                        <p:tav tm="100000">
                                          <p:val>
                                            <p:strVal val="#ppt_h"/>
                                          </p:val>
                                        </p:tav>
                                      </p:tavLst>
                                    </p:anim>
                                    <p:animEffect transition="in" filter="fade">
                                      <p:cBhvr>
                                        <p:cTn id="158" dur="500"/>
                                        <p:tgtEl>
                                          <p:spTgt spid="50"/>
                                        </p:tgtEl>
                                      </p:cBhvr>
                                    </p:animEffect>
                                  </p:childTnLst>
                                </p:cTn>
                              </p:par>
                            </p:childTnLst>
                          </p:cTn>
                        </p:par>
                      </p:childTnLst>
                    </p:cTn>
                  </p:par>
                </p:childTnLst>
              </p:cTn>
              <p:nextCondLst>
                <p:cond evt="onClick" delay="0">
                  <p:tgtEl>
                    <p:spTgt spid="37"/>
                  </p:tgtEl>
                </p:cond>
              </p:nextCondLst>
            </p:seq>
            <p:seq concurrent="1" nextAc="seek">
              <p:cTn id="159" restart="whenNotActive" fill="hold" evtFilter="cancelBubble" nodeType="interactiveSeq">
                <p:stCondLst>
                  <p:cond evt="onClick" delay="0">
                    <p:tgtEl>
                      <p:spTgt spid="49"/>
                    </p:tgtEl>
                  </p:cond>
                </p:stCondLst>
                <p:endSync evt="end" delay="0">
                  <p:rtn val="all"/>
                </p:endSync>
                <p:childTnLst>
                  <p:par>
                    <p:cTn id="160" fill="hold">
                      <p:stCondLst>
                        <p:cond delay="0"/>
                      </p:stCondLst>
                      <p:childTnLst>
                        <p:par>
                          <p:cTn id="161" fill="hold">
                            <p:stCondLst>
                              <p:cond delay="0"/>
                            </p:stCondLst>
                            <p:childTnLst>
                              <p:par>
                                <p:cTn id="162" presetID="9" presetClass="entr" presetSubtype="0" fill="hold" nodeType="clickEffect">
                                  <p:stCondLst>
                                    <p:cond delay="0"/>
                                  </p:stCondLst>
                                  <p:childTnLst>
                                    <p:set>
                                      <p:cBhvr>
                                        <p:cTn id="163" dur="1" fill="hold">
                                          <p:stCondLst>
                                            <p:cond delay="0"/>
                                          </p:stCondLst>
                                        </p:cTn>
                                        <p:tgtEl>
                                          <p:spTgt spid="12"/>
                                        </p:tgtEl>
                                        <p:attrNameLst>
                                          <p:attrName>style.visibility</p:attrName>
                                        </p:attrNameLst>
                                      </p:cBhvr>
                                      <p:to>
                                        <p:strVal val="visible"/>
                                      </p:to>
                                    </p:set>
                                    <p:animEffect transition="in" filter="dissolve">
                                      <p:cBhvr>
                                        <p:cTn id="164" dur="500"/>
                                        <p:tgtEl>
                                          <p:spTgt spid="12"/>
                                        </p:tgtEl>
                                      </p:cBhvr>
                                    </p:animEffect>
                                  </p:childTnLst>
                                </p:cTn>
                              </p:par>
                              <p:par>
                                <p:cTn id="165" presetID="10" presetClass="exit" presetSubtype="0" fill="hold" nodeType="withEffect">
                                  <p:stCondLst>
                                    <p:cond delay="0"/>
                                  </p:stCondLst>
                                  <p:childTnLst>
                                    <p:animEffect transition="out" filter="fade">
                                      <p:cBhvr>
                                        <p:cTn id="166" dur="500"/>
                                        <p:tgtEl>
                                          <p:spTgt spid="23"/>
                                        </p:tgtEl>
                                      </p:cBhvr>
                                    </p:animEffect>
                                    <p:set>
                                      <p:cBhvr>
                                        <p:cTn id="16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8" restart="whenNotActive" fill="hold" evtFilter="cancelBubble" nodeType="interactiveSeq">
                <p:stCondLst>
                  <p:cond evt="onClick" delay="0">
                    <p:tgtEl>
                      <p:spTgt spid="23"/>
                    </p:tgtEl>
                  </p:cond>
                </p:stCondLst>
                <p:endSync evt="end" delay="0">
                  <p:rtn val="all"/>
                </p:endSync>
                <p:childTnLst>
                  <p:par>
                    <p:cTn id="169" fill="hold">
                      <p:stCondLst>
                        <p:cond delay="0"/>
                      </p:stCondLst>
                      <p:childTnLst>
                        <p:par>
                          <p:cTn id="170" fill="hold">
                            <p:stCondLst>
                              <p:cond delay="0"/>
                            </p:stCondLst>
                            <p:childTnLst>
                              <p:par>
                                <p:cTn id="171"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72" dur="2000" fill="hold"/>
                                        <p:tgtEl>
                                          <p:spTgt spid="23"/>
                                        </p:tgtEl>
                                        <p:attrNameLst>
                                          <p:attrName>ppt_x</p:attrName>
                                          <p:attrName>ppt_y</p:attrName>
                                        </p:attrNameLst>
                                      </p:cBhvr>
                                      <p:rCtr x="-1458" y="9282"/>
                                    </p:animMotion>
                                  </p:childTnLst>
                                </p:cTn>
                              </p:par>
                              <p:par>
                                <p:cTn id="173" presetID="10" presetClass="entr" presetSubtype="0" fill="hold" grpId="0" nodeType="withEffect">
                                  <p:stCondLst>
                                    <p:cond delay="0"/>
                                  </p:stCondLst>
                                  <p:childTnLst>
                                    <p:set>
                                      <p:cBhvr>
                                        <p:cTn id="174" dur="1" fill="hold">
                                          <p:stCondLst>
                                            <p:cond delay="0"/>
                                          </p:stCondLst>
                                        </p:cTn>
                                        <p:tgtEl>
                                          <p:spTgt spid="41"/>
                                        </p:tgtEl>
                                        <p:attrNameLst>
                                          <p:attrName>style.visibility</p:attrName>
                                        </p:attrNameLst>
                                      </p:cBhvr>
                                      <p:to>
                                        <p:strVal val="visible"/>
                                      </p:to>
                                    </p:set>
                                    <p:animEffect transition="in" filter="fade">
                                      <p:cBhvr>
                                        <p:cTn id="175" dur="500"/>
                                        <p:tgtEl>
                                          <p:spTgt spid="41"/>
                                        </p:tgtEl>
                                      </p:cBhvr>
                                    </p:animEffect>
                                  </p:childTnLst>
                                </p:cTn>
                              </p:par>
                              <p:par>
                                <p:cTn id="176" presetID="53" presetClass="entr" presetSubtype="16" fill="hold" nodeType="withEffect">
                                  <p:stCondLst>
                                    <p:cond delay="0"/>
                                  </p:stCondLst>
                                  <p:childTnLst>
                                    <p:set>
                                      <p:cBhvr>
                                        <p:cTn id="177" dur="1" fill="hold">
                                          <p:stCondLst>
                                            <p:cond delay="0"/>
                                          </p:stCondLst>
                                        </p:cTn>
                                        <p:tgtEl>
                                          <p:spTgt spid="51"/>
                                        </p:tgtEl>
                                        <p:attrNameLst>
                                          <p:attrName>style.visibility</p:attrName>
                                        </p:attrNameLst>
                                      </p:cBhvr>
                                      <p:to>
                                        <p:strVal val="visible"/>
                                      </p:to>
                                    </p:set>
                                    <p:anim calcmode="lin" valueType="num">
                                      <p:cBhvr>
                                        <p:cTn id="178" dur="500" fill="hold"/>
                                        <p:tgtEl>
                                          <p:spTgt spid="51"/>
                                        </p:tgtEl>
                                        <p:attrNameLst>
                                          <p:attrName>ppt_w</p:attrName>
                                        </p:attrNameLst>
                                      </p:cBhvr>
                                      <p:tavLst>
                                        <p:tav tm="0">
                                          <p:val>
                                            <p:fltVal val="0"/>
                                          </p:val>
                                        </p:tav>
                                        <p:tav tm="100000">
                                          <p:val>
                                            <p:strVal val="#ppt_w"/>
                                          </p:val>
                                        </p:tav>
                                      </p:tavLst>
                                    </p:anim>
                                    <p:anim calcmode="lin" valueType="num">
                                      <p:cBhvr>
                                        <p:cTn id="179" dur="500" fill="hold"/>
                                        <p:tgtEl>
                                          <p:spTgt spid="51"/>
                                        </p:tgtEl>
                                        <p:attrNameLst>
                                          <p:attrName>ppt_h</p:attrName>
                                        </p:attrNameLst>
                                      </p:cBhvr>
                                      <p:tavLst>
                                        <p:tav tm="0">
                                          <p:val>
                                            <p:fltVal val="0"/>
                                          </p:val>
                                        </p:tav>
                                        <p:tav tm="100000">
                                          <p:val>
                                            <p:strVal val="#ppt_h"/>
                                          </p:val>
                                        </p:tav>
                                      </p:tavLst>
                                    </p:anim>
                                    <p:animEffect transition="in" filter="fade">
                                      <p:cBhvr>
                                        <p:cTn id="180" dur="500"/>
                                        <p:tgtEl>
                                          <p:spTgt spid="51"/>
                                        </p:tgtEl>
                                      </p:cBhvr>
                                    </p:animEffect>
                                  </p:childTnLst>
                                </p:cTn>
                              </p:par>
                            </p:childTnLst>
                          </p:cTn>
                        </p:par>
                      </p:childTnLst>
                    </p:cTn>
                  </p:par>
                </p:childTnLst>
              </p:cTn>
              <p:nextCondLst>
                <p:cond evt="onClick" delay="0">
                  <p:tgtEl>
                    <p:spTgt spid="23"/>
                  </p:tgtEl>
                </p:cond>
              </p:nextCondLst>
            </p:seq>
            <p:seq concurrent="1" nextAc="seek">
              <p:cTn id="181" restart="whenNotActive" fill="hold" evtFilter="cancelBubble" nodeType="interactiveSeq">
                <p:stCondLst>
                  <p:cond evt="onClick" delay="0">
                    <p:tgtEl>
                      <p:spTgt spid="16"/>
                    </p:tgtEl>
                  </p:cond>
                </p:stCondLst>
                <p:endSync evt="end" delay="0">
                  <p:rtn val="all"/>
                </p:endSync>
                <p:childTnLst>
                  <p:par>
                    <p:cTn id="182" fill="hold">
                      <p:stCondLst>
                        <p:cond delay="0"/>
                      </p:stCondLst>
                      <p:childTnLst>
                        <p:par>
                          <p:cTn id="183" fill="hold">
                            <p:stCondLst>
                              <p:cond delay="0"/>
                            </p:stCondLst>
                            <p:childTnLst>
                              <p:par>
                                <p:cTn id="184" presetID="9" presetClass="entr" presetSubtype="0" fill="hold" nodeType="clickEffect">
                                  <p:stCondLst>
                                    <p:cond delay="0"/>
                                  </p:stCondLst>
                                  <p:childTnLst>
                                    <p:set>
                                      <p:cBhvr>
                                        <p:cTn id="185" dur="1" fill="hold">
                                          <p:stCondLst>
                                            <p:cond delay="0"/>
                                          </p:stCondLst>
                                        </p:cTn>
                                        <p:tgtEl>
                                          <p:spTgt spid="18"/>
                                        </p:tgtEl>
                                        <p:attrNameLst>
                                          <p:attrName>style.visibility</p:attrName>
                                        </p:attrNameLst>
                                      </p:cBhvr>
                                      <p:to>
                                        <p:strVal val="visible"/>
                                      </p:to>
                                    </p:set>
                                    <p:animEffect transition="in" filter="dissolve">
                                      <p:cBhvr>
                                        <p:cTn id="186" dur="500"/>
                                        <p:tgtEl>
                                          <p:spTgt spid="18"/>
                                        </p:tgtEl>
                                      </p:cBhvr>
                                    </p:animEffect>
                                  </p:childTnLst>
                                </p:cTn>
                              </p:par>
                              <p:par>
                                <p:cTn id="187" presetID="10" presetClass="exit" presetSubtype="0" fill="hold" nodeType="withEffect">
                                  <p:stCondLst>
                                    <p:cond delay="0"/>
                                  </p:stCondLst>
                                  <p:childTnLst>
                                    <p:animEffect transition="out" filter="fade">
                                      <p:cBhvr>
                                        <p:cTn id="188" dur="500"/>
                                        <p:tgtEl>
                                          <p:spTgt spid="24"/>
                                        </p:tgtEl>
                                      </p:cBhvr>
                                    </p:animEffect>
                                    <p:set>
                                      <p:cBhvr>
                                        <p:cTn id="18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90" restart="whenNotActive" fill="hold" evtFilter="cancelBubble" nodeType="interactiveSeq">
                <p:stCondLst>
                  <p:cond evt="onClick" delay="0">
                    <p:tgtEl>
                      <p:spTgt spid="24"/>
                    </p:tgtEl>
                  </p:cond>
                </p:stCondLst>
                <p:endSync evt="end" delay="0">
                  <p:rtn val="all"/>
                </p:endSync>
                <p:childTnLst>
                  <p:par>
                    <p:cTn id="191" fill="hold">
                      <p:stCondLst>
                        <p:cond delay="0"/>
                      </p:stCondLst>
                      <p:childTnLst>
                        <p:par>
                          <p:cTn id="192" fill="hold">
                            <p:stCondLst>
                              <p:cond delay="0"/>
                            </p:stCondLst>
                            <p:childTnLst>
                              <p:par>
                                <p:cTn id="193" presetID="0" presetClass="path" presetSubtype="0" accel="50000" decel="50000" fill="hold" nodeType="clickEffect">
                                  <p:stCondLst>
                                    <p:cond delay="0"/>
                                  </p:stCondLst>
                                  <p:childTnLst>
                                    <p:animMotion origin="layout" path="M 1.45833E-6 -4.07407E-6 L -0.05 0.15278 " pathEditMode="relative" rAng="0" ptsTypes="AA">
                                      <p:cBhvr>
                                        <p:cTn id="194" dur="2000" fill="hold"/>
                                        <p:tgtEl>
                                          <p:spTgt spid="24"/>
                                        </p:tgtEl>
                                        <p:attrNameLst>
                                          <p:attrName>ppt_x</p:attrName>
                                          <p:attrName>ppt_y</p:attrName>
                                        </p:attrNameLst>
                                      </p:cBhvr>
                                      <p:rCtr x="-2591" y="8032"/>
                                    </p:animMotion>
                                  </p:childTnLst>
                                </p:cTn>
                              </p:par>
                              <p:par>
                                <p:cTn id="195" presetID="10" presetClass="entr" presetSubtype="0" fill="hold" grpId="0" nodeType="withEffect">
                                  <p:stCondLst>
                                    <p:cond delay="0"/>
                                  </p:stCondLst>
                                  <p:childTnLst>
                                    <p:set>
                                      <p:cBhvr>
                                        <p:cTn id="196" dur="1" fill="hold">
                                          <p:stCondLst>
                                            <p:cond delay="0"/>
                                          </p:stCondLst>
                                        </p:cTn>
                                        <p:tgtEl>
                                          <p:spTgt spid="30"/>
                                        </p:tgtEl>
                                        <p:attrNameLst>
                                          <p:attrName>style.visibility</p:attrName>
                                        </p:attrNameLst>
                                      </p:cBhvr>
                                      <p:to>
                                        <p:strVal val="visible"/>
                                      </p:to>
                                    </p:set>
                                    <p:animEffect transition="in" filter="fade">
                                      <p:cBhvr>
                                        <p:cTn id="197" dur="500"/>
                                        <p:tgtEl>
                                          <p:spTgt spid="30"/>
                                        </p:tgtEl>
                                      </p:cBhvr>
                                    </p:animEffect>
                                  </p:childTnLst>
                                </p:cTn>
                              </p:par>
                              <p:par>
                                <p:cTn id="198" presetID="53" presetClass="entr" presetSubtype="16" fill="hold" nodeType="withEffect">
                                  <p:stCondLst>
                                    <p:cond delay="0"/>
                                  </p:stCondLst>
                                  <p:childTnLst>
                                    <p:set>
                                      <p:cBhvr>
                                        <p:cTn id="199" dur="1" fill="hold">
                                          <p:stCondLst>
                                            <p:cond delay="0"/>
                                          </p:stCondLst>
                                        </p:cTn>
                                        <p:tgtEl>
                                          <p:spTgt spid="52"/>
                                        </p:tgtEl>
                                        <p:attrNameLst>
                                          <p:attrName>style.visibility</p:attrName>
                                        </p:attrNameLst>
                                      </p:cBhvr>
                                      <p:to>
                                        <p:strVal val="visible"/>
                                      </p:to>
                                    </p:set>
                                    <p:anim calcmode="lin" valueType="num">
                                      <p:cBhvr>
                                        <p:cTn id="200" dur="500" fill="hold"/>
                                        <p:tgtEl>
                                          <p:spTgt spid="52"/>
                                        </p:tgtEl>
                                        <p:attrNameLst>
                                          <p:attrName>ppt_w</p:attrName>
                                        </p:attrNameLst>
                                      </p:cBhvr>
                                      <p:tavLst>
                                        <p:tav tm="0">
                                          <p:val>
                                            <p:fltVal val="0"/>
                                          </p:val>
                                        </p:tav>
                                        <p:tav tm="100000">
                                          <p:val>
                                            <p:strVal val="#ppt_w"/>
                                          </p:val>
                                        </p:tav>
                                      </p:tavLst>
                                    </p:anim>
                                    <p:anim calcmode="lin" valueType="num">
                                      <p:cBhvr>
                                        <p:cTn id="201" dur="500" fill="hold"/>
                                        <p:tgtEl>
                                          <p:spTgt spid="52"/>
                                        </p:tgtEl>
                                        <p:attrNameLst>
                                          <p:attrName>ppt_h</p:attrName>
                                        </p:attrNameLst>
                                      </p:cBhvr>
                                      <p:tavLst>
                                        <p:tav tm="0">
                                          <p:val>
                                            <p:fltVal val="0"/>
                                          </p:val>
                                        </p:tav>
                                        <p:tav tm="100000">
                                          <p:val>
                                            <p:strVal val="#ppt_h"/>
                                          </p:val>
                                        </p:tav>
                                      </p:tavLst>
                                    </p:anim>
                                    <p:animEffect transition="in" filter="fade">
                                      <p:cBhvr>
                                        <p:cTn id="202" dur="500"/>
                                        <p:tgtEl>
                                          <p:spTgt spid="52"/>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9" grpId="0" animBg="1"/>
      <p:bldP spid="31" grpId="0" animBg="1"/>
      <p:bldP spid="2" grpId="0" animBg="1"/>
      <p:bldP spid="10" grpId="0" animBg="1"/>
      <p:bldP spid="17" grpId="0" animBg="1"/>
      <p:bldP spid="41" grpId="0" animBg="1"/>
      <p:bldP spid="30"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887" y="-349821"/>
            <a:ext cx="7212563" cy="4610707"/>
          </a:xfrm>
          <a:prstGeom prst="rect">
            <a:avLst/>
          </a:prstGeom>
        </p:spPr>
      </p:pic>
      <p:sp>
        <p:nvSpPr>
          <p:cNvPr id="5" name="TextBox 4">
            <a:extLst>
              <a:ext uri="{FF2B5EF4-FFF2-40B4-BE49-F238E27FC236}">
                <a16:creationId xmlns:a16="http://schemas.microsoft.com/office/drawing/2014/main" id="{49E3F70C-F09D-45AE-8CDE-908B389F207A}"/>
              </a:ext>
            </a:extLst>
          </p:cNvPr>
          <p:cNvSpPr txBox="1"/>
          <p:nvPr/>
        </p:nvSpPr>
        <p:spPr>
          <a:xfrm>
            <a:off x="3035536" y="1030284"/>
            <a:ext cx="611447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Khi viết câu trần thuật (câu kể), người viết thường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sử dụng dấu gì?</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CE6368BA-91F3-464D-B0E1-636070DBB6BB}"/>
              </a:ext>
            </a:extLst>
          </p:cNvPr>
          <p:cNvSpPr/>
          <p:nvPr/>
        </p:nvSpPr>
        <p:spPr>
          <a:xfrm>
            <a:off x="1213595" y="462396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Dấu hỏi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57129CBA-AB00-46D9-BA65-557E4E278E95}"/>
              </a:ext>
            </a:extLst>
          </p:cNvPr>
          <p:cNvSpPr/>
          <p:nvPr/>
        </p:nvSpPr>
        <p:spPr>
          <a:xfrm>
            <a:off x="6233990" y="462815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Dấu chấm</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ABCEE7A-EA91-4D1A-99A8-B825AF6CD9ED}"/>
              </a:ext>
            </a:extLst>
          </p:cNvPr>
          <p:cNvSpPr/>
          <p:nvPr/>
        </p:nvSpPr>
        <p:spPr>
          <a:xfrm>
            <a:off x="1213595" y="556720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Dấu chấm than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8565BC8A-4762-432C-A0A3-39D72E6C2A3C}"/>
              </a:ext>
            </a:extLst>
          </p:cNvPr>
          <p:cNvSpPr/>
          <p:nvPr/>
        </p:nvSpPr>
        <p:spPr>
          <a:xfrm>
            <a:off x="6233990" y="55713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Một trong ba loại dấu trên đều đúng.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4671" y="4649438"/>
            <a:ext cx="805722" cy="70805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6046" y="5612161"/>
            <a:ext cx="804742" cy="707197"/>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6046" y="4755175"/>
            <a:ext cx="804742" cy="643793"/>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8030" y="5599009"/>
            <a:ext cx="804742" cy="707197"/>
          </a:xfrm>
          <a:prstGeom prst="rect">
            <a:avLst/>
          </a:prstGeom>
        </p:spPr>
      </p:pic>
      <p:sp>
        <p:nvSpPr>
          <p:cNvPr id="14"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0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250" fill="hold"/>
                                        <p:tgtEl>
                                          <p:spTgt spid="13"/>
                                        </p:tgtEl>
                                        <p:attrNameLst>
                                          <p:attrName>ppt_w</p:attrName>
                                        </p:attrNameLst>
                                      </p:cBhvr>
                                      <p:tavLst>
                                        <p:tav tm="0">
                                          <p:val>
                                            <p:strVal val="4*#ppt_w"/>
                                          </p:val>
                                        </p:tav>
                                        <p:tav tm="100000">
                                          <p:val>
                                            <p:strVal val="#ppt_w"/>
                                          </p:val>
                                        </p:tav>
                                      </p:tavLst>
                                    </p:anim>
                                    <p:anim calcmode="lin" valueType="num">
                                      <p:cBhvr>
                                        <p:cTn id="7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7888" y="-218364"/>
            <a:ext cx="7143772" cy="4599992"/>
          </a:xfrm>
          <a:prstGeom prst="rect">
            <a:avLst/>
          </a:prstGeom>
        </p:spPr>
      </p:pic>
      <p:sp>
        <p:nvSpPr>
          <p:cNvPr id="5" name="TextBox 4">
            <a:extLst>
              <a:ext uri="{FF2B5EF4-FFF2-40B4-BE49-F238E27FC236}">
                <a16:creationId xmlns:a16="http://schemas.microsoft.com/office/drawing/2014/main" id="{B9C5401F-4081-4A38-A7F8-2E3B3A25E1A8}"/>
              </a:ext>
            </a:extLst>
          </p:cNvPr>
          <p:cNvSpPr txBox="1"/>
          <p:nvPr/>
        </p:nvSpPr>
        <p:spPr>
          <a:xfrm>
            <a:off x="3285220" y="969220"/>
            <a:ext cx="61144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 4 câu sau câu nào là câu trần thuật (câu kể):</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3B92D8D-3F72-436A-99AB-56DACF40B753}"/>
              </a:ext>
            </a:extLst>
          </p:cNvPr>
          <p:cNvSpPr/>
          <p:nvPr/>
        </p:nvSpPr>
        <p:spPr>
          <a:xfrm>
            <a:off x="1250972" y="47963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Hãy đeo khẩu trang!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566CFBB1-FD8B-4792-AB2A-BD0CACA18994}"/>
              </a:ext>
            </a:extLst>
          </p:cNvPr>
          <p:cNvSpPr/>
          <p:nvPr/>
        </p:nvSpPr>
        <p:spPr>
          <a:xfrm>
            <a:off x="6271367" y="479639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Xin lỗi, ở đây phải đeo khẩu trang.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5835CD8A-9743-4465-98F5-F25788915FFF}"/>
              </a:ext>
            </a:extLst>
          </p:cNvPr>
          <p:cNvSpPr/>
          <p:nvPr/>
        </p:nvSpPr>
        <p:spPr>
          <a:xfrm>
            <a:off x="1250972" y="568137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Anh có thể đeo khẩu trang được không?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2E110877-5420-4CE1-AC4A-AF493A926B98}"/>
              </a:ext>
            </a:extLst>
          </p:cNvPr>
          <p:cNvSpPr/>
          <p:nvPr/>
        </p:nvSpPr>
        <p:spPr>
          <a:xfrm>
            <a:off x="6271367" y="568556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Đeo khẩu trang đi!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2048" y="4817677"/>
            <a:ext cx="805722" cy="70805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53234" y="5714738"/>
            <a:ext cx="804536" cy="704088"/>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3423" y="5726335"/>
            <a:ext cx="804742" cy="707197"/>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23" y="4869349"/>
            <a:ext cx="804742" cy="643793"/>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21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id="{D3BAF337-8A9D-493D-B205-8602D25A0068}"/>
              </a:ext>
            </a:extLst>
          </p:cNvPr>
          <p:cNvSpPr txBox="1"/>
          <p:nvPr/>
        </p:nvSpPr>
        <p:spPr>
          <a:xfrm>
            <a:off x="3294778" y="1186669"/>
            <a:ext cx="611447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trần thuật sau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chức năng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Mẹ tôi là giáo viên.”</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742AA8DC-A8EC-499D-BE4A-F52DE9BFA108}"/>
              </a:ext>
            </a:extLst>
          </p:cNvPr>
          <p:cNvSpPr/>
          <p:nvPr/>
        </p:nvSpPr>
        <p:spPr>
          <a:xfrm>
            <a:off x="1042372" y="477573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Nêu ý kiến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062767" y="47799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Cầu khiến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3E9677F-3325-4145-812C-41BC5102ECAF}"/>
              </a:ext>
            </a:extLst>
          </p:cNvPr>
          <p:cNvSpPr/>
          <p:nvPr/>
        </p:nvSpPr>
        <p:spPr>
          <a:xfrm>
            <a:off x="1042372" y="56649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Giới thiệu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062767" y="566909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Bộc lộ cảm xúc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448" y="4801211"/>
            <a:ext cx="805722"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634" y="5728502"/>
            <a:ext cx="804536"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4823" y="5709869"/>
            <a:ext cx="804742"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6973" y="4852883"/>
            <a:ext cx="732592"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8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5C282D-B9D6-455E-BF97-C69A31A601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637" y="-250652"/>
            <a:ext cx="6979298" cy="4514463"/>
          </a:xfrm>
          <a:prstGeom prst="rect">
            <a:avLst/>
          </a:prstGeom>
        </p:spPr>
      </p:pic>
      <p:sp>
        <p:nvSpPr>
          <p:cNvPr id="5" name="TextBox 4">
            <a:extLst>
              <a:ext uri="{FF2B5EF4-FFF2-40B4-BE49-F238E27FC236}">
                <a16:creationId xmlns:a16="http://schemas.microsoft.com/office/drawing/2014/main" id="{48BA05BA-8763-4930-AB5A-6548810DAA02}"/>
              </a:ext>
            </a:extLst>
          </p:cNvPr>
          <p:cNvSpPr txBox="1"/>
          <p:nvPr/>
        </p:nvSpPr>
        <p:spPr>
          <a:xfrm>
            <a:off x="3322504" y="985046"/>
            <a:ext cx="61144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Chức năng chính của câu trần thuật (câu kể) là gì?</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15874430-EC00-4DE6-8692-095D6D8C977A}"/>
              </a:ext>
            </a:extLst>
          </p:cNvPr>
          <p:cNvSpPr/>
          <p:nvPr/>
        </p:nvSpPr>
        <p:spPr>
          <a:xfrm>
            <a:off x="1096963" y="473898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Để hỏi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547216BB-FCD2-46EB-9B17-F443DA8DA8ED}"/>
              </a:ext>
            </a:extLst>
          </p:cNvPr>
          <p:cNvSpPr/>
          <p:nvPr/>
        </p:nvSpPr>
        <p:spPr>
          <a:xfrm>
            <a:off x="6117358" y="473898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Yêu cầu, đề nghị, khuyên bảo.</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5E25267F-A38E-4B74-A147-67C49BA172CA}"/>
              </a:ext>
            </a:extLst>
          </p:cNvPr>
          <p:cNvSpPr/>
          <p:nvPr/>
        </p:nvSpPr>
        <p:spPr>
          <a:xfrm>
            <a:off x="1096963" y="562396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Kể, thông báo, nhận định, miêu tả.</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21BFF876-8AF5-4609-89C6-97F6344F31BF}"/>
              </a:ext>
            </a:extLst>
          </p:cNvPr>
          <p:cNvSpPr/>
          <p:nvPr/>
        </p:nvSpPr>
        <p:spPr>
          <a:xfrm>
            <a:off x="6117357" y="5628154"/>
            <a:ext cx="5028863"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Bộc lộ tình cảm, cảm xúc.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9E302976-6CB5-422A-9388-4C3C41241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039" y="4760268"/>
            <a:ext cx="805722" cy="708059"/>
          </a:xfrm>
          <a:prstGeom prst="rect">
            <a:avLst/>
          </a:prstGeom>
        </p:spPr>
      </p:pic>
      <p:pic>
        <p:nvPicPr>
          <p:cNvPr id="11" name="Picture 10">
            <a:extLst>
              <a:ext uri="{FF2B5EF4-FFF2-40B4-BE49-F238E27FC236}">
                <a16:creationId xmlns:a16="http://schemas.microsoft.com/office/drawing/2014/main" id="{4880BC0A-E4AC-4610-90F0-45FED425A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9225" y="5687559"/>
            <a:ext cx="804536" cy="643628"/>
          </a:xfrm>
          <a:prstGeom prst="rect">
            <a:avLst/>
          </a:prstGeom>
        </p:spPr>
      </p:pic>
      <p:pic>
        <p:nvPicPr>
          <p:cNvPr id="12" name="Picture 11">
            <a:extLst>
              <a:ext uri="{FF2B5EF4-FFF2-40B4-BE49-F238E27FC236}">
                <a16:creationId xmlns:a16="http://schemas.microsoft.com/office/drawing/2014/main" id="{73C0F430-50F6-46FF-8670-A9A3992284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9414" y="5668926"/>
            <a:ext cx="804742" cy="707197"/>
          </a:xfrm>
          <a:prstGeom prst="rect">
            <a:avLst/>
          </a:prstGeom>
        </p:spPr>
      </p:pic>
      <p:pic>
        <p:nvPicPr>
          <p:cNvPr id="13" name="Picture 12">
            <a:extLst>
              <a:ext uri="{FF2B5EF4-FFF2-40B4-BE49-F238E27FC236}">
                <a16:creationId xmlns:a16="http://schemas.microsoft.com/office/drawing/2014/main" id="{4EE367DB-76A4-481C-99D2-162715CE5F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564" y="4811940"/>
            <a:ext cx="732592" cy="643793"/>
          </a:xfrm>
          <a:prstGeom prst="rect">
            <a:avLst/>
          </a:prstGeom>
        </p:spPr>
      </p:pic>
      <p:sp>
        <p:nvSpPr>
          <p:cNvPr id="14" name="Arrow: Right 13">
            <a:hlinkClick r:id="rId8" action="ppaction://hlinksldjump"/>
            <a:extLst>
              <a:ext uri="{FF2B5EF4-FFF2-40B4-BE49-F238E27FC236}">
                <a16:creationId xmlns:a16="http://schemas.microsoft.com/office/drawing/2014/main"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5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D21E8-22D2-4708-9EA3-608FFFCCA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035" y="-341193"/>
            <a:ext cx="7417836" cy="4767942"/>
          </a:xfrm>
          <a:prstGeom prst="rect">
            <a:avLst/>
          </a:prstGeom>
        </p:spPr>
      </p:pic>
      <p:sp>
        <p:nvSpPr>
          <p:cNvPr id="5" name="TextBox 4">
            <a:extLst>
              <a:ext uri="{FF2B5EF4-FFF2-40B4-BE49-F238E27FC236}">
                <a16:creationId xmlns:a16="http://schemas.microsoft.com/office/drawing/2014/main" id="{9075CE3C-1837-4BCC-B304-37B5CCBB58C3}"/>
              </a:ext>
            </a:extLst>
          </p:cNvPr>
          <p:cNvSpPr txBox="1"/>
          <p:nvPr/>
        </p:nvSpPr>
        <p:spPr>
          <a:xfrm>
            <a:off x="3261482" y="1129321"/>
            <a:ext cx="611447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Câu trần thuật (câu kể) sau dùng để làm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“Hùng Vương thứ mười tám có một người con gái tên là Mị Nương”</a:t>
            </a:r>
          </a:p>
        </p:txBody>
      </p:sp>
      <p:sp>
        <p:nvSpPr>
          <p:cNvPr id="6" name="Rectangle 5">
            <a:extLst>
              <a:ext uri="{FF2B5EF4-FFF2-40B4-BE49-F238E27FC236}">
                <a16:creationId xmlns:a16="http://schemas.microsoft.com/office/drawing/2014/main" id="{2D708A1A-11AA-4B83-ABA7-3115281024C1}"/>
              </a:ext>
            </a:extLst>
          </p:cNvPr>
          <p:cNvSpPr/>
          <p:nvPr/>
        </p:nvSpPr>
        <p:spPr>
          <a:xfrm>
            <a:off x="1351308" y="473746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Kể</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564F4872-6D90-468D-811F-6DCB72C32207}"/>
              </a:ext>
            </a:extLst>
          </p:cNvPr>
          <p:cNvSpPr/>
          <p:nvPr/>
        </p:nvSpPr>
        <p:spPr>
          <a:xfrm>
            <a:off x="6371703" y="474165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Thông báo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B5506071-3A8F-44E7-A9C0-55CC11A8AB2E}"/>
              </a:ext>
            </a:extLst>
          </p:cNvPr>
          <p:cNvSpPr/>
          <p:nvPr/>
        </p:nvSpPr>
        <p:spPr>
          <a:xfrm>
            <a:off x="1351308" y="562663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Miêu tả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D94A0C18-1937-432C-840C-8759683C12D5}"/>
              </a:ext>
            </a:extLst>
          </p:cNvPr>
          <p:cNvSpPr/>
          <p:nvPr/>
        </p:nvSpPr>
        <p:spPr>
          <a:xfrm>
            <a:off x="6371703" y="563082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Nhận định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40DD7198-7BCF-4874-A0E7-357638F2E1A5}"/>
              </a:ext>
            </a:extLst>
          </p:cNvPr>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69" y="4762940"/>
            <a:ext cx="885137" cy="708059"/>
          </a:xfrm>
          <a:prstGeom prst="rect">
            <a:avLst/>
          </a:prstGeom>
        </p:spPr>
      </p:pic>
      <p:pic>
        <p:nvPicPr>
          <p:cNvPr id="11" name="Picture 10">
            <a:extLst>
              <a:ext uri="{FF2B5EF4-FFF2-40B4-BE49-F238E27FC236}">
                <a16:creationId xmlns:a16="http://schemas.microsoft.com/office/drawing/2014/main" id="{715D9F29-079F-4361-9F55-4E861983D13B}"/>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53570" y="5660001"/>
            <a:ext cx="804536" cy="704088"/>
          </a:xfrm>
          <a:prstGeom prst="rect">
            <a:avLst/>
          </a:prstGeom>
        </p:spPr>
      </p:pic>
      <p:pic>
        <p:nvPicPr>
          <p:cNvPr id="12" name="Picture 11">
            <a:extLst>
              <a:ext uri="{FF2B5EF4-FFF2-40B4-BE49-F238E27FC236}">
                <a16:creationId xmlns:a16="http://schemas.microsoft.com/office/drawing/2014/main" id="{42421C06-876E-41BA-B173-445067494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3759" y="5671598"/>
            <a:ext cx="804742" cy="707197"/>
          </a:xfrm>
          <a:prstGeom prst="rect">
            <a:avLst/>
          </a:prstGeom>
        </p:spPr>
      </p:pic>
      <p:pic>
        <p:nvPicPr>
          <p:cNvPr id="13" name="Picture 12">
            <a:extLst>
              <a:ext uri="{FF2B5EF4-FFF2-40B4-BE49-F238E27FC236}">
                <a16:creationId xmlns:a16="http://schemas.microsoft.com/office/drawing/2014/main" id="{D65818B8-74CA-4473-817F-F1BD295442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3759" y="4782910"/>
            <a:ext cx="804742" cy="707197"/>
          </a:xfrm>
          <a:prstGeom prst="rect">
            <a:avLst/>
          </a:prstGeom>
        </p:spPr>
      </p:pic>
      <p:sp>
        <p:nvSpPr>
          <p:cNvPr id="14" name="Arrow: Right 13">
            <a:hlinkClick r:id="rId9" action="ppaction://hlinksldjump"/>
            <a:extLst>
              <a:ext uri="{FF2B5EF4-FFF2-40B4-BE49-F238E27FC236}">
                <a16:creationId xmlns:a16="http://schemas.microsoft.com/office/drawing/2014/main" id="{9CCD6073-B90A-452D-9EDC-FA350DC7EB19}"/>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44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00B05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6D45632-C65C-48D2-8CBF-BCD00D2EC312}"/>
              </a:ext>
            </a:extLst>
          </p:cNvPr>
          <p:cNvGrpSpPr/>
          <p:nvPr/>
        </p:nvGrpSpPr>
        <p:grpSpPr>
          <a:xfrm rot="21112718">
            <a:off x="1349430" y="2927976"/>
            <a:ext cx="13894642" cy="2654643"/>
            <a:chOff x="156498" y="3325452"/>
            <a:chExt cx="12094086" cy="2952382"/>
          </a:xfrm>
        </p:grpSpPr>
        <p:sp>
          <p:nvSpPr>
            <p:cNvPr id="16" name="TextBox 15">
              <a:extLst>
                <a:ext uri="{FF2B5EF4-FFF2-40B4-BE49-F238E27FC236}">
                  <a16:creationId xmlns:a16="http://schemas.microsoft.com/office/drawing/2014/main" id="{85997511-E962-45F4-9ED1-77214A845DBE}"/>
                </a:ext>
              </a:extLst>
            </p:cNvPr>
            <p:cNvSpPr txBox="1"/>
            <p:nvPr/>
          </p:nvSpPr>
          <p:spPr>
            <a:xfrm>
              <a:off x="156498" y="3436777"/>
              <a:ext cx="8971821" cy="2841057"/>
            </a:xfrm>
            <a:prstGeom prst="rect">
              <a:avLst/>
            </a:prstGeom>
            <a:noFill/>
            <a:ln>
              <a:noFill/>
            </a:ln>
          </p:spPr>
          <p:txBody>
            <a:bodyPr wrap="square">
              <a:spAutoFit/>
            </a:bodyPr>
            <a:lstStyle/>
            <a:p>
              <a:r>
                <a:rPr lang="en-US" sz="16000" spc="300" dirty="0" smtClean="0">
                  <a:ln w="254000">
                    <a:solidFill>
                      <a:schemeClr val="bg1"/>
                    </a:solidFill>
                  </a:ln>
                  <a:solidFill>
                    <a:srgbClr val="F9B2C2"/>
                  </a:solidFill>
                  <a:latin typeface="Amazone" panose="03020702060507090A04" pitchFamily="66" charset="0"/>
                  <a:cs typeface="Itim" panose="00000500000000000000" pitchFamily="2" charset="-34"/>
                </a:rPr>
                <a:t>Khởi động</a:t>
              </a:r>
              <a:endParaRPr lang="en-US" sz="16000" spc="300" dirty="0">
                <a:ln w="254000">
                  <a:solidFill>
                    <a:schemeClr val="bg1"/>
                  </a:solidFill>
                </a:ln>
                <a:solidFill>
                  <a:srgbClr val="F9B2C2"/>
                </a:solidFill>
                <a:latin typeface="Amazone" panose="03020702060507090A04" pitchFamily="66" charset="0"/>
                <a:cs typeface="Itim" panose="00000500000000000000" pitchFamily="2" charset="-34"/>
              </a:endParaRPr>
            </a:p>
          </p:txBody>
        </p:sp>
        <p:sp>
          <p:nvSpPr>
            <p:cNvPr id="17" name="TextBox 16">
              <a:extLst>
                <a:ext uri="{FF2B5EF4-FFF2-40B4-BE49-F238E27FC236}">
                  <a16:creationId xmlns:a16="http://schemas.microsoft.com/office/drawing/2014/main" id="{566184E9-5A95-40C4-8180-D31CFCEAE53D}"/>
                </a:ext>
              </a:extLst>
            </p:cNvPr>
            <p:cNvSpPr txBox="1"/>
            <p:nvPr/>
          </p:nvSpPr>
          <p:spPr>
            <a:xfrm>
              <a:off x="287778" y="3325452"/>
              <a:ext cx="11962806" cy="2841057"/>
            </a:xfrm>
            <a:prstGeom prst="rect">
              <a:avLst/>
            </a:prstGeom>
            <a:noFill/>
            <a:ln>
              <a:noFill/>
            </a:ln>
          </p:spPr>
          <p:txBody>
            <a:bodyPr wrap="square">
              <a:spAutoFit/>
            </a:bodyPr>
            <a:lstStyle/>
            <a:p>
              <a:r>
                <a:rPr lang="en-US" sz="16000" b="1" spc="300" dirty="0" smtClean="0">
                  <a:ln w="44450">
                    <a:solidFill>
                      <a:srgbClr val="715D55"/>
                    </a:solidFill>
                  </a:ln>
                  <a:solidFill>
                    <a:srgbClr val="95C9E1"/>
                  </a:solidFill>
                  <a:latin typeface="Amazone" panose="03020702060507090A04" pitchFamily="66" charset="0"/>
                  <a:cs typeface="Itim" panose="00000500000000000000" pitchFamily="2" charset="-34"/>
                </a:rPr>
                <a:t>Khởi động</a:t>
              </a:r>
              <a:endParaRPr lang="en-US" sz="16000" b="1" spc="300" dirty="0">
                <a:ln w="44450">
                  <a:solidFill>
                    <a:srgbClr val="715D55"/>
                  </a:solidFill>
                </a:ln>
                <a:solidFill>
                  <a:srgbClr val="B2D4B9"/>
                </a:solidFill>
                <a:latin typeface="Amazone" panose="03020702060507090A04" pitchFamily="66" charset="0"/>
                <a:cs typeface="Itim" panose="00000500000000000000" pitchFamily="2" charset="-34"/>
              </a:endParaRPr>
            </a:p>
          </p:txBody>
        </p:sp>
      </p:grpSp>
      <p:pic>
        <p:nvPicPr>
          <p:cNvPr id="18" name="Graphic 16">
            <a:extLst>
              <a:ext uri="{FF2B5EF4-FFF2-40B4-BE49-F238E27FC236}">
                <a16:creationId xmlns:a16="http://schemas.microsoft.com/office/drawing/2014/main" id="{D397BE16-E042-43E4-99F1-4A37B2BF84E8}"/>
              </a:ext>
            </a:extLst>
          </p:cNvPr>
          <p:cNvPicPr>
            <a:picLocks noChangeAspect="1"/>
          </p:cNvPicPr>
          <p:nvPr/>
        </p:nvPicPr>
        <p:blipFill>
          <a:blip r:embed="rId2">
            <a:extLst>
              <a:ext uri="{96DAC541-7B7A-43D3-8B79-37D633B846F1}">
                <asvg:svgBlip xmlns="" xmlns:asvg="http://schemas.microsoft.com/office/drawing/2016/SVG/main" r:embed="rId17"/>
              </a:ext>
            </a:extLst>
          </a:blip>
          <a:stretch>
            <a:fillRect/>
          </a:stretch>
        </p:blipFill>
        <p:spPr>
          <a:xfrm>
            <a:off x="1173596" y="4061179"/>
            <a:ext cx="463355" cy="394710"/>
          </a:xfrm>
          <a:prstGeom prst="rect">
            <a:avLst/>
          </a:prstGeom>
        </p:spPr>
      </p:pic>
      <p:pic>
        <p:nvPicPr>
          <p:cNvPr id="19" name="Graphic 20">
            <a:extLst>
              <a:ext uri="{FF2B5EF4-FFF2-40B4-BE49-F238E27FC236}">
                <a16:creationId xmlns:a16="http://schemas.microsoft.com/office/drawing/2014/main" id="{05DAEF39-5A0B-442F-817D-81163BC0EA1F}"/>
              </a:ext>
            </a:extLst>
          </p:cNvPr>
          <p:cNvPicPr>
            <a:picLocks noChangeAspect="1"/>
          </p:cNvPicPr>
          <p:nvPr/>
        </p:nvPicPr>
        <p:blipFill>
          <a:blip r:embed="rId18">
            <a:extLst>
              <a:ext uri="{96DAC541-7B7A-43D3-8B79-37D633B846F1}">
                <asvg:svgBlip xmlns="" xmlns:asvg="http://schemas.microsoft.com/office/drawing/2016/SVG/main" r:embed="rId21"/>
              </a:ext>
            </a:extLst>
          </a:blip>
          <a:stretch>
            <a:fillRect/>
          </a:stretch>
        </p:blipFill>
        <p:spPr>
          <a:xfrm>
            <a:off x="8061960" y="622811"/>
            <a:ext cx="3322400" cy="2744594"/>
          </a:xfrm>
          <a:prstGeom prst="rect">
            <a:avLst/>
          </a:prstGeom>
        </p:spPr>
      </p:pic>
      <p:pic>
        <p:nvPicPr>
          <p:cNvPr id="20" name="Graphic 22">
            <a:extLst>
              <a:ext uri="{FF2B5EF4-FFF2-40B4-BE49-F238E27FC236}">
                <a16:creationId xmlns:a16="http://schemas.microsoft.com/office/drawing/2014/main" id="{69F0BDA3-6688-40E8-BD2F-F96F587A5734}"/>
              </a:ext>
            </a:extLst>
          </p:cNvPr>
          <p:cNvPicPr>
            <a:picLocks noChangeAspect="1"/>
          </p:cNvPicPr>
          <p:nvPr/>
        </p:nvPicPr>
        <p:blipFill>
          <a:blip r:embed="rId22">
            <a:extLst>
              <a:ext uri="{96DAC541-7B7A-43D3-8B79-37D633B846F1}">
                <asvg:svgBlip xmlns="" xmlns:asvg="http://schemas.microsoft.com/office/drawing/2016/SVG/main" r:embed="rId23"/>
              </a:ext>
            </a:extLst>
          </a:blip>
          <a:stretch>
            <a:fillRect/>
          </a:stretch>
        </p:blipFill>
        <p:spPr>
          <a:xfrm>
            <a:off x="1391869" y="5016084"/>
            <a:ext cx="508924" cy="455353"/>
          </a:xfrm>
          <a:prstGeom prst="rect">
            <a:avLst/>
          </a:prstGeom>
        </p:spPr>
      </p:pic>
      <p:pic>
        <p:nvPicPr>
          <p:cNvPr id="21" name="Graphic 32">
            <a:extLst>
              <a:ext uri="{FF2B5EF4-FFF2-40B4-BE49-F238E27FC236}">
                <a16:creationId xmlns:a16="http://schemas.microsoft.com/office/drawing/2014/main" id="{17FB0541-4784-4316-9AFE-25D5C0ED452A}"/>
              </a:ext>
            </a:extLst>
          </p:cNvPr>
          <p:cNvPicPr>
            <a:picLocks noChangeAspect="1"/>
          </p:cNvPicPr>
          <p:nvPr/>
        </p:nvPicPr>
        <p:blipFill>
          <a:blip r:embed="rId24">
            <a:extLst>
              <a:ext uri="{96DAC541-7B7A-43D3-8B79-37D633B846F1}">
                <asvg:svgBlip xmlns="" xmlns:asvg="http://schemas.microsoft.com/office/drawing/2016/SVG/main" r:embed="rId33"/>
              </a:ext>
            </a:extLst>
          </a:blip>
          <a:stretch>
            <a:fillRect/>
          </a:stretch>
        </p:blipFill>
        <p:spPr>
          <a:xfrm>
            <a:off x="4874626" y="1083313"/>
            <a:ext cx="474326" cy="455353"/>
          </a:xfrm>
          <a:prstGeom prst="rect">
            <a:avLst/>
          </a:prstGeom>
        </p:spPr>
      </p:pic>
      <p:pic>
        <p:nvPicPr>
          <p:cNvPr id="22" name="Graphic 56">
            <a:extLst>
              <a:ext uri="{FF2B5EF4-FFF2-40B4-BE49-F238E27FC236}">
                <a16:creationId xmlns:a16="http://schemas.microsoft.com/office/drawing/2014/main" id="{D4C92C23-74F1-4B0E-B063-F96A4326754E}"/>
              </a:ext>
            </a:extLst>
          </p:cNvPr>
          <p:cNvPicPr>
            <a:picLocks noChangeAspect="1"/>
          </p:cNvPicPr>
          <p:nvPr/>
        </p:nvPicPr>
        <p:blipFill>
          <a:blip r:embed="rId34">
            <a:extLst>
              <a:ext uri="{96DAC541-7B7A-43D3-8B79-37D633B846F1}">
                <asvg:svgBlip xmlns="" xmlns:asvg="http://schemas.microsoft.com/office/drawing/2016/SVG/main" r:embed="rId57"/>
              </a:ext>
            </a:extLst>
          </a:blip>
          <a:stretch>
            <a:fillRect/>
          </a:stretch>
        </p:blipFill>
        <p:spPr>
          <a:xfrm>
            <a:off x="7439653" y="2345424"/>
            <a:ext cx="400350" cy="490752"/>
          </a:xfrm>
          <a:prstGeom prst="rect">
            <a:avLst/>
          </a:prstGeom>
        </p:spPr>
      </p:pic>
      <p:pic>
        <p:nvPicPr>
          <p:cNvPr id="23" name="Graphic 60">
            <a:extLst>
              <a:ext uri="{FF2B5EF4-FFF2-40B4-BE49-F238E27FC236}">
                <a16:creationId xmlns:a16="http://schemas.microsoft.com/office/drawing/2014/main" id="{DA8C042E-DC90-446A-9589-90F8C0D3E663}"/>
              </a:ext>
            </a:extLst>
          </p:cNvPr>
          <p:cNvPicPr>
            <a:picLocks noChangeAspect="1"/>
          </p:cNvPicPr>
          <p:nvPr/>
        </p:nvPicPr>
        <p:blipFill>
          <a:blip r:embed="rId58">
            <a:extLst>
              <a:ext uri="{96DAC541-7B7A-43D3-8B79-37D633B846F1}">
                <asvg:svgBlip xmlns="" xmlns:asvg="http://schemas.microsoft.com/office/drawing/2016/SVG/main" r:embed="rId61"/>
              </a:ext>
            </a:extLst>
          </a:blip>
          <a:stretch>
            <a:fillRect/>
          </a:stretch>
        </p:blipFill>
        <p:spPr>
          <a:xfrm>
            <a:off x="4115640" y="485246"/>
            <a:ext cx="2142023" cy="1860178"/>
          </a:xfrm>
          <a:prstGeom prst="rect">
            <a:avLst/>
          </a:prstGeom>
        </p:spPr>
      </p:pic>
    </p:spTree>
    <p:extLst>
      <p:ext uri="{BB962C8B-B14F-4D97-AF65-F5344CB8AC3E}">
        <p14:creationId xmlns:p14="http://schemas.microsoft.com/office/powerpoint/2010/main" val="40905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947DD3-3DAA-4755-97E0-04AB437D4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740" y="-354841"/>
            <a:ext cx="7417836" cy="4767942"/>
          </a:xfrm>
          <a:prstGeom prst="rect">
            <a:avLst/>
          </a:prstGeom>
        </p:spPr>
      </p:pic>
      <p:sp>
        <p:nvSpPr>
          <p:cNvPr id="15" name="TextBox 14">
            <a:extLst>
              <a:ext uri="{FF2B5EF4-FFF2-40B4-BE49-F238E27FC236}">
                <a16:creationId xmlns:a16="http://schemas.microsoft.com/office/drawing/2014/main" id="{2DB026CF-DE9B-42B0-A1CD-B6FC0529A9CF}"/>
              </a:ext>
            </a:extLst>
          </p:cNvPr>
          <p:cNvSpPr txBox="1"/>
          <p:nvPr/>
        </p:nvSpPr>
        <p:spPr>
          <a:xfrm>
            <a:off x="3234187" y="1115673"/>
            <a:ext cx="611447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Câu trần thuật sau dùng để làm gì? “Các con ơi, đây là lần cuối cùng thầy dạy các con.”</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104C9207-AB27-408F-A35F-420469D770C3}"/>
              </a:ext>
            </a:extLst>
          </p:cNvPr>
          <p:cNvSpPr/>
          <p:nvPr/>
        </p:nvSpPr>
        <p:spPr>
          <a:xfrm>
            <a:off x="1324013" y="472381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Thông báo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Rectangle 16">
            <a:extLst>
              <a:ext uri="{FF2B5EF4-FFF2-40B4-BE49-F238E27FC236}">
                <a16:creationId xmlns:a16="http://schemas.microsoft.com/office/drawing/2014/main" id="{2DDE548F-E0DE-4465-819B-EB9FEE9D1C16}"/>
              </a:ext>
            </a:extLst>
          </p:cNvPr>
          <p:cNvSpPr/>
          <p:nvPr/>
        </p:nvSpPr>
        <p:spPr>
          <a:xfrm>
            <a:off x="6344408" y="472800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Nhận định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17">
            <a:extLst>
              <a:ext uri="{FF2B5EF4-FFF2-40B4-BE49-F238E27FC236}">
                <a16:creationId xmlns:a16="http://schemas.microsoft.com/office/drawing/2014/main" id="{FDB7AB65-2CA2-4671-A128-66CA5DF028BF}"/>
              </a:ext>
            </a:extLst>
          </p:cNvPr>
          <p:cNvSpPr/>
          <p:nvPr/>
        </p:nvSpPr>
        <p:spPr>
          <a:xfrm>
            <a:off x="1324013" y="56129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Kể</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AAA0F425-F31A-4697-A28A-5892540AC3A1}"/>
              </a:ext>
            </a:extLst>
          </p:cNvPr>
          <p:cNvSpPr/>
          <p:nvPr/>
        </p:nvSpPr>
        <p:spPr>
          <a:xfrm>
            <a:off x="6344408" y="561717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Miêu tả</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82028BC6-0290-4AF4-8434-E4875219F453}"/>
              </a:ext>
            </a:extLst>
          </p:cNvPr>
          <p:cNvPicPr>
            <a:picLocks noChangeAspect="1"/>
          </p:cNvPicPr>
          <p:nvPr/>
        </p:nvPicPr>
        <p:blipFill rotWithShape="1">
          <a:blip r:embed="rId6"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45674" y="4749292"/>
            <a:ext cx="885137" cy="708059"/>
          </a:xfrm>
          <a:prstGeom prst="rect">
            <a:avLst/>
          </a:prstGeom>
        </p:spPr>
      </p:pic>
      <p:pic>
        <p:nvPicPr>
          <p:cNvPr id="21" name="Picture 20">
            <a:extLst>
              <a:ext uri="{FF2B5EF4-FFF2-40B4-BE49-F238E27FC236}">
                <a16:creationId xmlns:a16="http://schemas.microsoft.com/office/drawing/2014/main" id="{33D60890-ADF7-4F57-8F5C-6B8487ED6B47}"/>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26275" y="5646353"/>
            <a:ext cx="804536" cy="704088"/>
          </a:xfrm>
          <a:prstGeom prst="rect">
            <a:avLst/>
          </a:prstGeom>
        </p:spPr>
      </p:pic>
      <p:pic>
        <p:nvPicPr>
          <p:cNvPr id="22" name="Picture 21">
            <a:extLst>
              <a:ext uri="{FF2B5EF4-FFF2-40B4-BE49-F238E27FC236}">
                <a16:creationId xmlns:a16="http://schemas.microsoft.com/office/drawing/2014/main" id="{C221A097-EB45-4864-9C3D-0915EFEDB2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6464" y="5657950"/>
            <a:ext cx="804742" cy="707197"/>
          </a:xfrm>
          <a:prstGeom prst="rect">
            <a:avLst/>
          </a:prstGeom>
        </p:spPr>
      </p:pic>
      <p:pic>
        <p:nvPicPr>
          <p:cNvPr id="23" name="Picture 22">
            <a:extLst>
              <a:ext uri="{FF2B5EF4-FFF2-40B4-BE49-F238E27FC236}">
                <a16:creationId xmlns:a16="http://schemas.microsoft.com/office/drawing/2014/main" id="{D423A803-3CB7-45AD-9E28-6E661ED6BA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46464" y="4769262"/>
            <a:ext cx="804742" cy="707197"/>
          </a:xfrm>
          <a:prstGeom prst="rect">
            <a:avLst/>
          </a:prstGeom>
        </p:spPr>
      </p:pic>
      <p:sp>
        <p:nvSpPr>
          <p:cNvPr id="24" name="Arrow: Right 23">
            <a:hlinkClick r:id="rId9" action="ppaction://hlinksldjump"/>
            <a:extLst>
              <a:ext uri="{FF2B5EF4-FFF2-40B4-BE49-F238E27FC236}">
                <a16:creationId xmlns:a16="http://schemas.microsoft.com/office/drawing/2014/main" id="{3EEF4308-CB4D-44EC-B078-C50CC9BE88EE}"/>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4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6"/>
                                        </p:tgtEl>
                                        <p:attrNameLst>
                                          <p:attrName>fillcolor</p:attrName>
                                        </p:attrNameLst>
                                      </p:cBhvr>
                                      <p:to>
                                        <a:srgbClr val="FFF2CC"/>
                                      </p:to>
                                    </p:animClr>
                                    <p:set>
                                      <p:cBhvr>
                                        <p:cTn id="40" dur="250" fill="hold"/>
                                        <p:tgtEl>
                                          <p:spTgt spid="16"/>
                                        </p:tgtEl>
                                        <p:attrNameLst>
                                          <p:attrName>fill.type</p:attrName>
                                        </p:attrNameLst>
                                      </p:cBhvr>
                                      <p:to>
                                        <p:strVal val="solid"/>
                                      </p:to>
                                    </p:set>
                                    <p:set>
                                      <p:cBhvr>
                                        <p:cTn id="41" dur="250" fill="hold"/>
                                        <p:tgtEl>
                                          <p:spTgt spid="1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20"/>
                                        </p:tgtEl>
                                        <p:attrNameLst>
                                          <p:attrName>style.visibility</p:attrName>
                                        </p:attrNameLst>
                                      </p:cBhvr>
                                      <p:to>
                                        <p:strVal val="visible"/>
                                      </p:to>
                                    </p:set>
                                    <p:anim calcmode="lin" valueType="num">
                                      <p:cBhvr>
                                        <p:cTn id="44" dur="250" fill="hold"/>
                                        <p:tgtEl>
                                          <p:spTgt spid="20"/>
                                        </p:tgtEl>
                                        <p:attrNameLst>
                                          <p:attrName>ppt_w</p:attrName>
                                        </p:attrNameLst>
                                      </p:cBhvr>
                                      <p:tavLst>
                                        <p:tav tm="0">
                                          <p:val>
                                            <p:strVal val="4*#ppt_w"/>
                                          </p:val>
                                        </p:tav>
                                        <p:tav tm="100000">
                                          <p:val>
                                            <p:strVal val="#ppt_w"/>
                                          </p:val>
                                        </p:tav>
                                      </p:tavLst>
                                    </p:anim>
                                    <p:anim calcmode="lin" valueType="num">
                                      <p:cBhvr>
                                        <p:cTn id="4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heck mark.wav"/>
                                        </p:tgtEl>
                                      </p:cMediaNode>
                                    </p:audio>
                                  </p:subTnLst>
                                </p:cTn>
                              </p:par>
                              <p:par>
                                <p:cTn id="46" presetID="1" presetClass="emph" presetSubtype="2" fill="hold" nodeType="withEffect">
                                  <p:stCondLst>
                                    <p:cond delay="1000"/>
                                  </p:stCondLst>
                                  <p:childTnLst>
                                    <p:animClr clrSpc="rgb" dir="cw">
                                      <p:cBhvr>
                                        <p:cTn id="47" dur="250" fill="hold"/>
                                        <p:tgtEl>
                                          <p:spTgt spid="16"/>
                                        </p:tgtEl>
                                        <p:attrNameLst>
                                          <p:attrName>fillcolor</p:attrName>
                                        </p:attrNameLst>
                                      </p:cBhvr>
                                      <p:to>
                                        <a:srgbClr val="00B050"/>
                                      </p:to>
                                    </p:animClr>
                                    <p:set>
                                      <p:cBhvr>
                                        <p:cTn id="48" dur="250" fill="hold"/>
                                        <p:tgtEl>
                                          <p:spTgt spid="16"/>
                                        </p:tgtEl>
                                        <p:attrNameLst>
                                          <p:attrName>fill.type</p:attrName>
                                        </p:attrNameLst>
                                      </p:cBhvr>
                                      <p:to>
                                        <p:strVal val="solid"/>
                                      </p:to>
                                    </p:set>
                                    <p:set>
                                      <p:cBhvr>
                                        <p:cTn id="4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7"/>
                                        </p:tgtEl>
                                        <p:attrNameLst>
                                          <p:attrName>fillcolor</p:attrName>
                                        </p:attrNameLst>
                                      </p:cBhvr>
                                      <p:to>
                                        <a:srgbClr val="FFF2CC"/>
                                      </p:to>
                                    </p:animClr>
                                    <p:set>
                                      <p:cBhvr>
                                        <p:cTn id="55" dur="250" fill="hold"/>
                                        <p:tgtEl>
                                          <p:spTgt spid="17"/>
                                        </p:tgtEl>
                                        <p:attrNameLst>
                                          <p:attrName>fill.type</p:attrName>
                                        </p:attrNameLst>
                                      </p:cBhvr>
                                      <p:to>
                                        <p:strVal val="solid"/>
                                      </p:to>
                                    </p:set>
                                    <p:set>
                                      <p:cBhvr>
                                        <p:cTn id="56" dur="250" fill="hold"/>
                                        <p:tgtEl>
                                          <p:spTgt spid="1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23"/>
                                        </p:tgtEl>
                                        <p:attrNameLst>
                                          <p:attrName>style.visibility</p:attrName>
                                        </p:attrNameLst>
                                      </p:cBhvr>
                                      <p:to>
                                        <p:strVal val="visible"/>
                                      </p:to>
                                    </p:set>
                                    <p:anim calcmode="lin" valueType="num">
                                      <p:cBhvr>
                                        <p:cTn id="59" dur="250" fill="hold"/>
                                        <p:tgtEl>
                                          <p:spTgt spid="23"/>
                                        </p:tgtEl>
                                        <p:attrNameLst>
                                          <p:attrName>ppt_w</p:attrName>
                                        </p:attrNameLst>
                                      </p:cBhvr>
                                      <p:tavLst>
                                        <p:tav tm="0">
                                          <p:val>
                                            <p:strVal val="4*#ppt_w"/>
                                          </p:val>
                                        </p:tav>
                                        <p:tav tm="100000">
                                          <p:val>
                                            <p:strVal val="#ppt_w"/>
                                          </p:val>
                                        </p:tav>
                                      </p:tavLst>
                                    </p:anim>
                                    <p:anim calcmode="lin" valueType="num">
                                      <p:cBhvr>
                                        <p:cTn id="6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7"/>
                                        </p:tgtEl>
                                        <p:attrNameLst>
                                          <p:attrName>fillcolor</p:attrName>
                                        </p:attrNameLst>
                                      </p:cBhvr>
                                      <p:to>
                                        <a:srgbClr val="FFFF00"/>
                                      </p:to>
                                    </p:animClr>
                                    <p:set>
                                      <p:cBhvr>
                                        <p:cTn id="63" dur="250" fill="hold"/>
                                        <p:tgtEl>
                                          <p:spTgt spid="17"/>
                                        </p:tgtEl>
                                        <p:attrNameLst>
                                          <p:attrName>fill.type</p:attrName>
                                        </p:attrNameLst>
                                      </p:cBhvr>
                                      <p:to>
                                        <p:strVal val="solid"/>
                                      </p:to>
                                    </p:set>
                                    <p:set>
                                      <p:cBhvr>
                                        <p:cTn id="6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8"/>
                                        </p:tgtEl>
                                        <p:attrNameLst>
                                          <p:attrName>fillcolor</p:attrName>
                                        </p:attrNameLst>
                                      </p:cBhvr>
                                      <p:to>
                                        <a:srgbClr val="FFF2CC"/>
                                      </p:to>
                                    </p:animClr>
                                    <p:set>
                                      <p:cBhvr>
                                        <p:cTn id="70" dur="250" fill="hold"/>
                                        <p:tgtEl>
                                          <p:spTgt spid="18"/>
                                        </p:tgtEl>
                                        <p:attrNameLst>
                                          <p:attrName>fill.type</p:attrName>
                                        </p:attrNameLst>
                                      </p:cBhvr>
                                      <p:to>
                                        <p:strVal val="solid"/>
                                      </p:to>
                                    </p:set>
                                    <p:set>
                                      <p:cBhvr>
                                        <p:cTn id="71" dur="250" fill="hold"/>
                                        <p:tgtEl>
                                          <p:spTgt spid="1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1"/>
                                        </p:tgtEl>
                                        <p:attrNameLst>
                                          <p:attrName>style.visibility</p:attrName>
                                        </p:attrNameLst>
                                      </p:cBhvr>
                                      <p:to>
                                        <p:strVal val="visible"/>
                                      </p:to>
                                    </p:set>
                                    <p:anim calcmode="lin" valueType="num">
                                      <p:cBhvr>
                                        <p:cTn id="74" dur="250" fill="hold"/>
                                        <p:tgtEl>
                                          <p:spTgt spid="21"/>
                                        </p:tgtEl>
                                        <p:attrNameLst>
                                          <p:attrName>ppt_w</p:attrName>
                                        </p:attrNameLst>
                                      </p:cBhvr>
                                      <p:tavLst>
                                        <p:tav tm="0">
                                          <p:val>
                                            <p:strVal val="4*#ppt_w"/>
                                          </p:val>
                                        </p:tav>
                                        <p:tav tm="100000">
                                          <p:val>
                                            <p:strVal val="#ppt_w"/>
                                          </p:val>
                                        </p:tav>
                                      </p:tavLst>
                                    </p:anim>
                                    <p:anim calcmode="lin" valueType="num">
                                      <p:cBhvr>
                                        <p:cTn id="7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18"/>
                                        </p:tgtEl>
                                        <p:attrNameLst>
                                          <p:attrName>fillcolor</p:attrName>
                                        </p:attrNameLst>
                                      </p:cBhvr>
                                      <p:to>
                                        <a:srgbClr val="FFFF00"/>
                                      </p:to>
                                    </p:animClr>
                                    <p:set>
                                      <p:cBhvr>
                                        <p:cTn id="78" dur="250" fill="hold"/>
                                        <p:tgtEl>
                                          <p:spTgt spid="18"/>
                                        </p:tgtEl>
                                        <p:attrNameLst>
                                          <p:attrName>fill.type</p:attrName>
                                        </p:attrNameLst>
                                      </p:cBhvr>
                                      <p:to>
                                        <p:strVal val="solid"/>
                                      </p:to>
                                    </p:set>
                                    <p:set>
                                      <p:cBhvr>
                                        <p:cTn id="7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9"/>
                                        </p:tgtEl>
                                        <p:attrNameLst>
                                          <p:attrName>fillcolor</p:attrName>
                                        </p:attrNameLst>
                                      </p:cBhvr>
                                      <p:to>
                                        <a:srgbClr val="FFF2CC"/>
                                      </p:to>
                                    </p:animClr>
                                    <p:set>
                                      <p:cBhvr>
                                        <p:cTn id="85" dur="250" fill="hold"/>
                                        <p:tgtEl>
                                          <p:spTgt spid="19"/>
                                        </p:tgtEl>
                                        <p:attrNameLst>
                                          <p:attrName>fill.type</p:attrName>
                                        </p:attrNameLst>
                                      </p:cBhvr>
                                      <p:to>
                                        <p:strVal val="solid"/>
                                      </p:to>
                                    </p:set>
                                    <p:set>
                                      <p:cBhvr>
                                        <p:cTn id="86" dur="250" fill="hold"/>
                                        <p:tgtEl>
                                          <p:spTgt spid="1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2"/>
                                        </p:tgtEl>
                                        <p:attrNameLst>
                                          <p:attrName>style.visibility</p:attrName>
                                        </p:attrNameLst>
                                      </p:cBhvr>
                                      <p:to>
                                        <p:strVal val="visible"/>
                                      </p:to>
                                    </p:set>
                                    <p:anim calcmode="lin" valueType="num">
                                      <p:cBhvr>
                                        <p:cTn id="89" dur="250" fill="hold"/>
                                        <p:tgtEl>
                                          <p:spTgt spid="22"/>
                                        </p:tgtEl>
                                        <p:attrNameLst>
                                          <p:attrName>ppt_w</p:attrName>
                                        </p:attrNameLst>
                                      </p:cBhvr>
                                      <p:tavLst>
                                        <p:tav tm="0">
                                          <p:val>
                                            <p:strVal val="4*#ppt_w"/>
                                          </p:val>
                                        </p:tav>
                                        <p:tav tm="100000">
                                          <p:val>
                                            <p:strVal val="#ppt_w"/>
                                          </p:val>
                                        </p:tav>
                                      </p:tavLst>
                                    </p:anim>
                                    <p:anim calcmode="lin" valueType="num">
                                      <p:cBhvr>
                                        <p:cTn id="9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19"/>
                                        </p:tgtEl>
                                        <p:attrNameLst>
                                          <p:attrName>fillcolor</p:attrName>
                                        </p:attrNameLst>
                                      </p:cBhvr>
                                      <p:to>
                                        <a:srgbClr val="FFFF00"/>
                                      </p:to>
                                    </p:animClr>
                                    <p:set>
                                      <p:cBhvr>
                                        <p:cTn id="93" dur="250" fill="hold"/>
                                        <p:tgtEl>
                                          <p:spTgt spid="19"/>
                                        </p:tgtEl>
                                        <p:attrNameLst>
                                          <p:attrName>fill.type</p:attrName>
                                        </p:attrNameLst>
                                      </p:cBhvr>
                                      <p:to>
                                        <p:strVal val="solid"/>
                                      </p:to>
                                    </p:set>
                                    <p:set>
                                      <p:cBhvr>
                                        <p:cTn id="9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5" grpId="0"/>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084" t="14149" r="21333" b="22445"/>
          <a:stretch/>
        </p:blipFill>
        <p:spPr>
          <a:xfrm>
            <a:off x="0" y="0"/>
            <a:ext cx="12192000" cy="6858000"/>
          </a:xfrm>
          <a:prstGeom prst="rect">
            <a:avLst/>
          </a:prstGeom>
        </p:spPr>
      </p:pic>
    </p:spTree>
    <p:extLst>
      <p:ext uri="{BB962C8B-B14F-4D97-AF65-F5344CB8AC3E}">
        <p14:creationId xmlns:p14="http://schemas.microsoft.com/office/powerpoint/2010/main" val="38667794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54">
            <a:extLst>
              <a:ext uri="{FF2B5EF4-FFF2-40B4-BE49-F238E27FC236}">
                <a16:creationId xmlns:a16="http://schemas.microsoft.com/office/drawing/2014/main" id="{F387E257-0A83-4824-A659-D08864B0A4A0}"/>
              </a:ext>
            </a:extLst>
          </p:cNvPr>
          <p:cNvPicPr>
            <a:picLocks noChangeAspect="1"/>
          </p:cNvPicPr>
          <p:nvPr/>
        </p:nvPicPr>
        <p:blipFill>
          <a:blip r:embed="rId2">
            <a:extLst>
              <a:ext uri="{96DAC541-7B7A-43D3-8B79-37D633B846F1}">
                <asvg:svgBlip xmlns="" xmlns:asvg="http://schemas.microsoft.com/office/drawing/2016/SVG/main" r:embed="rId55"/>
              </a:ext>
            </a:extLst>
          </a:blip>
          <a:stretch>
            <a:fillRect/>
          </a:stretch>
        </p:blipFill>
        <p:spPr>
          <a:xfrm>
            <a:off x="1648200" y="1330320"/>
            <a:ext cx="7763225" cy="5410919"/>
          </a:xfrm>
          <a:prstGeom prst="rect">
            <a:avLst/>
          </a:prstGeom>
        </p:spPr>
      </p:pic>
      <p:pic>
        <p:nvPicPr>
          <p:cNvPr id="4" name="Graphic 12">
            <a:extLst>
              <a:ext uri="{FF2B5EF4-FFF2-40B4-BE49-F238E27FC236}">
                <a16:creationId xmlns:a16="http://schemas.microsoft.com/office/drawing/2014/main" id="{30B557D7-1318-4B21-BC39-F09F961E4307}"/>
              </a:ext>
            </a:extLst>
          </p:cNvPr>
          <p:cNvPicPr>
            <a:picLocks noChangeAspect="1"/>
          </p:cNvPicPr>
          <p:nvPr/>
        </p:nvPicPr>
        <p:blipFill>
          <a:blip r:embed="rId56">
            <a:extLst>
              <a:ext uri="{96DAC541-7B7A-43D3-8B79-37D633B846F1}">
                <asvg:svgBlip xmlns="" xmlns:asvg="http://schemas.microsoft.com/office/drawing/2016/SVG/main" r:embed="rId13"/>
              </a:ext>
            </a:extLst>
          </a:blip>
          <a:stretch>
            <a:fillRect/>
          </a:stretch>
        </p:blipFill>
        <p:spPr>
          <a:xfrm>
            <a:off x="58882" y="-61221"/>
            <a:ext cx="2857553" cy="2481558"/>
          </a:xfrm>
          <a:prstGeom prst="rect">
            <a:avLst/>
          </a:prstGeom>
        </p:spPr>
      </p:pic>
      <p:pic>
        <p:nvPicPr>
          <p:cNvPr id="5" name="Graphic 14">
            <a:extLst>
              <a:ext uri="{FF2B5EF4-FFF2-40B4-BE49-F238E27FC236}">
                <a16:creationId xmlns:a16="http://schemas.microsoft.com/office/drawing/2014/main" id="{F5C0A017-A52D-4C48-9A4B-16FF2699A1B0}"/>
              </a:ext>
            </a:extLst>
          </p:cNvPr>
          <p:cNvPicPr>
            <a:picLocks noChangeAspect="1"/>
          </p:cNvPicPr>
          <p:nvPr/>
        </p:nvPicPr>
        <p:blipFill>
          <a:blip r:embed="rId57">
            <a:extLst>
              <a:ext uri="{96DAC541-7B7A-43D3-8B79-37D633B846F1}">
                <asvg:svgBlip xmlns="" xmlns:asvg="http://schemas.microsoft.com/office/drawing/2016/SVG/main" r:embed="rId15"/>
              </a:ext>
            </a:extLst>
          </a:blip>
          <a:stretch>
            <a:fillRect/>
          </a:stretch>
        </p:blipFill>
        <p:spPr>
          <a:xfrm>
            <a:off x="7528058" y="-519826"/>
            <a:ext cx="5523622" cy="3700291"/>
          </a:xfrm>
          <a:prstGeom prst="rect">
            <a:avLst/>
          </a:prstGeom>
        </p:spPr>
      </p:pic>
      <p:pic>
        <p:nvPicPr>
          <p:cNvPr id="6" name="Graphic 34">
            <a:extLst>
              <a:ext uri="{FF2B5EF4-FFF2-40B4-BE49-F238E27FC236}">
                <a16:creationId xmlns:a16="http://schemas.microsoft.com/office/drawing/2014/main" id="{5569AEE8-DAA2-4F9F-AD50-ACBD56CD94C8}"/>
              </a:ext>
            </a:extLst>
          </p:cNvPr>
          <p:cNvPicPr>
            <a:picLocks noChangeAspect="1"/>
          </p:cNvPicPr>
          <p:nvPr/>
        </p:nvPicPr>
        <p:blipFill>
          <a:blip r:embed="rId58">
            <a:extLst>
              <a:ext uri="{96DAC541-7B7A-43D3-8B79-37D633B846F1}">
                <asvg:svgBlip xmlns="" xmlns:asvg="http://schemas.microsoft.com/office/drawing/2016/SVG/main" r:embed="rId35"/>
              </a:ext>
            </a:extLst>
          </a:blip>
          <a:stretch>
            <a:fillRect/>
          </a:stretch>
        </p:blipFill>
        <p:spPr>
          <a:xfrm>
            <a:off x="152412" y="3934435"/>
            <a:ext cx="1591113" cy="923872"/>
          </a:xfrm>
          <a:prstGeom prst="rect">
            <a:avLst/>
          </a:prstGeom>
        </p:spPr>
      </p:pic>
      <p:pic>
        <p:nvPicPr>
          <p:cNvPr id="7" name="Graphic 36">
            <a:extLst>
              <a:ext uri="{FF2B5EF4-FFF2-40B4-BE49-F238E27FC236}">
                <a16:creationId xmlns:a16="http://schemas.microsoft.com/office/drawing/2014/main" id="{EC2A9A54-9F25-471C-972D-FE73BF68D076}"/>
              </a:ext>
            </a:extLst>
          </p:cNvPr>
          <p:cNvPicPr>
            <a:picLocks noChangeAspect="1"/>
          </p:cNvPicPr>
          <p:nvPr/>
        </p:nvPicPr>
        <p:blipFill>
          <a:blip r:embed="rId59">
            <a:extLst>
              <a:ext uri="{96DAC541-7B7A-43D3-8B79-37D633B846F1}">
                <asvg:svgBlip xmlns="" xmlns:asvg="http://schemas.microsoft.com/office/drawing/2016/SVG/main" r:embed="rId37"/>
              </a:ext>
            </a:extLst>
          </a:blip>
          <a:stretch>
            <a:fillRect/>
          </a:stretch>
        </p:blipFill>
        <p:spPr>
          <a:xfrm>
            <a:off x="6468531" y="5618128"/>
            <a:ext cx="1964927" cy="1190866"/>
          </a:xfrm>
          <a:prstGeom prst="rect">
            <a:avLst/>
          </a:prstGeom>
        </p:spPr>
      </p:pic>
      <p:pic>
        <p:nvPicPr>
          <p:cNvPr id="9" name="Graphic 44">
            <a:extLst>
              <a:ext uri="{FF2B5EF4-FFF2-40B4-BE49-F238E27FC236}">
                <a16:creationId xmlns:a16="http://schemas.microsoft.com/office/drawing/2014/main" id="{FC3B53C1-EC02-46D8-B3CA-30B35EFE1B69}"/>
              </a:ext>
            </a:extLst>
          </p:cNvPr>
          <p:cNvPicPr>
            <a:picLocks noChangeAspect="1"/>
          </p:cNvPicPr>
          <p:nvPr/>
        </p:nvPicPr>
        <p:blipFill>
          <a:blip r:embed="rId60">
            <a:extLst>
              <a:ext uri="{96DAC541-7B7A-43D3-8B79-37D633B846F1}">
                <asvg:svgBlip xmlns="" xmlns:asvg="http://schemas.microsoft.com/office/drawing/2016/SVG/main" r:embed="rId45"/>
              </a:ext>
            </a:extLst>
          </a:blip>
          <a:stretch>
            <a:fillRect/>
          </a:stretch>
        </p:blipFill>
        <p:spPr>
          <a:xfrm>
            <a:off x="8651138" y="5245814"/>
            <a:ext cx="3200400" cy="1495425"/>
          </a:xfrm>
          <a:prstGeom prst="rect">
            <a:avLst/>
          </a:prstGeom>
        </p:spPr>
      </p:pic>
      <p:pic>
        <p:nvPicPr>
          <p:cNvPr id="10" name="Graphic 46">
            <a:extLst>
              <a:ext uri="{FF2B5EF4-FFF2-40B4-BE49-F238E27FC236}">
                <a16:creationId xmlns:a16="http://schemas.microsoft.com/office/drawing/2014/main" id="{B1F46520-9CE8-417C-8655-A5FCFFB07C62}"/>
              </a:ext>
            </a:extLst>
          </p:cNvPr>
          <p:cNvPicPr>
            <a:picLocks noChangeAspect="1"/>
          </p:cNvPicPr>
          <p:nvPr/>
        </p:nvPicPr>
        <p:blipFill>
          <a:blip r:embed="rId61">
            <a:extLst>
              <a:ext uri="{96DAC541-7B7A-43D3-8B79-37D633B846F1}">
                <asvg:svgBlip xmlns="" xmlns:asvg="http://schemas.microsoft.com/office/drawing/2016/SVG/main" r:embed="rId47"/>
              </a:ext>
            </a:extLst>
          </a:blip>
          <a:stretch>
            <a:fillRect/>
          </a:stretch>
        </p:blipFill>
        <p:spPr>
          <a:xfrm>
            <a:off x="-361720" y="5628996"/>
            <a:ext cx="2619375" cy="1219200"/>
          </a:xfrm>
          <a:prstGeom prst="rect">
            <a:avLst/>
          </a:prstGeom>
        </p:spPr>
      </p:pic>
      <p:pic>
        <p:nvPicPr>
          <p:cNvPr id="12" name="Graphic 60">
            <a:extLst>
              <a:ext uri="{FF2B5EF4-FFF2-40B4-BE49-F238E27FC236}">
                <a16:creationId xmlns:a16="http://schemas.microsoft.com/office/drawing/2014/main" id="{DA8C042E-DC90-446A-9589-90F8C0D3E663}"/>
              </a:ext>
            </a:extLst>
          </p:cNvPr>
          <p:cNvPicPr>
            <a:picLocks noChangeAspect="1"/>
          </p:cNvPicPr>
          <p:nvPr/>
        </p:nvPicPr>
        <p:blipFill>
          <a:blip r:embed="rId62">
            <a:extLst>
              <a:ext uri="{96DAC541-7B7A-43D3-8B79-37D633B846F1}">
                <asvg:svgBlip xmlns="" xmlns:asvg="http://schemas.microsoft.com/office/drawing/2016/SVG/main" r:embed="rId63"/>
              </a:ext>
            </a:extLst>
          </a:blip>
          <a:stretch>
            <a:fillRect/>
          </a:stretch>
        </p:blipFill>
        <p:spPr>
          <a:xfrm>
            <a:off x="8951468" y="1939412"/>
            <a:ext cx="3360027" cy="2917918"/>
          </a:xfrm>
          <a:prstGeom prst="rect">
            <a:avLst/>
          </a:prstGeom>
        </p:spPr>
      </p:pic>
      <p:pic>
        <p:nvPicPr>
          <p:cNvPr id="13" name="Graphic 62">
            <a:extLst>
              <a:ext uri="{FF2B5EF4-FFF2-40B4-BE49-F238E27FC236}">
                <a16:creationId xmlns:a16="http://schemas.microsoft.com/office/drawing/2014/main" id="{A65FFAF4-DB55-4E56-A99C-8122CA370E2D}"/>
              </a:ext>
            </a:extLst>
          </p:cNvPr>
          <p:cNvPicPr>
            <a:picLocks noChangeAspect="1"/>
          </p:cNvPicPr>
          <p:nvPr/>
        </p:nvPicPr>
        <p:blipFill>
          <a:blip r:embed="rId64">
            <a:extLst>
              <a:ext uri="{96DAC541-7B7A-43D3-8B79-37D633B846F1}">
                <asvg:svgBlip xmlns="" xmlns:asvg="http://schemas.microsoft.com/office/drawing/2016/SVG/main" r:embed="rId65"/>
              </a:ext>
            </a:extLst>
          </a:blip>
          <a:stretch>
            <a:fillRect/>
          </a:stretch>
        </p:blipFill>
        <p:spPr>
          <a:xfrm>
            <a:off x="1990852" y="1860083"/>
            <a:ext cx="1219200" cy="904875"/>
          </a:xfrm>
          <a:prstGeom prst="rect">
            <a:avLst/>
          </a:prstGeom>
        </p:spPr>
      </p:pic>
      <p:sp>
        <p:nvSpPr>
          <p:cNvPr id="14" name="Rectangle 13"/>
          <p:cNvSpPr/>
          <p:nvPr/>
        </p:nvSpPr>
        <p:spPr>
          <a:xfrm>
            <a:off x="6953734" y="-62758"/>
            <a:ext cx="5600685" cy="1938992"/>
          </a:xfrm>
          <a:prstGeom prst="rect">
            <a:avLst/>
          </a:prstGeom>
          <a:noFill/>
        </p:spPr>
        <p:txBody>
          <a:bodyPr wrap="square" lIns="91440" tIns="45720" rIns="91440" bIns="45720">
            <a:spAutoFit/>
          </a:bodyPr>
          <a:lstStyle/>
          <a:p>
            <a:pPr algn="ctr"/>
            <a:r>
              <a:rPr lang="en-US" sz="12000" b="1" cap="none" spc="0" dirty="0" smtClean="0">
                <a:ln w="6600">
                  <a:solidFill>
                    <a:schemeClr val="accent2"/>
                  </a:solidFill>
                  <a:prstDash val="solid"/>
                </a:ln>
                <a:solidFill>
                  <a:srgbClr val="FFFFFF"/>
                </a:solidFill>
                <a:effectLst>
                  <a:outerShdw dist="38100" dir="2700000" algn="tl" rotWithShape="0">
                    <a:schemeClr val="accent2"/>
                  </a:outerShdw>
                </a:effectLst>
                <a:latin typeface="Amazone" panose="03020702060507090A04" pitchFamily="66" charset="0"/>
              </a:rPr>
              <a:t>Dặn dò</a:t>
            </a:r>
            <a:endParaRPr lang="en-US" sz="12000" b="1" cap="none" spc="0" dirty="0">
              <a:ln w="6600">
                <a:solidFill>
                  <a:schemeClr val="accent2"/>
                </a:solidFill>
                <a:prstDash val="solid"/>
              </a:ln>
              <a:solidFill>
                <a:srgbClr val="FFFFFF"/>
              </a:solidFill>
              <a:effectLst>
                <a:outerShdw dist="38100" dir="2700000" algn="tl" rotWithShape="0">
                  <a:schemeClr val="accent2"/>
                </a:outerShdw>
              </a:effectLst>
              <a:latin typeface="Amazone" panose="03020702060507090A04" pitchFamily="66" charset="0"/>
            </a:endParaRPr>
          </a:p>
        </p:txBody>
      </p:sp>
    </p:spTree>
    <p:extLst>
      <p:ext uri="{BB962C8B-B14F-4D97-AF65-F5344CB8AC3E}">
        <p14:creationId xmlns:p14="http://schemas.microsoft.com/office/powerpoint/2010/main" val="1473736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658002-DB65-4D96-97DE-D28705A21F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11187" y="167866"/>
            <a:ext cx="2405775" cy="1381534"/>
          </a:xfrm>
          <a:prstGeom prst="rect">
            <a:avLst/>
          </a:prstGeom>
        </p:spPr>
      </p:pic>
      <p:pic>
        <p:nvPicPr>
          <p:cNvPr id="5" name="Graphic 4">
            <a:extLst>
              <a:ext uri="{FF2B5EF4-FFF2-40B4-BE49-F238E27FC236}">
                <a16:creationId xmlns:a16="http://schemas.microsoft.com/office/drawing/2014/main" id="{9B4D8694-085C-41C5-8096-A8574575C7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5612" y="358571"/>
            <a:ext cx="540067" cy="500062"/>
          </a:xfrm>
          <a:prstGeom prst="rect">
            <a:avLst/>
          </a:prstGeom>
        </p:spPr>
      </p:pic>
      <p:grpSp>
        <p:nvGrpSpPr>
          <p:cNvPr id="10" name="Group 9">
            <a:extLst>
              <a:ext uri="{FF2B5EF4-FFF2-40B4-BE49-F238E27FC236}">
                <a16:creationId xmlns:a16="http://schemas.microsoft.com/office/drawing/2014/main" id="{F1540821-95F4-4873-866B-A442DBB92F46}"/>
              </a:ext>
            </a:extLst>
          </p:cNvPr>
          <p:cNvGrpSpPr/>
          <p:nvPr/>
        </p:nvGrpSpPr>
        <p:grpSpPr>
          <a:xfrm>
            <a:off x="-95769" y="167866"/>
            <a:ext cx="6434861" cy="2855708"/>
            <a:chOff x="-95769" y="167866"/>
            <a:chExt cx="6434861" cy="2855708"/>
          </a:xfrm>
        </p:grpSpPr>
        <p:pic>
          <p:nvPicPr>
            <p:cNvPr id="9" name="Graphic 8">
              <a:extLst>
                <a:ext uri="{FF2B5EF4-FFF2-40B4-BE49-F238E27FC236}">
                  <a16:creationId xmlns:a16="http://schemas.microsoft.com/office/drawing/2014/main" id="{D99F82E0-4EF8-44F7-9C20-EDBF866A491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5769" y="167866"/>
              <a:ext cx="6434861" cy="2855708"/>
            </a:xfrm>
            <a:prstGeom prst="rect">
              <a:avLst/>
            </a:prstGeom>
          </p:spPr>
        </p:pic>
        <p:pic>
          <p:nvPicPr>
            <p:cNvPr id="7" name="Graphic 6">
              <a:extLst>
                <a:ext uri="{FF2B5EF4-FFF2-40B4-BE49-F238E27FC236}">
                  <a16:creationId xmlns:a16="http://schemas.microsoft.com/office/drawing/2014/main" id="{4251C8FA-4722-41EF-A08F-23E6FF24FD7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0" y="167866"/>
              <a:ext cx="6243321" cy="2770705"/>
            </a:xfrm>
            <a:prstGeom prst="rect">
              <a:avLst/>
            </a:prstGeom>
          </p:spPr>
        </p:pic>
      </p:grpSp>
      <p:grpSp>
        <p:nvGrpSpPr>
          <p:cNvPr id="16" name="Group 15">
            <a:extLst>
              <a:ext uri="{FF2B5EF4-FFF2-40B4-BE49-F238E27FC236}">
                <a16:creationId xmlns:a16="http://schemas.microsoft.com/office/drawing/2014/main" id="{80D716AD-C7E6-4493-8F52-CEA5735C9356}"/>
              </a:ext>
            </a:extLst>
          </p:cNvPr>
          <p:cNvGrpSpPr/>
          <p:nvPr/>
        </p:nvGrpSpPr>
        <p:grpSpPr>
          <a:xfrm>
            <a:off x="1491617" y="506088"/>
            <a:ext cx="3472857" cy="1254023"/>
            <a:chOff x="1328332" y="2461588"/>
            <a:chExt cx="4462637" cy="1687238"/>
          </a:xfrm>
        </p:grpSpPr>
        <p:sp>
          <p:nvSpPr>
            <p:cNvPr id="15" name="TextBox 14">
              <a:extLst>
                <a:ext uri="{FF2B5EF4-FFF2-40B4-BE49-F238E27FC236}">
                  <a16:creationId xmlns:a16="http://schemas.microsoft.com/office/drawing/2014/main" id="{5CAA77CF-796B-4A9B-9DF3-9127E4883C6B}"/>
                </a:ext>
              </a:extLst>
            </p:cNvPr>
            <p:cNvSpPr txBox="1"/>
            <p:nvPr/>
          </p:nvSpPr>
          <p:spPr>
            <a:xfrm rot="20674034">
              <a:off x="1328332" y="2461588"/>
              <a:ext cx="4377917" cy="1673826"/>
            </a:xfrm>
            <a:prstGeom prst="rect">
              <a:avLst/>
            </a:prstGeom>
            <a:noFill/>
            <a:ln>
              <a:noFill/>
            </a:ln>
          </p:spPr>
          <p:txBody>
            <a:bodyPr wrap="square">
              <a:prstTxWarp prst="textCanUp">
                <a:avLst>
                  <a:gd name="adj" fmla="val 89807"/>
                </a:avLst>
              </a:prstTxWarp>
              <a:spAutoFit/>
            </a:bodyPr>
            <a:lstStyle/>
            <a:p>
              <a:r>
                <a:rPr lang="en-US" sz="6000" b="1" spc="300" dirty="0" smtClean="0">
                  <a:ln w="203200">
                    <a:solidFill>
                      <a:schemeClr val="bg1"/>
                    </a:solidFill>
                  </a:ln>
                  <a:solidFill>
                    <a:srgbClr val="B2D4B9"/>
                  </a:solidFill>
                  <a:latin typeface="Amazone" panose="03020702060507090A04" pitchFamily="66" charset="0"/>
                  <a:cs typeface="Itim" panose="00000500000000000000" pitchFamily="2" charset="-34"/>
                </a:rPr>
                <a:t>Dặn dò</a:t>
              </a:r>
              <a:endParaRPr lang="en-US" sz="4800" b="1" spc="300" dirty="0">
                <a:ln w="203200">
                  <a:solidFill>
                    <a:schemeClr val="bg1"/>
                  </a:solidFill>
                </a:ln>
                <a:solidFill>
                  <a:srgbClr val="B2D4B9"/>
                </a:solidFill>
                <a:latin typeface="Amazone" panose="03020702060507090A04" pitchFamily="66" charset="0"/>
                <a:cs typeface="Itim" panose="00000500000000000000" pitchFamily="2" charset="-34"/>
              </a:endParaRPr>
            </a:p>
          </p:txBody>
        </p:sp>
        <p:sp>
          <p:nvSpPr>
            <p:cNvPr id="13" name="TextBox 12">
              <a:extLst>
                <a:ext uri="{FF2B5EF4-FFF2-40B4-BE49-F238E27FC236}">
                  <a16:creationId xmlns:a16="http://schemas.microsoft.com/office/drawing/2014/main" id="{C63E0987-0C12-4AFC-B06F-F90777AD26F2}"/>
                </a:ext>
              </a:extLst>
            </p:cNvPr>
            <p:cNvSpPr txBox="1"/>
            <p:nvPr/>
          </p:nvSpPr>
          <p:spPr>
            <a:xfrm rot="20674034">
              <a:off x="1413052" y="2474999"/>
              <a:ext cx="4377917" cy="1673827"/>
            </a:xfrm>
            <a:prstGeom prst="rect">
              <a:avLst/>
            </a:prstGeom>
            <a:noFill/>
            <a:ln>
              <a:noFill/>
            </a:ln>
          </p:spPr>
          <p:txBody>
            <a:bodyPr wrap="square">
              <a:prstTxWarp prst="textCanUp">
                <a:avLst>
                  <a:gd name="adj" fmla="val 89807"/>
                </a:avLst>
              </a:prstTxWarp>
              <a:spAutoFit/>
            </a:bodyPr>
            <a:lstStyle/>
            <a:p>
              <a:r>
                <a:rPr lang="en-US" sz="6000" b="1" spc="300" dirty="0" smtClean="0">
                  <a:ln w="44450">
                    <a:solidFill>
                      <a:srgbClr val="715D55"/>
                    </a:solidFill>
                  </a:ln>
                  <a:solidFill>
                    <a:srgbClr val="B2D4B9"/>
                  </a:solidFill>
                  <a:latin typeface="Amazone" panose="03020702060507090A04" pitchFamily="66" charset="0"/>
                  <a:cs typeface="Itim" panose="00000500000000000000" pitchFamily="2" charset="-34"/>
                </a:rPr>
                <a:t>Dặn dò</a:t>
              </a:r>
              <a:endParaRPr lang="en-US" sz="4800" b="1" spc="300" dirty="0">
                <a:ln w="44450">
                  <a:solidFill>
                    <a:srgbClr val="715D55"/>
                  </a:solidFill>
                </a:ln>
                <a:solidFill>
                  <a:srgbClr val="B2D4B9"/>
                </a:solidFill>
                <a:latin typeface="Amazone" panose="03020702060507090A04" pitchFamily="66" charset="0"/>
                <a:cs typeface="Itim" panose="00000500000000000000" pitchFamily="2" charset="-34"/>
              </a:endParaRPr>
            </a:p>
          </p:txBody>
        </p:sp>
      </p:grpSp>
      <p:pic>
        <p:nvPicPr>
          <p:cNvPr id="18" name="Graphic 17">
            <a:extLst>
              <a:ext uri="{FF2B5EF4-FFF2-40B4-BE49-F238E27FC236}">
                <a16:creationId xmlns:a16="http://schemas.microsoft.com/office/drawing/2014/main" id="{6B52D447-1D35-497F-8D76-E67716C0A260}"/>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05999" y="2071130"/>
            <a:ext cx="692701" cy="618483"/>
          </a:xfrm>
          <a:prstGeom prst="rect">
            <a:avLst/>
          </a:prstGeom>
        </p:spPr>
      </p:pic>
      <p:sp>
        <p:nvSpPr>
          <p:cNvPr id="19" name="Rectangle: Rounded Corners 18">
            <a:extLst>
              <a:ext uri="{FF2B5EF4-FFF2-40B4-BE49-F238E27FC236}">
                <a16:creationId xmlns:a16="http://schemas.microsoft.com/office/drawing/2014/main" id="{252F6366-A975-4C28-A198-6D201CF852EB}"/>
              </a:ext>
            </a:extLst>
          </p:cNvPr>
          <p:cNvSpPr/>
          <p:nvPr/>
        </p:nvSpPr>
        <p:spPr>
          <a:xfrm>
            <a:off x="725645" y="2761087"/>
            <a:ext cx="4871721" cy="1753271"/>
          </a:xfrm>
          <a:prstGeom prst="roundRect">
            <a:avLst>
              <a:gd name="adj" fmla="val 11408"/>
            </a:avLst>
          </a:prstGeom>
          <a:solidFill>
            <a:srgbClr val="FEE0BC"/>
          </a:solidFill>
          <a:ln w="3810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3EC2ECCD-EBCB-46C1-93E9-8062DDE88180}"/>
              </a:ext>
            </a:extLst>
          </p:cNvPr>
          <p:cNvSpPr/>
          <p:nvPr/>
        </p:nvSpPr>
        <p:spPr>
          <a:xfrm>
            <a:off x="725645" y="4866897"/>
            <a:ext cx="4871721" cy="1114804"/>
          </a:xfrm>
          <a:prstGeom prst="roundRect">
            <a:avLst>
              <a:gd name="adj" fmla="val 11408"/>
            </a:avLst>
          </a:prstGeom>
          <a:solidFill>
            <a:schemeClr val="bg1"/>
          </a:solidFill>
          <a:ln w="3810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0AEF8C5-54B4-4CFB-A8C9-36692DEB5123}"/>
              </a:ext>
            </a:extLst>
          </p:cNvPr>
          <p:cNvGrpSpPr/>
          <p:nvPr/>
        </p:nvGrpSpPr>
        <p:grpSpPr>
          <a:xfrm>
            <a:off x="6997100" y="525217"/>
            <a:ext cx="4528102" cy="5456484"/>
            <a:chOff x="6096000" y="1007816"/>
            <a:chExt cx="4528102" cy="5456484"/>
          </a:xfrm>
        </p:grpSpPr>
        <p:sp>
          <p:nvSpPr>
            <p:cNvPr id="21" name="Rectangle: Rounded Corners 20">
              <a:extLst>
                <a:ext uri="{FF2B5EF4-FFF2-40B4-BE49-F238E27FC236}">
                  <a16:creationId xmlns:a16="http://schemas.microsoft.com/office/drawing/2014/main" id="{962BB1A9-355C-4005-A0BC-699E50C56D0B}"/>
                </a:ext>
              </a:extLst>
            </p:cNvPr>
            <p:cNvSpPr/>
            <p:nvPr/>
          </p:nvSpPr>
          <p:spPr>
            <a:xfrm>
              <a:off x="6096000" y="1007816"/>
              <a:ext cx="4509605" cy="5456484"/>
            </a:xfrm>
            <a:prstGeom prst="roundRect">
              <a:avLst>
                <a:gd name="adj" fmla="val 7465"/>
              </a:avLst>
            </a:prstGeom>
            <a:solidFill>
              <a:schemeClr val="bg1"/>
            </a:solidFill>
            <a:ln w="3810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B5EF3D80-066E-4C01-A8D3-044147A7D265}"/>
                </a:ext>
              </a:extLst>
            </p:cNvPr>
            <p:cNvSpPr/>
            <p:nvPr/>
          </p:nvSpPr>
          <p:spPr>
            <a:xfrm>
              <a:off x="6114497" y="1007816"/>
              <a:ext cx="4509605" cy="1529397"/>
            </a:xfrm>
            <a:prstGeom prst="roundRect">
              <a:avLst>
                <a:gd name="adj" fmla="val 18260"/>
              </a:avLst>
            </a:prstGeom>
            <a:solidFill>
              <a:srgbClr val="F9B2C2"/>
            </a:solidFill>
            <a:ln w="41275">
              <a:solidFill>
                <a:srgbClr val="715D55"/>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Graphic 27">
            <a:extLst>
              <a:ext uri="{FF2B5EF4-FFF2-40B4-BE49-F238E27FC236}">
                <a16:creationId xmlns:a16="http://schemas.microsoft.com/office/drawing/2014/main" id="{5630EA17-37E9-48FE-9540-FD51F62DBBD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556546" y="33245"/>
            <a:ext cx="723224" cy="616080"/>
          </a:xfrm>
          <a:prstGeom prst="rect">
            <a:avLst/>
          </a:prstGeom>
        </p:spPr>
      </p:pic>
      <p:pic>
        <p:nvPicPr>
          <p:cNvPr id="30" name="Graphic 29">
            <a:extLst>
              <a:ext uri="{FF2B5EF4-FFF2-40B4-BE49-F238E27FC236}">
                <a16:creationId xmlns:a16="http://schemas.microsoft.com/office/drawing/2014/main" id="{BC2C4BB6-A6BD-4ADF-9C1E-A0712CC0CF48}"/>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11293437" y="459753"/>
            <a:ext cx="426536" cy="379143"/>
          </a:xfrm>
          <a:prstGeom prst="rect">
            <a:avLst/>
          </a:prstGeom>
        </p:spPr>
      </p:pic>
      <p:pic>
        <p:nvPicPr>
          <p:cNvPr id="32" name="Graphic 31">
            <a:extLst>
              <a:ext uri="{FF2B5EF4-FFF2-40B4-BE49-F238E27FC236}">
                <a16:creationId xmlns:a16="http://schemas.microsoft.com/office/drawing/2014/main" id="{A2AC2F22-36F6-4C97-B508-D1AF009EA385}"/>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6452642" y="5853793"/>
            <a:ext cx="758401" cy="478990"/>
          </a:xfrm>
          <a:prstGeom prst="rect">
            <a:avLst/>
          </a:prstGeom>
        </p:spPr>
      </p:pic>
      <p:pic>
        <p:nvPicPr>
          <p:cNvPr id="34" name="Graphic 33">
            <a:extLst>
              <a:ext uri="{FF2B5EF4-FFF2-40B4-BE49-F238E27FC236}">
                <a16:creationId xmlns:a16="http://schemas.microsoft.com/office/drawing/2014/main" id="{8E1683E7-CCB7-43E4-8F62-6678D0BAC471}"/>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1440102" y="5951193"/>
            <a:ext cx="559742" cy="514963"/>
          </a:xfrm>
          <a:prstGeom prst="rect">
            <a:avLst/>
          </a:prstGeom>
        </p:spPr>
      </p:pic>
      <p:pic>
        <p:nvPicPr>
          <p:cNvPr id="36" name="Graphic 35">
            <a:extLst>
              <a:ext uri="{FF2B5EF4-FFF2-40B4-BE49-F238E27FC236}">
                <a16:creationId xmlns:a16="http://schemas.microsoft.com/office/drawing/2014/main" id="{7C716971-8D7F-4116-AB26-336DB321618E}"/>
              </a:ext>
            </a:extLst>
          </p:cNvPr>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244812" y="6087069"/>
            <a:ext cx="732749" cy="631680"/>
          </a:xfrm>
          <a:prstGeom prst="rect">
            <a:avLst/>
          </a:prstGeom>
        </p:spPr>
      </p:pic>
      <p:pic>
        <p:nvPicPr>
          <p:cNvPr id="41" name="Graphic 40">
            <a:extLst>
              <a:ext uri="{FF2B5EF4-FFF2-40B4-BE49-F238E27FC236}">
                <a16:creationId xmlns:a16="http://schemas.microsoft.com/office/drawing/2014/main" id="{967A4AF9-B037-44B0-9284-3580F3C5FC87}"/>
              </a:ext>
            </a:extLst>
          </p:cNvPr>
          <p:cNvPicPr>
            <a:picLocks noChangeAspect="1"/>
          </p:cNvPicPr>
          <p:nvPr/>
        </p:nvPicPr>
        <p:blipFill>
          <a:blip r:embed="rId23">
            <a:extLst>
              <a:ext uri="{96DAC541-7B7A-43D3-8B79-37D633B846F1}">
                <asvg:svgBlip xmlns="" xmlns:asvg="http://schemas.microsoft.com/office/drawing/2016/SVG/main" r:embed="rId24"/>
              </a:ext>
            </a:extLst>
          </a:blip>
          <a:stretch>
            <a:fillRect/>
          </a:stretch>
        </p:blipFill>
        <p:spPr>
          <a:xfrm>
            <a:off x="3946323" y="1994576"/>
            <a:ext cx="2178576" cy="1247560"/>
          </a:xfrm>
          <a:prstGeom prst="rect">
            <a:avLst/>
          </a:prstGeom>
        </p:spPr>
      </p:pic>
    </p:spTree>
    <p:extLst>
      <p:ext uri="{BB962C8B-B14F-4D97-AF65-F5344CB8AC3E}">
        <p14:creationId xmlns:p14="http://schemas.microsoft.com/office/powerpoint/2010/main" val="2663172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quà tặng tiếp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theo sẽ được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cập nhật tại nhóm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 Tài liệu Tiểu học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3"/>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a:t>
            </a: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bài giảng điện tử lớp 4 và quà tặng hằng tuần </a:t>
            </a:r>
            <a:b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smtClean="0">
              <a:solidFill>
                <a:srgbClr val="002060"/>
              </a:solidFill>
              <a:latin typeface="Times New Roman" panose="02020603050405020304" pitchFamily="18" charset="0"/>
              <a:cs typeface="Times New Roman" panose="02020603050405020304" pitchFamily="18" charset="0"/>
            </a:endParaRPr>
          </a:p>
          <a:p>
            <a:pPr algn="ctr"/>
            <a:r>
              <a:rPr lang="en-US" sz="24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smtClean="0">
                <a:solidFill>
                  <a:srgbClr val="002060"/>
                </a:solidFill>
                <a:latin typeface="Times New Roman" panose="02020603050405020304" pitchFamily="18" charset="0"/>
                <a:cs typeface="Times New Roman" panose="02020603050405020304" pitchFamily="18" charset="0"/>
              </a:rPr>
              <a:t>SĐT ZALO : </a:t>
            </a:r>
            <a:r>
              <a:rPr lang="en-US" sz="2400" u="sng" dirty="0" smtClean="0">
                <a:solidFill>
                  <a:srgbClr val="002060"/>
                </a:solidFill>
              </a:rPr>
              <a:t>0382348780</a:t>
            </a:r>
            <a:r>
              <a:rPr lang="en-US" sz="2400" dirty="0" smtClean="0">
                <a:solidFill>
                  <a:srgbClr val="002060"/>
                </a:solidFill>
              </a:rPr>
              <a:t> - </a:t>
            </a:r>
            <a:r>
              <a:rPr lang="en-US" sz="2400" u="sng" dirty="0">
                <a:solidFill>
                  <a:srgbClr val="002060"/>
                </a:solidFill>
              </a:rPr>
              <a:t>0984848929</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983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9878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Ũ ĐIỆU RỬA TAY - GHEN CÔ VY - by Quang Đăng #shorts">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3596640" y="0"/>
            <a:ext cx="3962717"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167675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remove"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0111" y="0"/>
            <a:ext cx="8484791" cy="1325563"/>
          </a:xfrm>
          <a:ln w="57150">
            <a:prstDash val="lgDash"/>
          </a:ln>
        </p:spPr>
        <p:style>
          <a:lnRef idx="2">
            <a:schemeClr val="accent2"/>
          </a:lnRef>
          <a:fillRef idx="1">
            <a:schemeClr val="lt1"/>
          </a:fillRef>
          <a:effectRef idx="0">
            <a:schemeClr val="accent2"/>
          </a:effectRef>
          <a:fontRef idx="minor">
            <a:schemeClr val="dk1"/>
          </a:fontRef>
        </p:style>
        <p:txBody>
          <a:bodyPr>
            <a:noAutofit/>
          </a:bodyPr>
          <a:lstStyle/>
          <a:p>
            <a:pPr algn="ctr"/>
            <a:r>
              <a:rPr lang="en-US" sz="8000" dirty="0" smtClean="0">
                <a:solidFill>
                  <a:srgbClr val="F06E8A"/>
                </a:solidFill>
                <a:effectLst>
                  <a:glow rad="139700">
                    <a:schemeClr val="accent2">
                      <a:satMod val="175000"/>
                      <a:alpha val="40000"/>
                    </a:schemeClr>
                  </a:glow>
                </a:effectLst>
                <a:latin typeface="Amazone" panose="03020702060507090A04" pitchFamily="66" charset="0"/>
              </a:rPr>
              <a:t>Mục tiêu bài học</a:t>
            </a:r>
            <a:endParaRPr lang="en-US" sz="8000" dirty="0">
              <a:solidFill>
                <a:srgbClr val="F06E8A"/>
              </a:solidFill>
              <a:effectLst>
                <a:glow rad="139700">
                  <a:schemeClr val="accent2">
                    <a:satMod val="175000"/>
                    <a:alpha val="40000"/>
                  </a:schemeClr>
                </a:glow>
              </a:effectLst>
              <a:latin typeface="Amazone" panose="03020702060507090A04" pitchFamily="66" charset="0"/>
            </a:endParaRPr>
          </a:p>
        </p:txBody>
      </p:sp>
      <p:sp>
        <p:nvSpPr>
          <p:cNvPr id="3" name="Text Placeholder 2"/>
          <p:cNvSpPr>
            <a:spLocks noGrp="1"/>
          </p:cNvSpPr>
          <p:nvPr>
            <p:ph type="body" sz="quarter" idx="10"/>
          </p:nvPr>
        </p:nvSpPr>
        <p:spPr>
          <a:xfrm>
            <a:off x="893500" y="1486175"/>
            <a:ext cx="10515600" cy="1076697"/>
          </a:xfrm>
        </p:spPr>
        <p:txBody>
          <a:bodyPr>
            <a:normAutofit fontScale="85000" lnSpcReduction="10000"/>
          </a:bodyPr>
          <a:lstStyle/>
          <a:p>
            <a:pPr marL="0" indent="0">
              <a:buNone/>
            </a:pPr>
            <a:r>
              <a:rPr lang="en-US" sz="4000" b="1" dirty="0" smtClean="0">
                <a:latin typeface="Amazone" panose="03020702060507090A04" pitchFamily="66" charset="0"/>
                <a:cs typeface="Turbayne" panose="020B0506030404030204" pitchFamily="34" charset="0"/>
              </a:rPr>
              <a:t>Kiến thức:</a:t>
            </a:r>
          </a:p>
          <a:p>
            <a:pPr marL="0" indent="0">
              <a:buNone/>
            </a:pPr>
            <a:r>
              <a:rPr lang="nl-NL" sz="4000" dirty="0" smtClean="0">
                <a:solidFill>
                  <a:srgbClr val="000000"/>
                </a:solidFill>
                <a:latin typeface="Amazone" panose="03020702060507090A04" pitchFamily="66" charset="0"/>
                <a:ea typeface="Times New Roman" panose="02020603050405020304" pitchFamily="18" charset="0"/>
              </a:rPr>
              <a:t>Hiểu </a:t>
            </a:r>
            <a:r>
              <a:rPr lang="nl-NL" sz="4000" dirty="0">
                <a:solidFill>
                  <a:srgbClr val="000000"/>
                </a:solidFill>
                <a:latin typeface="Amazone" panose="03020702060507090A04" pitchFamily="66" charset="0"/>
                <a:ea typeface="Times New Roman" panose="02020603050405020304" pitchFamily="18" charset="0"/>
              </a:rPr>
              <a:t>thế nào là câu kể, tác dụng của câu kể (</a:t>
            </a:r>
            <a:r>
              <a:rPr lang="nl-NL" sz="4000" dirty="0" smtClean="0">
                <a:solidFill>
                  <a:srgbClr val="000000"/>
                </a:solidFill>
                <a:latin typeface="Amazone" panose="03020702060507090A04" pitchFamily="66" charset="0"/>
                <a:ea typeface="Times New Roman" panose="02020603050405020304" pitchFamily="18" charset="0"/>
              </a:rPr>
              <a:t>Nội dung </a:t>
            </a:r>
            <a:r>
              <a:rPr lang="nl-NL" sz="4000" dirty="0">
                <a:solidFill>
                  <a:srgbClr val="000000"/>
                </a:solidFill>
                <a:latin typeface="Amazone" panose="03020702060507090A04" pitchFamily="66" charset="0"/>
                <a:ea typeface="Times New Roman" panose="02020603050405020304" pitchFamily="18" charset="0"/>
              </a:rPr>
              <a:t>ghi nhớ )</a:t>
            </a:r>
            <a:endParaRPr lang="en-US" sz="4000" dirty="0">
              <a:latin typeface="Amazone" panose="03020702060507090A04" pitchFamily="66" charset="0"/>
              <a:ea typeface="Times New Roman" panose="02020603050405020304" pitchFamily="18" charset="0"/>
            </a:endParaRPr>
          </a:p>
          <a:p>
            <a:pPr marL="0" indent="0">
              <a:buNone/>
            </a:pPr>
            <a:endParaRPr lang="en-US" sz="4000" dirty="0">
              <a:latin typeface="Amazone" panose="03020702060507090A04" pitchFamily="66" charset="0"/>
              <a:cs typeface="Turbayne" panose="020B0506030404030204" pitchFamily="34" charset="0"/>
            </a:endParaRPr>
          </a:p>
        </p:txBody>
      </p:sp>
      <p:pic>
        <p:nvPicPr>
          <p:cNvPr id="4" name="Graphic 10">
            <a:extLst>
              <a:ext uri="{FF2B5EF4-FFF2-40B4-BE49-F238E27FC236}">
                <a16:creationId xmlns:a16="http://schemas.microsoft.com/office/drawing/2014/main" id="{CF01994C-6C10-4FDB-AABC-C102C449D650}"/>
              </a:ext>
            </a:extLst>
          </p:cNvPr>
          <p:cNvPicPr>
            <a:picLocks noChangeAspect="1"/>
          </p:cNvPicPr>
          <p:nvPr/>
        </p:nvPicPr>
        <p:blipFill>
          <a:blip r:embed="rId2">
            <a:extLst>
              <a:ext uri="{96DAC541-7B7A-43D3-8B79-37D633B846F1}">
                <asvg:svgBlip xmlns="" xmlns:asvg="http://schemas.microsoft.com/office/drawing/2016/SVG/main" r:embed="rId11"/>
              </a:ext>
            </a:extLst>
          </a:blip>
          <a:stretch>
            <a:fillRect/>
          </a:stretch>
        </p:blipFill>
        <p:spPr>
          <a:xfrm rot="10800000">
            <a:off x="263376" y="1518445"/>
            <a:ext cx="630124" cy="547213"/>
          </a:xfrm>
          <a:prstGeom prst="rect">
            <a:avLst/>
          </a:prstGeom>
        </p:spPr>
      </p:pic>
      <p:pic>
        <p:nvPicPr>
          <p:cNvPr id="5" name="Graphic 12">
            <a:extLst>
              <a:ext uri="{FF2B5EF4-FFF2-40B4-BE49-F238E27FC236}">
                <a16:creationId xmlns:a16="http://schemas.microsoft.com/office/drawing/2014/main" id="{30B557D7-1318-4B21-BC39-F09F961E430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rot="10800000">
            <a:off x="199256" y="2576233"/>
            <a:ext cx="663082" cy="575834"/>
          </a:xfrm>
          <a:prstGeom prst="rect">
            <a:avLst/>
          </a:prstGeom>
        </p:spPr>
      </p:pic>
      <p:pic>
        <p:nvPicPr>
          <p:cNvPr id="6" name="Graphic 60">
            <a:extLst>
              <a:ext uri="{FF2B5EF4-FFF2-40B4-BE49-F238E27FC236}">
                <a16:creationId xmlns:a16="http://schemas.microsoft.com/office/drawing/2014/main" id="{DA8C042E-DC90-446A-9589-90F8C0D3E663}"/>
              </a:ext>
            </a:extLst>
          </p:cNvPr>
          <p:cNvPicPr>
            <a:picLocks noChangeAspect="1"/>
          </p:cNvPicPr>
          <p:nvPr/>
        </p:nvPicPr>
        <p:blipFill>
          <a:blip r:embed="rId14">
            <a:extLst>
              <a:ext uri="{96DAC541-7B7A-43D3-8B79-37D633B846F1}">
                <asvg:svgBlip xmlns="" xmlns:asvg="http://schemas.microsoft.com/office/drawing/2016/SVG/main" r:embed="rId61"/>
              </a:ext>
            </a:extLst>
          </a:blip>
          <a:stretch>
            <a:fillRect/>
          </a:stretch>
        </p:blipFill>
        <p:spPr>
          <a:xfrm rot="10800000">
            <a:off x="108766" y="4718867"/>
            <a:ext cx="601821" cy="522634"/>
          </a:xfrm>
          <a:prstGeom prst="rect">
            <a:avLst/>
          </a:prstGeom>
        </p:spPr>
      </p:pic>
      <p:sp>
        <p:nvSpPr>
          <p:cNvPr id="7" name="Text Placeholder 2"/>
          <p:cNvSpPr txBox="1">
            <a:spLocks/>
          </p:cNvSpPr>
          <p:nvPr/>
        </p:nvSpPr>
        <p:spPr>
          <a:xfrm>
            <a:off x="964706" y="2576233"/>
            <a:ext cx="10515600" cy="1076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smtClean="0">
                <a:latin typeface="Amazone" panose="03020702060507090A04" pitchFamily="66" charset="0"/>
                <a:cs typeface="Turbayne" panose="020B0506030404030204" pitchFamily="34" charset="0"/>
              </a:rPr>
              <a:t>Kĩ năng: </a:t>
            </a:r>
          </a:p>
          <a:p>
            <a:pPr marL="0" indent="0">
              <a:buNone/>
            </a:pPr>
            <a:r>
              <a:rPr lang="nl-NL" sz="4000" dirty="0" smtClean="0">
                <a:solidFill>
                  <a:srgbClr val="000000"/>
                </a:solidFill>
                <a:latin typeface="Amazone" panose="03020702060507090A04" pitchFamily="66" charset="0"/>
                <a:ea typeface="Times New Roman" panose="02020603050405020304" pitchFamily="18" charset="0"/>
              </a:rPr>
              <a:t>Nhận </a:t>
            </a:r>
            <a:r>
              <a:rPr lang="nl-NL" sz="4000" dirty="0">
                <a:solidFill>
                  <a:srgbClr val="000000"/>
                </a:solidFill>
                <a:latin typeface="Amazone" panose="03020702060507090A04" pitchFamily="66" charset="0"/>
                <a:ea typeface="Times New Roman" panose="02020603050405020304" pitchFamily="18" charset="0"/>
              </a:rPr>
              <a:t>biết được  câu kể trong đoạn văn </a:t>
            </a:r>
            <a:r>
              <a:rPr lang="nl-NL" sz="4000" dirty="0" smtClean="0">
                <a:solidFill>
                  <a:srgbClr val="000000"/>
                </a:solidFill>
                <a:latin typeface="Amazone" panose="03020702060507090A04" pitchFamily="66" charset="0"/>
                <a:ea typeface="Times New Roman" panose="02020603050405020304" pitchFamily="18" charset="0"/>
              </a:rPr>
              <a:t>; biết </a:t>
            </a:r>
            <a:r>
              <a:rPr lang="nl-NL" sz="4000" dirty="0">
                <a:solidFill>
                  <a:srgbClr val="000000"/>
                </a:solidFill>
                <a:latin typeface="Amazone" panose="03020702060507090A04" pitchFamily="66" charset="0"/>
                <a:ea typeface="Times New Roman" panose="02020603050405020304" pitchFamily="18" charset="0"/>
              </a:rPr>
              <a:t>đặt một vài câu kể để kể tả, trình bày ý </a:t>
            </a:r>
            <a:r>
              <a:rPr lang="nl-NL" sz="4000" dirty="0" smtClean="0">
                <a:solidFill>
                  <a:srgbClr val="000000"/>
                </a:solidFill>
                <a:latin typeface="Amazone" panose="03020702060507090A04" pitchFamily="66" charset="0"/>
                <a:ea typeface="Times New Roman" panose="02020603050405020304" pitchFamily="18" charset="0"/>
              </a:rPr>
              <a:t>kiến.</a:t>
            </a:r>
            <a:endParaRPr lang="en-US" sz="4000" dirty="0">
              <a:latin typeface="Amazone" panose="03020702060507090A04" pitchFamily="66" charset="0"/>
              <a:cs typeface="Turbayne" panose="020B0506030404030204" pitchFamily="34" charset="0"/>
            </a:endParaRPr>
          </a:p>
        </p:txBody>
      </p:sp>
      <p:sp>
        <p:nvSpPr>
          <p:cNvPr id="8" name="Text Placeholder 2"/>
          <p:cNvSpPr txBox="1">
            <a:spLocks/>
          </p:cNvSpPr>
          <p:nvPr/>
        </p:nvSpPr>
        <p:spPr>
          <a:xfrm>
            <a:off x="893500" y="4608769"/>
            <a:ext cx="10515600" cy="1076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smtClean="0">
                <a:latin typeface="Amazone" panose="03020702060507090A04" pitchFamily="66" charset="0"/>
                <a:cs typeface="Turbayne" panose="020B0506030404030204" pitchFamily="34" charset="0"/>
              </a:rPr>
              <a:t>Phẩm chất:</a:t>
            </a:r>
          </a:p>
          <a:p>
            <a:pPr marL="0" indent="0">
              <a:buFont typeface="Arial" panose="020B0604020202020204" pitchFamily="34" charset="0"/>
              <a:buNone/>
            </a:pPr>
            <a:r>
              <a:rPr lang="nl-NL" sz="4000" dirty="0" smtClean="0">
                <a:latin typeface="Amazone" panose="03020702060507090A04" pitchFamily="66" charset="0"/>
                <a:ea typeface="Times New Roman" panose="02020603050405020304" pitchFamily="18" charset="0"/>
              </a:rPr>
              <a:t>Yêu </a:t>
            </a:r>
            <a:r>
              <a:rPr lang="nl-NL" sz="4000" dirty="0">
                <a:latin typeface="Amazone" panose="03020702060507090A04" pitchFamily="66" charset="0"/>
                <a:ea typeface="Times New Roman" panose="02020603050405020304" pitchFamily="18" charset="0"/>
              </a:rPr>
              <a:t>môn học,có thói quen vận dụng bài học vào thực tế.</a:t>
            </a:r>
            <a:endParaRPr lang="en-US" sz="4000" dirty="0">
              <a:latin typeface="Amazone" panose="03020702060507090A04" pitchFamily="66" charset="0"/>
              <a:ea typeface="Times New Roman" panose="02020603050405020304" pitchFamily="18" charset="0"/>
            </a:endParaRPr>
          </a:p>
          <a:p>
            <a:pPr marL="0" indent="0">
              <a:buFont typeface="Arial" panose="020B0604020202020204" pitchFamily="34" charset="0"/>
              <a:buNone/>
            </a:pPr>
            <a:endParaRPr lang="en-US" sz="4000" dirty="0">
              <a:latin typeface="Amazone" panose="03020702060507090A04" pitchFamily="66" charset="0"/>
              <a:cs typeface="Turbayne" panose="020B0506030404030204" pitchFamily="34" charset="0"/>
            </a:endParaRPr>
          </a:p>
        </p:txBody>
      </p:sp>
    </p:spTree>
    <p:extLst>
      <p:ext uri="{BB962C8B-B14F-4D97-AF65-F5344CB8AC3E}">
        <p14:creationId xmlns:p14="http://schemas.microsoft.com/office/powerpoint/2010/main" val="35603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left)">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BFAAFDE-0BB4-40F4-8204-B2E6D6DAE8BC}"/>
              </a:ext>
            </a:extLst>
          </p:cNvPr>
          <p:cNvCxnSpPr>
            <a:cxnSpLocks/>
          </p:cNvCxnSpPr>
          <p:nvPr/>
        </p:nvCxnSpPr>
        <p:spPr>
          <a:xfrm flipH="1">
            <a:off x="826591" y="2303343"/>
            <a:ext cx="10464945" cy="6719"/>
          </a:xfrm>
          <a:prstGeom prst="line">
            <a:avLst/>
          </a:prstGeom>
          <a:ln w="57150">
            <a:solidFill>
              <a:srgbClr val="715D55"/>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B22B79B-D6A1-4DD7-88BC-1F747C5C9E11}"/>
              </a:ext>
            </a:extLst>
          </p:cNvPr>
          <p:cNvSpPr/>
          <p:nvPr/>
        </p:nvSpPr>
        <p:spPr>
          <a:xfrm>
            <a:off x="5913118" y="2168891"/>
            <a:ext cx="282341" cy="282341"/>
          </a:xfrm>
          <a:prstGeom prst="ellipse">
            <a:avLst/>
          </a:prstGeom>
          <a:solidFill>
            <a:srgbClr val="FEE0BC"/>
          </a:solidFill>
          <a:ln w="571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D7F0DA7-5260-41EE-A445-02A5FAC77833}"/>
              </a:ext>
            </a:extLst>
          </p:cNvPr>
          <p:cNvSpPr/>
          <p:nvPr/>
        </p:nvSpPr>
        <p:spPr>
          <a:xfrm>
            <a:off x="9726327" y="2168891"/>
            <a:ext cx="282341" cy="282341"/>
          </a:xfrm>
          <a:prstGeom prst="ellipse">
            <a:avLst/>
          </a:prstGeom>
          <a:solidFill>
            <a:srgbClr val="FEE0BC"/>
          </a:solidFill>
          <a:ln w="571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728739-37A6-4842-9F7A-8327A135ECA9}"/>
              </a:ext>
            </a:extLst>
          </p:cNvPr>
          <p:cNvSpPr/>
          <p:nvPr/>
        </p:nvSpPr>
        <p:spPr>
          <a:xfrm>
            <a:off x="1820379" y="2126171"/>
            <a:ext cx="282341" cy="282341"/>
          </a:xfrm>
          <a:prstGeom prst="ellipse">
            <a:avLst/>
          </a:prstGeom>
          <a:solidFill>
            <a:srgbClr val="FEE0BC"/>
          </a:solidFill>
          <a:ln w="57150">
            <a:solidFill>
              <a:srgbClr val="715D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AD1F43E-F1EB-4290-B163-4F1DD6CDEFA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31156" y="350015"/>
            <a:ext cx="3378446" cy="1776156"/>
          </a:xfrm>
          <a:prstGeom prst="rect">
            <a:avLst/>
          </a:prstGeom>
        </p:spPr>
      </p:pic>
      <p:sp>
        <p:nvSpPr>
          <p:cNvPr id="16" name="TextBox 15">
            <a:extLst>
              <a:ext uri="{FF2B5EF4-FFF2-40B4-BE49-F238E27FC236}">
                <a16:creationId xmlns:a16="http://schemas.microsoft.com/office/drawing/2014/main" id="{33D9F262-6CB3-48EE-B257-482DA0AC119B}"/>
              </a:ext>
            </a:extLst>
          </p:cNvPr>
          <p:cNvSpPr txBox="1"/>
          <p:nvPr/>
        </p:nvSpPr>
        <p:spPr>
          <a:xfrm>
            <a:off x="283984" y="725248"/>
            <a:ext cx="3113372" cy="830997"/>
          </a:xfrm>
          <a:prstGeom prst="rect">
            <a:avLst/>
          </a:prstGeom>
          <a:noFill/>
          <a:ln>
            <a:noFill/>
          </a:ln>
        </p:spPr>
        <p:txBody>
          <a:bodyPr wrap="square">
            <a:spAutoFit/>
          </a:bodyPr>
          <a:lstStyle/>
          <a:p>
            <a:pPr algn="ctr"/>
            <a:r>
              <a:rPr lang="en-US" sz="4800" dirty="0" smtClean="0">
                <a:ln w="25400">
                  <a:solidFill>
                    <a:srgbClr val="F06E8A"/>
                  </a:solidFill>
                </a:ln>
                <a:solidFill>
                  <a:srgbClr val="95C9E1"/>
                </a:solidFill>
                <a:latin typeface="Amazone" panose="03020702060507090A04" pitchFamily="66" charset="0"/>
              </a:rPr>
              <a:t>Khởi động</a:t>
            </a:r>
            <a:endParaRPr lang="en-US" sz="4800" dirty="0">
              <a:ln w="25400">
                <a:solidFill>
                  <a:srgbClr val="F06E8A"/>
                </a:solidFill>
              </a:ln>
              <a:solidFill>
                <a:srgbClr val="95C9E1"/>
              </a:solidFill>
              <a:latin typeface="Amazone" panose="03020702060507090A04" pitchFamily="66" charset="0"/>
            </a:endParaRPr>
          </a:p>
        </p:txBody>
      </p:sp>
      <p:pic>
        <p:nvPicPr>
          <p:cNvPr id="18" name="Graphic 17">
            <a:extLst>
              <a:ext uri="{FF2B5EF4-FFF2-40B4-BE49-F238E27FC236}">
                <a16:creationId xmlns:a16="http://schemas.microsoft.com/office/drawing/2014/main" id="{4053D95B-0605-4169-BB99-26CBD6E130F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4191068" y="395437"/>
            <a:ext cx="3369938" cy="1730734"/>
          </a:xfrm>
          <a:prstGeom prst="rect">
            <a:avLst/>
          </a:prstGeom>
        </p:spPr>
      </p:pic>
      <p:pic>
        <p:nvPicPr>
          <p:cNvPr id="21" name="Graphic 20">
            <a:extLst>
              <a:ext uri="{FF2B5EF4-FFF2-40B4-BE49-F238E27FC236}">
                <a16:creationId xmlns:a16="http://schemas.microsoft.com/office/drawing/2014/main" id="{6CE2BAD8-66D9-4EB1-A1D3-AF53A6B37F3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210399" y="350015"/>
            <a:ext cx="3031852" cy="1694817"/>
          </a:xfrm>
          <a:prstGeom prst="rect">
            <a:avLst/>
          </a:prstGeom>
        </p:spPr>
      </p:pic>
      <p:sp>
        <p:nvSpPr>
          <p:cNvPr id="17" name="TextBox 16">
            <a:extLst>
              <a:ext uri="{FF2B5EF4-FFF2-40B4-BE49-F238E27FC236}">
                <a16:creationId xmlns:a16="http://schemas.microsoft.com/office/drawing/2014/main" id="{33D9F262-6CB3-48EE-B257-482DA0AC119B}"/>
              </a:ext>
            </a:extLst>
          </p:cNvPr>
          <p:cNvSpPr txBox="1"/>
          <p:nvPr/>
        </p:nvSpPr>
        <p:spPr>
          <a:xfrm>
            <a:off x="4356432" y="803588"/>
            <a:ext cx="3113372" cy="830997"/>
          </a:xfrm>
          <a:prstGeom prst="rect">
            <a:avLst/>
          </a:prstGeom>
          <a:noFill/>
          <a:ln>
            <a:noFill/>
          </a:ln>
        </p:spPr>
        <p:txBody>
          <a:bodyPr wrap="square">
            <a:spAutoFit/>
          </a:bodyPr>
          <a:lstStyle/>
          <a:p>
            <a:pPr algn="ctr"/>
            <a:r>
              <a:rPr lang="en-US" sz="4800" dirty="0" smtClean="0">
                <a:ln w="25400">
                  <a:solidFill>
                    <a:srgbClr val="F06E8A"/>
                  </a:solidFill>
                </a:ln>
                <a:solidFill>
                  <a:srgbClr val="95C9E1"/>
                </a:solidFill>
                <a:latin typeface="Amazone" panose="03020702060507090A04" pitchFamily="66" charset="0"/>
              </a:rPr>
              <a:t>Khám phá</a:t>
            </a:r>
            <a:endParaRPr lang="en-US" sz="4800" dirty="0">
              <a:ln w="25400">
                <a:solidFill>
                  <a:srgbClr val="F06E8A"/>
                </a:solidFill>
              </a:ln>
              <a:solidFill>
                <a:srgbClr val="95C9E1"/>
              </a:solidFill>
              <a:latin typeface="Amazone" panose="03020702060507090A04" pitchFamily="66" charset="0"/>
            </a:endParaRPr>
          </a:p>
        </p:txBody>
      </p:sp>
      <p:sp>
        <p:nvSpPr>
          <p:cNvPr id="19" name="TextBox 18">
            <a:extLst>
              <a:ext uri="{FF2B5EF4-FFF2-40B4-BE49-F238E27FC236}">
                <a16:creationId xmlns:a16="http://schemas.microsoft.com/office/drawing/2014/main" id="{33D9F262-6CB3-48EE-B257-482DA0AC119B}"/>
              </a:ext>
            </a:extLst>
          </p:cNvPr>
          <p:cNvSpPr txBox="1"/>
          <p:nvPr/>
        </p:nvSpPr>
        <p:spPr>
          <a:xfrm>
            <a:off x="8183904" y="725247"/>
            <a:ext cx="3113372" cy="830997"/>
          </a:xfrm>
          <a:prstGeom prst="rect">
            <a:avLst/>
          </a:prstGeom>
          <a:noFill/>
          <a:ln>
            <a:noFill/>
          </a:ln>
        </p:spPr>
        <p:txBody>
          <a:bodyPr wrap="square">
            <a:spAutoFit/>
          </a:bodyPr>
          <a:lstStyle/>
          <a:p>
            <a:pPr algn="ctr"/>
            <a:r>
              <a:rPr lang="en-US" sz="4800" dirty="0" smtClean="0">
                <a:ln w="25400">
                  <a:solidFill>
                    <a:srgbClr val="F06E8A"/>
                  </a:solidFill>
                </a:ln>
                <a:solidFill>
                  <a:srgbClr val="95C9E1"/>
                </a:solidFill>
                <a:latin typeface="Amazone" panose="03020702060507090A04" pitchFamily="66" charset="0"/>
              </a:rPr>
              <a:t>Luyện tập</a:t>
            </a:r>
            <a:endParaRPr lang="en-US" sz="4800" dirty="0">
              <a:ln w="25400">
                <a:solidFill>
                  <a:srgbClr val="F06E8A"/>
                </a:solidFill>
              </a:ln>
              <a:solidFill>
                <a:srgbClr val="95C9E1"/>
              </a:solidFill>
              <a:latin typeface="Amazone" panose="03020702060507090A04" pitchFamily="66" charset="0"/>
            </a:endParaRPr>
          </a:p>
        </p:txBody>
      </p:sp>
      <p:sp>
        <p:nvSpPr>
          <p:cNvPr id="7" name="Rectangle 6"/>
          <p:cNvSpPr/>
          <p:nvPr/>
        </p:nvSpPr>
        <p:spPr>
          <a:xfrm>
            <a:off x="1362175" y="2967335"/>
            <a:ext cx="9467655" cy="1862048"/>
          </a:xfrm>
          <a:prstGeom prst="rect">
            <a:avLst/>
          </a:prstGeom>
          <a:noFill/>
          <a:effectLst>
            <a:glow rad="101600">
              <a:schemeClr val="accent1">
                <a:satMod val="175000"/>
                <a:alpha val="40000"/>
              </a:schemeClr>
            </a:glow>
          </a:effectLst>
        </p:spPr>
        <p:txBody>
          <a:bodyPr wrap="none" lIns="91440" tIns="45720" rIns="91440" bIns="45720">
            <a:spAutoFit/>
          </a:bodyPr>
          <a:lstStyle/>
          <a:p>
            <a:pPr algn="ctr"/>
            <a:r>
              <a:rPr lang="en-US" sz="11500" b="1" cap="none" spc="0" dirty="0" smtClean="0">
                <a:ln w="12700">
                  <a:solidFill>
                    <a:schemeClr val="tx2">
                      <a:lumMod val="75000"/>
                    </a:schemeClr>
                  </a:solidFill>
                  <a:prstDash val="solid"/>
                </a:ln>
                <a:solidFill>
                  <a:srgbClr val="F9B2C2"/>
                </a:solidFill>
                <a:effectLst>
                  <a:glow rad="139700">
                    <a:schemeClr val="accent6">
                      <a:satMod val="175000"/>
                      <a:alpha val="40000"/>
                    </a:schemeClr>
                  </a:glow>
                  <a:outerShdw dist="38100" dir="2640000" algn="bl" rotWithShape="0">
                    <a:schemeClr val="tx2">
                      <a:lumMod val="75000"/>
                    </a:schemeClr>
                  </a:outerShdw>
                </a:effectLst>
                <a:latin typeface="Amazone" panose="03020702060507090A04" pitchFamily="66" charset="0"/>
              </a:rPr>
              <a:t>Nội dung bài học</a:t>
            </a:r>
            <a:endParaRPr lang="en-US" sz="11500" b="1" cap="none" spc="0" dirty="0">
              <a:ln w="12700">
                <a:solidFill>
                  <a:schemeClr val="tx2">
                    <a:lumMod val="75000"/>
                  </a:schemeClr>
                </a:solidFill>
                <a:prstDash val="solid"/>
              </a:ln>
              <a:solidFill>
                <a:srgbClr val="F9B2C2"/>
              </a:solidFill>
              <a:effectLst>
                <a:glow rad="139700">
                  <a:schemeClr val="accent6">
                    <a:satMod val="175000"/>
                    <a:alpha val="40000"/>
                  </a:schemeClr>
                </a:glow>
                <a:outerShdw dist="38100" dir="2640000" algn="bl" rotWithShape="0">
                  <a:schemeClr val="tx2">
                    <a:lumMod val="75000"/>
                  </a:schemeClr>
                </a:outerShdw>
              </a:effectLst>
              <a:latin typeface="Amazone" panose="03020702060507090A04" pitchFamily="66" charset="0"/>
            </a:endParaRPr>
          </a:p>
        </p:txBody>
      </p:sp>
    </p:spTree>
    <p:extLst>
      <p:ext uri="{BB962C8B-B14F-4D97-AF65-F5344CB8AC3E}">
        <p14:creationId xmlns:p14="http://schemas.microsoft.com/office/powerpoint/2010/main" val="203844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000"/>
                                        <p:tgtEl>
                                          <p:spTgt spid="16"/>
                                        </p:tgtEl>
                                      </p:cBhvr>
                                    </p:animEffect>
                                  </p:childTnLst>
                                </p:cTn>
                              </p:par>
                              <p:par>
                                <p:cTn id="15" presetID="21" presetClass="entr" presetSubtype="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1)">
                                      <p:cBhvr>
                                        <p:cTn id="22" dur="2000"/>
                                        <p:tgtEl>
                                          <p:spTgt spid="1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21" presetClass="entr" presetSubtype="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12146E-AA54-4C87-90BC-1A4A7E4C354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263301" y="6211231"/>
            <a:ext cx="530789" cy="321690"/>
          </a:xfrm>
          <a:prstGeom prst="rect">
            <a:avLst/>
          </a:prstGeom>
        </p:spPr>
      </p:pic>
      <p:pic>
        <p:nvPicPr>
          <p:cNvPr id="5" name="Graphic 4">
            <a:extLst>
              <a:ext uri="{FF2B5EF4-FFF2-40B4-BE49-F238E27FC236}">
                <a16:creationId xmlns:a16="http://schemas.microsoft.com/office/drawing/2014/main" id="{BB3912FC-03E9-4E84-8763-638994C107C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326848" y="5934275"/>
            <a:ext cx="384533" cy="369151"/>
          </a:xfrm>
          <a:prstGeom prst="rect">
            <a:avLst/>
          </a:prstGeom>
        </p:spPr>
      </p:pic>
      <p:pic>
        <p:nvPicPr>
          <p:cNvPr id="7" name="Graphic 6">
            <a:extLst>
              <a:ext uri="{FF2B5EF4-FFF2-40B4-BE49-F238E27FC236}">
                <a16:creationId xmlns:a16="http://schemas.microsoft.com/office/drawing/2014/main" id="{DA3000BE-F65A-4BC4-9FAF-26FF7E5C189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149934" y="4490586"/>
            <a:ext cx="530789" cy="321690"/>
          </a:xfrm>
          <a:prstGeom prst="rect">
            <a:avLst/>
          </a:prstGeom>
        </p:spPr>
      </p:pic>
      <p:pic>
        <p:nvPicPr>
          <p:cNvPr id="9" name="Graphic 8">
            <a:extLst>
              <a:ext uri="{FF2B5EF4-FFF2-40B4-BE49-F238E27FC236}">
                <a16:creationId xmlns:a16="http://schemas.microsoft.com/office/drawing/2014/main" id="{E42A7AB1-0D4E-4562-BAD8-6D4AF8C2F8F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18792" y="549791"/>
            <a:ext cx="530789" cy="474916"/>
          </a:xfrm>
          <a:prstGeom prst="rect">
            <a:avLst/>
          </a:prstGeom>
        </p:spPr>
      </p:pic>
      <p:sp>
        <p:nvSpPr>
          <p:cNvPr id="10" name="TextBox 9">
            <a:extLst>
              <a:ext uri="{FF2B5EF4-FFF2-40B4-BE49-F238E27FC236}">
                <a16:creationId xmlns:a16="http://schemas.microsoft.com/office/drawing/2014/main" id="{F8B2DE24-7807-495E-816F-55C166E6FFF0}"/>
              </a:ext>
            </a:extLst>
          </p:cNvPr>
          <p:cNvSpPr txBox="1"/>
          <p:nvPr/>
        </p:nvSpPr>
        <p:spPr>
          <a:xfrm rot="21291148">
            <a:off x="217826" y="1825305"/>
            <a:ext cx="6375298" cy="4154984"/>
          </a:xfrm>
          <a:prstGeom prst="rect">
            <a:avLst/>
          </a:prstGeom>
          <a:noFill/>
        </p:spPr>
        <p:txBody>
          <a:bodyPr wrap="square">
            <a:spAutoFit/>
          </a:bodyPr>
          <a:lstStyle/>
          <a:p>
            <a:pPr algn="just"/>
            <a:r>
              <a:rPr lang="en-US" sz="4400" dirty="0" smtClean="0">
                <a:solidFill>
                  <a:srgbClr val="715D55"/>
                </a:solidFill>
                <a:latin typeface="UTM ViceroyJF" panose="02040603050506020204" pitchFamily="18" charset="0"/>
              </a:rPr>
              <a:t>Bu-ra-ti-nô là một chú bé bằng gỗ. Chú có cái mũi rất dài. Chú người gỗ được bác rùa tốt bụng Toóc-ti-la tặng cho chiếc chìa khóa vàng để mở một kho báu</a:t>
            </a:r>
            <a:r>
              <a:rPr lang="en-US" sz="4400" b="1" dirty="0" smtClean="0">
                <a:solidFill>
                  <a:srgbClr val="715D55"/>
                </a:solidFill>
                <a:latin typeface="UTM ViceroyJF" panose="02040603050506020204" pitchFamily="18" charset="0"/>
              </a:rPr>
              <a:t>. Nhưng kho bấu ấy ở đâu?</a:t>
            </a:r>
            <a:endParaRPr lang="en-US" sz="4400" b="1" dirty="0">
              <a:solidFill>
                <a:srgbClr val="715D55"/>
              </a:solidFill>
              <a:latin typeface="UTM ViceroyJF" panose="02040603050506020204" pitchFamily="18" charset="0"/>
            </a:endParaRPr>
          </a:p>
        </p:txBody>
      </p:sp>
      <p:sp>
        <p:nvSpPr>
          <p:cNvPr id="17" name="Text Placeholder 2">
            <a:extLst>
              <a:ext uri="{FF2B5EF4-FFF2-40B4-BE49-F238E27FC236}">
                <a16:creationId xmlns:a16="http://schemas.microsoft.com/office/drawing/2014/main" id="{06C4CF0B-92C4-4038-B2F1-982D8BACD59D}"/>
              </a:ext>
            </a:extLst>
          </p:cNvPr>
          <p:cNvSpPr txBox="1">
            <a:spLocks/>
          </p:cNvSpPr>
          <p:nvPr/>
        </p:nvSpPr>
        <p:spPr>
          <a:xfrm>
            <a:off x="6708673" y="169993"/>
            <a:ext cx="5483327" cy="24665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rgbClr val="F06E8A"/>
                </a:solidFill>
                <a:latin typeface="UTM Flavour" panose="02040603050506020204" pitchFamily="18" charset="0"/>
              </a:rPr>
              <a:t>Câu 1:</a:t>
            </a:r>
          </a:p>
          <a:p>
            <a:pPr marL="0" indent="0" algn="just">
              <a:buFont typeface="Arial" panose="020B0604020202020204" pitchFamily="34" charset="0"/>
              <a:buNone/>
            </a:pPr>
            <a:r>
              <a:rPr lang="en-US" sz="4000" dirty="0" smtClean="0">
                <a:latin typeface="UTM Flavour" panose="02040603050506020204" pitchFamily="18" charset="0"/>
              </a:rPr>
              <a:t> Câu in đậm trong đoạn văn sau được dùng làm gì? Cuối câu ấy có dấu gì? </a:t>
            </a:r>
            <a:endParaRPr lang="en-US" sz="4000" dirty="0">
              <a:latin typeface="UTM Flavour" panose="02040603050506020204" pitchFamily="18" charset="0"/>
            </a:endParaRPr>
          </a:p>
        </p:txBody>
      </p:sp>
      <p:sp>
        <p:nvSpPr>
          <p:cNvPr id="21" name="Rectangle: Rounded Corners 13">
            <a:extLst>
              <a:ext uri="{FF2B5EF4-FFF2-40B4-BE49-F238E27FC236}">
                <a16:creationId xmlns:a16="http://schemas.microsoft.com/office/drawing/2014/main" id="{240DD2B3-4AA6-4BFF-930E-303EFC0459DD}"/>
              </a:ext>
            </a:extLst>
          </p:cNvPr>
          <p:cNvSpPr/>
          <p:nvPr/>
        </p:nvSpPr>
        <p:spPr>
          <a:xfrm>
            <a:off x="7219950" y="2743201"/>
            <a:ext cx="4972050" cy="4114800"/>
          </a:xfrm>
          <a:prstGeom prst="roundRect">
            <a:avLst>
              <a:gd name="adj" fmla="val 50000"/>
            </a:avLst>
          </a:prstGeom>
          <a:solidFill>
            <a:srgbClr val="D4F2FF"/>
          </a:solidFill>
          <a:ln w="57150">
            <a:solidFill>
              <a:srgbClr val="715D5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715D55"/>
                </a:solidFill>
                <a:latin typeface="UTM Nyala" panose="02040603050506020204" pitchFamily="18" charset="0"/>
              </a:rPr>
              <a:t>Câu in đậm trong đoạn văn đã cho là câu hỏi về một điều chưa biết. Cuối câu có dấu chấm hỏi (?).</a:t>
            </a:r>
          </a:p>
          <a:p>
            <a:pPr algn="ctr"/>
            <a:endParaRPr lang="en-US" sz="2000" dirty="0">
              <a:solidFill>
                <a:srgbClr val="715D55"/>
              </a:solidFill>
            </a:endParaRPr>
          </a:p>
        </p:txBody>
      </p:sp>
    </p:spTree>
    <p:extLst>
      <p:ext uri="{BB962C8B-B14F-4D97-AF65-F5344CB8AC3E}">
        <p14:creationId xmlns:p14="http://schemas.microsoft.com/office/powerpoint/2010/main" val="3596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12146E-AA54-4C87-90BC-1A4A7E4C354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263301" y="6211231"/>
            <a:ext cx="530789" cy="321690"/>
          </a:xfrm>
          <a:prstGeom prst="rect">
            <a:avLst/>
          </a:prstGeom>
        </p:spPr>
      </p:pic>
      <p:pic>
        <p:nvPicPr>
          <p:cNvPr id="5" name="Graphic 4">
            <a:extLst>
              <a:ext uri="{FF2B5EF4-FFF2-40B4-BE49-F238E27FC236}">
                <a16:creationId xmlns:a16="http://schemas.microsoft.com/office/drawing/2014/main" id="{BB3912FC-03E9-4E84-8763-638994C107C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695570" y="5842080"/>
            <a:ext cx="384533" cy="369151"/>
          </a:xfrm>
          <a:prstGeom prst="rect">
            <a:avLst/>
          </a:prstGeom>
        </p:spPr>
      </p:pic>
      <p:pic>
        <p:nvPicPr>
          <p:cNvPr id="7" name="Graphic 6">
            <a:extLst>
              <a:ext uri="{FF2B5EF4-FFF2-40B4-BE49-F238E27FC236}">
                <a16:creationId xmlns:a16="http://schemas.microsoft.com/office/drawing/2014/main" id="{DA3000BE-F65A-4BC4-9FAF-26FF7E5C189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149934" y="4490586"/>
            <a:ext cx="530789" cy="321690"/>
          </a:xfrm>
          <a:prstGeom prst="rect">
            <a:avLst/>
          </a:prstGeom>
        </p:spPr>
      </p:pic>
      <p:pic>
        <p:nvPicPr>
          <p:cNvPr id="9" name="Graphic 8">
            <a:extLst>
              <a:ext uri="{FF2B5EF4-FFF2-40B4-BE49-F238E27FC236}">
                <a16:creationId xmlns:a16="http://schemas.microsoft.com/office/drawing/2014/main" id="{E42A7AB1-0D4E-4562-BAD8-6D4AF8C2F8F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18792" y="549791"/>
            <a:ext cx="530789" cy="474916"/>
          </a:xfrm>
          <a:prstGeom prst="rect">
            <a:avLst/>
          </a:prstGeom>
        </p:spPr>
      </p:pic>
      <p:sp>
        <p:nvSpPr>
          <p:cNvPr id="10" name="TextBox 9">
            <a:extLst>
              <a:ext uri="{FF2B5EF4-FFF2-40B4-BE49-F238E27FC236}">
                <a16:creationId xmlns:a16="http://schemas.microsoft.com/office/drawing/2014/main" id="{F8B2DE24-7807-495E-816F-55C166E6FFF0}"/>
              </a:ext>
            </a:extLst>
          </p:cNvPr>
          <p:cNvSpPr txBox="1"/>
          <p:nvPr/>
        </p:nvSpPr>
        <p:spPr>
          <a:xfrm rot="21291148">
            <a:off x="205688" y="2017019"/>
            <a:ext cx="6701470" cy="4524315"/>
          </a:xfrm>
          <a:prstGeom prst="rect">
            <a:avLst/>
          </a:prstGeom>
          <a:noFill/>
        </p:spPr>
        <p:txBody>
          <a:bodyPr wrap="square">
            <a:spAutoFit/>
          </a:bodyPr>
          <a:lstStyle/>
          <a:p>
            <a:pPr algn="just"/>
            <a:r>
              <a:rPr lang="en-US" sz="4800" dirty="0" smtClean="0">
                <a:solidFill>
                  <a:srgbClr val="715D55"/>
                </a:solidFill>
                <a:latin typeface="UTM ViceroyJF" panose="02040603050506020204" pitchFamily="18" charset="0"/>
              </a:rPr>
              <a:t>Bu-ra-ti-nô là một chú bé bằng gỗ. Chú có cái mũi rất dài. Chú người gỗ được bác rùa tốt bụng Toóc-ti-la tặng cho chiếc chìa khóa vàng để mở một kho báu </a:t>
            </a:r>
            <a:r>
              <a:rPr lang="en-US" sz="4800" b="1" dirty="0" smtClean="0">
                <a:solidFill>
                  <a:srgbClr val="715D55"/>
                </a:solidFill>
                <a:latin typeface="UTM ViceroyJF" panose="02040603050506020204" pitchFamily="18" charset="0"/>
              </a:rPr>
              <a:t>. Nhưng kho bấu ấy ở đâu? </a:t>
            </a:r>
            <a:endParaRPr lang="en-US" sz="4800" b="1" dirty="0">
              <a:solidFill>
                <a:srgbClr val="715D55"/>
              </a:solidFill>
              <a:latin typeface="UTM ViceroyJF" panose="02040603050506020204" pitchFamily="18" charset="0"/>
            </a:endParaRPr>
          </a:p>
        </p:txBody>
      </p:sp>
      <p:sp>
        <p:nvSpPr>
          <p:cNvPr id="17" name="Text Placeholder 2">
            <a:extLst>
              <a:ext uri="{FF2B5EF4-FFF2-40B4-BE49-F238E27FC236}">
                <a16:creationId xmlns:a16="http://schemas.microsoft.com/office/drawing/2014/main" id="{06C4CF0B-92C4-4038-B2F1-982D8BACD59D}"/>
              </a:ext>
            </a:extLst>
          </p:cNvPr>
          <p:cNvSpPr txBox="1">
            <a:spLocks/>
          </p:cNvSpPr>
          <p:nvPr/>
        </p:nvSpPr>
        <p:spPr>
          <a:xfrm rot="21273117">
            <a:off x="-80506" y="290169"/>
            <a:ext cx="6787525" cy="1649292"/>
          </a:xfrm>
          <a:prstGeom prst="rect">
            <a:avLst/>
          </a:prstGeom>
          <a:ln w="57150">
            <a:prstDash val="lgDash"/>
          </a:ln>
        </p:spPr>
        <p:style>
          <a:lnRef idx="2">
            <a:schemeClr val="accent2"/>
          </a:lnRef>
          <a:fillRef idx="1">
            <a:schemeClr val="lt1"/>
          </a:fillRef>
          <a:effectRef idx="0">
            <a:schemeClr val="accent2"/>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dirty="0" smtClean="0">
                <a:solidFill>
                  <a:srgbClr val="F06E8A"/>
                </a:solidFill>
                <a:latin typeface="UTM Nyala" panose="02040603050506020204" pitchFamily="18" charset="0"/>
              </a:rPr>
              <a:t>Câu 2: </a:t>
            </a:r>
            <a:r>
              <a:rPr lang="en-US" sz="3600" dirty="0" smtClean="0">
                <a:latin typeface="UTM Nyala" panose="02040603050506020204" pitchFamily="18" charset="0"/>
              </a:rPr>
              <a:t>Những câu còn lại trong đoạn văn trên được dùng làm gì? Cuối  mỗi câu có dấu gì? </a:t>
            </a:r>
            <a:endParaRPr lang="en-US" sz="3600" dirty="0">
              <a:latin typeface="UTM Nyala" panose="02040603050506020204" pitchFamily="18" charset="0"/>
            </a:endParaRPr>
          </a:p>
        </p:txBody>
      </p:sp>
      <p:sp>
        <p:nvSpPr>
          <p:cNvPr id="2" name="Rectangle 1"/>
          <p:cNvSpPr/>
          <p:nvPr/>
        </p:nvSpPr>
        <p:spPr>
          <a:xfrm>
            <a:off x="7062509" y="424542"/>
            <a:ext cx="4886633" cy="1200329"/>
          </a:xfrm>
          <a:prstGeom prst="rect">
            <a:avLst/>
          </a:prstGeom>
        </p:spPr>
        <p:txBody>
          <a:bodyPr wrap="square">
            <a:spAutoFit/>
          </a:bodyPr>
          <a:lstStyle/>
          <a:p>
            <a:r>
              <a:rPr lang="en-US" sz="3600" dirty="0" smtClean="0">
                <a:solidFill>
                  <a:srgbClr val="715D55"/>
                </a:solidFill>
                <a:latin typeface="UTM Nyala" panose="02040603050506020204" pitchFamily="18" charset="0"/>
              </a:rPr>
              <a:t>Các câu còn lại trong đoạn được dùng để:</a:t>
            </a:r>
          </a:p>
        </p:txBody>
      </p:sp>
      <p:sp>
        <p:nvSpPr>
          <p:cNvPr id="11" name="Rectangle 10"/>
          <p:cNvSpPr/>
          <p:nvPr/>
        </p:nvSpPr>
        <p:spPr>
          <a:xfrm>
            <a:off x="7695570" y="4034449"/>
            <a:ext cx="3816639" cy="1200329"/>
          </a:xfrm>
          <a:prstGeom prst="rect">
            <a:avLst/>
          </a:prstGeom>
        </p:spPr>
        <p:txBody>
          <a:bodyPr wrap="square">
            <a:spAutoFit/>
          </a:bodyPr>
          <a:lstStyle/>
          <a:p>
            <a:pPr algn="ctr"/>
            <a:r>
              <a:rPr lang="en-US" sz="3600" b="1" dirty="0" smtClean="0">
                <a:solidFill>
                  <a:srgbClr val="715D55"/>
                </a:solidFill>
                <a:latin typeface="UTM Nyala" panose="02040603050506020204" pitchFamily="18" charset="0"/>
              </a:rPr>
              <a:t>Cuối các câu này có dấu chấm (.)</a:t>
            </a:r>
            <a:endParaRPr lang="en-US" sz="3600" b="1" dirty="0">
              <a:solidFill>
                <a:srgbClr val="715D55"/>
              </a:solidFill>
              <a:latin typeface="UTM Nyala" panose="02040603050506020204" pitchFamily="18" charset="0"/>
            </a:endParaRPr>
          </a:p>
        </p:txBody>
      </p:sp>
      <p:sp>
        <p:nvSpPr>
          <p:cNvPr id="12" name="Rectangle: Rounded Corners 12">
            <a:extLst>
              <a:ext uri="{FF2B5EF4-FFF2-40B4-BE49-F238E27FC236}">
                <a16:creationId xmlns:a16="http://schemas.microsoft.com/office/drawing/2014/main" id="{048C2D06-7BD4-4114-AF74-9A4234CEFDC1}"/>
              </a:ext>
            </a:extLst>
          </p:cNvPr>
          <p:cNvSpPr/>
          <p:nvPr/>
        </p:nvSpPr>
        <p:spPr>
          <a:xfrm>
            <a:off x="8408548" y="5253359"/>
            <a:ext cx="3540594" cy="1279562"/>
          </a:xfrm>
          <a:prstGeom prst="roundRect">
            <a:avLst>
              <a:gd name="adj" fmla="val 50000"/>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8000" dirty="0" smtClean="0">
                <a:solidFill>
                  <a:schemeClr val="accent2">
                    <a:lumMod val="50000"/>
                  </a:schemeClr>
                </a:solidFill>
                <a:latin typeface="UTM Nyala" panose="02040603050506020204" pitchFamily="18" charset="0"/>
              </a:rPr>
              <a:t>Câu kể</a:t>
            </a:r>
            <a:endParaRPr lang="en-US" sz="8000" dirty="0">
              <a:solidFill>
                <a:schemeClr val="accent2">
                  <a:lumMod val="50000"/>
                </a:schemeClr>
              </a:solidFill>
              <a:latin typeface="UTM Nyala" panose="02040603050506020204" pitchFamily="18" charset="0"/>
            </a:endParaRPr>
          </a:p>
        </p:txBody>
      </p:sp>
      <p:cxnSp>
        <p:nvCxnSpPr>
          <p:cNvPr id="13" name="Straight Connector 12"/>
          <p:cNvCxnSpPr/>
          <p:nvPr/>
        </p:nvCxnSpPr>
        <p:spPr>
          <a:xfrm flipV="1">
            <a:off x="259101" y="2485811"/>
            <a:ext cx="6292783" cy="640081"/>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V="1">
            <a:off x="996473" y="3286165"/>
            <a:ext cx="4878907" cy="522832"/>
          </a:xfrm>
          <a:prstGeom prst="line">
            <a:avLst/>
          </a:prstGeom>
          <a:ln w="57150">
            <a:solidFill>
              <a:srgbClr val="FFC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V="1">
            <a:off x="372040" y="3932358"/>
            <a:ext cx="6292783" cy="640081"/>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483979" y="4674610"/>
            <a:ext cx="6292783" cy="640081"/>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V="1">
            <a:off x="5976392" y="3168399"/>
            <a:ext cx="896276" cy="89189"/>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V="1">
            <a:off x="483979" y="5355375"/>
            <a:ext cx="6286004" cy="634087"/>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V="1">
            <a:off x="250711" y="3794983"/>
            <a:ext cx="698870" cy="89142"/>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sp>
        <p:nvSpPr>
          <p:cNvPr id="29" name="Rectangle 28"/>
          <p:cNvSpPr/>
          <p:nvPr/>
        </p:nvSpPr>
        <p:spPr>
          <a:xfrm>
            <a:off x="7256316" y="1477670"/>
            <a:ext cx="4886633" cy="646331"/>
          </a:xfrm>
          <a:prstGeom prst="rect">
            <a:avLst/>
          </a:prstGeom>
        </p:spPr>
        <p:txBody>
          <a:bodyPr wrap="square">
            <a:spAutoFit/>
          </a:bodyPr>
          <a:lstStyle/>
          <a:p>
            <a:pPr marL="571500" indent="-571500">
              <a:buFont typeface="Arial" panose="020B0604020202020204" pitchFamily="34" charset="0"/>
              <a:buChar char="•"/>
            </a:pPr>
            <a:r>
              <a:rPr lang="en-US" sz="3600" dirty="0" smtClean="0">
                <a:solidFill>
                  <a:schemeClr val="accent2">
                    <a:lumMod val="50000"/>
                  </a:schemeClr>
                </a:solidFill>
                <a:latin typeface="UTM Nyala" panose="02040603050506020204" pitchFamily="18" charset="0"/>
              </a:rPr>
              <a:t>Giới thiệu</a:t>
            </a:r>
            <a:endParaRPr lang="en-US" sz="3600" dirty="0">
              <a:solidFill>
                <a:schemeClr val="accent2">
                  <a:lumMod val="50000"/>
                </a:schemeClr>
              </a:solidFill>
              <a:latin typeface="UTM Nyala" panose="02040603050506020204" pitchFamily="18" charset="0"/>
            </a:endParaRPr>
          </a:p>
        </p:txBody>
      </p:sp>
      <p:sp>
        <p:nvSpPr>
          <p:cNvPr id="30" name="Rectangle 29"/>
          <p:cNvSpPr/>
          <p:nvPr/>
        </p:nvSpPr>
        <p:spPr>
          <a:xfrm>
            <a:off x="7256315" y="1956411"/>
            <a:ext cx="4886633" cy="646331"/>
          </a:xfrm>
          <a:prstGeom prst="rect">
            <a:avLst/>
          </a:prstGeom>
        </p:spPr>
        <p:txBody>
          <a:bodyPr wrap="square">
            <a:spAutoFit/>
          </a:bodyPr>
          <a:lstStyle/>
          <a:p>
            <a:pPr marL="571500" indent="-571500">
              <a:buFont typeface="Arial" panose="020B0604020202020204" pitchFamily="34" charset="0"/>
              <a:buChar char="•"/>
            </a:pPr>
            <a:r>
              <a:rPr lang="en-US" sz="3600" dirty="0" smtClean="0">
                <a:solidFill>
                  <a:schemeClr val="accent2">
                    <a:lumMod val="50000"/>
                  </a:schemeClr>
                </a:solidFill>
                <a:latin typeface="UTM Nyala" panose="02040603050506020204" pitchFamily="18" charset="0"/>
              </a:rPr>
              <a:t>Miêu tả</a:t>
            </a:r>
          </a:p>
        </p:txBody>
      </p:sp>
      <p:sp>
        <p:nvSpPr>
          <p:cNvPr id="31" name="Rectangle 30"/>
          <p:cNvSpPr/>
          <p:nvPr/>
        </p:nvSpPr>
        <p:spPr>
          <a:xfrm>
            <a:off x="7256314" y="2531694"/>
            <a:ext cx="4886633" cy="1200329"/>
          </a:xfrm>
          <a:prstGeom prst="rect">
            <a:avLst/>
          </a:prstGeom>
        </p:spPr>
        <p:txBody>
          <a:bodyPr wrap="square">
            <a:spAutoFit/>
          </a:bodyPr>
          <a:lstStyle/>
          <a:p>
            <a:pPr marL="571500" indent="-571500">
              <a:buFont typeface="Arial" panose="020B0604020202020204" pitchFamily="34" charset="0"/>
              <a:buChar char="•"/>
            </a:pPr>
            <a:r>
              <a:rPr lang="en-US" sz="3600" dirty="0" smtClean="0">
                <a:solidFill>
                  <a:schemeClr val="accent2">
                    <a:lumMod val="50000"/>
                  </a:schemeClr>
                </a:solidFill>
                <a:latin typeface="UTM Nyala" panose="02040603050506020204" pitchFamily="18" charset="0"/>
              </a:rPr>
              <a:t>Kể về một sự việc liên quan đến Bu-ra-ti-nô.</a:t>
            </a:r>
            <a:endParaRPr lang="en-US" sz="3600" dirty="0">
              <a:solidFill>
                <a:schemeClr val="accent2">
                  <a:lumMod val="50000"/>
                </a:schemeClr>
              </a:solidFill>
              <a:latin typeface="UTM Nyala" panose="02040603050506020204" pitchFamily="18" charset="0"/>
            </a:endParaRPr>
          </a:p>
        </p:txBody>
      </p:sp>
    </p:spTree>
    <p:extLst>
      <p:ext uri="{BB962C8B-B14F-4D97-AF65-F5344CB8AC3E}">
        <p14:creationId xmlns:p14="http://schemas.microsoft.com/office/powerpoint/2010/main" val="28002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wipe(left)">
                                      <p:cBhvr>
                                        <p:cTn id="57" dur="5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iterate type="lt">
                                    <p:tmPct val="0"/>
                                  </p:iterate>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grpId="1" nodeType="clickEffect">
                                  <p:stCondLst>
                                    <p:cond delay="0"/>
                                  </p:stCondLst>
                                  <p:iterate type="lt">
                                    <p:tmPct val="10000"/>
                                  </p:iterate>
                                  <p:childTnLst>
                                    <p:animMotion origin="layout" path="M 0.0 0.0 L 0.0 -0.07213" pathEditMode="relative" ptsTypes="">
                                      <p:cBhvr>
                                        <p:cTn id="66" dur="250" accel="50000" decel="50000" autoRev="1" fill="hold">
                                          <p:stCondLst>
                                            <p:cond delay="0"/>
                                          </p:stCondLst>
                                        </p:cTn>
                                        <p:tgtEl>
                                          <p:spTgt spid="12"/>
                                        </p:tgtEl>
                                        <p:attrNameLst>
                                          <p:attrName>ppt_x</p:attrName>
                                          <p:attrName>ppt_y</p:attrName>
                                        </p:attrNameLst>
                                      </p:cBhvr>
                                    </p:animMotion>
                                    <p:animRot by="1500000">
                                      <p:cBhvr>
                                        <p:cTn id="67" dur="125" fill="hold">
                                          <p:stCondLst>
                                            <p:cond delay="0"/>
                                          </p:stCondLst>
                                        </p:cTn>
                                        <p:tgtEl>
                                          <p:spTgt spid="12"/>
                                        </p:tgtEl>
                                        <p:attrNameLst>
                                          <p:attrName>r</p:attrName>
                                        </p:attrNameLst>
                                      </p:cBhvr>
                                    </p:animRot>
                                    <p:animRot by="-1500000">
                                      <p:cBhvr>
                                        <p:cTn id="68" dur="125" fill="hold">
                                          <p:stCondLst>
                                            <p:cond delay="125"/>
                                          </p:stCondLst>
                                        </p:cTn>
                                        <p:tgtEl>
                                          <p:spTgt spid="12"/>
                                        </p:tgtEl>
                                        <p:attrNameLst>
                                          <p:attrName>r</p:attrName>
                                        </p:attrNameLst>
                                      </p:cBhvr>
                                    </p:animRot>
                                    <p:animRot by="-1500000">
                                      <p:cBhvr>
                                        <p:cTn id="69" dur="125" fill="hold">
                                          <p:stCondLst>
                                            <p:cond delay="250"/>
                                          </p:stCondLst>
                                        </p:cTn>
                                        <p:tgtEl>
                                          <p:spTgt spid="12"/>
                                        </p:tgtEl>
                                        <p:attrNameLst>
                                          <p:attrName>r</p:attrName>
                                        </p:attrNameLst>
                                      </p:cBhvr>
                                    </p:animRot>
                                    <p:animRot by="1500000">
                                      <p:cBhvr>
                                        <p:cTn id="70"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2" grpId="0" animBg="1"/>
      <p:bldP spid="12" grpId="1" animBg="1"/>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CC2FC8D-0494-4EBC-A6E0-D87D286777E9}"/>
              </a:ext>
            </a:extLst>
          </p:cNvPr>
          <p:cNvSpPr/>
          <p:nvPr/>
        </p:nvSpPr>
        <p:spPr>
          <a:xfrm>
            <a:off x="6319640" y="5672830"/>
            <a:ext cx="778109" cy="686635"/>
          </a:xfrm>
          <a:custGeom>
            <a:avLst/>
            <a:gdLst>
              <a:gd name="connsiteX0" fmla="*/ 618146 w 778109"/>
              <a:gd name="connsiteY0" fmla="*/ 204500 h 686635"/>
              <a:gd name="connsiteX1" fmla="*/ 448658 w 778109"/>
              <a:gd name="connsiteY1" fmla="*/ 782 h 686635"/>
              <a:gd name="connsiteX2" fmla="*/ 422108 w 778109"/>
              <a:gd name="connsiteY2" fmla="*/ 241 h 686635"/>
              <a:gd name="connsiteX3" fmla="*/ 226071 w 778109"/>
              <a:gd name="connsiteY3" fmla="*/ 168798 h 686635"/>
              <a:gd name="connsiteX4" fmla="*/ 9694 w 778109"/>
              <a:gd name="connsiteY4" fmla="*/ 273525 h 686635"/>
              <a:gd name="connsiteX5" fmla="*/ 147526 w 778109"/>
              <a:gd name="connsiteY5" fmla="*/ 476919 h 686635"/>
              <a:gd name="connsiteX6" fmla="*/ 234077 w 778109"/>
              <a:gd name="connsiteY6" fmla="*/ 654780 h 686635"/>
              <a:gd name="connsiteX7" fmla="*/ 497494 w 778109"/>
              <a:gd name="connsiteY7" fmla="*/ 601920 h 686635"/>
              <a:gd name="connsiteX8" fmla="*/ 507361 w 778109"/>
              <a:gd name="connsiteY8" fmla="*/ 585324 h 686635"/>
              <a:gd name="connsiteX9" fmla="*/ 533326 w 778109"/>
              <a:gd name="connsiteY9" fmla="*/ 556546 h 686635"/>
              <a:gd name="connsiteX10" fmla="*/ 765498 w 778109"/>
              <a:gd name="connsiteY10" fmla="*/ 463287 h 686635"/>
              <a:gd name="connsiteX11" fmla="*/ 618146 w 778109"/>
              <a:gd name="connsiteY11" fmla="*/ 204500 h 68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8109" h="686635">
                <a:moveTo>
                  <a:pt x="618146" y="204500"/>
                </a:moveTo>
                <a:cubicBezTo>
                  <a:pt x="627602" y="101440"/>
                  <a:pt x="551718" y="10238"/>
                  <a:pt x="448658" y="782"/>
                </a:cubicBezTo>
                <a:cubicBezTo>
                  <a:pt x="439830" y="-19"/>
                  <a:pt x="430958" y="-214"/>
                  <a:pt x="422108" y="241"/>
                </a:cubicBezTo>
                <a:cubicBezTo>
                  <a:pt x="323505" y="-1317"/>
                  <a:pt x="239313" y="71083"/>
                  <a:pt x="226071" y="168798"/>
                </a:cubicBezTo>
                <a:cubicBezTo>
                  <a:pt x="136491" y="149757"/>
                  <a:pt x="44747" y="168798"/>
                  <a:pt x="9694" y="273525"/>
                </a:cubicBezTo>
                <a:cubicBezTo>
                  <a:pt x="-29037" y="386690"/>
                  <a:pt x="52970" y="451819"/>
                  <a:pt x="147526" y="476919"/>
                </a:cubicBezTo>
                <a:cubicBezTo>
                  <a:pt x="141446" y="547609"/>
                  <a:pt x="174703" y="615941"/>
                  <a:pt x="234077" y="654780"/>
                </a:cubicBezTo>
                <a:cubicBezTo>
                  <a:pt x="321407" y="712921"/>
                  <a:pt x="439354" y="689250"/>
                  <a:pt x="497494" y="601920"/>
                </a:cubicBezTo>
                <a:cubicBezTo>
                  <a:pt x="501065" y="596554"/>
                  <a:pt x="504353" y="591014"/>
                  <a:pt x="507361" y="585324"/>
                </a:cubicBezTo>
                <a:cubicBezTo>
                  <a:pt x="516795" y="576474"/>
                  <a:pt x="525472" y="566845"/>
                  <a:pt x="533326" y="556546"/>
                </a:cubicBezTo>
                <a:cubicBezTo>
                  <a:pt x="623772" y="587488"/>
                  <a:pt x="728065" y="569312"/>
                  <a:pt x="765498" y="463287"/>
                </a:cubicBezTo>
                <a:cubicBezTo>
                  <a:pt x="811370" y="337789"/>
                  <a:pt x="723738" y="247343"/>
                  <a:pt x="618146" y="204500"/>
                </a:cubicBezTo>
                <a:close/>
              </a:path>
            </a:pathLst>
          </a:custGeom>
          <a:solidFill>
            <a:srgbClr val="FAC6D2"/>
          </a:solidFill>
          <a:ln w="43267" cap="flat">
            <a:solidFill>
              <a:srgbClr val="736357"/>
            </a:solid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5860FB0-CCB3-43C6-9DD6-66751F01658D}"/>
              </a:ext>
            </a:extLst>
          </p:cNvPr>
          <p:cNvSpPr/>
          <p:nvPr/>
        </p:nvSpPr>
        <p:spPr>
          <a:xfrm>
            <a:off x="6620948" y="5926015"/>
            <a:ext cx="185245" cy="191710"/>
          </a:xfrm>
          <a:custGeom>
            <a:avLst/>
            <a:gdLst>
              <a:gd name="connsiteX0" fmla="*/ 92455 w 185245"/>
              <a:gd name="connsiteY0" fmla="*/ 1 h 191710"/>
              <a:gd name="connsiteX1" fmla="*/ 92455 w 185245"/>
              <a:gd name="connsiteY1" fmla="*/ 191711 h 191710"/>
              <a:gd name="connsiteX2" fmla="*/ 92455 w 185245"/>
              <a:gd name="connsiteY2" fmla="*/ 1 h 191710"/>
            </a:gdLst>
            <a:ahLst/>
            <a:cxnLst>
              <a:cxn ang="0">
                <a:pos x="connsiteX0" y="connsiteY0"/>
              </a:cxn>
              <a:cxn ang="0">
                <a:pos x="connsiteX1" y="connsiteY1"/>
              </a:cxn>
              <a:cxn ang="0">
                <a:pos x="connsiteX2" y="connsiteY2"/>
              </a:cxn>
            </a:cxnLst>
            <a:rect l="l" t="t" r="r" b="b"/>
            <a:pathLst>
              <a:path w="185245" h="191710">
                <a:moveTo>
                  <a:pt x="92455" y="1"/>
                </a:moveTo>
                <a:cubicBezTo>
                  <a:pt x="-30880" y="1"/>
                  <a:pt x="-31096" y="191711"/>
                  <a:pt x="92455" y="191711"/>
                </a:cubicBezTo>
                <a:cubicBezTo>
                  <a:pt x="216006" y="191711"/>
                  <a:pt x="216006" y="1"/>
                  <a:pt x="92455" y="1"/>
                </a:cubicBezTo>
                <a:close/>
              </a:path>
            </a:pathLst>
          </a:custGeom>
          <a:solidFill>
            <a:srgbClr val="FFE1BD"/>
          </a:solidFill>
          <a:ln w="32450" cap="flat">
            <a:solidFill>
              <a:srgbClr val="736357"/>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EAF91665-7BBD-4F63-86F9-0BC0A875F921}"/>
              </a:ext>
            </a:extLst>
          </p:cNvPr>
          <p:cNvSpPr/>
          <p:nvPr/>
        </p:nvSpPr>
        <p:spPr>
          <a:xfrm>
            <a:off x="10655697" y="283956"/>
            <a:ext cx="288895" cy="254288"/>
          </a:xfrm>
          <a:custGeom>
            <a:avLst/>
            <a:gdLst>
              <a:gd name="connsiteX0" fmla="*/ 287006 w 288895"/>
              <a:gd name="connsiteY0" fmla="*/ 130295 h 254288"/>
              <a:gd name="connsiteX1" fmla="*/ 265368 w 288895"/>
              <a:gd name="connsiteY1" fmla="*/ 73388 h 254288"/>
              <a:gd name="connsiteX2" fmla="*/ 190718 w 288895"/>
              <a:gd name="connsiteY2" fmla="*/ 51751 h 254288"/>
              <a:gd name="connsiteX3" fmla="*/ 167782 w 288895"/>
              <a:gd name="connsiteY3" fmla="*/ 54564 h 254288"/>
              <a:gd name="connsiteX4" fmla="*/ 149174 w 288895"/>
              <a:gd name="connsiteY4" fmla="*/ 26435 h 254288"/>
              <a:gd name="connsiteX5" fmla="*/ 78851 w 288895"/>
              <a:gd name="connsiteY5" fmla="*/ 469 h 254288"/>
              <a:gd name="connsiteX6" fmla="*/ 71277 w 288895"/>
              <a:gd name="connsiteY6" fmla="*/ 2200 h 254288"/>
              <a:gd name="connsiteX7" fmla="*/ 58727 w 288895"/>
              <a:gd name="connsiteY7" fmla="*/ 5879 h 254288"/>
              <a:gd name="connsiteX8" fmla="*/ 56781 w 288895"/>
              <a:gd name="connsiteY8" fmla="*/ 5879 h 254288"/>
              <a:gd name="connsiteX9" fmla="*/ 53751 w 288895"/>
              <a:gd name="connsiteY9" fmla="*/ 5879 h 254288"/>
              <a:gd name="connsiteX10" fmla="*/ 46610 w 288895"/>
              <a:gd name="connsiteY10" fmla="*/ 10206 h 254288"/>
              <a:gd name="connsiteX11" fmla="*/ 1172 w 288895"/>
              <a:gd name="connsiteY11" fmla="*/ 87236 h 254288"/>
              <a:gd name="connsiteX12" fmla="*/ 1172 w 288895"/>
              <a:gd name="connsiteY12" fmla="*/ 119477 h 254288"/>
              <a:gd name="connsiteX13" fmla="*/ 1172 w 288895"/>
              <a:gd name="connsiteY13" fmla="*/ 121424 h 254288"/>
              <a:gd name="connsiteX14" fmla="*/ 1172 w 288895"/>
              <a:gd name="connsiteY14" fmla="*/ 124453 h 254288"/>
              <a:gd name="connsiteX15" fmla="*/ 2686 w 288895"/>
              <a:gd name="connsiteY15" fmla="*/ 129214 h 254288"/>
              <a:gd name="connsiteX16" fmla="*/ 80150 w 288895"/>
              <a:gd name="connsiteY16" fmla="*/ 240215 h 254288"/>
              <a:gd name="connsiteX17" fmla="*/ 99623 w 288895"/>
              <a:gd name="connsiteY17" fmla="*/ 249086 h 254288"/>
              <a:gd name="connsiteX18" fmla="*/ 106547 w 288895"/>
              <a:gd name="connsiteY18" fmla="*/ 251034 h 254288"/>
              <a:gd name="connsiteX19" fmla="*/ 121694 w 288895"/>
              <a:gd name="connsiteY19" fmla="*/ 254279 h 254288"/>
              <a:gd name="connsiteX20" fmla="*/ 127536 w 288895"/>
              <a:gd name="connsiteY20" fmla="*/ 254279 h 254288"/>
              <a:gd name="connsiteX21" fmla="*/ 189420 w 288895"/>
              <a:gd name="connsiteY21" fmla="*/ 244975 h 254288"/>
              <a:gd name="connsiteX22" fmla="*/ 284409 w 288895"/>
              <a:gd name="connsiteY22" fmla="*/ 161454 h 254288"/>
              <a:gd name="connsiteX23" fmla="*/ 288087 w 288895"/>
              <a:gd name="connsiteY23" fmla="*/ 136570 h 254288"/>
              <a:gd name="connsiteX24" fmla="*/ 288087 w 288895"/>
              <a:gd name="connsiteY24" fmla="*/ 131594 h 25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8895" h="254288">
                <a:moveTo>
                  <a:pt x="287006" y="130295"/>
                </a:moveTo>
                <a:cubicBezTo>
                  <a:pt x="287070" y="109306"/>
                  <a:pt x="279367" y="89037"/>
                  <a:pt x="265368" y="73388"/>
                </a:cubicBezTo>
                <a:cubicBezTo>
                  <a:pt x="246391" y="52941"/>
                  <a:pt x="217678" y="44621"/>
                  <a:pt x="190718" y="51751"/>
                </a:cubicBezTo>
                <a:cubicBezTo>
                  <a:pt x="182993" y="51806"/>
                  <a:pt x="175290" y="52750"/>
                  <a:pt x="167782" y="54564"/>
                </a:cubicBezTo>
                <a:cubicBezTo>
                  <a:pt x="163260" y="44182"/>
                  <a:pt x="156963" y="34665"/>
                  <a:pt x="149174" y="26435"/>
                </a:cubicBezTo>
                <a:cubicBezTo>
                  <a:pt x="131062" y="7300"/>
                  <a:pt x="105055" y="-2299"/>
                  <a:pt x="78851" y="469"/>
                </a:cubicBezTo>
                <a:cubicBezTo>
                  <a:pt x="76254" y="607"/>
                  <a:pt x="73680" y="1193"/>
                  <a:pt x="71277" y="2200"/>
                </a:cubicBezTo>
                <a:cubicBezTo>
                  <a:pt x="67166" y="2200"/>
                  <a:pt x="63055" y="4364"/>
                  <a:pt x="58727" y="5879"/>
                </a:cubicBezTo>
                <a:lnTo>
                  <a:pt x="56781" y="5879"/>
                </a:lnTo>
                <a:lnTo>
                  <a:pt x="53751" y="5879"/>
                </a:lnTo>
                <a:cubicBezTo>
                  <a:pt x="51176" y="6980"/>
                  <a:pt x="48775" y="8437"/>
                  <a:pt x="46610" y="10206"/>
                </a:cubicBezTo>
                <a:cubicBezTo>
                  <a:pt x="18654" y="25778"/>
                  <a:pt x="1280" y="55232"/>
                  <a:pt x="1172" y="87236"/>
                </a:cubicBezTo>
                <a:cubicBezTo>
                  <a:pt x="-560" y="97914"/>
                  <a:pt x="-560" y="108799"/>
                  <a:pt x="1172" y="119477"/>
                </a:cubicBezTo>
                <a:cubicBezTo>
                  <a:pt x="1280" y="120121"/>
                  <a:pt x="1280" y="120779"/>
                  <a:pt x="1172" y="121424"/>
                </a:cubicBezTo>
                <a:lnTo>
                  <a:pt x="1172" y="124453"/>
                </a:lnTo>
                <a:cubicBezTo>
                  <a:pt x="1540" y="126078"/>
                  <a:pt x="2059" y="127671"/>
                  <a:pt x="2686" y="129214"/>
                </a:cubicBezTo>
                <a:cubicBezTo>
                  <a:pt x="12509" y="175133"/>
                  <a:pt x="40444" y="215152"/>
                  <a:pt x="80150" y="240215"/>
                </a:cubicBezTo>
                <a:cubicBezTo>
                  <a:pt x="85732" y="244847"/>
                  <a:pt x="92461" y="247909"/>
                  <a:pt x="99623" y="249086"/>
                </a:cubicBezTo>
                <a:cubicBezTo>
                  <a:pt x="101873" y="249934"/>
                  <a:pt x="104188" y="250586"/>
                  <a:pt x="106547" y="251034"/>
                </a:cubicBezTo>
                <a:cubicBezTo>
                  <a:pt x="111264" y="253290"/>
                  <a:pt x="116457" y="254403"/>
                  <a:pt x="121694" y="254279"/>
                </a:cubicBezTo>
                <a:lnTo>
                  <a:pt x="127536" y="254279"/>
                </a:lnTo>
                <a:cubicBezTo>
                  <a:pt x="148481" y="254007"/>
                  <a:pt x="169318" y="250876"/>
                  <a:pt x="189420" y="244975"/>
                </a:cubicBezTo>
                <a:cubicBezTo>
                  <a:pt x="235139" y="239081"/>
                  <a:pt x="272703" y="206042"/>
                  <a:pt x="284409" y="161454"/>
                </a:cubicBezTo>
                <a:cubicBezTo>
                  <a:pt x="288412" y="153816"/>
                  <a:pt x="289710" y="145042"/>
                  <a:pt x="288087" y="136570"/>
                </a:cubicBezTo>
                <a:lnTo>
                  <a:pt x="288087" y="131594"/>
                </a:lnTo>
                <a:close/>
              </a:path>
            </a:pathLst>
          </a:custGeom>
          <a:solidFill>
            <a:srgbClr val="FFE1BD"/>
          </a:solidFill>
          <a:ln w="21634" cap="flat">
            <a:solidFill>
              <a:srgbClr val="736357"/>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C6489DF-66CC-47F7-B1F4-C045C84D2127}"/>
              </a:ext>
            </a:extLst>
          </p:cNvPr>
          <p:cNvSpPr/>
          <p:nvPr/>
        </p:nvSpPr>
        <p:spPr>
          <a:xfrm>
            <a:off x="5861709" y="177398"/>
            <a:ext cx="460474" cy="427791"/>
          </a:xfrm>
          <a:custGeom>
            <a:avLst/>
            <a:gdLst>
              <a:gd name="connsiteX0" fmla="*/ 457456 w 460474"/>
              <a:gd name="connsiteY0" fmla="*/ 281860 h 427791"/>
              <a:gd name="connsiteX1" fmla="*/ 440578 w 460474"/>
              <a:gd name="connsiteY1" fmla="*/ 182543 h 427791"/>
              <a:gd name="connsiteX2" fmla="*/ 328062 w 460474"/>
              <a:gd name="connsiteY2" fmla="*/ 122390 h 427791"/>
              <a:gd name="connsiteX3" fmla="*/ 289980 w 460474"/>
              <a:gd name="connsiteY3" fmla="*/ 118928 h 427791"/>
              <a:gd name="connsiteX4" fmla="*/ 269641 w 460474"/>
              <a:gd name="connsiteY4" fmla="*/ 67431 h 427791"/>
              <a:gd name="connsiteX5" fmla="*/ 164698 w 460474"/>
              <a:gd name="connsiteY5" fmla="*/ 570 h 427791"/>
              <a:gd name="connsiteX6" fmla="*/ 151499 w 460474"/>
              <a:gd name="connsiteY6" fmla="*/ 570 h 427791"/>
              <a:gd name="connsiteX7" fmla="*/ 129862 w 460474"/>
              <a:gd name="connsiteY7" fmla="*/ 2085 h 427791"/>
              <a:gd name="connsiteX8" fmla="*/ 126399 w 460474"/>
              <a:gd name="connsiteY8" fmla="*/ 2085 h 427791"/>
              <a:gd name="connsiteX9" fmla="*/ 120990 w 460474"/>
              <a:gd name="connsiteY9" fmla="*/ 2085 h 427791"/>
              <a:gd name="connsiteX10" fmla="*/ 108224 w 460474"/>
              <a:gd name="connsiteY10" fmla="*/ 6412 h 427791"/>
              <a:gd name="connsiteX11" fmla="*/ 9772 w 460474"/>
              <a:gd name="connsiteY11" fmla="*/ 111788 h 427791"/>
              <a:gd name="connsiteX12" fmla="*/ 36 w 460474"/>
              <a:gd name="connsiteY12" fmla="*/ 163935 h 427791"/>
              <a:gd name="connsiteX13" fmla="*/ 36 w 460474"/>
              <a:gd name="connsiteY13" fmla="*/ 167397 h 427791"/>
              <a:gd name="connsiteX14" fmla="*/ 36 w 460474"/>
              <a:gd name="connsiteY14" fmla="*/ 172157 h 427791"/>
              <a:gd name="connsiteX15" fmla="*/ 36 w 460474"/>
              <a:gd name="connsiteY15" fmla="*/ 180596 h 427791"/>
              <a:gd name="connsiteX16" fmla="*/ 86586 w 460474"/>
              <a:gd name="connsiteY16" fmla="*/ 383557 h 427791"/>
              <a:gd name="connsiteX17" fmla="*/ 114931 w 460474"/>
              <a:gd name="connsiteY17" fmla="*/ 405195 h 427791"/>
              <a:gd name="connsiteX18" fmla="*/ 125317 w 460474"/>
              <a:gd name="connsiteY18" fmla="*/ 410604 h 427791"/>
              <a:gd name="connsiteX19" fmla="*/ 148686 w 460474"/>
              <a:gd name="connsiteY19" fmla="*/ 420774 h 427791"/>
              <a:gd name="connsiteX20" fmla="*/ 151499 w 460474"/>
              <a:gd name="connsiteY20" fmla="*/ 420774 h 427791"/>
              <a:gd name="connsiteX21" fmla="*/ 152581 w 460474"/>
              <a:gd name="connsiteY21" fmla="*/ 420774 h 427791"/>
              <a:gd name="connsiteX22" fmla="*/ 157990 w 460474"/>
              <a:gd name="connsiteY22" fmla="*/ 420774 h 427791"/>
              <a:gd name="connsiteX23" fmla="*/ 260986 w 460474"/>
              <a:gd name="connsiteY23" fmla="*/ 426616 h 427791"/>
              <a:gd name="connsiteX24" fmla="*/ 442309 w 460474"/>
              <a:gd name="connsiteY24" fmla="*/ 324486 h 427791"/>
              <a:gd name="connsiteX25" fmla="*/ 456590 w 460474"/>
              <a:gd name="connsiteY25" fmla="*/ 285538 h 427791"/>
              <a:gd name="connsiteX26" fmla="*/ 456590 w 460474"/>
              <a:gd name="connsiteY26" fmla="*/ 281860 h 42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0474" h="427791">
                <a:moveTo>
                  <a:pt x="457456" y="281860"/>
                </a:moveTo>
                <a:cubicBezTo>
                  <a:pt x="464531" y="247811"/>
                  <a:pt x="458516" y="212341"/>
                  <a:pt x="440578" y="182543"/>
                </a:cubicBezTo>
                <a:cubicBezTo>
                  <a:pt x="417166" y="143144"/>
                  <a:pt x="373826" y="119978"/>
                  <a:pt x="328062" y="122390"/>
                </a:cubicBezTo>
                <a:cubicBezTo>
                  <a:pt x="315512" y="119961"/>
                  <a:pt x="302768" y="118801"/>
                  <a:pt x="289980" y="118928"/>
                </a:cubicBezTo>
                <a:cubicBezTo>
                  <a:pt x="286193" y="100723"/>
                  <a:pt x="279334" y="83303"/>
                  <a:pt x="269641" y="67431"/>
                </a:cubicBezTo>
                <a:cubicBezTo>
                  <a:pt x="247094" y="29896"/>
                  <a:pt x="208233" y="5134"/>
                  <a:pt x="164698" y="570"/>
                </a:cubicBezTo>
                <a:cubicBezTo>
                  <a:pt x="160327" y="-189"/>
                  <a:pt x="155870" y="-189"/>
                  <a:pt x="151499" y="570"/>
                </a:cubicBezTo>
                <a:cubicBezTo>
                  <a:pt x="144250" y="545"/>
                  <a:pt x="137023" y="1051"/>
                  <a:pt x="129862" y="2085"/>
                </a:cubicBezTo>
                <a:lnTo>
                  <a:pt x="126399" y="2085"/>
                </a:lnTo>
                <a:lnTo>
                  <a:pt x="120990" y="2085"/>
                </a:lnTo>
                <a:cubicBezTo>
                  <a:pt x="116532" y="2872"/>
                  <a:pt x="112227" y="4331"/>
                  <a:pt x="108224" y="6412"/>
                </a:cubicBezTo>
                <a:cubicBezTo>
                  <a:pt x="59150" y="21757"/>
                  <a:pt x="21760" y="61781"/>
                  <a:pt x="9772" y="111788"/>
                </a:cubicBezTo>
                <a:cubicBezTo>
                  <a:pt x="3800" y="128548"/>
                  <a:pt x="511" y="146148"/>
                  <a:pt x="36" y="163935"/>
                </a:cubicBezTo>
                <a:cubicBezTo>
                  <a:pt x="36" y="163935"/>
                  <a:pt x="36" y="166098"/>
                  <a:pt x="36" y="167397"/>
                </a:cubicBezTo>
                <a:lnTo>
                  <a:pt x="36" y="172157"/>
                </a:lnTo>
                <a:cubicBezTo>
                  <a:pt x="-181" y="174966"/>
                  <a:pt x="-181" y="177787"/>
                  <a:pt x="36" y="180596"/>
                </a:cubicBezTo>
                <a:cubicBezTo>
                  <a:pt x="814" y="257052"/>
                  <a:pt x="31951" y="330062"/>
                  <a:pt x="86586" y="383557"/>
                </a:cubicBezTo>
                <a:cubicBezTo>
                  <a:pt x="93986" y="393114"/>
                  <a:pt x="103766" y="400573"/>
                  <a:pt x="114931" y="405195"/>
                </a:cubicBezTo>
                <a:cubicBezTo>
                  <a:pt x="118177" y="407142"/>
                  <a:pt x="121855" y="408873"/>
                  <a:pt x="125317" y="410604"/>
                </a:cubicBezTo>
                <a:cubicBezTo>
                  <a:pt x="132263" y="415691"/>
                  <a:pt x="140247" y="419166"/>
                  <a:pt x="148686" y="420774"/>
                </a:cubicBezTo>
                <a:lnTo>
                  <a:pt x="151499" y="420774"/>
                </a:lnTo>
                <a:lnTo>
                  <a:pt x="152581" y="420774"/>
                </a:lnTo>
                <a:lnTo>
                  <a:pt x="157990" y="420774"/>
                </a:lnTo>
                <a:cubicBezTo>
                  <a:pt x="191896" y="427354"/>
                  <a:pt x="226538" y="429321"/>
                  <a:pt x="260986" y="426616"/>
                </a:cubicBezTo>
                <a:cubicBezTo>
                  <a:pt x="336609" y="432772"/>
                  <a:pt x="408381" y="392346"/>
                  <a:pt x="442309" y="324486"/>
                </a:cubicBezTo>
                <a:cubicBezTo>
                  <a:pt x="451202" y="313414"/>
                  <a:pt x="456222" y="299733"/>
                  <a:pt x="456590" y="285538"/>
                </a:cubicBezTo>
                <a:lnTo>
                  <a:pt x="456590" y="281860"/>
                </a:lnTo>
                <a:close/>
              </a:path>
            </a:pathLst>
          </a:custGeom>
          <a:solidFill>
            <a:srgbClr val="C1C3F3"/>
          </a:solidFill>
          <a:ln w="21634" cap="flat">
            <a:solidFill>
              <a:srgbClr val="736357"/>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2AC84AE-AC4C-42C7-969D-741A548BE0AC}"/>
              </a:ext>
            </a:extLst>
          </p:cNvPr>
          <p:cNvSpPr/>
          <p:nvPr/>
        </p:nvSpPr>
        <p:spPr>
          <a:xfrm>
            <a:off x="939734" y="928782"/>
            <a:ext cx="6398619" cy="2811827"/>
          </a:xfrm>
          <a:custGeom>
            <a:avLst/>
            <a:gdLst>
              <a:gd name="connsiteX0" fmla="*/ 17183 w 6398619"/>
              <a:gd name="connsiteY0" fmla="*/ 444667 h 2811827"/>
              <a:gd name="connsiteX1" fmla="*/ 17183 w 6398619"/>
              <a:gd name="connsiteY1" fmla="*/ 130704 h 2811827"/>
              <a:gd name="connsiteX2" fmla="*/ 1826525 w 6398619"/>
              <a:gd name="connsiteY2" fmla="*/ 39610 h 2811827"/>
              <a:gd name="connsiteX3" fmla="*/ 4429970 w 6398619"/>
              <a:gd name="connsiteY3" fmla="*/ 39610 h 2811827"/>
              <a:gd name="connsiteX4" fmla="*/ 6317424 w 6398619"/>
              <a:gd name="connsiteY4" fmla="*/ 169436 h 2811827"/>
              <a:gd name="connsiteX5" fmla="*/ 6317424 w 6398619"/>
              <a:gd name="connsiteY5" fmla="*/ 2811828 h 281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8619" h="2811827">
                <a:moveTo>
                  <a:pt x="17183" y="444667"/>
                </a:moveTo>
                <a:cubicBezTo>
                  <a:pt x="17183" y="444667"/>
                  <a:pt x="-21765" y="169868"/>
                  <a:pt x="17183" y="130704"/>
                </a:cubicBezTo>
                <a:cubicBezTo>
                  <a:pt x="56131" y="91540"/>
                  <a:pt x="1383818" y="78774"/>
                  <a:pt x="1826525" y="39610"/>
                </a:cubicBezTo>
                <a:cubicBezTo>
                  <a:pt x="2269232" y="445"/>
                  <a:pt x="4026427" y="-25303"/>
                  <a:pt x="4429970" y="39610"/>
                </a:cubicBezTo>
                <a:cubicBezTo>
                  <a:pt x="4833512" y="104523"/>
                  <a:pt x="6317424" y="169436"/>
                  <a:pt x="6317424" y="169436"/>
                </a:cubicBezTo>
                <a:cubicBezTo>
                  <a:pt x="6317424" y="169436"/>
                  <a:pt x="6499829" y="2707751"/>
                  <a:pt x="6317424" y="2811828"/>
                </a:cubicBezTo>
                <a:close/>
              </a:path>
            </a:pathLst>
          </a:custGeom>
          <a:solidFill>
            <a:srgbClr val="DBEFFA"/>
          </a:solidFill>
          <a:ln w="43267" cap="flat">
            <a:solidFill>
              <a:srgbClr val="736357"/>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668FAF-49F6-4C0F-A671-009C3EF2A97A}"/>
              </a:ext>
            </a:extLst>
          </p:cNvPr>
          <p:cNvSpPr/>
          <p:nvPr/>
        </p:nvSpPr>
        <p:spPr>
          <a:xfrm>
            <a:off x="610192" y="845922"/>
            <a:ext cx="6838995" cy="5065345"/>
          </a:xfrm>
          <a:custGeom>
            <a:avLst/>
            <a:gdLst>
              <a:gd name="connsiteX0" fmla="*/ 404065 w 6838995"/>
              <a:gd name="connsiteY0" fmla="*/ 5064081 h 5065345"/>
              <a:gd name="connsiteX1" fmla="*/ -127 w 6838995"/>
              <a:gd name="connsiteY1" fmla="*/ 558469 h 5065345"/>
              <a:gd name="connsiteX2" fmla="*/ 6265710 w 6838995"/>
              <a:gd name="connsiteY2" fmla="*/ 1 h 5065345"/>
              <a:gd name="connsiteX3" fmla="*/ 6565825 w 6838995"/>
              <a:gd name="connsiteY3" fmla="*/ 1894162 h 5065345"/>
              <a:gd name="connsiteX4" fmla="*/ 6816173 w 6838995"/>
              <a:gd name="connsiteY4" fmla="*/ 4486572 h 5065345"/>
              <a:gd name="connsiteX5" fmla="*/ 4332168 w 6838995"/>
              <a:gd name="connsiteY5" fmla="*/ 4775435 h 5065345"/>
              <a:gd name="connsiteX6" fmla="*/ 2137242 w 6838995"/>
              <a:gd name="connsiteY6" fmla="*/ 4967793 h 5065345"/>
              <a:gd name="connsiteX7" fmla="*/ 404065 w 6838995"/>
              <a:gd name="connsiteY7" fmla="*/ 5064081 h 506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95" h="5065345">
                <a:moveTo>
                  <a:pt x="404065" y="5064081"/>
                </a:moveTo>
                <a:cubicBezTo>
                  <a:pt x="404065" y="5064081"/>
                  <a:pt x="327035" y="3118638"/>
                  <a:pt x="-127" y="558469"/>
                </a:cubicBezTo>
                <a:cubicBezTo>
                  <a:pt x="-127" y="558469"/>
                  <a:pt x="3878859" y="134803"/>
                  <a:pt x="6265710" y="1"/>
                </a:cubicBezTo>
                <a:cubicBezTo>
                  <a:pt x="6265710" y="1"/>
                  <a:pt x="6426478" y="645019"/>
                  <a:pt x="6565825" y="1894162"/>
                </a:cubicBezTo>
                <a:cubicBezTo>
                  <a:pt x="6765324" y="3681650"/>
                  <a:pt x="6893203" y="4390284"/>
                  <a:pt x="6816173" y="4486572"/>
                </a:cubicBezTo>
                <a:cubicBezTo>
                  <a:pt x="6739142" y="4582859"/>
                  <a:pt x="5468362" y="4736920"/>
                  <a:pt x="4332168" y="4775435"/>
                </a:cubicBezTo>
                <a:cubicBezTo>
                  <a:pt x="3195974" y="4813950"/>
                  <a:pt x="3000369" y="4835804"/>
                  <a:pt x="2137242" y="4967793"/>
                </a:cubicBezTo>
                <a:cubicBezTo>
                  <a:pt x="1379275" y="5083772"/>
                  <a:pt x="404065" y="5064081"/>
                  <a:pt x="404065" y="5064081"/>
                </a:cubicBezTo>
                <a:close/>
              </a:path>
            </a:pathLst>
          </a:custGeom>
          <a:solidFill>
            <a:srgbClr val="FFFFFF"/>
          </a:solidFill>
          <a:ln w="43267" cap="flat">
            <a:solidFill>
              <a:srgbClr val="736357"/>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A0ECC05-100C-4283-9B1F-21A14A9595ED}"/>
              </a:ext>
            </a:extLst>
          </p:cNvPr>
          <p:cNvSpPr/>
          <p:nvPr/>
        </p:nvSpPr>
        <p:spPr>
          <a:xfrm>
            <a:off x="361426" y="275979"/>
            <a:ext cx="497748" cy="477620"/>
          </a:xfrm>
          <a:custGeom>
            <a:avLst/>
            <a:gdLst>
              <a:gd name="connsiteX0" fmla="*/ 266815 w 497748"/>
              <a:gd name="connsiteY0" fmla="*/ 53452 h 477620"/>
              <a:gd name="connsiteX1" fmla="*/ 359857 w 497748"/>
              <a:gd name="connsiteY1" fmla="*/ 4551 h 477620"/>
              <a:gd name="connsiteX2" fmla="*/ 413021 w 497748"/>
              <a:gd name="connsiteY2" fmla="*/ 21161 h 477620"/>
              <a:gd name="connsiteX3" fmla="*/ 416981 w 497748"/>
              <a:gd name="connsiteY3" fmla="*/ 45879 h 477620"/>
              <a:gd name="connsiteX4" fmla="*/ 399021 w 497748"/>
              <a:gd name="connsiteY4" fmla="*/ 149523 h 477620"/>
              <a:gd name="connsiteX5" fmla="*/ 410489 w 497748"/>
              <a:gd name="connsiteY5" fmla="*/ 184360 h 477620"/>
              <a:gd name="connsiteX6" fmla="*/ 485788 w 497748"/>
              <a:gd name="connsiteY6" fmla="*/ 257712 h 477620"/>
              <a:gd name="connsiteX7" fmla="*/ 486373 w 497748"/>
              <a:gd name="connsiteY7" fmla="*/ 313401 h 477620"/>
              <a:gd name="connsiteX8" fmla="*/ 464151 w 497748"/>
              <a:gd name="connsiteY8" fmla="*/ 324789 h 477620"/>
              <a:gd name="connsiteX9" fmla="*/ 360074 w 497748"/>
              <a:gd name="connsiteY9" fmla="*/ 339719 h 477620"/>
              <a:gd name="connsiteX10" fmla="*/ 330430 w 497748"/>
              <a:gd name="connsiteY10" fmla="*/ 361356 h 477620"/>
              <a:gd name="connsiteX11" fmla="*/ 283909 w 497748"/>
              <a:gd name="connsiteY11" fmla="*/ 455696 h 477620"/>
              <a:gd name="connsiteX12" fmla="*/ 231503 w 497748"/>
              <a:gd name="connsiteY12" fmla="*/ 473608 h 477620"/>
              <a:gd name="connsiteX13" fmla="*/ 213586 w 497748"/>
              <a:gd name="connsiteY13" fmla="*/ 455696 h 477620"/>
              <a:gd name="connsiteX14" fmla="*/ 167066 w 497748"/>
              <a:gd name="connsiteY14" fmla="*/ 361356 h 477620"/>
              <a:gd name="connsiteX15" fmla="*/ 137422 w 497748"/>
              <a:gd name="connsiteY15" fmla="*/ 339719 h 477620"/>
              <a:gd name="connsiteX16" fmla="*/ 33345 w 497748"/>
              <a:gd name="connsiteY16" fmla="*/ 324789 h 477620"/>
              <a:gd name="connsiteX17" fmla="*/ 326 w 497748"/>
              <a:gd name="connsiteY17" fmla="*/ 279944 h 477620"/>
              <a:gd name="connsiteX18" fmla="*/ 11707 w 497748"/>
              <a:gd name="connsiteY18" fmla="*/ 257712 h 477620"/>
              <a:gd name="connsiteX19" fmla="*/ 87223 w 497748"/>
              <a:gd name="connsiteY19" fmla="*/ 184360 h 477620"/>
              <a:gd name="connsiteX20" fmla="*/ 98474 w 497748"/>
              <a:gd name="connsiteY20" fmla="*/ 149523 h 477620"/>
              <a:gd name="connsiteX21" fmla="*/ 80731 w 497748"/>
              <a:gd name="connsiteY21" fmla="*/ 45879 h 477620"/>
              <a:gd name="connsiteX22" fmla="*/ 112604 w 497748"/>
              <a:gd name="connsiteY22" fmla="*/ 580 h 477620"/>
              <a:gd name="connsiteX23" fmla="*/ 137638 w 497748"/>
              <a:gd name="connsiteY23" fmla="*/ 4551 h 477620"/>
              <a:gd name="connsiteX24" fmla="*/ 230248 w 497748"/>
              <a:gd name="connsiteY24" fmla="*/ 53452 h 477620"/>
              <a:gd name="connsiteX25" fmla="*/ 266815 w 497748"/>
              <a:gd name="connsiteY25" fmla="*/ 53452 h 47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7748" h="477620">
                <a:moveTo>
                  <a:pt x="266815" y="53452"/>
                </a:moveTo>
                <a:lnTo>
                  <a:pt x="359857" y="4551"/>
                </a:lnTo>
                <a:cubicBezTo>
                  <a:pt x="379115" y="-5541"/>
                  <a:pt x="402916" y="1895"/>
                  <a:pt x="413021" y="21161"/>
                </a:cubicBezTo>
                <a:cubicBezTo>
                  <a:pt x="416981" y="28750"/>
                  <a:pt x="418387" y="37428"/>
                  <a:pt x="416981" y="45879"/>
                </a:cubicBezTo>
                <a:lnTo>
                  <a:pt x="399021" y="149523"/>
                </a:lnTo>
                <a:cubicBezTo>
                  <a:pt x="396879" y="162316"/>
                  <a:pt x="401164" y="175346"/>
                  <a:pt x="410489" y="184360"/>
                </a:cubicBezTo>
                <a:lnTo>
                  <a:pt x="485788" y="257712"/>
                </a:lnTo>
                <a:cubicBezTo>
                  <a:pt x="501324" y="272925"/>
                  <a:pt x="501606" y="297858"/>
                  <a:pt x="486373" y="313401"/>
                </a:cubicBezTo>
                <a:cubicBezTo>
                  <a:pt x="480401" y="319509"/>
                  <a:pt x="472611" y="323505"/>
                  <a:pt x="464151" y="324789"/>
                </a:cubicBezTo>
                <a:lnTo>
                  <a:pt x="360074" y="339719"/>
                </a:lnTo>
                <a:cubicBezTo>
                  <a:pt x="347264" y="341675"/>
                  <a:pt x="336207" y="349748"/>
                  <a:pt x="330430" y="361356"/>
                </a:cubicBezTo>
                <a:lnTo>
                  <a:pt x="283909" y="455696"/>
                </a:lnTo>
                <a:cubicBezTo>
                  <a:pt x="274388" y="475116"/>
                  <a:pt x="250912" y="483135"/>
                  <a:pt x="231503" y="473608"/>
                </a:cubicBezTo>
                <a:cubicBezTo>
                  <a:pt x="223713" y="469787"/>
                  <a:pt x="217416" y="463486"/>
                  <a:pt x="213586" y="455696"/>
                </a:cubicBezTo>
                <a:lnTo>
                  <a:pt x="167066" y="361356"/>
                </a:lnTo>
                <a:cubicBezTo>
                  <a:pt x="161288" y="349748"/>
                  <a:pt x="150231" y="341675"/>
                  <a:pt x="137422" y="339719"/>
                </a:cubicBezTo>
                <a:lnTo>
                  <a:pt x="33345" y="324789"/>
                </a:lnTo>
                <a:cubicBezTo>
                  <a:pt x="11837" y="321526"/>
                  <a:pt x="-2942" y="301448"/>
                  <a:pt x="326" y="279944"/>
                </a:cubicBezTo>
                <a:cubicBezTo>
                  <a:pt x="1602" y="271495"/>
                  <a:pt x="5605" y="263690"/>
                  <a:pt x="11707" y="257712"/>
                </a:cubicBezTo>
                <a:lnTo>
                  <a:pt x="87223" y="184360"/>
                </a:lnTo>
                <a:cubicBezTo>
                  <a:pt x="96375" y="175244"/>
                  <a:pt x="100573" y="162270"/>
                  <a:pt x="98474" y="149523"/>
                </a:cubicBezTo>
                <a:lnTo>
                  <a:pt x="80731" y="45879"/>
                </a:lnTo>
                <a:cubicBezTo>
                  <a:pt x="77031" y="24569"/>
                  <a:pt x="91290" y="4289"/>
                  <a:pt x="112604" y="580"/>
                </a:cubicBezTo>
                <a:cubicBezTo>
                  <a:pt x="121150" y="-908"/>
                  <a:pt x="129957" y="489"/>
                  <a:pt x="137638" y="4551"/>
                </a:cubicBezTo>
                <a:lnTo>
                  <a:pt x="230248" y="53452"/>
                </a:lnTo>
                <a:cubicBezTo>
                  <a:pt x="241694" y="59492"/>
                  <a:pt x="255369" y="59492"/>
                  <a:pt x="266815" y="53452"/>
                </a:cubicBezTo>
                <a:close/>
              </a:path>
            </a:pathLst>
          </a:custGeom>
          <a:solidFill>
            <a:srgbClr val="FFE1BD"/>
          </a:solidFill>
          <a:ln w="43267" cap="flat">
            <a:solidFill>
              <a:srgbClr val="736357"/>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E07EB8C-3586-49CA-AE6F-34248F482A58}"/>
              </a:ext>
            </a:extLst>
          </p:cNvPr>
          <p:cNvSpPr/>
          <p:nvPr/>
        </p:nvSpPr>
        <p:spPr>
          <a:xfrm>
            <a:off x="-2996373" y="177967"/>
            <a:ext cx="21637" cy="21637"/>
          </a:xfrm>
          <a:custGeom>
            <a:avLst/>
            <a:gdLst/>
            <a:ahLst/>
            <a:cxnLst/>
            <a:rect l="l" t="t" r="r" b="b"/>
            <a:pathLst>
              <a:path w="21637" h="21637"/>
            </a:pathLst>
          </a:custGeom>
          <a:solidFill>
            <a:srgbClr val="F06E88"/>
          </a:solidFill>
          <a:ln w="32450" cap="flat">
            <a:solidFill>
              <a:srgbClr val="736357"/>
            </a:solidFill>
            <a:prstDash val="solid"/>
            <a:miter/>
          </a:ln>
        </p:spPr>
        <p:txBody>
          <a:bodyPr rtlCol="0" anchor="ctr"/>
          <a:lstStyle/>
          <a:p>
            <a:endParaRPr lang="en-US"/>
          </a:p>
        </p:txBody>
      </p:sp>
      <p:grpSp>
        <p:nvGrpSpPr>
          <p:cNvPr id="50" name="Group 49">
            <a:extLst>
              <a:ext uri="{FF2B5EF4-FFF2-40B4-BE49-F238E27FC236}">
                <a16:creationId xmlns:a16="http://schemas.microsoft.com/office/drawing/2014/main" id="{220D877F-A2B2-4795-A079-4B9C796F55C8}"/>
              </a:ext>
            </a:extLst>
          </p:cNvPr>
          <p:cNvGrpSpPr/>
          <p:nvPr/>
        </p:nvGrpSpPr>
        <p:grpSpPr>
          <a:xfrm>
            <a:off x="2836331" y="4588623"/>
            <a:ext cx="2490002" cy="2062436"/>
            <a:chOff x="5333704" y="4176148"/>
            <a:chExt cx="2490002" cy="2062436"/>
          </a:xfrm>
        </p:grpSpPr>
        <p:sp>
          <p:nvSpPr>
            <p:cNvPr id="27" name="Freeform: Shape 26">
              <a:extLst>
                <a:ext uri="{FF2B5EF4-FFF2-40B4-BE49-F238E27FC236}">
                  <a16:creationId xmlns:a16="http://schemas.microsoft.com/office/drawing/2014/main" id="{DB2C3F8D-3AC4-4C34-9076-519F82D26D20}"/>
                </a:ext>
              </a:extLst>
            </p:cNvPr>
            <p:cNvSpPr/>
            <p:nvPr/>
          </p:nvSpPr>
          <p:spPr>
            <a:xfrm>
              <a:off x="5333704" y="4176148"/>
              <a:ext cx="2490002" cy="2062436"/>
            </a:xfrm>
            <a:custGeom>
              <a:avLst/>
              <a:gdLst>
                <a:gd name="connsiteX0" fmla="*/ 1987040 w 2490002"/>
                <a:gd name="connsiteY0" fmla="*/ 560810 h 2062436"/>
                <a:gd name="connsiteX1" fmla="*/ 1905249 w 2490002"/>
                <a:gd name="connsiteY1" fmla="*/ 129377 h 2062436"/>
                <a:gd name="connsiteX2" fmla="*/ 1473815 w 2490002"/>
                <a:gd name="connsiteY2" fmla="*/ 211167 h 2062436"/>
                <a:gd name="connsiteX3" fmla="*/ 1420998 w 2490002"/>
                <a:gd name="connsiteY3" fmla="*/ 360229 h 2062436"/>
                <a:gd name="connsiteX4" fmla="*/ 1420998 w 2490002"/>
                <a:gd name="connsiteY4" fmla="*/ 376025 h 2062436"/>
                <a:gd name="connsiteX5" fmla="*/ 1317137 w 2490002"/>
                <a:gd name="connsiteY5" fmla="*/ 363691 h 2062436"/>
                <a:gd name="connsiteX6" fmla="*/ 1151392 w 2490002"/>
                <a:gd name="connsiteY6" fmla="*/ 357849 h 2062436"/>
                <a:gd name="connsiteX7" fmla="*/ 1155071 w 2490002"/>
                <a:gd name="connsiteY7" fmla="*/ 337509 h 2062436"/>
                <a:gd name="connsiteX8" fmla="*/ 871726 w 2490002"/>
                <a:gd name="connsiteY8" fmla="*/ 1152 h 2062436"/>
                <a:gd name="connsiteX9" fmla="*/ 535368 w 2490002"/>
                <a:gd name="connsiteY9" fmla="*/ 284497 h 2062436"/>
                <a:gd name="connsiteX10" fmla="*/ 574099 w 2490002"/>
                <a:gd name="connsiteY10" fmla="*/ 463224 h 2062436"/>
                <a:gd name="connsiteX11" fmla="*/ 1999 w 2490002"/>
                <a:gd name="connsiteY11" fmla="*/ 1103699 h 2062436"/>
                <a:gd name="connsiteX12" fmla="*/ 1172598 w 2490002"/>
                <a:gd name="connsiteY12" fmla="*/ 2055757 h 2062436"/>
                <a:gd name="connsiteX13" fmla="*/ 2487735 w 2490002"/>
                <a:gd name="connsiteY13" fmla="*/ 1315749 h 2062436"/>
                <a:gd name="connsiteX14" fmla="*/ 1987040 w 2490002"/>
                <a:gd name="connsiteY14" fmla="*/ 560810 h 206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0002" h="2062436">
                  <a:moveTo>
                    <a:pt x="1987040" y="560810"/>
                  </a:moveTo>
                  <a:cubicBezTo>
                    <a:pt x="2083586" y="419083"/>
                    <a:pt x="2046976" y="225924"/>
                    <a:pt x="1905249" y="129377"/>
                  </a:cubicBezTo>
                  <a:cubicBezTo>
                    <a:pt x="1763522" y="32829"/>
                    <a:pt x="1570363" y="69462"/>
                    <a:pt x="1473815" y="211167"/>
                  </a:cubicBezTo>
                  <a:cubicBezTo>
                    <a:pt x="1443631" y="255459"/>
                    <a:pt x="1425455" y="306827"/>
                    <a:pt x="1420998" y="360229"/>
                  </a:cubicBezTo>
                  <a:cubicBezTo>
                    <a:pt x="1420998" y="365638"/>
                    <a:pt x="1420998" y="370615"/>
                    <a:pt x="1420998" y="376025"/>
                  </a:cubicBezTo>
                  <a:cubicBezTo>
                    <a:pt x="1386810" y="371264"/>
                    <a:pt x="1352190" y="366504"/>
                    <a:pt x="1317137" y="363691"/>
                  </a:cubicBezTo>
                  <a:cubicBezTo>
                    <a:pt x="1260880" y="358714"/>
                    <a:pt x="1205920" y="357632"/>
                    <a:pt x="1151392" y="357849"/>
                  </a:cubicBezTo>
                  <a:cubicBezTo>
                    <a:pt x="1151392" y="350925"/>
                    <a:pt x="1154639" y="344433"/>
                    <a:pt x="1155071" y="337509"/>
                  </a:cubicBezTo>
                  <a:cubicBezTo>
                    <a:pt x="1169720" y="166377"/>
                    <a:pt x="1042858" y="15800"/>
                    <a:pt x="871726" y="1152"/>
                  </a:cubicBezTo>
                  <a:cubicBezTo>
                    <a:pt x="700593" y="-13497"/>
                    <a:pt x="550017" y="113365"/>
                    <a:pt x="535368" y="284497"/>
                  </a:cubicBezTo>
                  <a:cubicBezTo>
                    <a:pt x="529851" y="346619"/>
                    <a:pt x="543353" y="408957"/>
                    <a:pt x="574099" y="463224"/>
                  </a:cubicBezTo>
                  <a:cubicBezTo>
                    <a:pt x="249534" y="590670"/>
                    <a:pt x="26018" y="822193"/>
                    <a:pt x="1999" y="1103699"/>
                  </a:cubicBezTo>
                  <a:cubicBezTo>
                    <a:pt x="-37814" y="1571073"/>
                    <a:pt x="486251" y="1997336"/>
                    <a:pt x="1172598" y="2055757"/>
                  </a:cubicBezTo>
                  <a:cubicBezTo>
                    <a:pt x="1858944" y="2114179"/>
                    <a:pt x="2447705" y="1782906"/>
                    <a:pt x="2487735" y="1315749"/>
                  </a:cubicBezTo>
                  <a:cubicBezTo>
                    <a:pt x="2513051" y="1020611"/>
                    <a:pt x="2311821" y="741485"/>
                    <a:pt x="1987040" y="560810"/>
                  </a:cubicBezTo>
                  <a:close/>
                </a:path>
              </a:pathLst>
            </a:custGeom>
            <a:solidFill>
              <a:srgbClr val="FFFFFF"/>
            </a:solidFill>
            <a:ln w="43267" cap="flat">
              <a:solidFill>
                <a:srgbClr val="736357"/>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303C259-FA06-4180-949A-971829EC0BE0}"/>
                </a:ext>
              </a:extLst>
            </p:cNvPr>
            <p:cNvSpPr/>
            <p:nvPr/>
          </p:nvSpPr>
          <p:spPr>
            <a:xfrm>
              <a:off x="6801782" y="5094844"/>
              <a:ext cx="170072" cy="170072"/>
            </a:xfrm>
            <a:custGeom>
              <a:avLst/>
              <a:gdLst>
                <a:gd name="connsiteX0" fmla="*/ 170072 w 170072"/>
                <a:gd name="connsiteY0" fmla="*/ 85036 h 170072"/>
                <a:gd name="connsiteX1" fmla="*/ 85036 w 170072"/>
                <a:gd name="connsiteY1" fmla="*/ 170072 h 170072"/>
                <a:gd name="connsiteX2" fmla="*/ 0 w 170072"/>
                <a:gd name="connsiteY2" fmla="*/ 85036 h 170072"/>
                <a:gd name="connsiteX3" fmla="*/ 85036 w 170072"/>
                <a:gd name="connsiteY3" fmla="*/ 0 h 170072"/>
                <a:gd name="connsiteX4" fmla="*/ 170072 w 170072"/>
                <a:gd name="connsiteY4" fmla="*/ 85036 h 17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2" h="170072">
                  <a:moveTo>
                    <a:pt x="170072" y="85036"/>
                  </a:moveTo>
                  <a:cubicBezTo>
                    <a:pt x="170072" y="132000"/>
                    <a:pt x="132000" y="170072"/>
                    <a:pt x="85036" y="170072"/>
                  </a:cubicBezTo>
                  <a:cubicBezTo>
                    <a:pt x="38072" y="170072"/>
                    <a:pt x="0" y="132000"/>
                    <a:pt x="0" y="85036"/>
                  </a:cubicBezTo>
                  <a:cubicBezTo>
                    <a:pt x="0" y="38072"/>
                    <a:pt x="38072" y="0"/>
                    <a:pt x="85036" y="0"/>
                  </a:cubicBezTo>
                  <a:cubicBezTo>
                    <a:pt x="132001" y="0"/>
                    <a:pt x="170072" y="38072"/>
                    <a:pt x="170072" y="85036"/>
                  </a:cubicBezTo>
                  <a:close/>
                </a:path>
              </a:pathLst>
            </a:custGeom>
            <a:solidFill>
              <a:srgbClr val="736357"/>
            </a:solidFill>
            <a:ln w="216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F9145B4-C468-4A62-84DB-E3AF290CDCD1}"/>
                </a:ext>
              </a:extLst>
            </p:cNvPr>
            <p:cNvSpPr/>
            <p:nvPr/>
          </p:nvSpPr>
          <p:spPr>
            <a:xfrm>
              <a:off x="6205665" y="5043996"/>
              <a:ext cx="170072" cy="170072"/>
            </a:xfrm>
            <a:custGeom>
              <a:avLst/>
              <a:gdLst>
                <a:gd name="connsiteX0" fmla="*/ 170072 w 170072"/>
                <a:gd name="connsiteY0" fmla="*/ 85036 h 170072"/>
                <a:gd name="connsiteX1" fmla="*/ 85036 w 170072"/>
                <a:gd name="connsiteY1" fmla="*/ 170072 h 170072"/>
                <a:gd name="connsiteX2" fmla="*/ 0 w 170072"/>
                <a:gd name="connsiteY2" fmla="*/ 85036 h 170072"/>
                <a:gd name="connsiteX3" fmla="*/ 85036 w 170072"/>
                <a:gd name="connsiteY3" fmla="*/ 0 h 170072"/>
                <a:gd name="connsiteX4" fmla="*/ 170072 w 170072"/>
                <a:gd name="connsiteY4" fmla="*/ 85036 h 17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2" h="170072">
                  <a:moveTo>
                    <a:pt x="170072" y="85036"/>
                  </a:moveTo>
                  <a:cubicBezTo>
                    <a:pt x="170072" y="132000"/>
                    <a:pt x="132000" y="170072"/>
                    <a:pt x="85036" y="170072"/>
                  </a:cubicBezTo>
                  <a:cubicBezTo>
                    <a:pt x="38072" y="170072"/>
                    <a:pt x="0" y="132000"/>
                    <a:pt x="0" y="85036"/>
                  </a:cubicBezTo>
                  <a:cubicBezTo>
                    <a:pt x="0" y="38072"/>
                    <a:pt x="38072" y="0"/>
                    <a:pt x="85036" y="0"/>
                  </a:cubicBezTo>
                  <a:cubicBezTo>
                    <a:pt x="132001" y="0"/>
                    <a:pt x="170072" y="38072"/>
                    <a:pt x="170072" y="85036"/>
                  </a:cubicBezTo>
                  <a:close/>
                </a:path>
              </a:pathLst>
            </a:custGeom>
            <a:solidFill>
              <a:srgbClr val="736357"/>
            </a:solidFill>
            <a:ln w="2163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AE3E7B1-770C-4FF7-BCB1-0D709A856564}"/>
                </a:ext>
              </a:extLst>
            </p:cNvPr>
            <p:cNvSpPr/>
            <p:nvPr/>
          </p:nvSpPr>
          <p:spPr>
            <a:xfrm rot="292800">
              <a:off x="6433227" y="5238228"/>
              <a:ext cx="255540" cy="129826"/>
            </a:xfrm>
            <a:custGeom>
              <a:avLst/>
              <a:gdLst>
                <a:gd name="connsiteX0" fmla="*/ 231612 w 255540"/>
                <a:gd name="connsiteY0" fmla="*/ 0 h 129826"/>
                <a:gd name="connsiteX1" fmla="*/ 255414 w 255540"/>
                <a:gd name="connsiteY1" fmla="*/ 0 h 129826"/>
                <a:gd name="connsiteX2" fmla="*/ 255414 w 255540"/>
                <a:gd name="connsiteY2" fmla="*/ 129826 h 129826"/>
                <a:gd name="connsiteX3" fmla="*/ 231612 w 255540"/>
                <a:gd name="connsiteY3" fmla="*/ 129826 h 129826"/>
                <a:gd name="connsiteX4" fmla="*/ 23675 w 255540"/>
                <a:gd name="connsiteY4" fmla="*/ 129826 h 129826"/>
                <a:gd name="connsiteX5" fmla="*/ -127 w 255540"/>
                <a:gd name="connsiteY5" fmla="*/ 129826 h 129826"/>
                <a:gd name="connsiteX6" fmla="*/ -127 w 255540"/>
                <a:gd name="connsiteY6" fmla="*/ 0 h 129826"/>
                <a:gd name="connsiteX7" fmla="*/ 23675 w 255540"/>
                <a:gd name="connsiteY7" fmla="*/ 0 h 1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540" h="129826">
                  <a:moveTo>
                    <a:pt x="231612" y="0"/>
                  </a:moveTo>
                  <a:cubicBezTo>
                    <a:pt x="244758" y="0"/>
                    <a:pt x="255414" y="0"/>
                    <a:pt x="255414" y="0"/>
                  </a:cubicBezTo>
                  <a:lnTo>
                    <a:pt x="255414" y="129826"/>
                  </a:lnTo>
                  <a:cubicBezTo>
                    <a:pt x="255414" y="129826"/>
                    <a:pt x="244758" y="129826"/>
                    <a:pt x="231612" y="129826"/>
                  </a:cubicBezTo>
                  <a:lnTo>
                    <a:pt x="23675" y="129826"/>
                  </a:lnTo>
                  <a:cubicBezTo>
                    <a:pt x="10529" y="129826"/>
                    <a:pt x="-127" y="129826"/>
                    <a:pt x="-127" y="129826"/>
                  </a:cubicBezTo>
                  <a:lnTo>
                    <a:pt x="-127" y="0"/>
                  </a:lnTo>
                  <a:cubicBezTo>
                    <a:pt x="-127" y="0"/>
                    <a:pt x="10529" y="0"/>
                    <a:pt x="23675" y="0"/>
                  </a:cubicBezTo>
                  <a:close/>
                </a:path>
              </a:pathLst>
            </a:custGeom>
            <a:solidFill>
              <a:srgbClr val="736357"/>
            </a:solidFill>
            <a:ln w="2163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688A4BE-A526-4B42-9A0D-9E91AB7AAE74}"/>
                </a:ext>
              </a:extLst>
            </p:cNvPr>
            <p:cNvSpPr/>
            <p:nvPr/>
          </p:nvSpPr>
          <p:spPr>
            <a:xfrm>
              <a:off x="6938749" y="5354929"/>
              <a:ext cx="450496" cy="450496"/>
            </a:xfrm>
            <a:custGeom>
              <a:avLst/>
              <a:gdLst>
                <a:gd name="connsiteX0" fmla="*/ 450496 w 450496"/>
                <a:gd name="connsiteY0" fmla="*/ 225248 h 450496"/>
                <a:gd name="connsiteX1" fmla="*/ 225248 w 450496"/>
                <a:gd name="connsiteY1" fmla="*/ 450496 h 450496"/>
                <a:gd name="connsiteX2" fmla="*/ 0 w 450496"/>
                <a:gd name="connsiteY2" fmla="*/ 225248 h 450496"/>
                <a:gd name="connsiteX3" fmla="*/ 225248 w 450496"/>
                <a:gd name="connsiteY3" fmla="*/ 0 h 450496"/>
                <a:gd name="connsiteX4" fmla="*/ 450496 w 450496"/>
                <a:gd name="connsiteY4" fmla="*/ 225248 h 45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96" h="450496">
                  <a:moveTo>
                    <a:pt x="450496" y="225248"/>
                  </a:moveTo>
                  <a:cubicBezTo>
                    <a:pt x="450496" y="349650"/>
                    <a:pt x="349649" y="450496"/>
                    <a:pt x="225248" y="450496"/>
                  </a:cubicBezTo>
                  <a:cubicBezTo>
                    <a:pt x="100847" y="450496"/>
                    <a:pt x="0" y="349650"/>
                    <a:pt x="0" y="225248"/>
                  </a:cubicBezTo>
                  <a:cubicBezTo>
                    <a:pt x="0" y="100847"/>
                    <a:pt x="100847" y="0"/>
                    <a:pt x="225248" y="0"/>
                  </a:cubicBezTo>
                  <a:cubicBezTo>
                    <a:pt x="349649" y="0"/>
                    <a:pt x="450496" y="100847"/>
                    <a:pt x="450496" y="225248"/>
                  </a:cubicBezTo>
                  <a:close/>
                </a:path>
              </a:pathLst>
            </a:custGeom>
            <a:solidFill>
              <a:srgbClr val="FFDCE2"/>
            </a:solidFill>
            <a:ln w="21634"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836202-1712-43CC-A0B1-747E9781807F}"/>
                </a:ext>
              </a:extLst>
            </p:cNvPr>
            <p:cNvSpPr/>
            <p:nvPr/>
          </p:nvSpPr>
          <p:spPr>
            <a:xfrm>
              <a:off x="5724443" y="5251285"/>
              <a:ext cx="450496" cy="450496"/>
            </a:xfrm>
            <a:custGeom>
              <a:avLst/>
              <a:gdLst>
                <a:gd name="connsiteX0" fmla="*/ 450496 w 450496"/>
                <a:gd name="connsiteY0" fmla="*/ 225248 h 450496"/>
                <a:gd name="connsiteX1" fmla="*/ 225248 w 450496"/>
                <a:gd name="connsiteY1" fmla="*/ 450496 h 450496"/>
                <a:gd name="connsiteX2" fmla="*/ 0 w 450496"/>
                <a:gd name="connsiteY2" fmla="*/ 225248 h 450496"/>
                <a:gd name="connsiteX3" fmla="*/ 225248 w 450496"/>
                <a:gd name="connsiteY3" fmla="*/ 0 h 450496"/>
                <a:gd name="connsiteX4" fmla="*/ 450496 w 450496"/>
                <a:gd name="connsiteY4" fmla="*/ 225248 h 450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496" h="450496">
                  <a:moveTo>
                    <a:pt x="450496" y="225248"/>
                  </a:moveTo>
                  <a:cubicBezTo>
                    <a:pt x="450496" y="349649"/>
                    <a:pt x="349649" y="450496"/>
                    <a:pt x="225248" y="450496"/>
                  </a:cubicBezTo>
                  <a:cubicBezTo>
                    <a:pt x="100847" y="450496"/>
                    <a:pt x="0" y="349649"/>
                    <a:pt x="0" y="225248"/>
                  </a:cubicBezTo>
                  <a:cubicBezTo>
                    <a:pt x="0" y="100847"/>
                    <a:pt x="100847" y="0"/>
                    <a:pt x="225248" y="0"/>
                  </a:cubicBezTo>
                  <a:cubicBezTo>
                    <a:pt x="349649" y="0"/>
                    <a:pt x="450496" y="100847"/>
                    <a:pt x="450496" y="225248"/>
                  </a:cubicBezTo>
                  <a:close/>
                </a:path>
              </a:pathLst>
            </a:custGeom>
            <a:solidFill>
              <a:srgbClr val="FFDCE2"/>
            </a:solidFill>
            <a:ln w="21634"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2A7D7345-03D3-4C5E-9ACD-819271C3D77E}"/>
              </a:ext>
            </a:extLst>
          </p:cNvPr>
          <p:cNvSpPr/>
          <p:nvPr/>
        </p:nvSpPr>
        <p:spPr>
          <a:xfrm>
            <a:off x="7612829" y="2147012"/>
            <a:ext cx="3670032" cy="845145"/>
          </a:xfrm>
          <a:custGeom>
            <a:avLst/>
            <a:gdLst>
              <a:gd name="connsiteX0" fmla="*/ 3643818 w 3670032"/>
              <a:gd name="connsiteY0" fmla="*/ 924920 h 1000759"/>
              <a:gd name="connsiteX1" fmla="*/ 3606169 w 3670032"/>
              <a:gd name="connsiteY1" fmla="*/ 76074 h 1000759"/>
              <a:gd name="connsiteX2" fmla="*/ 32275 w 3670032"/>
              <a:gd name="connsiteY2" fmla="*/ 115887 h 1000759"/>
              <a:gd name="connsiteX3" fmla="*/ 32275 w 3670032"/>
              <a:gd name="connsiteY3" fmla="*/ 987885 h 1000759"/>
              <a:gd name="connsiteX4" fmla="*/ 3643818 w 3670032"/>
              <a:gd name="connsiteY4" fmla="*/ 924920 h 1000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032" h="1000759">
                <a:moveTo>
                  <a:pt x="3643818" y="924920"/>
                </a:moveTo>
                <a:cubicBezTo>
                  <a:pt x="3645982" y="924920"/>
                  <a:pt x="3721065" y="203736"/>
                  <a:pt x="3606169" y="76074"/>
                </a:cubicBezTo>
                <a:cubicBezTo>
                  <a:pt x="3491273" y="-51589"/>
                  <a:pt x="155392" y="-5068"/>
                  <a:pt x="32275" y="115887"/>
                </a:cubicBezTo>
                <a:cubicBezTo>
                  <a:pt x="-37615" y="184695"/>
                  <a:pt x="26433" y="924270"/>
                  <a:pt x="32275" y="987885"/>
                </a:cubicBezTo>
                <a:cubicBezTo>
                  <a:pt x="32275" y="988101"/>
                  <a:pt x="1648176" y="1042845"/>
                  <a:pt x="3643818" y="924920"/>
                </a:cubicBezTo>
                <a:close/>
              </a:path>
            </a:pathLst>
          </a:custGeom>
          <a:solidFill>
            <a:srgbClr val="FFE1BD"/>
          </a:solidFill>
          <a:ln w="43267" cap="flat">
            <a:solidFill>
              <a:srgbClr val="736357"/>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A80563D-1237-47FA-9D73-F9177ED587C9}"/>
              </a:ext>
            </a:extLst>
          </p:cNvPr>
          <p:cNvSpPr/>
          <p:nvPr/>
        </p:nvSpPr>
        <p:spPr>
          <a:xfrm>
            <a:off x="7612827" y="3724238"/>
            <a:ext cx="4257385" cy="1459615"/>
          </a:xfrm>
          <a:custGeom>
            <a:avLst/>
            <a:gdLst>
              <a:gd name="connsiteX0" fmla="*/ 3643818 w 3670032"/>
              <a:gd name="connsiteY0" fmla="*/ 924904 h 1000774"/>
              <a:gd name="connsiteX1" fmla="*/ 3606169 w 3670032"/>
              <a:gd name="connsiteY1" fmla="*/ 76058 h 1000774"/>
              <a:gd name="connsiteX2" fmla="*/ 32275 w 3670032"/>
              <a:gd name="connsiteY2" fmla="*/ 116088 h 1000774"/>
              <a:gd name="connsiteX3" fmla="*/ 32275 w 3670032"/>
              <a:gd name="connsiteY3" fmla="*/ 988086 h 1000774"/>
              <a:gd name="connsiteX4" fmla="*/ 3643818 w 3670032"/>
              <a:gd name="connsiteY4" fmla="*/ 924904 h 100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0032" h="1000774">
                <a:moveTo>
                  <a:pt x="3643818" y="924904"/>
                </a:moveTo>
                <a:cubicBezTo>
                  <a:pt x="3645982" y="924904"/>
                  <a:pt x="3721065" y="203721"/>
                  <a:pt x="3606169" y="76058"/>
                </a:cubicBezTo>
                <a:cubicBezTo>
                  <a:pt x="3491273" y="-51604"/>
                  <a:pt x="155392" y="-5083"/>
                  <a:pt x="32275" y="116088"/>
                </a:cubicBezTo>
                <a:cubicBezTo>
                  <a:pt x="-37615" y="184679"/>
                  <a:pt x="26433" y="924472"/>
                  <a:pt x="32275" y="988086"/>
                </a:cubicBezTo>
                <a:cubicBezTo>
                  <a:pt x="32275" y="988086"/>
                  <a:pt x="1648176" y="1042829"/>
                  <a:pt x="3643818" y="924904"/>
                </a:cubicBezTo>
                <a:close/>
              </a:path>
            </a:pathLst>
          </a:custGeom>
          <a:solidFill>
            <a:srgbClr val="DBEFFA"/>
          </a:solidFill>
          <a:ln w="43267" cap="flat">
            <a:solidFill>
              <a:srgbClr val="736357"/>
            </a:solidFill>
            <a:prstDash val="solid"/>
            <a:miter/>
          </a:ln>
        </p:spPr>
        <p:txBody>
          <a:bodyPr rtlCol="0" anchor="ctr"/>
          <a:lstStyle/>
          <a:p>
            <a:endParaRPr lang="en-US"/>
          </a:p>
        </p:txBody>
      </p:sp>
      <p:grpSp>
        <p:nvGrpSpPr>
          <p:cNvPr id="51" name="Group 50">
            <a:extLst>
              <a:ext uri="{FF2B5EF4-FFF2-40B4-BE49-F238E27FC236}">
                <a16:creationId xmlns:a16="http://schemas.microsoft.com/office/drawing/2014/main" id="{AB4ACF64-4A32-4FD3-9BF9-E2E1B67D2F69}"/>
              </a:ext>
            </a:extLst>
          </p:cNvPr>
          <p:cNvGrpSpPr/>
          <p:nvPr/>
        </p:nvGrpSpPr>
        <p:grpSpPr>
          <a:xfrm>
            <a:off x="-249687" y="5141081"/>
            <a:ext cx="4278416" cy="1915502"/>
            <a:chOff x="-249687" y="5141081"/>
            <a:chExt cx="4278416" cy="1915502"/>
          </a:xfrm>
        </p:grpSpPr>
        <p:sp>
          <p:nvSpPr>
            <p:cNvPr id="41" name="Freeform: Shape 40">
              <a:extLst>
                <a:ext uri="{FF2B5EF4-FFF2-40B4-BE49-F238E27FC236}">
                  <a16:creationId xmlns:a16="http://schemas.microsoft.com/office/drawing/2014/main" id="{74F496A6-BB67-43E6-B0F2-32ADCF3D02E5}"/>
                </a:ext>
              </a:extLst>
            </p:cNvPr>
            <p:cNvSpPr/>
            <p:nvPr/>
          </p:nvSpPr>
          <p:spPr>
            <a:xfrm>
              <a:off x="-204465" y="5141081"/>
              <a:ext cx="4233194" cy="1761874"/>
            </a:xfrm>
            <a:custGeom>
              <a:avLst/>
              <a:gdLst>
                <a:gd name="connsiteX0" fmla="*/ 4233067 w 4233194"/>
                <a:gd name="connsiteY0" fmla="*/ 1761875 h 1761874"/>
                <a:gd name="connsiteX1" fmla="*/ 3135756 w 4233194"/>
                <a:gd name="connsiteY1" fmla="*/ 820831 h 1761874"/>
                <a:gd name="connsiteX2" fmla="*/ 2947789 w 4233194"/>
                <a:gd name="connsiteY2" fmla="*/ 853092 h 1761874"/>
                <a:gd name="connsiteX3" fmla="*/ 1482486 w 4233194"/>
                <a:gd name="connsiteY3" fmla="*/ 47197 h 1761874"/>
                <a:gd name="connsiteX4" fmla="*/ 748320 w 4233194"/>
                <a:gd name="connsiteY4" fmla="*/ 666576 h 1761874"/>
                <a:gd name="connsiteX5" fmla="*/ -127 w 4233194"/>
                <a:gd name="connsiteY5" fmla="*/ 277098 h 1761874"/>
                <a:gd name="connsiteX6" fmla="*/ -127 w 4233194"/>
                <a:gd name="connsiteY6" fmla="*/ 1761875 h 176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194" h="1761874">
                  <a:moveTo>
                    <a:pt x="4233067" y="1761875"/>
                  </a:moveTo>
                  <a:cubicBezTo>
                    <a:pt x="4189921" y="1198993"/>
                    <a:pt x="3698638" y="777686"/>
                    <a:pt x="3135756" y="820831"/>
                  </a:cubicBezTo>
                  <a:cubicBezTo>
                    <a:pt x="3072228" y="825699"/>
                    <a:pt x="3009305" y="836496"/>
                    <a:pt x="2947789" y="853092"/>
                  </a:cubicBezTo>
                  <a:cubicBezTo>
                    <a:pt x="2765687" y="225925"/>
                    <a:pt x="2109654" y="-134883"/>
                    <a:pt x="1482486" y="47197"/>
                  </a:cubicBezTo>
                  <a:cubicBezTo>
                    <a:pt x="1161145" y="140499"/>
                    <a:pt x="894396" y="365553"/>
                    <a:pt x="748320" y="666576"/>
                  </a:cubicBezTo>
                  <a:cubicBezTo>
                    <a:pt x="569268" y="431807"/>
                    <a:pt x="294903" y="289020"/>
                    <a:pt x="-127" y="277098"/>
                  </a:cubicBezTo>
                  <a:lnTo>
                    <a:pt x="-127" y="1761875"/>
                  </a:lnTo>
                  <a:close/>
                </a:path>
              </a:pathLst>
            </a:custGeom>
            <a:solidFill>
              <a:srgbClr val="DBE7D1"/>
            </a:solidFill>
            <a:ln w="43267" cap="flat">
              <a:solidFill>
                <a:srgbClr val="736357"/>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02AF016-5E0D-4707-BA01-507548056DD0}"/>
                </a:ext>
              </a:extLst>
            </p:cNvPr>
            <p:cNvSpPr/>
            <p:nvPr/>
          </p:nvSpPr>
          <p:spPr>
            <a:xfrm>
              <a:off x="-204465" y="5141081"/>
              <a:ext cx="4233194" cy="1761874"/>
            </a:xfrm>
            <a:custGeom>
              <a:avLst/>
              <a:gdLst>
                <a:gd name="connsiteX0" fmla="*/ 4233067 w 4233194"/>
                <a:gd name="connsiteY0" fmla="*/ 1761875 h 1761874"/>
                <a:gd name="connsiteX1" fmla="*/ 3135756 w 4233194"/>
                <a:gd name="connsiteY1" fmla="*/ 820831 h 1761874"/>
                <a:gd name="connsiteX2" fmla="*/ 2947789 w 4233194"/>
                <a:gd name="connsiteY2" fmla="*/ 853092 h 1761874"/>
                <a:gd name="connsiteX3" fmla="*/ 1482486 w 4233194"/>
                <a:gd name="connsiteY3" fmla="*/ 47197 h 1761874"/>
                <a:gd name="connsiteX4" fmla="*/ 748320 w 4233194"/>
                <a:gd name="connsiteY4" fmla="*/ 666576 h 1761874"/>
                <a:gd name="connsiteX5" fmla="*/ -127 w 4233194"/>
                <a:gd name="connsiteY5" fmla="*/ 277098 h 1761874"/>
                <a:gd name="connsiteX6" fmla="*/ -127 w 4233194"/>
                <a:gd name="connsiteY6" fmla="*/ 1761875 h 176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194" h="1761874">
                  <a:moveTo>
                    <a:pt x="4233067" y="1761875"/>
                  </a:moveTo>
                  <a:cubicBezTo>
                    <a:pt x="4189921" y="1198993"/>
                    <a:pt x="3698638" y="777686"/>
                    <a:pt x="3135756" y="820831"/>
                  </a:cubicBezTo>
                  <a:cubicBezTo>
                    <a:pt x="3072228" y="825699"/>
                    <a:pt x="3009305" y="836496"/>
                    <a:pt x="2947789" y="853092"/>
                  </a:cubicBezTo>
                  <a:cubicBezTo>
                    <a:pt x="2765687" y="225925"/>
                    <a:pt x="2109654" y="-134883"/>
                    <a:pt x="1482486" y="47197"/>
                  </a:cubicBezTo>
                  <a:cubicBezTo>
                    <a:pt x="1161145" y="140499"/>
                    <a:pt x="894396" y="365553"/>
                    <a:pt x="748320" y="666576"/>
                  </a:cubicBezTo>
                  <a:cubicBezTo>
                    <a:pt x="569268" y="431807"/>
                    <a:pt x="294903" y="289020"/>
                    <a:pt x="-127" y="277098"/>
                  </a:cubicBezTo>
                  <a:lnTo>
                    <a:pt x="-127" y="1761875"/>
                  </a:lnTo>
                  <a:close/>
                </a:path>
              </a:pathLst>
            </a:custGeom>
            <a:noFill/>
            <a:ln w="43267" cap="flat">
              <a:solidFill>
                <a:srgbClr val="736357"/>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2C7923C-AE93-43A7-8C99-2E514433D321}"/>
                </a:ext>
              </a:extLst>
            </p:cNvPr>
            <p:cNvSpPr/>
            <p:nvPr/>
          </p:nvSpPr>
          <p:spPr>
            <a:xfrm>
              <a:off x="-249687" y="5683024"/>
              <a:ext cx="3849341" cy="1373559"/>
            </a:xfrm>
            <a:custGeom>
              <a:avLst/>
              <a:gdLst>
                <a:gd name="connsiteX0" fmla="*/ 3849215 w 3849341"/>
                <a:gd name="connsiteY0" fmla="*/ 1373127 h 1373559"/>
                <a:gd name="connsiteX1" fmla="*/ 2923123 w 3849341"/>
                <a:gd name="connsiteY1" fmla="*/ 637446 h 1373559"/>
                <a:gd name="connsiteX2" fmla="*/ 2680348 w 3849341"/>
                <a:gd name="connsiteY2" fmla="*/ 665143 h 1373559"/>
                <a:gd name="connsiteX3" fmla="*/ 1648014 w 3849341"/>
                <a:gd name="connsiteY3" fmla="*/ 1 h 1373559"/>
                <a:gd name="connsiteX4" fmla="*/ 680378 w 3849341"/>
                <a:gd name="connsiteY4" fmla="*/ 519305 h 1373559"/>
                <a:gd name="connsiteX5" fmla="*/ -127 w 3849341"/>
                <a:gd name="connsiteY5" fmla="*/ 216378 h 1373559"/>
                <a:gd name="connsiteX6" fmla="*/ -127 w 3849341"/>
                <a:gd name="connsiteY6" fmla="*/ 1373560 h 137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9341" h="1373559">
                  <a:moveTo>
                    <a:pt x="3849215" y="1373127"/>
                  </a:moveTo>
                  <a:cubicBezTo>
                    <a:pt x="3812863" y="962012"/>
                    <a:pt x="3412134" y="637446"/>
                    <a:pt x="2923123" y="637446"/>
                  </a:cubicBezTo>
                  <a:cubicBezTo>
                    <a:pt x="2841419" y="637425"/>
                    <a:pt x="2759953" y="646708"/>
                    <a:pt x="2680348" y="665143"/>
                  </a:cubicBezTo>
                  <a:cubicBezTo>
                    <a:pt x="2550522" y="280857"/>
                    <a:pt x="2137675" y="1"/>
                    <a:pt x="1648014" y="1"/>
                  </a:cubicBezTo>
                  <a:cubicBezTo>
                    <a:pt x="1222401" y="1"/>
                    <a:pt x="854777" y="212050"/>
                    <a:pt x="680378" y="519305"/>
                  </a:cubicBezTo>
                  <a:cubicBezTo>
                    <a:pt x="522423" y="342092"/>
                    <a:pt x="277268" y="225465"/>
                    <a:pt x="-127" y="216378"/>
                  </a:cubicBezTo>
                  <a:lnTo>
                    <a:pt x="-127" y="1373560"/>
                  </a:lnTo>
                  <a:close/>
                </a:path>
              </a:pathLst>
            </a:custGeom>
            <a:solidFill>
              <a:srgbClr val="B2D6B8">
                <a:alpha val="40000"/>
              </a:srgbClr>
            </a:solidFill>
            <a:ln w="21634" cap="flat">
              <a:noFill/>
              <a:prstDash val="solid"/>
              <a:miter/>
            </a:ln>
          </p:spPr>
          <p:txBody>
            <a:bodyPr rtlCol="0" anchor="ctr"/>
            <a:lstStyle/>
            <a:p>
              <a:endParaRPr lang="en-US"/>
            </a:p>
          </p:txBody>
        </p:sp>
      </p:grpSp>
      <p:grpSp>
        <p:nvGrpSpPr>
          <p:cNvPr id="44" name="Graphic 2">
            <a:extLst>
              <a:ext uri="{FF2B5EF4-FFF2-40B4-BE49-F238E27FC236}">
                <a16:creationId xmlns:a16="http://schemas.microsoft.com/office/drawing/2014/main" id="{BFFA9E80-49AB-4134-B4E1-A122B992F946}"/>
              </a:ext>
            </a:extLst>
          </p:cNvPr>
          <p:cNvGrpSpPr/>
          <p:nvPr/>
        </p:nvGrpSpPr>
        <p:grpSpPr>
          <a:xfrm>
            <a:off x="9585063" y="5848984"/>
            <a:ext cx="3403596" cy="2352242"/>
            <a:chOff x="9585063" y="5848984"/>
            <a:chExt cx="3403596" cy="2352242"/>
          </a:xfrm>
        </p:grpSpPr>
        <p:sp>
          <p:nvSpPr>
            <p:cNvPr id="45" name="Freeform: Shape 44">
              <a:extLst>
                <a:ext uri="{FF2B5EF4-FFF2-40B4-BE49-F238E27FC236}">
                  <a16:creationId xmlns:a16="http://schemas.microsoft.com/office/drawing/2014/main" id="{0662133E-C6D3-4F52-A336-9165C1B6D094}"/>
                </a:ext>
              </a:extLst>
            </p:cNvPr>
            <p:cNvSpPr/>
            <p:nvPr/>
          </p:nvSpPr>
          <p:spPr>
            <a:xfrm>
              <a:off x="9585063" y="5848984"/>
              <a:ext cx="3139400" cy="2106438"/>
            </a:xfrm>
            <a:custGeom>
              <a:avLst/>
              <a:gdLst>
                <a:gd name="connsiteX0" fmla="*/ 2085963 w 3139400"/>
                <a:gd name="connsiteY0" fmla="*/ 866 h 2106438"/>
                <a:gd name="connsiteX1" fmla="*/ 1096904 w 3139400"/>
                <a:gd name="connsiteY1" fmla="*/ 690459 h 2106438"/>
                <a:gd name="connsiteX2" fmla="*/ 192429 w 3139400"/>
                <a:gd name="connsiteY2" fmla="*/ 680094 h 2106438"/>
                <a:gd name="connsiteX3" fmla="*/ 182064 w 3139400"/>
                <a:gd name="connsiteY3" fmla="*/ 1584592 h 2106438"/>
                <a:gd name="connsiteX4" fmla="*/ 1086541 w 3139400"/>
                <a:gd name="connsiteY4" fmla="*/ 1594935 h 2106438"/>
                <a:gd name="connsiteX5" fmla="*/ 1146022 w 3139400"/>
                <a:gd name="connsiteY5" fmla="*/ 1528053 h 2106438"/>
                <a:gd name="connsiteX6" fmla="*/ 2560887 w 3139400"/>
                <a:gd name="connsiteY6" fmla="*/ 1993025 h 2106438"/>
                <a:gd name="connsiteX7" fmla="*/ 3025859 w 3139400"/>
                <a:gd name="connsiteY7" fmla="*/ 578159 h 2106438"/>
                <a:gd name="connsiteX8" fmla="*/ 2085963 w 3139400"/>
                <a:gd name="connsiteY8" fmla="*/ 1 h 210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00" h="2106438">
                  <a:moveTo>
                    <a:pt x="2085963" y="866"/>
                  </a:moveTo>
                  <a:cubicBezTo>
                    <a:pt x="1644338" y="780"/>
                    <a:pt x="1249516" y="276054"/>
                    <a:pt x="1096904" y="690459"/>
                  </a:cubicBezTo>
                  <a:cubicBezTo>
                    <a:pt x="849998" y="437839"/>
                    <a:pt x="445048" y="433186"/>
                    <a:pt x="192429" y="680094"/>
                  </a:cubicBezTo>
                  <a:cubicBezTo>
                    <a:pt x="-60213" y="927002"/>
                    <a:pt x="-64844" y="1331951"/>
                    <a:pt x="182064" y="1584592"/>
                  </a:cubicBezTo>
                  <a:cubicBezTo>
                    <a:pt x="428972" y="1837212"/>
                    <a:pt x="833920" y="1841843"/>
                    <a:pt x="1086541" y="1594935"/>
                  </a:cubicBezTo>
                  <a:cubicBezTo>
                    <a:pt x="1107897" y="1574055"/>
                    <a:pt x="1127781" y="1551703"/>
                    <a:pt x="1146022" y="1528053"/>
                  </a:cubicBezTo>
                  <a:cubicBezTo>
                    <a:pt x="1408335" y="2047162"/>
                    <a:pt x="2041779" y="2255338"/>
                    <a:pt x="2560887" y="1993025"/>
                  </a:cubicBezTo>
                  <a:cubicBezTo>
                    <a:pt x="3079997" y="1730733"/>
                    <a:pt x="3288174" y="1097268"/>
                    <a:pt x="3025859" y="578159"/>
                  </a:cubicBezTo>
                  <a:cubicBezTo>
                    <a:pt x="2846700" y="223583"/>
                    <a:pt x="2483230" y="1"/>
                    <a:pt x="2085963" y="1"/>
                  </a:cubicBezTo>
                  <a:close/>
                </a:path>
              </a:pathLst>
            </a:custGeom>
            <a:solidFill>
              <a:srgbClr val="DBE7D1"/>
            </a:solidFill>
            <a:ln w="43267" cap="flat">
              <a:solidFill>
                <a:srgbClr val="736357"/>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58D7C38-2D12-47F7-8902-7C71DF99CC52}"/>
                </a:ext>
              </a:extLst>
            </p:cNvPr>
            <p:cNvSpPr/>
            <p:nvPr/>
          </p:nvSpPr>
          <p:spPr>
            <a:xfrm>
              <a:off x="9849260" y="6094789"/>
              <a:ext cx="3139400" cy="2106438"/>
            </a:xfrm>
            <a:custGeom>
              <a:avLst/>
              <a:gdLst>
                <a:gd name="connsiteX0" fmla="*/ 2085746 w 3139400"/>
                <a:gd name="connsiteY0" fmla="*/ 1 h 2106438"/>
                <a:gd name="connsiteX1" fmla="*/ 1096904 w 3139400"/>
                <a:gd name="connsiteY1" fmla="*/ 690458 h 2106438"/>
                <a:gd name="connsiteX2" fmla="*/ 192427 w 3139400"/>
                <a:gd name="connsiteY2" fmla="*/ 680094 h 2106438"/>
                <a:gd name="connsiteX3" fmla="*/ 182064 w 3139400"/>
                <a:gd name="connsiteY3" fmla="*/ 1584592 h 2106438"/>
                <a:gd name="connsiteX4" fmla="*/ 1086540 w 3139400"/>
                <a:gd name="connsiteY4" fmla="*/ 1594935 h 2106438"/>
                <a:gd name="connsiteX5" fmla="*/ 1146022 w 3139400"/>
                <a:gd name="connsiteY5" fmla="*/ 1528053 h 2106438"/>
                <a:gd name="connsiteX6" fmla="*/ 2560887 w 3139400"/>
                <a:gd name="connsiteY6" fmla="*/ 1993024 h 2106438"/>
                <a:gd name="connsiteX7" fmla="*/ 3025860 w 3139400"/>
                <a:gd name="connsiteY7" fmla="*/ 578159 h 2106438"/>
                <a:gd name="connsiteX8" fmla="*/ 2085746 w 3139400"/>
                <a:gd name="connsiteY8" fmla="*/ 1 h 210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00" h="2106438">
                  <a:moveTo>
                    <a:pt x="2085746" y="1"/>
                  </a:moveTo>
                  <a:cubicBezTo>
                    <a:pt x="1643970" y="65"/>
                    <a:pt x="1249147" y="275751"/>
                    <a:pt x="1096904" y="690458"/>
                  </a:cubicBezTo>
                  <a:cubicBezTo>
                    <a:pt x="849997" y="437838"/>
                    <a:pt x="445048" y="433186"/>
                    <a:pt x="192427" y="680094"/>
                  </a:cubicBezTo>
                  <a:cubicBezTo>
                    <a:pt x="-60213" y="927001"/>
                    <a:pt x="-64843" y="1331950"/>
                    <a:pt x="182064" y="1584592"/>
                  </a:cubicBezTo>
                  <a:cubicBezTo>
                    <a:pt x="428971" y="1837212"/>
                    <a:pt x="833920" y="1841842"/>
                    <a:pt x="1086540" y="1594935"/>
                  </a:cubicBezTo>
                  <a:cubicBezTo>
                    <a:pt x="1107896" y="1574055"/>
                    <a:pt x="1127781" y="1551703"/>
                    <a:pt x="1146022" y="1528053"/>
                  </a:cubicBezTo>
                  <a:cubicBezTo>
                    <a:pt x="1408335" y="2047162"/>
                    <a:pt x="2041779" y="2255338"/>
                    <a:pt x="2560887" y="1993024"/>
                  </a:cubicBezTo>
                  <a:cubicBezTo>
                    <a:pt x="3079997" y="1730733"/>
                    <a:pt x="3288173" y="1097268"/>
                    <a:pt x="3025860" y="578159"/>
                  </a:cubicBezTo>
                  <a:cubicBezTo>
                    <a:pt x="2846657" y="223517"/>
                    <a:pt x="2483101" y="-65"/>
                    <a:pt x="2085746" y="1"/>
                  </a:cubicBezTo>
                  <a:close/>
                </a:path>
              </a:pathLst>
            </a:custGeom>
            <a:solidFill>
              <a:srgbClr val="B2D6B8">
                <a:alpha val="40000"/>
              </a:srgbClr>
            </a:solidFill>
            <a:ln w="21634" cap="flat">
              <a:noFill/>
              <a:prstDash val="solid"/>
              <a:miter/>
            </a:ln>
          </p:spPr>
          <p:txBody>
            <a:bodyPr rtlCol="0" anchor="ctr"/>
            <a:lstStyle/>
            <a:p>
              <a:endParaRPr lang="en-US"/>
            </a:p>
          </p:txBody>
        </p:sp>
      </p:grpSp>
      <p:sp>
        <p:nvSpPr>
          <p:cNvPr id="47" name="TextBox 46">
            <a:extLst>
              <a:ext uri="{FF2B5EF4-FFF2-40B4-BE49-F238E27FC236}">
                <a16:creationId xmlns:a16="http://schemas.microsoft.com/office/drawing/2014/main" id="{93CDE7A6-766B-4229-9650-D5863A1C26AB}"/>
              </a:ext>
            </a:extLst>
          </p:cNvPr>
          <p:cNvSpPr txBox="1"/>
          <p:nvPr/>
        </p:nvSpPr>
        <p:spPr>
          <a:xfrm>
            <a:off x="7212284" y="0"/>
            <a:ext cx="4657928" cy="3170099"/>
          </a:xfrm>
          <a:prstGeom prst="rect">
            <a:avLst/>
          </a:prstGeom>
          <a:noFill/>
        </p:spPr>
        <p:txBody>
          <a:bodyPr wrap="square" rtlCol="0">
            <a:spAutoFit/>
          </a:bodyPr>
          <a:lstStyle/>
          <a:p>
            <a:pPr algn="ctr"/>
            <a:r>
              <a:rPr lang="en-US" sz="6000" b="1" dirty="0" smtClean="0">
                <a:solidFill>
                  <a:srgbClr val="715D55"/>
                </a:solidFill>
                <a:latin typeface="Amazone" panose="03020702060507090A04" pitchFamily="66" charset="0"/>
              </a:rPr>
              <a:t>Những câu kể này dùng để:</a:t>
            </a:r>
          </a:p>
          <a:p>
            <a:pPr algn="ctr"/>
            <a:endParaRPr lang="en-US" sz="4000" b="1" dirty="0" smtClean="0">
              <a:solidFill>
                <a:srgbClr val="715D55"/>
              </a:solidFill>
              <a:latin typeface="Amazone" panose="03020702060507090A04" pitchFamily="66" charset="0"/>
            </a:endParaRPr>
          </a:p>
          <a:p>
            <a:pPr marL="342900" indent="-342900" algn="ctr">
              <a:buFontTx/>
              <a:buChar char="-"/>
            </a:pPr>
            <a:endParaRPr lang="en-US" sz="4000" b="1" dirty="0">
              <a:solidFill>
                <a:srgbClr val="715D55"/>
              </a:solidFill>
              <a:latin typeface="Amazone" panose="03020702060507090A04" pitchFamily="66" charset="0"/>
            </a:endParaRPr>
          </a:p>
        </p:txBody>
      </p:sp>
      <p:sp>
        <p:nvSpPr>
          <p:cNvPr id="48" name="TextBox 47">
            <a:extLst>
              <a:ext uri="{FF2B5EF4-FFF2-40B4-BE49-F238E27FC236}">
                <a16:creationId xmlns:a16="http://schemas.microsoft.com/office/drawing/2014/main" id="{8558B0EF-2CC9-49A4-B542-567BC48626B4}"/>
              </a:ext>
            </a:extLst>
          </p:cNvPr>
          <p:cNvSpPr txBox="1"/>
          <p:nvPr/>
        </p:nvSpPr>
        <p:spPr>
          <a:xfrm>
            <a:off x="7338353" y="2268643"/>
            <a:ext cx="4258776" cy="707886"/>
          </a:xfrm>
          <a:prstGeom prst="rect">
            <a:avLst/>
          </a:prstGeom>
          <a:noFill/>
        </p:spPr>
        <p:txBody>
          <a:bodyPr wrap="square" rtlCol="0">
            <a:spAutoFit/>
          </a:bodyPr>
          <a:lstStyle/>
          <a:p>
            <a:pPr algn="ctr"/>
            <a:r>
              <a:rPr lang="en-US" sz="4000" b="1" dirty="0" smtClean="0">
                <a:solidFill>
                  <a:srgbClr val="715D55"/>
                </a:solidFill>
                <a:latin typeface="Amazone" panose="03020702060507090A04" pitchFamily="66" charset="0"/>
              </a:rPr>
              <a:t>-Kể về Ba-ra-ha</a:t>
            </a:r>
            <a:endParaRPr lang="en-US" sz="4000" b="1" dirty="0">
              <a:solidFill>
                <a:srgbClr val="715D55"/>
              </a:solidFill>
              <a:latin typeface="Amazone" panose="03020702060507090A04" pitchFamily="66" charset="0"/>
            </a:endParaRPr>
          </a:p>
        </p:txBody>
      </p:sp>
      <p:sp>
        <p:nvSpPr>
          <p:cNvPr id="49" name="TextBox 48">
            <a:extLst>
              <a:ext uri="{FF2B5EF4-FFF2-40B4-BE49-F238E27FC236}">
                <a16:creationId xmlns:a16="http://schemas.microsoft.com/office/drawing/2014/main" id="{08CC5EE5-9D3A-44E5-B20C-DA9472B9F8CC}"/>
              </a:ext>
            </a:extLst>
          </p:cNvPr>
          <p:cNvSpPr txBox="1"/>
          <p:nvPr/>
        </p:nvSpPr>
        <p:spPr>
          <a:xfrm>
            <a:off x="7694109" y="3883138"/>
            <a:ext cx="3752391" cy="1323439"/>
          </a:xfrm>
          <a:prstGeom prst="rect">
            <a:avLst/>
          </a:prstGeom>
          <a:noFill/>
        </p:spPr>
        <p:txBody>
          <a:bodyPr wrap="square" rtlCol="0">
            <a:spAutoFit/>
          </a:bodyPr>
          <a:lstStyle/>
          <a:p>
            <a:pPr algn="ctr"/>
            <a:r>
              <a:rPr lang="en-US" sz="4000" b="1" dirty="0" smtClean="0">
                <a:solidFill>
                  <a:srgbClr val="715D55"/>
                </a:solidFill>
                <a:latin typeface="Amazone" panose="03020702060507090A04" pitchFamily="66" charset="0"/>
              </a:rPr>
              <a:t>-Nêu suy nghĩ của Ba-ra-ha</a:t>
            </a:r>
            <a:endParaRPr lang="en-US" sz="4000" b="1" dirty="0">
              <a:solidFill>
                <a:srgbClr val="715D55"/>
              </a:solidFill>
              <a:latin typeface="Amazone" panose="03020702060507090A04" pitchFamily="66" charset="0"/>
            </a:endParaRPr>
          </a:p>
        </p:txBody>
      </p:sp>
      <p:pic>
        <p:nvPicPr>
          <p:cNvPr id="55" name="Graphic 54">
            <a:extLst>
              <a:ext uri="{FF2B5EF4-FFF2-40B4-BE49-F238E27FC236}">
                <a16:creationId xmlns:a16="http://schemas.microsoft.com/office/drawing/2014/main" id="{7778E327-386F-48C9-93B6-67DDF3AB41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41281" y="2297488"/>
            <a:ext cx="710514" cy="464009"/>
          </a:xfrm>
          <a:prstGeom prst="rect">
            <a:avLst/>
          </a:prstGeom>
        </p:spPr>
      </p:pic>
      <p:pic>
        <p:nvPicPr>
          <p:cNvPr id="57" name="Graphic 56">
            <a:extLst>
              <a:ext uri="{FF2B5EF4-FFF2-40B4-BE49-F238E27FC236}">
                <a16:creationId xmlns:a16="http://schemas.microsoft.com/office/drawing/2014/main" id="{08735282-822C-4FE5-9A3B-3E6A872D994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96611" y="2819287"/>
            <a:ext cx="592011" cy="464009"/>
          </a:xfrm>
          <a:prstGeom prst="rect">
            <a:avLst/>
          </a:prstGeom>
        </p:spPr>
      </p:pic>
      <p:sp>
        <p:nvSpPr>
          <p:cNvPr id="9" name="Freeform: Shape 8">
            <a:extLst>
              <a:ext uri="{FF2B5EF4-FFF2-40B4-BE49-F238E27FC236}">
                <a16:creationId xmlns:a16="http://schemas.microsoft.com/office/drawing/2014/main" id="{5E6240CD-2D1F-470E-80DD-89DF079B2BE9}"/>
              </a:ext>
            </a:extLst>
          </p:cNvPr>
          <p:cNvSpPr/>
          <p:nvPr/>
        </p:nvSpPr>
        <p:spPr>
          <a:xfrm>
            <a:off x="11282861" y="2087123"/>
            <a:ext cx="685551" cy="390348"/>
          </a:xfrm>
          <a:custGeom>
            <a:avLst/>
            <a:gdLst>
              <a:gd name="connsiteX0" fmla="*/ 57542 w 685551"/>
              <a:gd name="connsiteY0" fmla="*/ 390349 h 390348"/>
              <a:gd name="connsiteX1" fmla="*/ 42395 w 685551"/>
              <a:gd name="connsiteY1" fmla="*/ 388401 h 390348"/>
              <a:gd name="connsiteX2" fmla="*/ 1889 w 685551"/>
              <a:gd name="connsiteY2" fmla="*/ 317798 h 390348"/>
              <a:gd name="connsiteX3" fmla="*/ 1933 w 685551"/>
              <a:gd name="connsiteY3" fmla="*/ 317646 h 390348"/>
              <a:gd name="connsiteX4" fmla="*/ 45208 w 685551"/>
              <a:gd name="connsiteY4" fmla="*/ 162071 h 390348"/>
              <a:gd name="connsiteX5" fmla="*/ 83291 w 685551"/>
              <a:gd name="connsiteY5" fmla="*/ 122258 h 390348"/>
              <a:gd name="connsiteX6" fmla="*/ 137385 w 685551"/>
              <a:gd name="connsiteY6" fmla="*/ 132861 h 390348"/>
              <a:gd name="connsiteX7" fmla="*/ 198835 w 685551"/>
              <a:gd name="connsiteY7" fmla="*/ 183276 h 390348"/>
              <a:gd name="connsiteX8" fmla="*/ 227397 w 685551"/>
              <a:gd name="connsiteY8" fmla="*/ 95427 h 390348"/>
              <a:gd name="connsiteX9" fmla="*/ 299840 w 685551"/>
              <a:gd name="connsiteY9" fmla="*/ 58329 h 390348"/>
              <a:gd name="connsiteX10" fmla="*/ 320439 w 685551"/>
              <a:gd name="connsiteY10" fmla="*/ 70111 h 390348"/>
              <a:gd name="connsiteX11" fmla="*/ 390978 w 685551"/>
              <a:gd name="connsiteY11" fmla="*/ 132644 h 390348"/>
              <a:gd name="connsiteX12" fmla="*/ 404176 w 685551"/>
              <a:gd name="connsiteY12" fmla="*/ 48690 h 390348"/>
              <a:gd name="connsiteX13" fmla="*/ 439879 w 685551"/>
              <a:gd name="connsiteY13" fmla="*/ 4116 h 390348"/>
              <a:gd name="connsiteX14" fmla="*/ 496353 w 685551"/>
              <a:gd name="connsiteY14" fmla="*/ 12122 h 390348"/>
              <a:gd name="connsiteX15" fmla="*/ 662963 w 685551"/>
              <a:gd name="connsiteY15" fmla="*/ 140434 h 390348"/>
              <a:gd name="connsiteX16" fmla="*/ 673457 w 685551"/>
              <a:gd name="connsiteY16" fmla="*/ 221250 h 390348"/>
              <a:gd name="connsiteX17" fmla="*/ 592641 w 685551"/>
              <a:gd name="connsiteY17" fmla="*/ 231745 h 390348"/>
              <a:gd name="connsiteX18" fmla="*/ 503061 w 685551"/>
              <a:gd name="connsiteY18" fmla="*/ 162720 h 390348"/>
              <a:gd name="connsiteX19" fmla="*/ 488564 w 685551"/>
              <a:gd name="connsiteY19" fmla="*/ 254464 h 390348"/>
              <a:gd name="connsiteX20" fmla="*/ 422784 w 685551"/>
              <a:gd name="connsiteY20" fmla="*/ 302392 h 390348"/>
              <a:gd name="connsiteX21" fmla="*/ 393574 w 685551"/>
              <a:gd name="connsiteY21" fmla="*/ 288652 h 390348"/>
              <a:gd name="connsiteX22" fmla="*/ 308538 w 685551"/>
              <a:gd name="connsiteY22" fmla="*/ 213569 h 390348"/>
              <a:gd name="connsiteX23" fmla="*/ 280841 w 685551"/>
              <a:gd name="connsiteY23" fmla="*/ 298605 h 390348"/>
              <a:gd name="connsiteX24" fmla="*/ 207901 w 685551"/>
              <a:gd name="connsiteY24" fmla="*/ 335432 h 390348"/>
              <a:gd name="connsiteX25" fmla="*/ 189314 w 685551"/>
              <a:gd name="connsiteY25" fmla="*/ 325219 h 390348"/>
              <a:gd name="connsiteX26" fmla="*/ 131326 w 685551"/>
              <a:gd name="connsiteY26" fmla="*/ 278482 h 390348"/>
              <a:gd name="connsiteX27" fmla="*/ 112284 w 685551"/>
              <a:gd name="connsiteY27" fmla="*/ 347939 h 390348"/>
              <a:gd name="connsiteX28" fmla="*/ 57542 w 685551"/>
              <a:gd name="connsiteY28" fmla="*/ 390349 h 3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5551" h="390348">
                <a:moveTo>
                  <a:pt x="57542" y="390349"/>
                </a:moveTo>
                <a:cubicBezTo>
                  <a:pt x="52435" y="390349"/>
                  <a:pt x="47350" y="389678"/>
                  <a:pt x="42395" y="388401"/>
                </a:cubicBezTo>
                <a:cubicBezTo>
                  <a:pt x="11712" y="380092"/>
                  <a:pt x="-6420" y="348480"/>
                  <a:pt x="1889" y="317798"/>
                </a:cubicBezTo>
                <a:cubicBezTo>
                  <a:pt x="1910" y="317754"/>
                  <a:pt x="1910" y="317690"/>
                  <a:pt x="1933" y="317646"/>
                </a:cubicBezTo>
                <a:lnTo>
                  <a:pt x="45208" y="162071"/>
                </a:lnTo>
                <a:cubicBezTo>
                  <a:pt x="50422" y="143253"/>
                  <a:pt x="64725" y="128301"/>
                  <a:pt x="83291" y="122258"/>
                </a:cubicBezTo>
                <a:cubicBezTo>
                  <a:pt x="101942" y="116366"/>
                  <a:pt x="122324" y="120360"/>
                  <a:pt x="137385" y="132861"/>
                </a:cubicBezTo>
                <a:lnTo>
                  <a:pt x="198835" y="183276"/>
                </a:lnTo>
                <a:lnTo>
                  <a:pt x="227397" y="95427"/>
                </a:lnTo>
                <a:cubicBezTo>
                  <a:pt x="237155" y="65176"/>
                  <a:pt x="269591" y="48567"/>
                  <a:pt x="299840" y="58329"/>
                </a:cubicBezTo>
                <a:cubicBezTo>
                  <a:pt x="307456" y="60783"/>
                  <a:pt x="314467" y="64797"/>
                  <a:pt x="320439" y="70111"/>
                </a:cubicBezTo>
                <a:lnTo>
                  <a:pt x="390978" y="132644"/>
                </a:lnTo>
                <a:lnTo>
                  <a:pt x="404176" y="48690"/>
                </a:lnTo>
                <a:cubicBezTo>
                  <a:pt x="407422" y="28595"/>
                  <a:pt x="420990" y="11679"/>
                  <a:pt x="439879" y="4116"/>
                </a:cubicBezTo>
                <a:cubicBezTo>
                  <a:pt x="458789" y="-3476"/>
                  <a:pt x="480298" y="-425"/>
                  <a:pt x="496353" y="12122"/>
                </a:cubicBezTo>
                <a:lnTo>
                  <a:pt x="662963" y="140434"/>
                </a:lnTo>
                <a:cubicBezTo>
                  <a:pt x="688171" y="159853"/>
                  <a:pt x="692867" y="196036"/>
                  <a:pt x="673457" y="221250"/>
                </a:cubicBezTo>
                <a:cubicBezTo>
                  <a:pt x="654049" y="246465"/>
                  <a:pt x="617848" y="251164"/>
                  <a:pt x="592641" y="231745"/>
                </a:cubicBezTo>
                <a:lnTo>
                  <a:pt x="503061" y="162720"/>
                </a:lnTo>
                <a:lnTo>
                  <a:pt x="488564" y="254464"/>
                </a:lnTo>
                <a:cubicBezTo>
                  <a:pt x="483630" y="285860"/>
                  <a:pt x="454182" y="307325"/>
                  <a:pt x="422784" y="302392"/>
                </a:cubicBezTo>
                <a:cubicBezTo>
                  <a:pt x="411923" y="300704"/>
                  <a:pt x="401796" y="295922"/>
                  <a:pt x="393574" y="288652"/>
                </a:cubicBezTo>
                <a:lnTo>
                  <a:pt x="308538" y="213569"/>
                </a:lnTo>
                <a:lnTo>
                  <a:pt x="280841" y="298605"/>
                </a:lnTo>
                <a:cubicBezTo>
                  <a:pt x="270866" y="328919"/>
                  <a:pt x="238216" y="345407"/>
                  <a:pt x="207901" y="335432"/>
                </a:cubicBezTo>
                <a:cubicBezTo>
                  <a:pt x="201129" y="333204"/>
                  <a:pt x="194832" y="329742"/>
                  <a:pt x="189314" y="325219"/>
                </a:cubicBezTo>
                <a:lnTo>
                  <a:pt x="131326" y="278482"/>
                </a:lnTo>
                <a:lnTo>
                  <a:pt x="112284" y="347939"/>
                </a:lnTo>
                <a:cubicBezTo>
                  <a:pt x="105468" y="372649"/>
                  <a:pt x="83182" y="389916"/>
                  <a:pt x="57542" y="390349"/>
                </a:cubicBezTo>
                <a:close/>
              </a:path>
            </a:pathLst>
          </a:custGeom>
          <a:solidFill>
            <a:srgbClr val="FFB8CA"/>
          </a:solidFill>
          <a:ln w="32450" cap="flat">
            <a:solidFill>
              <a:srgbClr val="736357"/>
            </a:solidFill>
            <a:prstDash val="solid"/>
            <a:miter/>
          </a:ln>
        </p:spPr>
        <p:txBody>
          <a:bodyPr rtlCol="0" anchor="ctr"/>
          <a:lstStyle/>
          <a:p>
            <a:endParaRPr lang="en-US"/>
          </a:p>
        </p:txBody>
      </p:sp>
      <p:sp>
        <p:nvSpPr>
          <p:cNvPr id="40" name="TextBox 39">
            <a:extLst>
              <a:ext uri="{FF2B5EF4-FFF2-40B4-BE49-F238E27FC236}">
                <a16:creationId xmlns:a16="http://schemas.microsoft.com/office/drawing/2014/main" id="{F8B2DE24-7807-495E-816F-55C166E6FFF0}"/>
              </a:ext>
            </a:extLst>
          </p:cNvPr>
          <p:cNvSpPr txBox="1"/>
          <p:nvPr/>
        </p:nvSpPr>
        <p:spPr>
          <a:xfrm rot="21291148">
            <a:off x="975300" y="1553525"/>
            <a:ext cx="5915559" cy="3170099"/>
          </a:xfrm>
          <a:prstGeom prst="rect">
            <a:avLst/>
          </a:prstGeom>
          <a:noFill/>
        </p:spPr>
        <p:txBody>
          <a:bodyPr wrap="square">
            <a:spAutoFit/>
          </a:bodyPr>
          <a:lstStyle/>
          <a:p>
            <a:pPr algn="just"/>
            <a:r>
              <a:rPr lang="en-US" sz="4000" b="1" dirty="0" smtClean="0">
                <a:solidFill>
                  <a:srgbClr val="715D55"/>
                </a:solidFill>
                <a:latin typeface="UTM Nyala" panose="02040603050506020204" pitchFamily="18" charset="0"/>
              </a:rPr>
              <a:t>Ba – ra - ba uống rượu đã say. Vừa hơ bộ râu, lão vừa nói:</a:t>
            </a:r>
          </a:p>
          <a:p>
            <a:pPr algn="just"/>
            <a:r>
              <a:rPr lang="en-US" sz="4000" b="1" dirty="0" smtClean="0">
                <a:solidFill>
                  <a:srgbClr val="715D55"/>
                </a:solidFill>
                <a:latin typeface="UTM Nyala" panose="02040603050506020204" pitchFamily="18" charset="0"/>
              </a:rPr>
              <a:t>- Bắt được thằng người gỗ, ta sẽ tống nó vào cái lò sưởi này.</a:t>
            </a:r>
            <a:endParaRPr lang="en-US" sz="4000" b="1" dirty="0">
              <a:solidFill>
                <a:srgbClr val="715D55"/>
              </a:solidFill>
              <a:latin typeface="UTM Nyala" panose="02040603050506020204" pitchFamily="18" charset="0"/>
            </a:endParaRPr>
          </a:p>
        </p:txBody>
      </p:sp>
      <p:cxnSp>
        <p:nvCxnSpPr>
          <p:cNvPr id="52" name="Straight Connector 51"/>
          <p:cNvCxnSpPr/>
          <p:nvPr/>
        </p:nvCxnSpPr>
        <p:spPr>
          <a:xfrm flipV="1">
            <a:off x="1008374" y="1949138"/>
            <a:ext cx="5739980" cy="599760"/>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flipV="1">
            <a:off x="1124075" y="2548898"/>
            <a:ext cx="5716684" cy="562975"/>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flipV="1">
            <a:off x="1124075" y="3599299"/>
            <a:ext cx="788057" cy="74471"/>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flipV="1">
            <a:off x="1310640" y="3733313"/>
            <a:ext cx="5710502" cy="626142"/>
          </a:xfrm>
          <a:prstGeom prst="line">
            <a:avLst/>
          </a:prstGeom>
          <a:ln w="57150">
            <a:solidFill>
              <a:srgbClr val="FFC000"/>
            </a:solidFill>
          </a:ln>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flipV="1">
            <a:off x="1310640" y="4317105"/>
            <a:ext cx="5530119" cy="602263"/>
          </a:xfrm>
          <a:prstGeom prst="line">
            <a:avLst/>
          </a:prstGeom>
          <a:ln w="57150">
            <a:solidFill>
              <a:srgbClr val="FFC000"/>
            </a:solidFill>
          </a:ln>
        </p:spPr>
        <p:style>
          <a:lnRef idx="3">
            <a:schemeClr val="dk1"/>
          </a:lnRef>
          <a:fillRef idx="0">
            <a:schemeClr val="dk1"/>
          </a:fillRef>
          <a:effectRef idx="2">
            <a:schemeClr val="dk1"/>
          </a:effectRef>
          <a:fontRef idx="minor">
            <a:schemeClr val="tx1"/>
          </a:fontRef>
        </p:style>
      </p:cxnSp>
      <p:sp>
        <p:nvSpPr>
          <p:cNvPr id="65" name="Text Placeholder 2">
            <a:extLst>
              <a:ext uri="{FF2B5EF4-FFF2-40B4-BE49-F238E27FC236}">
                <a16:creationId xmlns:a16="http://schemas.microsoft.com/office/drawing/2014/main" id="{06C4CF0B-92C4-4038-B2F1-982D8BACD59D}"/>
              </a:ext>
            </a:extLst>
          </p:cNvPr>
          <p:cNvSpPr txBox="1">
            <a:spLocks/>
          </p:cNvSpPr>
          <p:nvPr/>
        </p:nvSpPr>
        <p:spPr>
          <a:xfrm rot="21273117">
            <a:off x="197024" y="-4306"/>
            <a:ext cx="6787525" cy="1649292"/>
          </a:xfrm>
          <a:prstGeom prst="rect">
            <a:avLst/>
          </a:prstGeom>
          <a:ln w="57150">
            <a:prstDash val="lgDash"/>
          </a:ln>
        </p:spPr>
        <p:style>
          <a:lnRef idx="2">
            <a:schemeClr val="accent2"/>
          </a:lnRef>
          <a:fillRef idx="1">
            <a:schemeClr val="lt1"/>
          </a:fillRef>
          <a:effectRef idx="0">
            <a:schemeClr val="accent2"/>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dirty="0" smtClean="0">
                <a:solidFill>
                  <a:srgbClr val="F06E8A"/>
                </a:solidFill>
                <a:latin typeface="UTM Nyala" panose="02040603050506020204" pitchFamily="18" charset="0"/>
              </a:rPr>
              <a:t>Câu 3: </a:t>
            </a:r>
            <a:r>
              <a:rPr lang="en-US" sz="3600" dirty="0" smtClean="0">
                <a:solidFill>
                  <a:srgbClr val="6F605B"/>
                </a:solidFill>
                <a:latin typeface="UTM Nyala" panose="02040603050506020204" pitchFamily="18" charset="0"/>
              </a:rPr>
              <a:t>Ba câu sau đây cũng là </a:t>
            </a:r>
            <a:r>
              <a:rPr lang="en-US" sz="3600" dirty="0" smtClean="0">
                <a:solidFill>
                  <a:srgbClr val="F06E8A"/>
                </a:solidFill>
                <a:latin typeface="UTM Nyala" panose="02040603050506020204" pitchFamily="18" charset="0"/>
              </a:rPr>
              <a:t>câu kể. </a:t>
            </a:r>
            <a:r>
              <a:rPr lang="en-US" sz="3600" dirty="0" smtClean="0">
                <a:solidFill>
                  <a:srgbClr val="6F605B"/>
                </a:solidFill>
                <a:latin typeface="UTM Nyala" panose="02040603050506020204" pitchFamily="18" charset="0"/>
              </a:rPr>
              <a:t>Theo em, chúng được dùng làm gì?</a:t>
            </a:r>
            <a:endParaRPr lang="en-US" sz="3600" dirty="0">
              <a:solidFill>
                <a:srgbClr val="6F605B"/>
              </a:solidFill>
              <a:latin typeface="UTM Nyala" panose="02040603050506020204" pitchFamily="18" charset="0"/>
            </a:endParaRPr>
          </a:p>
        </p:txBody>
      </p:sp>
    </p:spTree>
    <p:extLst>
      <p:ext uri="{BB962C8B-B14F-4D97-AF65-F5344CB8AC3E}">
        <p14:creationId xmlns:p14="http://schemas.microsoft.com/office/powerpoint/2010/main" val="259500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down)">
                                      <p:cBhvr>
                                        <p:cTn id="20" dur="500"/>
                                        <p:tgtEl>
                                          <p:spTgt spid="52"/>
                                        </p:tgtEl>
                                      </p:cBhvr>
                                    </p:animEffect>
                                  </p:childTnLst>
                                </p:cTn>
                              </p:par>
                              <p:par>
                                <p:cTn id="21" presetID="22" presetClass="entr" presetSubtype="4"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00"/>
                                        <p:tgtEl>
                                          <p:spTgt spid="53"/>
                                        </p:tgtEl>
                                      </p:cBhvr>
                                    </p:animEffect>
                                  </p:childTnLst>
                                </p:cTn>
                              </p:par>
                              <p:par>
                                <p:cTn id="24" presetID="22" presetClass="entr" presetSubtype="4"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randombar(horizontal)">
                                      <p:cBhvr>
                                        <p:cTn id="31" dur="500"/>
                                        <p:tgtEl>
                                          <p:spTgt spid="4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500"/>
                                        <p:tgtEl>
                                          <p:spTgt spid="56"/>
                                        </p:tgtEl>
                                      </p:cBhvr>
                                    </p:animEffect>
                                  </p:childTnLst>
                                </p:cTn>
                              </p:par>
                              <p:par>
                                <p:cTn id="40" presetID="22" presetClass="entr" presetSubtype="8"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left)">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randombar(horizontal)">
                                      <p:cBhvr>
                                        <p:cTn id="47" dur="500"/>
                                        <p:tgtEl>
                                          <p:spTgt spid="4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3" grpId="0" animBg="1"/>
      <p:bldP spid="35" grpId="0" animBg="1"/>
      <p:bldP spid="48" grpId="0"/>
      <p:bldP spid="49" grpId="0"/>
      <p:bldP spid="40" grpId="0"/>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52">
            <a:extLst>
              <a:ext uri="{FF2B5EF4-FFF2-40B4-BE49-F238E27FC236}">
                <a16:creationId xmlns:a16="http://schemas.microsoft.com/office/drawing/2014/main" id="{BAB3C1EB-F557-47E1-B8F6-1E59A3E52712}"/>
              </a:ext>
            </a:extLst>
          </p:cNvPr>
          <p:cNvPicPr>
            <a:picLocks noChangeAspect="1"/>
          </p:cNvPicPr>
          <p:nvPr/>
        </p:nvPicPr>
        <p:blipFill>
          <a:blip r:embed="rId2">
            <a:extLst>
              <a:ext uri="{96DAC541-7B7A-43D3-8B79-37D633B846F1}">
                <asvg:svgBlip xmlns="" xmlns:asvg="http://schemas.microsoft.com/office/drawing/2016/SVG/main" r:embed="rId53"/>
              </a:ext>
            </a:extLst>
          </a:blip>
          <a:stretch>
            <a:fillRect/>
          </a:stretch>
        </p:blipFill>
        <p:spPr>
          <a:xfrm>
            <a:off x="94884" y="766440"/>
            <a:ext cx="12097116" cy="5862960"/>
          </a:xfrm>
          <a:prstGeom prst="rect">
            <a:avLst/>
          </a:prstGeom>
        </p:spPr>
      </p:pic>
      <p:sp>
        <p:nvSpPr>
          <p:cNvPr id="10" name="Rectangle 9"/>
          <p:cNvSpPr/>
          <p:nvPr/>
        </p:nvSpPr>
        <p:spPr>
          <a:xfrm>
            <a:off x="94884" y="-80823"/>
            <a:ext cx="4172938" cy="1569660"/>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9600" b="1" dirty="0" smtClean="0">
                <a:ln w="12700" cmpd="sng">
                  <a:solidFill>
                    <a:srgbClr val="7030A0"/>
                  </a:solidFill>
                  <a:prstDash val="solid"/>
                </a:ln>
                <a:solidFill>
                  <a:srgbClr val="C1C3F3"/>
                </a:solidFill>
                <a:effectLst>
                  <a:glow rad="101600">
                    <a:schemeClr val="accent4">
                      <a:satMod val="175000"/>
                      <a:alpha val="40000"/>
                    </a:schemeClr>
                  </a:glow>
                  <a:outerShdw blurRad="50800" dist="38100" dir="16200000" rotWithShape="0">
                    <a:prstClr val="black">
                      <a:alpha val="40000"/>
                    </a:prstClr>
                  </a:outerShdw>
                </a:effectLst>
                <a:latin typeface="Amazone" panose="03020702060507090A04" pitchFamily="66" charset="0"/>
              </a:rPr>
              <a:t>Ghi nhớ</a:t>
            </a:r>
            <a:endParaRPr lang="en-US" sz="9600" b="1" cap="none" spc="0" dirty="0">
              <a:ln w="12700" cmpd="sng">
                <a:solidFill>
                  <a:srgbClr val="7030A0"/>
                </a:solidFill>
                <a:prstDash val="solid"/>
              </a:ln>
              <a:solidFill>
                <a:srgbClr val="C1C3F3"/>
              </a:solidFill>
              <a:effectLst>
                <a:glow rad="101600">
                  <a:schemeClr val="accent4">
                    <a:satMod val="175000"/>
                    <a:alpha val="40000"/>
                  </a:schemeClr>
                </a:glow>
                <a:outerShdw blurRad="50800" dist="38100" dir="16200000" rotWithShape="0">
                  <a:prstClr val="black">
                    <a:alpha val="40000"/>
                  </a:prstClr>
                </a:outerShdw>
              </a:effectLst>
              <a:latin typeface="Amazone" panose="03020702060507090A04" pitchFamily="66" charset="0"/>
            </a:endParaRPr>
          </a:p>
        </p:txBody>
      </p:sp>
      <p:sp>
        <p:nvSpPr>
          <p:cNvPr id="11" name="TextBox 10"/>
          <p:cNvSpPr txBox="1"/>
          <p:nvPr/>
        </p:nvSpPr>
        <p:spPr>
          <a:xfrm>
            <a:off x="914400" y="2255277"/>
            <a:ext cx="11277600" cy="2123658"/>
          </a:xfrm>
          <a:prstGeom prst="rect">
            <a:avLst/>
          </a:prstGeom>
          <a:noFill/>
        </p:spPr>
        <p:txBody>
          <a:bodyPr wrap="square" rtlCol="0">
            <a:spAutoFit/>
          </a:bodyPr>
          <a:lstStyle/>
          <a:p>
            <a:r>
              <a:rPr lang="en-US" sz="4400" b="1" u="sng" dirty="0" smtClean="0">
                <a:solidFill>
                  <a:schemeClr val="accent2">
                    <a:lumMod val="50000"/>
                  </a:schemeClr>
                </a:solidFill>
                <a:latin typeface="Amazone" panose="03020702060507090A04" pitchFamily="66" charset="0"/>
              </a:rPr>
              <a:t>Câu kể </a:t>
            </a:r>
            <a:r>
              <a:rPr lang="en-US" sz="4400" b="1" dirty="0" smtClean="0">
                <a:latin typeface="Amazone" panose="03020702060507090A04" pitchFamily="66" charset="0"/>
              </a:rPr>
              <a:t>(còn gọi là </a:t>
            </a:r>
            <a:r>
              <a:rPr lang="en-US" sz="4400" b="1" dirty="0" smtClean="0">
                <a:solidFill>
                  <a:srgbClr val="FF0000"/>
                </a:solidFill>
                <a:latin typeface="Amazone" panose="03020702060507090A04" pitchFamily="66" charset="0"/>
              </a:rPr>
              <a:t>câu trần thuật) </a:t>
            </a:r>
            <a:r>
              <a:rPr lang="en-US" sz="4400" b="1" dirty="0" smtClean="0">
                <a:latin typeface="Amazone" panose="03020702060507090A04" pitchFamily="66" charset="0"/>
              </a:rPr>
              <a:t>là dùng để :</a:t>
            </a:r>
          </a:p>
          <a:p>
            <a:r>
              <a:rPr lang="en-US" sz="4400" b="1" dirty="0" smtClean="0">
                <a:latin typeface="Amazone" panose="03020702060507090A04" pitchFamily="66" charset="0"/>
              </a:rPr>
              <a:t>- Kể , tả, hoặc giới thiệu về sự vật, sự việc.</a:t>
            </a:r>
          </a:p>
          <a:p>
            <a:r>
              <a:rPr lang="en-US" sz="4400" b="1" dirty="0" smtClean="0">
                <a:latin typeface="Amazone" panose="03020702060507090A04" pitchFamily="66" charset="0"/>
              </a:rPr>
              <a:t>- Nói  lên ý kiến hoặc tâm tư, tình cảm của mỗi người.</a:t>
            </a:r>
            <a:endParaRPr lang="en-US" sz="4400" b="1" dirty="0">
              <a:latin typeface="Amazone" panose="03020702060507090A04" pitchFamily="66" charset="0"/>
            </a:endParaRPr>
          </a:p>
        </p:txBody>
      </p:sp>
      <p:pic>
        <p:nvPicPr>
          <p:cNvPr id="12" name="Graphic 46">
            <a:extLst>
              <a:ext uri="{FF2B5EF4-FFF2-40B4-BE49-F238E27FC236}">
                <a16:creationId xmlns:a16="http://schemas.microsoft.com/office/drawing/2014/main" id="{B1F46520-9CE8-417C-8655-A5FCFFB07C62}"/>
              </a:ext>
            </a:extLst>
          </p:cNvPr>
          <p:cNvPicPr>
            <a:picLocks noChangeAspect="1"/>
          </p:cNvPicPr>
          <p:nvPr/>
        </p:nvPicPr>
        <p:blipFill>
          <a:blip r:embed="rId54">
            <a:extLst>
              <a:ext uri="{96DAC541-7B7A-43D3-8B79-37D633B846F1}">
                <asvg:svgBlip xmlns="" xmlns:asvg="http://schemas.microsoft.com/office/drawing/2016/SVG/main" r:embed="rId47"/>
              </a:ext>
            </a:extLst>
          </a:blip>
          <a:stretch>
            <a:fillRect/>
          </a:stretch>
        </p:blipFill>
        <p:spPr>
          <a:xfrm>
            <a:off x="6862882" y="0"/>
            <a:ext cx="5001458" cy="2327951"/>
          </a:xfrm>
          <a:prstGeom prst="rect">
            <a:avLst/>
          </a:prstGeom>
        </p:spPr>
      </p:pic>
      <p:sp>
        <p:nvSpPr>
          <p:cNvPr id="13" name="Rectangle 12"/>
          <p:cNvSpPr/>
          <p:nvPr/>
        </p:nvSpPr>
        <p:spPr>
          <a:xfrm>
            <a:off x="1730092" y="4543350"/>
            <a:ext cx="8278058" cy="830997"/>
          </a:xfrm>
          <a:prstGeom prst="rect">
            <a:avLst/>
          </a:prstGeom>
          <a:noFill/>
        </p:spPr>
        <p:txBody>
          <a:bodyPr wrap="square" lIns="91440" tIns="45720" rIns="91440" bIns="45720">
            <a:spAutoFit/>
          </a:bodyPr>
          <a:lstStyle/>
          <a:p>
            <a:pPr algn="ctr"/>
            <a:r>
              <a:rPr lang="en-US" sz="4800" b="1" cap="none" spc="0" dirty="0" smtClean="0">
                <a:ln w="22225">
                  <a:solidFill>
                    <a:schemeClr val="accent2"/>
                  </a:solidFill>
                  <a:prstDash val="solid"/>
                </a:ln>
                <a:solidFill>
                  <a:srgbClr val="FF0000"/>
                </a:solidFill>
                <a:effectLst>
                  <a:glow rad="139700">
                    <a:schemeClr val="accent2">
                      <a:satMod val="175000"/>
                      <a:alpha val="40000"/>
                    </a:schemeClr>
                  </a:glow>
                </a:effectLst>
                <a:latin typeface="Amazone" panose="03020702060507090A04" pitchFamily="66" charset="0"/>
              </a:rPr>
              <a:t>Cuối câu kể thường có dấu chấm.</a:t>
            </a:r>
            <a:endParaRPr lang="en-US" sz="4800" b="1" cap="none" spc="0" dirty="0">
              <a:ln w="22225">
                <a:solidFill>
                  <a:schemeClr val="accent2"/>
                </a:solidFill>
                <a:prstDash val="solid"/>
              </a:ln>
              <a:solidFill>
                <a:srgbClr val="FF0000"/>
              </a:solidFill>
              <a:effectLst>
                <a:glow rad="139700">
                  <a:schemeClr val="accent2">
                    <a:satMod val="175000"/>
                    <a:alpha val="40000"/>
                  </a:schemeClr>
                </a:glow>
              </a:effectLst>
              <a:latin typeface="Amazone" panose="03020702060507090A04" pitchFamily="66" charset="0"/>
            </a:endParaRPr>
          </a:p>
        </p:txBody>
      </p:sp>
    </p:spTree>
    <p:extLst>
      <p:ext uri="{BB962C8B-B14F-4D97-AF65-F5344CB8AC3E}">
        <p14:creationId xmlns:p14="http://schemas.microsoft.com/office/powerpoint/2010/main" val="41803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6" presetClass="entr" presetSubtype="3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theme/theme1.xml><?xml version="1.0" encoding="utf-8"?>
<a:theme xmlns:a="http://schemas.openxmlformats.org/drawingml/2006/main" name="Office Theme">
  <a:themeElements>
    <a:clrScheme name="PowerPointHub-Fluffy">
      <a:dk1>
        <a:sysClr val="windowText" lastClr="000000"/>
      </a:dk1>
      <a:lt1>
        <a:sysClr val="window" lastClr="FFFFFF"/>
      </a:lt1>
      <a:dk2>
        <a:srgbClr val="44546A"/>
      </a:dk2>
      <a:lt2>
        <a:srgbClr val="E7E6E6"/>
      </a:lt2>
      <a:accent1>
        <a:srgbClr val="FEE0BC"/>
      </a:accent1>
      <a:accent2>
        <a:srgbClr val="F9B2C2"/>
      </a:accent2>
      <a:accent3>
        <a:srgbClr val="95C9E1"/>
      </a:accent3>
      <a:accent4>
        <a:srgbClr val="C1C3F3"/>
      </a:accent4>
      <a:accent5>
        <a:srgbClr val="B2D4B9"/>
      </a:accent5>
      <a:accent6>
        <a:srgbClr val="715D5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10439</TotalTime>
  <Words>1108</Words>
  <Application>Microsoft Office PowerPoint</Application>
  <PresentationFormat>Widescreen</PresentationFormat>
  <Paragraphs>127</Paragraphs>
  <Slides>25</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Itim</vt:lpstr>
      <vt:lpstr>UTM ViceroyJF</vt:lpstr>
      <vt:lpstr>Arial</vt:lpstr>
      <vt:lpstr>Turbayne</vt:lpstr>
      <vt:lpstr>Arial-Rounded</vt:lpstr>
      <vt:lpstr>Arabia</vt:lpstr>
      <vt:lpstr>Times New Roman</vt:lpstr>
      <vt:lpstr>UTM Flavour</vt:lpstr>
      <vt:lpstr>Amazone</vt:lpstr>
      <vt:lpstr>UTM Nyala</vt:lpstr>
      <vt:lpstr>Calibri Light</vt:lpstr>
      <vt:lpstr>Calibri</vt:lpstr>
      <vt:lpstr>Office Theme</vt:lpstr>
      <vt:lpstr>1_Office Theme</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 Câu 1: Tìm câu kể trong đoạn văn sau đây. Cho biết mỗi câu dùng để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Manager>Ky Duyen Do - Măng Non team</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MANGNONTEAM</dc:title>
  <dc:creator>Ky Duyen  Do - MĂNG NON TEAM</dc:creator>
  <cp:keywords>Ky Duyen Do - Măng Non team</cp:keywords>
  <cp:lastModifiedBy>Hi</cp:lastModifiedBy>
  <cp:revision>2</cp:revision>
  <dcterms:created xsi:type="dcterms:W3CDTF">2021-10-07T14:08:19Z</dcterms:created>
  <dcterms:modified xsi:type="dcterms:W3CDTF">2021-12-11T18:11:44Z</dcterms:modified>
</cp:coreProperties>
</file>