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4"/>
  </p:notesMasterIdLst>
  <p:sldIdLst>
    <p:sldId id="278" r:id="rId3"/>
    <p:sldId id="259" r:id="rId4"/>
    <p:sldId id="262" r:id="rId5"/>
    <p:sldId id="272" r:id="rId6"/>
    <p:sldId id="279" r:id="rId7"/>
    <p:sldId id="283" r:id="rId8"/>
    <p:sldId id="257" r:id="rId9"/>
    <p:sldId id="264" r:id="rId10"/>
    <p:sldId id="273" r:id="rId11"/>
    <p:sldId id="265" r:id="rId12"/>
    <p:sldId id="266" r:id="rId13"/>
    <p:sldId id="275" r:id="rId14"/>
    <p:sldId id="268" r:id="rId15"/>
    <p:sldId id="282" r:id="rId16"/>
    <p:sldId id="267" r:id="rId17"/>
    <p:sldId id="269" r:id="rId18"/>
    <p:sldId id="270" r:id="rId19"/>
    <p:sldId id="271" r:id="rId20"/>
    <p:sldId id="277" r:id="rId21"/>
    <p:sldId id="280" r:id="rId22"/>
    <p:sldId id="281" r:id="rId23"/>
  </p:sldIdLst>
  <p:sldSz cx="12192000" cy="6858000"/>
  <p:notesSz cx="6858000" cy="9144000"/>
  <p:embeddedFontLst>
    <p:embeddedFont>
      <p:font typeface="UTM Colossalis" panose="02040603050506020204" pitchFamily="18" charset="0"/>
      <p:regular r:id="rId25"/>
    </p:embeddedFont>
    <p:embeddedFont>
      <p:font typeface="UTM Bustamalaka" panose="02040603050506020204" pitchFamily="18" charset="0"/>
      <p:regular r:id="rId26"/>
    </p:embeddedFont>
    <p:embeddedFont>
      <p:font typeface="UTM Flamenco" panose="02040603050506020204" pitchFamily="18" charset="0"/>
      <p:regular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6C35"/>
    <a:srgbClr val="002060"/>
    <a:srgbClr val="B6060A"/>
    <a:srgbClr val="ED2F4B"/>
    <a:srgbClr val="F14D55"/>
    <a:srgbClr val="834211"/>
    <a:srgbClr val="A44C1D"/>
    <a:srgbClr val="00A89B"/>
    <a:srgbClr val="CF2327"/>
    <a:srgbClr val="A41D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1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468D8-FAA9-4C2B-BDA5-F9BE7D0C940D}" type="datetimeFigureOut">
              <a:rPr lang="vi-VN" smtClean="0"/>
              <a:t>11/12/2021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B50363-8EA7-4DFD-8B60-AF76612DD0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9063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0467A-5F21-4DBA-BD84-48D4D1D1EA8A}" type="slidenum">
              <a:rPr lang="th-TH" smtClean="0">
                <a:solidFill>
                  <a:prstClr val="black"/>
                </a:solidFill>
              </a:rPr>
              <a:pPr/>
              <a:t>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434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0467A-5F21-4DBA-BD84-48D4D1D1EA8A}" type="slidenum">
              <a:rPr lang="th-TH" smtClean="0">
                <a:solidFill>
                  <a:prstClr val="black"/>
                </a:solidFill>
              </a:rPr>
              <a:pPr/>
              <a:t>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411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50363-8EA7-4DFD-8B60-AF76612DD015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198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50363-8EA7-4DFD-8B60-AF76612DD015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1126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Qùa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–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–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200" u="sng" dirty="0" smtClean="0">
                <a:solidFill>
                  <a:srgbClr val="002060"/>
                </a:solidFill>
              </a:rPr>
              <a:t>0382348780</a:t>
            </a:r>
            <a:r>
              <a:rPr lang="en-US" sz="1200" dirty="0" smtClean="0">
                <a:solidFill>
                  <a:srgbClr val="002060"/>
                </a:solidFill>
              </a:rPr>
              <a:t> - </a:t>
            </a:r>
            <a:r>
              <a:rPr lang="en-US" sz="1200" u="sng" dirty="0" smtClean="0">
                <a:solidFill>
                  <a:srgbClr val="002060"/>
                </a:solidFill>
              </a:rPr>
              <a:t>0984848929</a:t>
            </a:r>
            <a:endParaRPr lang="en-US" sz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CE48E-351E-45D2-BEE0-4F689D2E5A28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1180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Qùa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–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–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200" u="sng" dirty="0" smtClean="0">
                <a:solidFill>
                  <a:srgbClr val="002060"/>
                </a:solidFill>
              </a:rPr>
              <a:t>0382348780</a:t>
            </a:r>
            <a:r>
              <a:rPr lang="en-US" sz="1200" dirty="0" smtClean="0">
                <a:solidFill>
                  <a:srgbClr val="002060"/>
                </a:solidFill>
              </a:rPr>
              <a:t> - </a:t>
            </a:r>
            <a:r>
              <a:rPr lang="en-US" sz="1200" u="sng" dirty="0" smtClean="0">
                <a:solidFill>
                  <a:srgbClr val="002060"/>
                </a:solidFill>
              </a:rPr>
              <a:t>0984848929</a:t>
            </a:r>
            <a:endParaRPr lang="en-US" sz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CE48E-351E-45D2-BEE0-4F689D2E5A28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4126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EC24-97A1-487E-AB28-A654F62A0E2F}" type="datetimeFigureOut">
              <a:rPr lang="vi-VN" smtClean="0"/>
              <a:t>11/12/2021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D764-57C4-4B5D-91B8-46B286D631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0109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EC24-97A1-487E-AB28-A654F62A0E2F}" type="datetimeFigureOut">
              <a:rPr lang="vi-VN" smtClean="0"/>
              <a:t>11/12/2021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D764-57C4-4B5D-91B8-46B286D631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925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EC24-97A1-487E-AB28-A654F62A0E2F}" type="datetimeFigureOut">
              <a:rPr lang="vi-VN" smtClean="0"/>
              <a:t>11/12/2021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D764-57C4-4B5D-91B8-46B286D631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1536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1106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D7905D8-8038-440D-B8BB-ADDFDCAFB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4CC53DC9-859A-4905-AB06-2FF69484A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99576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D6505-49C0-4434-959E-707C0F12103D}" type="datetimeFigureOut">
              <a:rPr lang="th-TH" sz="2800">
                <a:solidFill>
                  <a:prstClr val="black"/>
                </a:solidFill>
              </a:rPr>
              <a:pPr/>
              <a:t>11/12/64</a:t>
            </a:fld>
            <a:endParaRPr lang="th-TH" sz="2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sz="2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E3970-5CAD-47E5-8E7B-CB0A0714BC1B}" type="slidenum">
              <a:rPr lang="th-TH" sz="2800">
                <a:solidFill>
                  <a:prstClr val="black"/>
                </a:solidFill>
              </a:rPr>
              <a:pPr/>
              <a:t>‹#›</a:t>
            </a:fld>
            <a:endParaRPr lang="th-TH" sz="2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486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EC24-97A1-487E-AB28-A654F62A0E2F}" type="datetimeFigureOut">
              <a:rPr lang="vi-VN" smtClean="0"/>
              <a:t>11/12/2021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D764-57C4-4B5D-91B8-46B286D631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7243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EC24-97A1-487E-AB28-A654F62A0E2F}" type="datetimeFigureOut">
              <a:rPr lang="vi-VN" smtClean="0"/>
              <a:t>11/12/2021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D764-57C4-4B5D-91B8-46B286D631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8758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EC24-97A1-487E-AB28-A654F62A0E2F}" type="datetimeFigureOut">
              <a:rPr lang="vi-VN" smtClean="0"/>
              <a:t>11/12/2021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D764-57C4-4B5D-91B8-46B286D631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2813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EC24-97A1-487E-AB28-A654F62A0E2F}" type="datetimeFigureOut">
              <a:rPr lang="vi-VN" smtClean="0"/>
              <a:t>11/12/2021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D764-57C4-4B5D-91B8-46B286D631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653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EC24-97A1-487E-AB28-A654F62A0E2F}" type="datetimeFigureOut">
              <a:rPr lang="vi-VN" smtClean="0"/>
              <a:t>11/12/2021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D764-57C4-4B5D-91B8-46B286D631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4276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EC24-97A1-487E-AB28-A654F62A0E2F}" type="datetimeFigureOut">
              <a:rPr lang="vi-VN" smtClean="0"/>
              <a:t>11/12/2021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D764-57C4-4B5D-91B8-46B286D631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7423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EC24-97A1-487E-AB28-A654F62A0E2F}" type="datetimeFigureOut">
              <a:rPr lang="vi-VN" smtClean="0"/>
              <a:t>11/12/2021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D764-57C4-4B5D-91B8-46B286D631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5052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EC24-97A1-487E-AB28-A654F62A0E2F}" type="datetimeFigureOut">
              <a:rPr lang="vi-VN" smtClean="0"/>
              <a:t>11/12/2021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D764-57C4-4B5D-91B8-46B286D631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0396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FEC24-97A1-487E-AB28-A654F62A0E2F}" type="datetimeFigureOut">
              <a:rPr lang="vi-VN" smtClean="0"/>
              <a:t>11/12/2021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6D764-57C4-4B5D-91B8-46B286D63130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extBox 6"/>
          <p:cNvSpPr txBox="1"/>
          <p:nvPr userDrawn="1"/>
        </p:nvSpPr>
        <p:spPr>
          <a:xfrm>
            <a:off x="10956638" y="-35715"/>
            <a:ext cx="1393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ED2F4B"/>
                </a:solidFill>
                <a:latin typeface="UVF Riesling" panose="00000400000000000000" pitchFamily="2" charset="0"/>
              </a:rPr>
              <a:t>Măng</a:t>
            </a:r>
            <a:r>
              <a:rPr lang="en-US" sz="3200" b="1" dirty="0" smtClean="0">
                <a:solidFill>
                  <a:srgbClr val="ED2F4B"/>
                </a:solidFill>
                <a:latin typeface="UVF Riesling" panose="00000400000000000000" pitchFamily="2" charset="0"/>
              </a:rPr>
              <a:t> non</a:t>
            </a:r>
            <a:endParaRPr lang="vi-VN" sz="3200" b="1" dirty="0">
              <a:solidFill>
                <a:srgbClr val="ED2F4B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0733" y="-2079172"/>
            <a:ext cx="2445339" cy="41583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074545"/>
            <a:ext cx="2445339" cy="415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5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956638" y="-35715"/>
            <a:ext cx="1393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ED2F4B"/>
                </a:solidFill>
                <a:latin typeface="UVF Riesling" panose="00000400000000000000" pitchFamily="2" charset="0"/>
              </a:rPr>
              <a:t>Măng</a:t>
            </a:r>
            <a:r>
              <a:rPr lang="en-US" sz="3200" b="1" dirty="0" smtClean="0">
                <a:solidFill>
                  <a:srgbClr val="ED2F4B"/>
                </a:solidFill>
                <a:latin typeface="UVF Riesling" panose="00000400000000000000" pitchFamily="2" charset="0"/>
              </a:rPr>
              <a:t> non</a:t>
            </a:r>
            <a:endParaRPr lang="vi-VN" sz="3200" b="1" dirty="0">
              <a:solidFill>
                <a:srgbClr val="ED2F4B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339" y="-2227216"/>
            <a:ext cx="2445339" cy="41583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074545"/>
            <a:ext cx="2445339" cy="415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4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slide" Target="slide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8.png"/><Relationship Id="rId7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43.png"/><Relationship Id="rId4" Type="http://schemas.openxmlformats.org/officeDocument/2006/relationships/image" Target="../media/image48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png"/><Relationship Id="rId7" Type="http://schemas.openxmlformats.org/officeDocument/2006/relationships/image" Target="../media/image4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0.gif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7.png"/><Relationship Id="rId7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3.png"/><Relationship Id="rId10" Type="http://schemas.openxmlformats.org/officeDocument/2006/relationships/image" Target="../media/image54.png"/><Relationship Id="rId4" Type="http://schemas.openxmlformats.org/officeDocument/2006/relationships/image" Target="../media/image42.pn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3.gif"/><Relationship Id="rId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22" Type="http://schemas.openxmlformats.org/officeDocument/2006/relationships/audio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3.gif"/><Relationship Id="rId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Relationship Id="rId22" Type="http://schemas.openxmlformats.org/officeDocument/2006/relationships/audio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" r="4128"/>
          <a:stretch/>
        </p:blipFill>
        <p:spPr>
          <a:xfrm>
            <a:off x="-581221" y="-51996"/>
            <a:ext cx="12782550" cy="7027741"/>
          </a:xfrm>
          <a:prstGeom prst="rect">
            <a:avLst/>
          </a:prstGeom>
        </p:spPr>
      </p:pic>
      <p:pic>
        <p:nvPicPr>
          <p:cNvPr id="5" name="รูปภาพ 131">
            <a:extLst>
              <a:ext uri="{FF2B5EF4-FFF2-40B4-BE49-F238E27FC236}">
                <a16:creationId xmlns:a16="http://schemas.microsoft.com/office/drawing/2014/main" id="{9580F70E-BD09-468D-9820-8F74C2C81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79" y="-328232"/>
            <a:ext cx="2569957" cy="2409335"/>
          </a:xfrm>
          <a:prstGeom prst="rect">
            <a:avLst/>
          </a:prstGeom>
        </p:spPr>
      </p:pic>
      <p:pic>
        <p:nvPicPr>
          <p:cNvPr id="10" name="รูปภาพ 10">
            <a:extLst>
              <a:ext uri="{FF2B5EF4-FFF2-40B4-BE49-F238E27FC236}">
                <a16:creationId xmlns:a16="http://schemas.microsoft.com/office/drawing/2014/main" id="{D3181E87-4F57-486F-828D-0E0393952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243" y="468924"/>
            <a:ext cx="2569957" cy="2409335"/>
          </a:xfrm>
          <a:prstGeom prst="rect">
            <a:avLst/>
          </a:prstGeom>
        </p:spPr>
      </p:pic>
      <p:pic>
        <p:nvPicPr>
          <p:cNvPr id="11" name="รูปภาพ 12">
            <a:extLst>
              <a:ext uri="{FF2B5EF4-FFF2-40B4-BE49-F238E27FC236}">
                <a16:creationId xmlns:a16="http://schemas.microsoft.com/office/drawing/2014/main" id="{415B6E4A-ED33-46AA-8E3A-17357DE7DC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22" y="4600592"/>
            <a:ext cx="1133475" cy="1619250"/>
          </a:xfrm>
          <a:prstGeom prst="rect">
            <a:avLst/>
          </a:prstGeom>
        </p:spPr>
      </p:pic>
      <p:pic>
        <p:nvPicPr>
          <p:cNvPr id="12" name="รูปภาพ 13">
            <a:extLst>
              <a:ext uri="{FF2B5EF4-FFF2-40B4-BE49-F238E27FC236}">
                <a16:creationId xmlns:a16="http://schemas.microsoft.com/office/drawing/2014/main" id="{958C7760-2056-4DEF-8207-92A66497A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68" y="1673592"/>
            <a:ext cx="1133475" cy="1619250"/>
          </a:xfrm>
          <a:prstGeom prst="rect">
            <a:avLst/>
          </a:prstGeom>
        </p:spPr>
      </p:pic>
      <p:sp>
        <p:nvSpPr>
          <p:cNvPr id="13" name="Freeform: Shape 52">
            <a:extLst>
              <a:ext uri="{FF2B5EF4-FFF2-40B4-BE49-F238E27FC236}">
                <a16:creationId xmlns:a16="http://schemas.microsoft.com/office/drawing/2014/main" id="{47A9AE40-4271-46A9-9A62-6B008466294F}"/>
              </a:ext>
            </a:extLst>
          </p:cNvPr>
          <p:cNvSpPr/>
          <p:nvPr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4" name="รูปภาพ 146">
            <a:extLst>
              <a:ext uri="{FF2B5EF4-FFF2-40B4-BE49-F238E27FC236}">
                <a16:creationId xmlns:a16="http://schemas.microsoft.com/office/drawing/2014/main" id="{C0200DDE-A12C-4B84-846B-1686B1633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110" y="214704"/>
            <a:ext cx="2569957" cy="2409335"/>
          </a:xfrm>
          <a:prstGeom prst="rect">
            <a:avLst/>
          </a:prstGeom>
        </p:spPr>
      </p:pic>
      <p:sp>
        <p:nvSpPr>
          <p:cNvPr id="15" name="สี่เหลี่ยมผืนผ้า: มุมมน 10">
            <a:extLst>
              <a:ext uri="{FF2B5EF4-FFF2-40B4-BE49-F238E27FC236}">
                <a16:creationId xmlns:a16="http://schemas.microsoft.com/office/drawing/2014/main" id="{E89FCFF6-6C8F-4A3E-AA46-B54750E73487}"/>
              </a:ext>
            </a:extLst>
          </p:cNvPr>
          <p:cNvSpPr/>
          <p:nvPr/>
        </p:nvSpPr>
        <p:spPr>
          <a:xfrm>
            <a:off x="2328279" y="812845"/>
            <a:ext cx="7911038" cy="3548725"/>
          </a:xfrm>
          <a:prstGeom prst="roundRect">
            <a:avLst/>
          </a:prstGeom>
          <a:solidFill>
            <a:srgbClr val="372A79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สี่เหลี่ยมผืนผ้า: มุมมน 16">
            <a:extLst>
              <a:ext uri="{FF2B5EF4-FFF2-40B4-BE49-F238E27FC236}">
                <a16:creationId xmlns:a16="http://schemas.microsoft.com/office/drawing/2014/main" id="{53CDC1D5-6B14-499C-81EF-AB250C81773A}"/>
              </a:ext>
            </a:extLst>
          </p:cNvPr>
          <p:cNvSpPr/>
          <p:nvPr/>
        </p:nvSpPr>
        <p:spPr>
          <a:xfrm>
            <a:off x="2524439" y="918600"/>
            <a:ext cx="7513237" cy="3337213"/>
          </a:xfrm>
          <a:prstGeom prst="roundRect">
            <a:avLst/>
          </a:prstGeom>
          <a:solidFill>
            <a:srgbClr val="D7D3ED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6" name="Group 25"/>
          <p:cNvGrpSpPr/>
          <p:nvPr/>
        </p:nvGrpSpPr>
        <p:grpSpPr>
          <a:xfrm>
            <a:off x="3053243" y="2483217"/>
            <a:ext cx="6811557" cy="1227697"/>
            <a:chOff x="2768077" y="2214356"/>
            <a:chExt cx="6811557" cy="1227697"/>
          </a:xfrm>
        </p:grpSpPr>
        <p:sp>
          <p:nvSpPr>
            <p:cNvPr id="27" name="Rectangle 26"/>
            <p:cNvSpPr/>
            <p:nvPr/>
          </p:nvSpPr>
          <p:spPr>
            <a:xfrm>
              <a:off x="2817847" y="2241724"/>
              <a:ext cx="6761787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dirty="0" smtClean="0">
                  <a:ln w="0"/>
                  <a:solidFill>
                    <a:srgbClr val="3B3636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SỐ CÓ HAI CHỮ SỐ</a:t>
              </a:r>
              <a:endParaRPr lang="en-US" sz="7200" b="1" cap="none" spc="0" dirty="0">
                <a:ln w="0"/>
                <a:solidFill>
                  <a:srgbClr val="3B363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lamenco" panose="02040603050506020204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768077" y="2214356"/>
              <a:ext cx="6761787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dirty="0" smtClean="0">
                  <a:ln w="0"/>
                  <a:solidFill>
                    <a:srgbClr val="00A89B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SỐ CÓ HAI CHỮ SỐ</a:t>
              </a:r>
              <a:endParaRPr lang="en-US" sz="7200" b="1" cap="none" spc="0" dirty="0">
                <a:ln w="0"/>
                <a:solidFill>
                  <a:srgbClr val="00A89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lamenco" panose="020406030505060202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710346" y="1514156"/>
            <a:ext cx="4129632" cy="1339688"/>
            <a:chOff x="1872926" y="1248395"/>
            <a:chExt cx="4129632" cy="1339688"/>
          </a:xfrm>
        </p:grpSpPr>
        <p:sp>
          <p:nvSpPr>
            <p:cNvPr id="30" name="Rectangle 29"/>
            <p:cNvSpPr/>
            <p:nvPr/>
          </p:nvSpPr>
          <p:spPr>
            <a:xfrm>
              <a:off x="1872926" y="1264644"/>
              <a:ext cx="406874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 smtClean="0">
                  <a:ln w="0"/>
                  <a:solidFill>
                    <a:srgbClr val="20202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Colossalis" panose="02040603050506020204" pitchFamily="18" charset="0"/>
                </a:rPr>
                <a:t>Chia </a:t>
              </a:r>
              <a:r>
                <a:rPr lang="en-US" sz="8000" dirty="0" err="1" smtClean="0">
                  <a:ln w="0"/>
                  <a:solidFill>
                    <a:srgbClr val="20202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Colossalis" panose="02040603050506020204" pitchFamily="18" charset="0"/>
                </a:rPr>
                <a:t>cho</a:t>
              </a:r>
              <a:endParaRPr lang="en-US" sz="8000" b="0" cap="none" spc="0" dirty="0">
                <a:ln w="0"/>
                <a:solidFill>
                  <a:srgbClr val="20202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lossalis" panose="02040603050506020204" pitchFamily="18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933815" y="1248395"/>
              <a:ext cx="406874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 smtClean="0">
                  <a:ln w="0"/>
                  <a:solidFill>
                    <a:srgbClr val="A6242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Colossalis" panose="02040603050506020204" pitchFamily="18" charset="0"/>
                </a:rPr>
                <a:t>Chia </a:t>
              </a:r>
              <a:r>
                <a:rPr lang="en-US" sz="8000" dirty="0" err="1" smtClean="0">
                  <a:ln w="0"/>
                  <a:solidFill>
                    <a:srgbClr val="A6242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Colossalis" panose="02040603050506020204" pitchFamily="18" charset="0"/>
                </a:rPr>
                <a:t>cho</a:t>
              </a:r>
              <a:endParaRPr lang="en-US" sz="8000" b="0" cap="none" spc="0" dirty="0">
                <a:ln w="0"/>
                <a:solidFill>
                  <a:srgbClr val="A6242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lossalis" panose="02040603050506020204" pitchFamily="18" charset="0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4908637" y="911539"/>
            <a:ext cx="28616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 smtClean="0">
                <a:ln w="0"/>
                <a:solidFill>
                  <a:srgbClr val="372A7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lossalis" panose="02040603050506020204" pitchFamily="18" charset="0"/>
              </a:rPr>
              <a:t>TOÁN 4</a:t>
            </a:r>
            <a:endParaRPr lang="en-US" sz="6000" b="0" cap="none" spc="0" dirty="0">
              <a:ln w="0"/>
              <a:solidFill>
                <a:srgbClr val="372A7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olossalis" panose="0204060305050602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30081" y="3349373"/>
            <a:ext cx="2457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A6242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Bustamalaka" panose="02040603050506020204" pitchFamily="18" charset="0"/>
              </a:rPr>
              <a:t>(</a:t>
            </a:r>
            <a:r>
              <a:rPr lang="en-US" sz="5400" b="1" dirty="0" err="1" smtClean="0">
                <a:ln w="0"/>
                <a:solidFill>
                  <a:srgbClr val="A62422"/>
                </a:solidFill>
                <a:latin typeface="UTM Bustamalaka" panose="02040603050506020204" pitchFamily="18" charset="0"/>
              </a:rPr>
              <a:t>tiếp</a:t>
            </a:r>
            <a:r>
              <a:rPr lang="en-US" sz="5400" b="1" dirty="0" smtClean="0">
                <a:ln w="0"/>
                <a:solidFill>
                  <a:srgbClr val="A62422"/>
                </a:solidFill>
                <a:latin typeface="UTM Bustamalaka" panose="020406030505060202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srgbClr val="A62422"/>
                </a:solidFill>
                <a:latin typeface="UTM Bustamalaka" panose="02040603050506020204" pitchFamily="18" charset="0"/>
              </a:rPr>
              <a:t>theo</a:t>
            </a:r>
            <a:r>
              <a:rPr lang="en-US" sz="5400" dirty="0" smtClean="0">
                <a:ln w="0"/>
                <a:solidFill>
                  <a:srgbClr val="A6242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Bustamalaka" panose="02040603050506020204" pitchFamily="18" charset="0"/>
              </a:rPr>
              <a:t>)</a:t>
            </a:r>
            <a:endParaRPr lang="en-US" sz="5400" b="0" cap="none" spc="0" dirty="0">
              <a:ln w="0"/>
              <a:solidFill>
                <a:srgbClr val="A6242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Bustamalak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71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กลุ่ม 11">
            <a:extLst>
              <a:ext uri="{FF2B5EF4-FFF2-40B4-BE49-F238E27FC236}">
                <a16:creationId xmlns:a16="http://schemas.microsoft.com/office/drawing/2014/main" id="{768D8910-F40A-4EB5-92AC-7B1682B1619D}"/>
              </a:ext>
            </a:extLst>
          </p:cNvPr>
          <p:cNvGrpSpPr/>
          <p:nvPr/>
        </p:nvGrpSpPr>
        <p:grpSpPr>
          <a:xfrm>
            <a:off x="-38101" y="-66443"/>
            <a:ext cx="12357463" cy="7107396"/>
            <a:chOff x="3383151" y="1048153"/>
            <a:chExt cx="7029240" cy="4450506"/>
          </a:xfrm>
        </p:grpSpPr>
        <p:pic>
          <p:nvPicPr>
            <p:cNvPr id="37" name="รูปภาพ 6" descr="รูปภาพประกอบด้วย ข้อความ, อุปกรณ์อิเล็กทรอนิกส์, จอภาพ, จอแสดงผล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291D52E9-CF9D-4B0A-B3B1-BB7361A43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151" y="1048153"/>
              <a:ext cx="7029240" cy="4450506"/>
            </a:xfrm>
            <a:prstGeom prst="rect">
              <a:avLst/>
            </a:prstGeom>
          </p:spPr>
        </p:pic>
        <p:sp>
          <p:nvSpPr>
            <p:cNvPr id="38" name="สี่เหลี่ยมผืนผ้า 7">
              <a:extLst>
                <a:ext uri="{FF2B5EF4-FFF2-40B4-BE49-F238E27FC236}">
                  <a16:creationId xmlns:a16="http://schemas.microsoft.com/office/drawing/2014/main" id="{127C6767-D6BD-47A6-8429-F5603BEB7C67}"/>
                </a:ext>
              </a:extLst>
            </p:cNvPr>
            <p:cNvSpPr/>
            <p:nvPr/>
          </p:nvSpPr>
          <p:spPr>
            <a:xfrm>
              <a:off x="3553905" y="1272619"/>
              <a:ext cx="6674177" cy="3978111"/>
            </a:xfrm>
            <a:prstGeom prst="rect">
              <a:avLst/>
            </a:prstGeom>
            <a:solidFill>
              <a:srgbClr val="FFEA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39" name="สี่เหลี่ยมผืนผ้า: มุมมน 10">
              <a:extLst>
                <a:ext uri="{FF2B5EF4-FFF2-40B4-BE49-F238E27FC236}">
                  <a16:creationId xmlns:a16="http://schemas.microsoft.com/office/drawing/2014/main" id="{5B86DF5D-358D-498F-AF5F-E5BE909BAEC6}"/>
                </a:ext>
              </a:extLst>
            </p:cNvPr>
            <p:cNvSpPr/>
            <p:nvPr/>
          </p:nvSpPr>
          <p:spPr>
            <a:xfrm>
              <a:off x="4651514" y="1312085"/>
              <a:ext cx="5418500" cy="326985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40" name="สี่เหลี่ยมผืนผ้า: มุมมน 14">
              <a:extLst>
                <a:ext uri="{FF2B5EF4-FFF2-40B4-BE49-F238E27FC236}">
                  <a16:creationId xmlns:a16="http://schemas.microsoft.com/office/drawing/2014/main" id="{A86C40C0-9B0C-4C5A-99D5-5123602885E9}"/>
                </a:ext>
              </a:extLst>
            </p:cNvPr>
            <p:cNvSpPr/>
            <p:nvPr/>
          </p:nvSpPr>
          <p:spPr>
            <a:xfrm>
              <a:off x="5661108" y="1359340"/>
              <a:ext cx="4180475" cy="2596433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</p:grp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99113" y="345744"/>
            <a:ext cx="2675475" cy="70788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Flamenco" panose="02040603050506020204" pitchFamily="18" charset="0"/>
              </a:rPr>
              <a:t>a</a:t>
            </a:r>
            <a:r>
              <a:rPr kumimoji="0" lang="en-US" sz="4000" b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Flamenco" panose="020406030505060202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4000" b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Flamenco" panose="020406030505060202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sz="4000" b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Flamenco" panose="02040603050506020204" pitchFamily="18" charset="0"/>
                <a:cs typeface="Times New Roman" panose="02020603050405020304" pitchFamily="18" charset="0"/>
              </a:rPr>
              <a:t>dụ</a:t>
            </a:r>
            <a:r>
              <a:rPr kumimoji="0" lang="en-US" sz="4000" b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Flamenco" panose="02040603050506020204" pitchFamily="18" charset="0"/>
                <a:cs typeface="Times New Roman" panose="02020603050405020304" pitchFamily="18" charset="0"/>
              </a:rPr>
              <a:t> 2:</a:t>
            </a:r>
            <a:endParaRPr kumimoji="0" lang="en-US" sz="4000" b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Flamenco" panose="02040603050506020204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825091" y="345744"/>
            <a:ext cx="4533107" cy="76944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158515"/>
                </a:solidFill>
                <a:effectLst/>
                <a:uLnTx/>
                <a:uFillTx/>
                <a:latin typeface="UTM Avo" panose="02040603050506020204" pitchFamily="18" charset="0"/>
              </a:rPr>
              <a:t>26345 : 35 = ?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36883" y="1515898"/>
            <a:ext cx="2920966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26345</a:t>
            </a:r>
          </a:p>
        </p:txBody>
      </p:sp>
      <p:grpSp>
        <p:nvGrpSpPr>
          <p:cNvPr id="8" name="Group 6"/>
          <p:cNvGrpSpPr/>
          <p:nvPr/>
        </p:nvGrpSpPr>
        <p:grpSpPr bwMode="auto">
          <a:xfrm>
            <a:off x="3009621" y="1471935"/>
            <a:ext cx="1696810" cy="3829825"/>
            <a:chOff x="960" y="1488"/>
            <a:chExt cx="582" cy="1328"/>
          </a:xfrm>
        </p:grpSpPr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960" y="1488"/>
              <a:ext cx="0" cy="1328"/>
            </a:xfrm>
            <a:prstGeom prst="line">
              <a:avLst/>
            </a:prstGeom>
            <a:noFill/>
            <a:ln w="76200">
              <a:solidFill>
                <a:srgbClr val="884A2E"/>
              </a:solidFill>
              <a:rou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960" y="1833"/>
              <a:ext cx="582" cy="0"/>
            </a:xfrm>
            <a:prstGeom prst="line">
              <a:avLst/>
            </a:prstGeom>
            <a:noFill/>
            <a:ln w="76200">
              <a:solidFill>
                <a:srgbClr val="884A2E"/>
              </a:solidFill>
              <a:rou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120778" y="1471935"/>
            <a:ext cx="1361448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35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855664" y="2346624"/>
            <a:ext cx="3048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287631" y="2379259"/>
            <a:ext cx="6858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 smtClean="0">
                <a:solidFill>
                  <a:srgbClr val="884A2E"/>
                </a:solidFill>
                <a:latin typeface="UTM Avo" panose="02040603050506020204" pitchFamily="18" charset="0"/>
              </a:rPr>
              <a:t>8</a:t>
            </a:r>
            <a:endParaRPr lang="en-US" sz="6600" b="1" dirty="0">
              <a:solidFill>
                <a:srgbClr val="884A2E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339906" y="3248138"/>
            <a:ext cx="3810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861166" y="3237548"/>
            <a:ext cx="7620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3645624" y="2466882"/>
            <a:ext cx="6858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4174177" y="2476779"/>
            <a:ext cx="5334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798167" y="4099039"/>
            <a:ext cx="7620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3144391" y="2450941"/>
            <a:ext cx="3048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5922420" y="1606310"/>
            <a:ext cx="5257800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306C35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*263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chia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35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7,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7;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5738909" y="1934690"/>
            <a:ext cx="5943600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7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5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35, 43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35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8,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8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nhớ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4;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5610773" y="2317073"/>
            <a:ext cx="4551609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7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3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21,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thêm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4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25; 26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25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1,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5883226" y="2935511"/>
            <a:ext cx="6172200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306C35"/>
                </a:solidFill>
                <a:latin typeface="UTM Avo" panose="02040603050506020204" pitchFamily="18" charset="0"/>
              </a:rPr>
              <a:t>* </a:t>
            </a:r>
            <a:r>
              <a:rPr lang="en-US" b="1" dirty="0" err="1" smtClean="0">
                <a:solidFill>
                  <a:srgbClr val="306C35"/>
                </a:solidFill>
                <a:latin typeface="UTM Avo" panose="02040603050506020204" pitchFamily="18" charset="0"/>
              </a:rPr>
              <a:t>Hạ</a:t>
            </a:r>
            <a:r>
              <a:rPr lang="en-US" b="1" dirty="0" smtClean="0">
                <a:solidFill>
                  <a:srgbClr val="306C35"/>
                </a:solidFill>
                <a:latin typeface="UTM Avo" panose="02040603050506020204" pitchFamily="18" charset="0"/>
              </a:rPr>
              <a:t> 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4,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được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184; 184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chia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35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được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5,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5 </a:t>
            </a: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5797659" y="3283322"/>
            <a:ext cx="5943600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5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5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25, 34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25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9,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9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nhớ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3; </a:t>
            </a: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4278574" y="4616355"/>
            <a:ext cx="4495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SG" sz="2400">
              <a:solidFill>
                <a:schemeClr val="tx1"/>
              </a:solidFill>
            </a:endParaRP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5840077" y="4252265"/>
            <a:ext cx="5943600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306C35"/>
                </a:solidFill>
                <a:latin typeface="UTM Avo" panose="02040603050506020204" pitchFamily="18" charset="0"/>
              </a:rPr>
              <a:t>*</a:t>
            </a:r>
            <a:r>
              <a:rPr lang="en-US" b="1" dirty="0" err="1" smtClean="0">
                <a:solidFill>
                  <a:srgbClr val="306C35"/>
                </a:solidFill>
                <a:latin typeface="UTM Avo" panose="02040603050506020204" pitchFamily="18" charset="0"/>
              </a:rPr>
              <a:t>Hạ</a:t>
            </a:r>
            <a:r>
              <a:rPr lang="en-US" b="1" dirty="0" smtClean="0">
                <a:solidFill>
                  <a:srgbClr val="306C35"/>
                </a:solidFill>
                <a:latin typeface="UTM Avo" panose="02040603050506020204" pitchFamily="18" charset="0"/>
              </a:rPr>
              <a:t> 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5,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được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95; 95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chia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35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được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2,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5664676" y="4915006"/>
            <a:ext cx="4155393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2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3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6,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thêm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7; 9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7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2,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443625" y="5647791"/>
            <a:ext cx="5388763" cy="769441"/>
          </a:xfrm>
          <a:prstGeom prst="rect">
            <a:avLst/>
          </a:prstGeom>
          <a:solidFill>
            <a:schemeClr val="bg1"/>
          </a:solidFill>
          <a:ln w="38100">
            <a:solidFill>
              <a:srgbClr val="158515"/>
            </a:solidFill>
            <a:prstDash val="dash"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158515"/>
                </a:solidFill>
                <a:latin typeface="UTM Avo" panose="02040603050506020204" pitchFamily="18" charset="0"/>
              </a:rPr>
              <a:t>26345 : 35 </a:t>
            </a:r>
            <a:r>
              <a:rPr lang="en-US" sz="4400" b="1" dirty="0" smtClean="0">
                <a:solidFill>
                  <a:srgbClr val="158515"/>
                </a:solidFill>
                <a:latin typeface="UTM Avo" panose="02040603050506020204" pitchFamily="18" charset="0"/>
              </a:rPr>
              <a:t>=</a:t>
            </a:r>
            <a:endParaRPr lang="en-US" sz="4400" b="1" dirty="0">
              <a:solidFill>
                <a:srgbClr val="158515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5231414" y="1166957"/>
            <a:ext cx="6225725" cy="4608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b="1" i="1" dirty="0">
                <a:solidFill>
                  <a:srgbClr val="B6060A"/>
                </a:solidFill>
                <a:latin typeface="UTM Avo" panose="02040603050506020204" pitchFamily="18" charset="0"/>
              </a:rPr>
              <a:t>        </a:t>
            </a:r>
            <a:r>
              <a:rPr lang="en-US" sz="2400" b="1" dirty="0" err="1" smtClean="0">
                <a:solidFill>
                  <a:srgbClr val="B6060A"/>
                </a:solidFill>
                <a:latin typeface="UTM Avo" panose="02040603050506020204" pitchFamily="18" charset="0"/>
              </a:rPr>
              <a:t>Chia</a:t>
            </a:r>
            <a:r>
              <a:rPr lang="en-US" sz="2400" b="1" dirty="0" smtClean="0">
                <a:solidFill>
                  <a:srgbClr val="B6060A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B6060A"/>
                </a:solidFill>
                <a:latin typeface="UTM Avo" panose="02040603050506020204" pitchFamily="18" charset="0"/>
              </a:rPr>
              <a:t>theo</a:t>
            </a:r>
            <a:r>
              <a:rPr lang="en-US" sz="2400" b="1" dirty="0" smtClean="0">
                <a:solidFill>
                  <a:srgbClr val="B6060A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B6060A"/>
                </a:solidFill>
                <a:latin typeface="UTM Avo" panose="02040603050506020204" pitchFamily="18" charset="0"/>
              </a:rPr>
              <a:t>thứ</a:t>
            </a:r>
            <a:r>
              <a:rPr lang="en-US" sz="2400" b="1" dirty="0" smtClean="0">
                <a:solidFill>
                  <a:srgbClr val="B6060A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B6060A"/>
                </a:solidFill>
                <a:latin typeface="UTM Avo" panose="02040603050506020204" pitchFamily="18" charset="0"/>
              </a:rPr>
              <a:t>tự</a:t>
            </a:r>
            <a:r>
              <a:rPr lang="en-US" sz="2400" b="1" dirty="0" smtClean="0">
                <a:solidFill>
                  <a:srgbClr val="B6060A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B6060A"/>
                </a:solidFill>
                <a:latin typeface="UTM Avo" panose="02040603050506020204" pitchFamily="18" charset="0"/>
              </a:rPr>
              <a:t>từ</a:t>
            </a:r>
            <a:r>
              <a:rPr lang="en-US" sz="2400" b="1" dirty="0" smtClean="0">
                <a:solidFill>
                  <a:srgbClr val="B6060A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B6060A"/>
                </a:solidFill>
                <a:latin typeface="UTM Avo" panose="02040603050506020204" pitchFamily="18" charset="0"/>
              </a:rPr>
              <a:t>trái</a:t>
            </a:r>
            <a:r>
              <a:rPr lang="en-US" sz="2400" b="1" dirty="0" smtClean="0">
                <a:solidFill>
                  <a:srgbClr val="B6060A"/>
                </a:solidFill>
                <a:latin typeface="UTM Avo" panose="02040603050506020204" pitchFamily="18" charset="0"/>
              </a:rPr>
              <a:t> sang </a:t>
            </a:r>
            <a:r>
              <a:rPr lang="en-US" sz="2400" b="1" dirty="0" err="1" smtClean="0">
                <a:solidFill>
                  <a:srgbClr val="B6060A"/>
                </a:solidFill>
                <a:latin typeface="UTM Avo" panose="02040603050506020204" pitchFamily="18" charset="0"/>
              </a:rPr>
              <a:t>phải</a:t>
            </a:r>
            <a:endParaRPr lang="en-US" sz="2400" b="1" dirty="0">
              <a:solidFill>
                <a:srgbClr val="B6060A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1335465" y="3271207"/>
            <a:ext cx="7620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5729159" y="4588482"/>
            <a:ext cx="6858000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2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5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10; 15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10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5,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5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nhớ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1;</a:t>
            </a:r>
          </a:p>
        </p:txBody>
      </p:sp>
      <p:sp>
        <p:nvSpPr>
          <p:cNvPr id="32" name="Rectangle 34"/>
          <p:cNvSpPr>
            <a:spLocks noChangeArrowheads="1"/>
          </p:cNvSpPr>
          <p:nvPr/>
        </p:nvSpPr>
        <p:spPr bwMode="auto">
          <a:xfrm>
            <a:off x="827861" y="2365359"/>
            <a:ext cx="5334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3" name="Text Box 35"/>
          <p:cNvSpPr txBox="1">
            <a:spLocks noChangeArrowheads="1"/>
          </p:cNvSpPr>
          <p:nvPr/>
        </p:nvSpPr>
        <p:spPr bwMode="auto">
          <a:xfrm>
            <a:off x="2339906" y="4109707"/>
            <a:ext cx="7620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1" name="Text Box 22"/>
          <p:cNvSpPr txBox="1">
            <a:spLocks noChangeArrowheads="1"/>
          </p:cNvSpPr>
          <p:nvPr/>
        </p:nvSpPr>
        <p:spPr bwMode="auto">
          <a:xfrm>
            <a:off x="5700721" y="3654068"/>
            <a:ext cx="4507094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5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3 </a:t>
            </a:r>
            <a:r>
              <a:rPr lang="en-US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15, </a:t>
            </a:r>
            <a:r>
              <a:rPr lang="en-US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thêm</a:t>
            </a:r>
            <a:r>
              <a:rPr lang="en-US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3 </a:t>
            </a:r>
            <a:r>
              <a:rPr lang="en-US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18, 18 </a:t>
            </a:r>
            <a:r>
              <a:rPr lang="en-US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18 </a:t>
            </a:r>
            <a:r>
              <a:rPr lang="en-US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0, </a:t>
            </a:r>
            <a:r>
              <a:rPr lang="en-US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0.</a:t>
            </a:r>
            <a:endParaRPr lang="en-US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9556403" y="5090961"/>
            <a:ext cx="2255285" cy="1573738"/>
            <a:chOff x="8067506" y="5126462"/>
            <a:chExt cx="2255285" cy="157373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2709" y="5126462"/>
              <a:ext cx="530082" cy="153082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9446" y="5164594"/>
              <a:ext cx="529996" cy="1530824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506" y="5169377"/>
              <a:ext cx="529839" cy="153082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3773" y="5160472"/>
              <a:ext cx="530009" cy="153082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519" y="5148296"/>
              <a:ext cx="530082" cy="1530823"/>
            </a:xfrm>
            <a:prstGeom prst="rect">
              <a:avLst/>
            </a:prstGeom>
          </p:spPr>
        </p:pic>
      </p:grpSp>
      <p:sp>
        <p:nvSpPr>
          <p:cNvPr id="46" name="Rectangle 45"/>
          <p:cNvSpPr/>
          <p:nvPr/>
        </p:nvSpPr>
        <p:spPr>
          <a:xfrm>
            <a:off x="3407680" y="5547821"/>
            <a:ext cx="28691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5400" b="1" dirty="0" smtClean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752</a:t>
            </a:r>
            <a:endParaRPr lang="en-US" sz="5400" b="1" dirty="0">
              <a:solidFill>
                <a:srgbClr val="C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00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500"/>
                            </p:stCondLst>
                            <p:childTnLst>
                              <p:par>
                                <p:cTn id="18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  <p:bldP spid="27" grpId="0"/>
      <p:bldP spid="28" grpId="0" animBg="1"/>
      <p:bldP spid="29" grpId="0"/>
      <p:bldP spid="30" grpId="0"/>
      <p:bldP spid="31" grpId="0"/>
      <p:bldP spid="32" grpId="0"/>
      <p:bldP spid="33" grpId="0"/>
      <p:bldP spid="41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กลุ่ม 11">
            <a:extLst>
              <a:ext uri="{FF2B5EF4-FFF2-40B4-BE49-F238E27FC236}">
                <a16:creationId xmlns:a16="http://schemas.microsoft.com/office/drawing/2014/main" id="{768D8910-F40A-4EB5-92AC-7B1682B1619D}"/>
              </a:ext>
            </a:extLst>
          </p:cNvPr>
          <p:cNvGrpSpPr/>
          <p:nvPr/>
        </p:nvGrpSpPr>
        <p:grpSpPr>
          <a:xfrm>
            <a:off x="-165463" y="-22039"/>
            <a:ext cx="12647675" cy="7107396"/>
            <a:chOff x="3383151" y="1048153"/>
            <a:chExt cx="7029240" cy="4450506"/>
          </a:xfrm>
        </p:grpSpPr>
        <p:pic>
          <p:nvPicPr>
            <p:cNvPr id="23" name="รูปภาพ 6" descr="รูปภาพประกอบด้วย ข้อความ, อุปกรณ์อิเล็กทรอนิกส์, จอภาพ, จอแสดงผล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291D52E9-CF9D-4B0A-B3B1-BB7361A43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151" y="1048153"/>
              <a:ext cx="7029240" cy="4450506"/>
            </a:xfrm>
            <a:prstGeom prst="rect">
              <a:avLst/>
            </a:prstGeom>
          </p:spPr>
        </p:pic>
        <p:sp>
          <p:nvSpPr>
            <p:cNvPr id="24" name="สี่เหลี่ยมผืนผ้า 7">
              <a:extLst>
                <a:ext uri="{FF2B5EF4-FFF2-40B4-BE49-F238E27FC236}">
                  <a16:creationId xmlns:a16="http://schemas.microsoft.com/office/drawing/2014/main" id="{127C6767-D6BD-47A6-8429-F5603BEB7C67}"/>
                </a:ext>
              </a:extLst>
            </p:cNvPr>
            <p:cNvSpPr/>
            <p:nvPr/>
          </p:nvSpPr>
          <p:spPr>
            <a:xfrm>
              <a:off x="3553905" y="1272619"/>
              <a:ext cx="6674177" cy="3978111"/>
            </a:xfrm>
            <a:prstGeom prst="rect">
              <a:avLst/>
            </a:prstGeom>
            <a:solidFill>
              <a:srgbClr val="FFEA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25" name="สี่เหลี่ยมผืนผ้า: มุมมน 10">
              <a:extLst>
                <a:ext uri="{FF2B5EF4-FFF2-40B4-BE49-F238E27FC236}">
                  <a16:creationId xmlns:a16="http://schemas.microsoft.com/office/drawing/2014/main" id="{5B86DF5D-358D-498F-AF5F-E5BE909BAEC6}"/>
                </a:ext>
              </a:extLst>
            </p:cNvPr>
            <p:cNvSpPr/>
            <p:nvPr/>
          </p:nvSpPr>
          <p:spPr>
            <a:xfrm>
              <a:off x="4651514" y="1312085"/>
              <a:ext cx="5418500" cy="326985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26" name="สี่เหลี่ยมผืนผ้า: มุมมน 14">
              <a:extLst>
                <a:ext uri="{FF2B5EF4-FFF2-40B4-BE49-F238E27FC236}">
                  <a16:creationId xmlns:a16="http://schemas.microsoft.com/office/drawing/2014/main" id="{A86C40C0-9B0C-4C5A-99D5-5123602885E9}"/>
                </a:ext>
              </a:extLst>
            </p:cNvPr>
            <p:cNvSpPr/>
            <p:nvPr/>
          </p:nvSpPr>
          <p:spPr>
            <a:xfrm>
              <a:off x="5661108" y="1359340"/>
              <a:ext cx="4180475" cy="2596433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5515762" y="438386"/>
            <a:ext cx="5616263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884A2E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en-US" sz="2800" b="1" dirty="0" err="1" smtClean="0">
                <a:solidFill>
                  <a:srgbClr val="884A2E"/>
                </a:solidFill>
                <a:latin typeface="UTM Avo" panose="02040603050506020204" pitchFamily="18" charset="0"/>
              </a:rPr>
              <a:t>Cách</a:t>
            </a:r>
            <a:r>
              <a:rPr lang="en-US" sz="2800" b="1" dirty="0" smtClean="0">
                <a:solidFill>
                  <a:srgbClr val="884A2E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884A2E"/>
                </a:solidFill>
                <a:latin typeface="UTM Avo" panose="02040603050506020204" pitchFamily="18" charset="0"/>
              </a:rPr>
              <a:t>ước</a:t>
            </a:r>
            <a:r>
              <a:rPr lang="en-US" sz="2800" b="1" dirty="0" smtClean="0">
                <a:solidFill>
                  <a:srgbClr val="884A2E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884A2E"/>
                </a:solidFill>
                <a:latin typeface="UTM Avo" panose="02040603050506020204" pitchFamily="18" charset="0"/>
              </a:rPr>
              <a:t>lượng</a:t>
            </a:r>
            <a:r>
              <a:rPr lang="en-US" sz="2800" b="1" dirty="0" smtClean="0">
                <a:solidFill>
                  <a:srgbClr val="884A2E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884A2E"/>
                </a:solidFill>
                <a:latin typeface="UTM Avo" panose="02040603050506020204" pitchFamily="18" charset="0"/>
              </a:rPr>
              <a:t>thương</a:t>
            </a:r>
            <a:r>
              <a:rPr lang="en-US" sz="2800" b="1" dirty="0" smtClean="0">
                <a:solidFill>
                  <a:srgbClr val="884A2E"/>
                </a:solidFill>
                <a:latin typeface="UTM Avo" panose="02040603050506020204" pitchFamily="18" charset="0"/>
              </a:rPr>
              <a:t>   </a:t>
            </a:r>
            <a:r>
              <a:rPr lang="en-US" sz="2800" b="1" dirty="0" err="1" smtClean="0">
                <a:solidFill>
                  <a:srgbClr val="884A2E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 smtClean="0">
                <a:solidFill>
                  <a:srgbClr val="884A2E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884A2E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 smtClean="0">
                <a:solidFill>
                  <a:srgbClr val="884A2E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884A2E"/>
                </a:solidFill>
                <a:latin typeface="UTM Avo" panose="02040603050506020204" pitchFamily="18" charset="0"/>
              </a:rPr>
              <a:t>lần</a:t>
            </a:r>
            <a:r>
              <a:rPr lang="en-US" sz="2800" b="1" dirty="0" smtClean="0">
                <a:solidFill>
                  <a:srgbClr val="884A2E"/>
                </a:solidFill>
                <a:latin typeface="UTM Avo" panose="02040603050506020204" pitchFamily="18" charset="0"/>
              </a:rPr>
              <a:t> chia</a:t>
            </a:r>
            <a:endParaRPr lang="en-US" sz="2800" b="1" dirty="0">
              <a:solidFill>
                <a:srgbClr val="884A2E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17352" y="1508530"/>
            <a:ext cx="594394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600" b="1" dirty="0" smtClean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* 263 : 35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ước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26:3= 8 (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2)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75483" y="2839882"/>
            <a:ext cx="5715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* 184 : 35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ước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18:3= 6 </a:t>
            </a:r>
            <a:endParaRPr lang="en-US" sz="2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75483" y="4274206"/>
            <a:ext cx="5638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* 95 : 35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ước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9:3= 3 </a:t>
            </a:r>
            <a:endParaRPr lang="en-US" sz="2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75483" y="5100922"/>
            <a:ext cx="733874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tròn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10 : 2 = 4 (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2)</a:t>
            </a:r>
            <a:endParaRPr lang="en-US" sz="2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96751" y="2368136"/>
            <a:ext cx="704083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tròn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30: 4 = 7(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2)</a:t>
            </a:r>
            <a:endParaRPr lang="en-US" sz="2600" dirty="0"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12872" y="3740815"/>
            <a:ext cx="633844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tròn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20 : 4 = 5 </a:t>
            </a:r>
            <a:endParaRPr lang="en-US" sz="2600" dirty="0">
              <a:latin typeface="UTM Avo" panose="020406030505060202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9885947" y="5541805"/>
            <a:ext cx="2087433" cy="1321273"/>
            <a:chOff x="8067506" y="5126462"/>
            <a:chExt cx="2255285" cy="157373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2709" y="5126462"/>
              <a:ext cx="530082" cy="153082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9446" y="5164594"/>
              <a:ext cx="529996" cy="153082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506" y="5169377"/>
              <a:ext cx="529839" cy="15308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3773" y="5160472"/>
              <a:ext cx="530009" cy="153082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519" y="5148296"/>
              <a:ext cx="530082" cy="1530823"/>
            </a:xfrm>
            <a:prstGeom prst="rect">
              <a:avLst/>
            </a:prstGeom>
          </p:spPr>
        </p:pic>
      </p:grpSp>
      <p:sp>
        <p:nvSpPr>
          <p:cNvPr id="66" name="Text Box 4"/>
          <p:cNvSpPr txBox="1">
            <a:spLocks noChangeArrowheads="1"/>
          </p:cNvSpPr>
          <p:nvPr/>
        </p:nvSpPr>
        <p:spPr bwMode="auto">
          <a:xfrm>
            <a:off x="281458" y="753619"/>
            <a:ext cx="2920966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26345</a:t>
            </a:r>
          </a:p>
        </p:txBody>
      </p:sp>
      <p:grpSp>
        <p:nvGrpSpPr>
          <p:cNvPr id="67" name="Group 6"/>
          <p:cNvGrpSpPr/>
          <p:nvPr/>
        </p:nvGrpSpPr>
        <p:grpSpPr bwMode="auto">
          <a:xfrm>
            <a:off x="3054196" y="709656"/>
            <a:ext cx="1696810" cy="3829825"/>
            <a:chOff x="960" y="1488"/>
            <a:chExt cx="582" cy="1328"/>
          </a:xfrm>
        </p:grpSpPr>
        <p:sp>
          <p:nvSpPr>
            <p:cNvPr id="68" name="Line 7"/>
            <p:cNvSpPr>
              <a:spLocks noChangeShapeType="1"/>
            </p:cNvSpPr>
            <p:nvPr/>
          </p:nvSpPr>
          <p:spPr bwMode="auto">
            <a:xfrm>
              <a:off x="960" y="1488"/>
              <a:ext cx="0" cy="1328"/>
            </a:xfrm>
            <a:prstGeom prst="line">
              <a:avLst/>
            </a:prstGeom>
            <a:noFill/>
            <a:ln w="76200">
              <a:solidFill>
                <a:srgbClr val="884A2E"/>
              </a:solidFill>
              <a:rou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8"/>
            <p:cNvSpPr>
              <a:spLocks noChangeShapeType="1"/>
            </p:cNvSpPr>
            <p:nvPr/>
          </p:nvSpPr>
          <p:spPr bwMode="auto">
            <a:xfrm>
              <a:off x="960" y="1833"/>
              <a:ext cx="582" cy="0"/>
            </a:xfrm>
            <a:prstGeom prst="line">
              <a:avLst/>
            </a:prstGeom>
            <a:noFill/>
            <a:ln w="76200">
              <a:solidFill>
                <a:srgbClr val="884A2E"/>
              </a:solidFill>
              <a:rou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0" name="Text Box 9"/>
          <p:cNvSpPr txBox="1">
            <a:spLocks noChangeArrowheads="1"/>
          </p:cNvSpPr>
          <p:nvPr/>
        </p:nvSpPr>
        <p:spPr bwMode="auto">
          <a:xfrm>
            <a:off x="3165353" y="709656"/>
            <a:ext cx="1361448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35</a:t>
            </a:r>
          </a:p>
        </p:txBody>
      </p:sp>
      <p:sp>
        <p:nvSpPr>
          <p:cNvPr id="71" name="Text Box 10"/>
          <p:cNvSpPr txBox="1">
            <a:spLocks noChangeArrowheads="1"/>
          </p:cNvSpPr>
          <p:nvPr/>
        </p:nvSpPr>
        <p:spPr bwMode="auto">
          <a:xfrm>
            <a:off x="1900239" y="1584345"/>
            <a:ext cx="3048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72" name="Text Box 11"/>
          <p:cNvSpPr txBox="1">
            <a:spLocks noChangeArrowheads="1"/>
          </p:cNvSpPr>
          <p:nvPr/>
        </p:nvSpPr>
        <p:spPr bwMode="auto">
          <a:xfrm>
            <a:off x="1332206" y="1616980"/>
            <a:ext cx="6858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 smtClean="0">
                <a:solidFill>
                  <a:srgbClr val="884A2E"/>
                </a:solidFill>
                <a:latin typeface="UTM Avo" panose="02040603050506020204" pitchFamily="18" charset="0"/>
              </a:rPr>
              <a:t>8</a:t>
            </a:r>
            <a:endParaRPr lang="en-US" sz="6600" b="1" dirty="0">
              <a:solidFill>
                <a:srgbClr val="884A2E"/>
              </a:solidFill>
              <a:latin typeface="UTM Avo" panose="02040603050506020204" pitchFamily="18" charset="0"/>
            </a:endParaRPr>
          </a:p>
        </p:txBody>
      </p:sp>
      <p:sp>
        <p:nvSpPr>
          <p:cNvPr id="73" name="Text Box 12"/>
          <p:cNvSpPr txBox="1">
            <a:spLocks noChangeArrowheads="1"/>
          </p:cNvSpPr>
          <p:nvPr/>
        </p:nvSpPr>
        <p:spPr bwMode="auto">
          <a:xfrm>
            <a:off x="2384481" y="2485859"/>
            <a:ext cx="3810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74" name="Text Box 13"/>
          <p:cNvSpPr txBox="1">
            <a:spLocks noChangeArrowheads="1"/>
          </p:cNvSpPr>
          <p:nvPr/>
        </p:nvSpPr>
        <p:spPr bwMode="auto">
          <a:xfrm>
            <a:off x="1905741" y="2475269"/>
            <a:ext cx="7620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75" name="Text Box 14"/>
          <p:cNvSpPr txBox="1">
            <a:spLocks noChangeArrowheads="1"/>
          </p:cNvSpPr>
          <p:nvPr/>
        </p:nvSpPr>
        <p:spPr bwMode="auto">
          <a:xfrm>
            <a:off x="3690199" y="1704603"/>
            <a:ext cx="6858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76" name="Text Box 15"/>
          <p:cNvSpPr txBox="1">
            <a:spLocks noChangeArrowheads="1"/>
          </p:cNvSpPr>
          <p:nvPr/>
        </p:nvSpPr>
        <p:spPr bwMode="auto">
          <a:xfrm>
            <a:off x="4218752" y="1714500"/>
            <a:ext cx="5334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77" name="Text Box 16"/>
          <p:cNvSpPr txBox="1">
            <a:spLocks noChangeArrowheads="1"/>
          </p:cNvSpPr>
          <p:nvPr/>
        </p:nvSpPr>
        <p:spPr bwMode="auto">
          <a:xfrm>
            <a:off x="1842742" y="3336760"/>
            <a:ext cx="7620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78" name="Text Box 17"/>
          <p:cNvSpPr txBox="1">
            <a:spLocks noChangeArrowheads="1"/>
          </p:cNvSpPr>
          <p:nvPr/>
        </p:nvSpPr>
        <p:spPr bwMode="auto">
          <a:xfrm>
            <a:off x="3188966" y="1688662"/>
            <a:ext cx="3048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79" name="Text Box 27"/>
          <p:cNvSpPr txBox="1">
            <a:spLocks noChangeArrowheads="1"/>
          </p:cNvSpPr>
          <p:nvPr/>
        </p:nvSpPr>
        <p:spPr bwMode="auto">
          <a:xfrm>
            <a:off x="390344" y="5541805"/>
            <a:ext cx="5388763" cy="769441"/>
          </a:xfrm>
          <a:prstGeom prst="rect">
            <a:avLst/>
          </a:prstGeom>
          <a:solidFill>
            <a:schemeClr val="bg1"/>
          </a:solidFill>
          <a:ln w="38100">
            <a:solidFill>
              <a:srgbClr val="158515"/>
            </a:solidFill>
            <a:prstDash val="dash"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158515"/>
                </a:solidFill>
                <a:latin typeface="UTM Avo" panose="02040603050506020204" pitchFamily="18" charset="0"/>
              </a:rPr>
              <a:t>26345 : 35 </a:t>
            </a:r>
            <a:r>
              <a:rPr lang="en-US" sz="4400" b="1" dirty="0" smtClean="0">
                <a:solidFill>
                  <a:srgbClr val="158515"/>
                </a:solidFill>
                <a:latin typeface="UTM Avo" panose="02040603050506020204" pitchFamily="18" charset="0"/>
              </a:rPr>
              <a:t>=</a:t>
            </a:r>
            <a:endParaRPr lang="en-US" sz="4400" b="1" dirty="0">
              <a:solidFill>
                <a:srgbClr val="158515"/>
              </a:solidFill>
              <a:latin typeface="UTM Avo" panose="02040603050506020204" pitchFamily="18" charset="0"/>
            </a:endParaRPr>
          </a:p>
        </p:txBody>
      </p:sp>
      <p:sp>
        <p:nvSpPr>
          <p:cNvPr id="80" name="Text Box 31"/>
          <p:cNvSpPr txBox="1">
            <a:spLocks noChangeArrowheads="1"/>
          </p:cNvSpPr>
          <p:nvPr/>
        </p:nvSpPr>
        <p:spPr bwMode="auto">
          <a:xfrm>
            <a:off x="1380040" y="2508928"/>
            <a:ext cx="7620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81" name="Rectangle 34"/>
          <p:cNvSpPr>
            <a:spLocks noChangeArrowheads="1"/>
          </p:cNvSpPr>
          <p:nvPr/>
        </p:nvSpPr>
        <p:spPr bwMode="auto">
          <a:xfrm>
            <a:off x="872436" y="1603080"/>
            <a:ext cx="5334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82" name="Text Box 35"/>
          <p:cNvSpPr txBox="1">
            <a:spLocks noChangeArrowheads="1"/>
          </p:cNvSpPr>
          <p:nvPr/>
        </p:nvSpPr>
        <p:spPr bwMode="auto">
          <a:xfrm>
            <a:off x="2384481" y="3347428"/>
            <a:ext cx="7620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83" name="Rectangle 82"/>
          <p:cNvSpPr/>
          <p:nvPr/>
        </p:nvSpPr>
        <p:spPr>
          <a:xfrm>
            <a:off x="3354399" y="5441835"/>
            <a:ext cx="28691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5400" b="1" dirty="0" smtClean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752</a:t>
            </a:r>
            <a:endParaRPr lang="en-US" sz="5400" b="1" dirty="0">
              <a:solidFill>
                <a:srgbClr val="C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86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00"/>
                            </p:stCondLst>
                            <p:childTnLst>
                              <p:par>
                                <p:cTn id="14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8" grpId="0"/>
      <p:bldP spid="20" grpId="0"/>
      <p:bldP spid="21" grpId="0"/>
      <p:bldP spid="66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 animBg="1"/>
      <p:bldP spid="80" grpId="0"/>
      <p:bldP spid="81" grpId="0"/>
      <p:bldP spid="82" grpId="0"/>
      <p:bldP spid="8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94728" y="3576698"/>
            <a:ext cx="3039977" cy="1669775"/>
            <a:chOff x="8067506" y="5126462"/>
            <a:chExt cx="2255285" cy="157373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2709" y="5126462"/>
              <a:ext cx="530082" cy="153082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9446" y="5164594"/>
              <a:ext cx="529996" cy="153082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506" y="5169377"/>
              <a:ext cx="529839" cy="153082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3773" y="5160472"/>
              <a:ext cx="530009" cy="153082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519" y="5148296"/>
              <a:ext cx="530082" cy="1530823"/>
            </a:xfrm>
            <a:prstGeom prst="rect">
              <a:avLst/>
            </a:prstGeom>
          </p:spPr>
        </p:pic>
      </p:grpSp>
      <p:sp>
        <p:nvSpPr>
          <p:cNvPr id="10" name="Rounded Rectangle 9"/>
          <p:cNvSpPr/>
          <p:nvPr/>
        </p:nvSpPr>
        <p:spPr>
          <a:xfrm>
            <a:off x="1745979" y="282881"/>
            <a:ext cx="9020433" cy="234609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5851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341575" y="265162"/>
            <a:ext cx="7829240" cy="23083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smtClean="0">
                <a:solidFill>
                  <a:srgbClr val="44652F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WOA! WOA!                             </a:t>
            </a:r>
            <a:r>
              <a:rPr lang="en-US" sz="4800" b="1" kern="0" dirty="0" err="1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4800" b="1" kern="0" dirty="0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mừng</a:t>
            </a:r>
            <a:r>
              <a:rPr lang="en-US" sz="4800" b="1" kern="0" dirty="0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kern="0" dirty="0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kern="0" dirty="0" err="1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kern="0" dirty="0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b="1" kern="0" dirty="0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trí</a:t>
            </a:r>
            <a:r>
              <a:rPr lang="en-US" sz="4800" b="1" kern="0" dirty="0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đèn</a:t>
            </a:r>
            <a:r>
              <a:rPr lang="en-US" sz="4800" b="1" kern="0" dirty="0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kern="0" dirty="0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kern="0" dirty="0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kern="0" dirty="0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kern="0" dirty="0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mình</a:t>
            </a:r>
            <a:endParaRPr kumimoji="0" lang="en-US" sz="4400" b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Flamenc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801" y="2319770"/>
            <a:ext cx="2784293" cy="42700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172" y="2284812"/>
            <a:ext cx="2873611" cy="4538230"/>
          </a:xfrm>
          <a:prstGeom prst="rect">
            <a:avLst/>
          </a:prstGeom>
        </p:spPr>
      </p:pic>
      <p:pic>
        <p:nvPicPr>
          <p:cNvPr id="14" name="รูปภาพ 17">
            <a:extLst>
              <a:ext uri="{FF2B5EF4-FFF2-40B4-BE49-F238E27FC236}">
                <a16:creationId xmlns:a16="http://schemas.microsoft.com/office/drawing/2014/main" id="{31662DF9-9BEC-4787-BCC4-75A27F01EE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3" y="3441394"/>
            <a:ext cx="2713701" cy="407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2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11111E-6 L -0.00729 -0.4495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2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60"/>
                            </p:stCondLst>
                            <p:childTnLst>
                              <p:par>
                                <p:cTn id="1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21">
            <a:extLst>
              <a:ext uri="{FF2B5EF4-FFF2-40B4-BE49-F238E27FC236}">
                <a16:creationId xmlns:a16="http://schemas.microsoft.com/office/drawing/2014/main" id="{CCCF171B-33D4-42B4-852F-2F9A75F2D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3" y="149895"/>
            <a:ext cx="3822710" cy="48106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25" y="-152400"/>
            <a:ext cx="6484122" cy="679147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07353" y="929490"/>
            <a:ext cx="7598024" cy="159493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5085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269963" y="949525"/>
            <a:ext cx="5735413" cy="1574895"/>
            <a:chOff x="143797" y="1332621"/>
            <a:chExt cx="5746765" cy="1820641"/>
          </a:xfrm>
        </p:grpSpPr>
        <p:sp>
          <p:nvSpPr>
            <p:cNvPr id="11" name="Rectangle 10"/>
            <p:cNvSpPr/>
            <p:nvPr/>
          </p:nvSpPr>
          <p:spPr>
            <a:xfrm>
              <a:off x="143797" y="1338673"/>
              <a:ext cx="5676546" cy="181458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9600" b="1" dirty="0" smtClean="0">
                  <a:ln w="0"/>
                  <a:solidFill>
                    <a:srgbClr val="3F230D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Flamenco" panose="02040603050506020204" pitchFamily="18" charset="0"/>
                </a:rPr>
                <a:t>LUYỆN TẬP</a:t>
              </a:r>
              <a:endParaRPr lang="en-US" sz="9600" b="1" dirty="0">
                <a:ln w="0"/>
                <a:solidFill>
                  <a:srgbClr val="3F230D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Flamenco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55652" y="1332621"/>
              <a:ext cx="5634910" cy="181458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600" b="1" dirty="0" smtClean="0">
                  <a:ln w="0"/>
                  <a:solidFill>
                    <a:srgbClr val="50855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Flamenco" panose="02040603050506020204" pitchFamily="18" charset="0"/>
                </a:rPr>
                <a:t>LUYỆN TẬP</a:t>
              </a:r>
              <a:endParaRPr lang="en-US" sz="9600" b="1" dirty="0">
                <a:ln w="0"/>
                <a:solidFill>
                  <a:srgbClr val="5085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Flamenco" panose="020406030505060202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36" y="661934"/>
            <a:ext cx="1678027" cy="2104771"/>
          </a:xfrm>
          <a:prstGeom prst="rect">
            <a:avLst/>
          </a:prstGeom>
        </p:spPr>
      </p:pic>
      <p:pic>
        <p:nvPicPr>
          <p:cNvPr id="13" name="รูปภาพ 11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2A7AED2E-E4FD-4A9B-A7A9-C89B5D9D3D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9907" y="2357379"/>
            <a:ext cx="4553593" cy="475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5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533863" y="282879"/>
            <a:ext cx="9601959" cy="257755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5851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731487" y="282879"/>
            <a:ext cx="9006364" cy="23083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kern="0" dirty="0" smtClean="0">
                <a:solidFill>
                  <a:srgbClr val="44652F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NHIỆM VỤ 3!                                       </a:t>
            </a:r>
            <a:r>
              <a:rPr lang="en-US" sz="4800" b="1" kern="0" dirty="0" err="1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Bây</a:t>
            </a:r>
            <a:r>
              <a:rPr lang="en-US" sz="4800" b="1" kern="0" dirty="0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sz="4800" b="1" kern="0" dirty="0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b="1" kern="0" dirty="0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b="1" kern="0" dirty="0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kern="0" dirty="0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kern="0" dirty="0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mua</a:t>
            </a:r>
            <a:r>
              <a:rPr lang="en-US" sz="4800" b="1" kern="0" dirty="0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thêm</a:t>
            </a:r>
            <a:r>
              <a:rPr lang="en-US" sz="4800" b="1" kern="0" dirty="0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b="1" kern="0" dirty="0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b="1" kern="0" dirty="0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trí</a:t>
            </a:r>
            <a:r>
              <a:rPr lang="en-US" sz="4800" b="1" kern="0" dirty="0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giáng</a:t>
            </a:r>
            <a:r>
              <a:rPr lang="en-US" sz="4800" b="1" kern="0" dirty="0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kern="0" dirty="0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nhé</a:t>
            </a:r>
            <a:endParaRPr lang="en-US" sz="4400" b="1" kern="0" dirty="0" smtClean="0">
              <a:solidFill>
                <a:srgbClr val="C00000"/>
              </a:solidFill>
              <a:latin typeface="UTM Flamenco" panose="02040603050506020204" pitchFamily="18" charset="0"/>
            </a:endParaRPr>
          </a:p>
        </p:txBody>
      </p:sp>
      <p:pic>
        <p:nvPicPr>
          <p:cNvPr id="14" name="รูปภาพ 17">
            <a:extLst>
              <a:ext uri="{FF2B5EF4-FFF2-40B4-BE49-F238E27FC236}">
                <a16:creationId xmlns:a16="http://schemas.microsoft.com/office/drawing/2014/main" id="{31662DF9-9BEC-4787-BCC4-75A27F01EE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972" y="3160040"/>
            <a:ext cx="2713701" cy="40705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703" y="2000660"/>
            <a:ext cx="2908297" cy="485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0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L 0.40156 -0.0122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78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11">
            <a:extLst>
              <a:ext uri="{FF2B5EF4-FFF2-40B4-BE49-F238E27FC236}">
                <a16:creationId xmlns:a16="http://schemas.microsoft.com/office/drawing/2014/main" id="{768D8910-F40A-4EB5-92AC-7B1682B1619D}"/>
              </a:ext>
            </a:extLst>
          </p:cNvPr>
          <p:cNvGrpSpPr/>
          <p:nvPr/>
        </p:nvGrpSpPr>
        <p:grpSpPr>
          <a:xfrm>
            <a:off x="-34512" y="-130542"/>
            <a:ext cx="12357463" cy="7107396"/>
            <a:chOff x="3383151" y="1048153"/>
            <a:chExt cx="7029240" cy="4450506"/>
          </a:xfrm>
        </p:grpSpPr>
        <p:pic>
          <p:nvPicPr>
            <p:cNvPr id="9" name="รูปภาพ 6" descr="รูปภาพประกอบด้วย ข้อความ, อุปกรณ์อิเล็กทรอนิกส์, จอภาพ, จอแสดงผล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291D52E9-CF9D-4B0A-B3B1-BB7361A43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151" y="1048153"/>
              <a:ext cx="7029240" cy="4450506"/>
            </a:xfrm>
            <a:prstGeom prst="rect">
              <a:avLst/>
            </a:prstGeom>
          </p:spPr>
        </p:pic>
        <p:sp>
          <p:nvSpPr>
            <p:cNvPr id="10" name="สี่เหลี่ยมผืนผ้า 7">
              <a:extLst>
                <a:ext uri="{FF2B5EF4-FFF2-40B4-BE49-F238E27FC236}">
                  <a16:creationId xmlns:a16="http://schemas.microsoft.com/office/drawing/2014/main" id="{127C6767-D6BD-47A6-8429-F5603BEB7C67}"/>
                </a:ext>
              </a:extLst>
            </p:cNvPr>
            <p:cNvSpPr/>
            <p:nvPr/>
          </p:nvSpPr>
          <p:spPr>
            <a:xfrm>
              <a:off x="3553905" y="1272619"/>
              <a:ext cx="6674177" cy="3978111"/>
            </a:xfrm>
            <a:prstGeom prst="rect">
              <a:avLst/>
            </a:prstGeom>
            <a:solidFill>
              <a:srgbClr val="FFEA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1" name="สี่เหลี่ยมผืนผ้า: มุมมน 10">
              <a:extLst>
                <a:ext uri="{FF2B5EF4-FFF2-40B4-BE49-F238E27FC236}">
                  <a16:creationId xmlns:a16="http://schemas.microsoft.com/office/drawing/2014/main" id="{5B86DF5D-358D-498F-AF5F-E5BE909BAEC6}"/>
                </a:ext>
              </a:extLst>
            </p:cNvPr>
            <p:cNvSpPr/>
            <p:nvPr/>
          </p:nvSpPr>
          <p:spPr>
            <a:xfrm>
              <a:off x="4651514" y="1312085"/>
              <a:ext cx="5418500" cy="326985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2" name="สี่เหลี่ยมผืนผ้า: มุมมน 14">
              <a:extLst>
                <a:ext uri="{FF2B5EF4-FFF2-40B4-BE49-F238E27FC236}">
                  <a16:creationId xmlns:a16="http://schemas.microsoft.com/office/drawing/2014/main" id="{A86C40C0-9B0C-4C5A-99D5-5123602885E9}"/>
                </a:ext>
              </a:extLst>
            </p:cNvPr>
            <p:cNvSpPr/>
            <p:nvPr/>
          </p:nvSpPr>
          <p:spPr>
            <a:xfrm>
              <a:off x="5661108" y="1359340"/>
              <a:ext cx="4180475" cy="2596433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</p:grp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032680" y="484496"/>
            <a:ext cx="6858990" cy="7694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400" b="1" u="sng" dirty="0" err="1" smtClean="0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u="sng" dirty="0" smtClean="0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1:</a:t>
            </a:r>
            <a:r>
              <a:rPr lang="en-US" sz="4400" b="1" dirty="0" smtClean="0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b="1" dirty="0" smtClean="0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 smtClean="0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b="1" dirty="0" smtClean="0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endParaRPr lang="th-TH" sz="4400" b="1" u="sng" dirty="0">
              <a:solidFill>
                <a:srgbClr val="884A2E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67307" y="1861571"/>
            <a:ext cx="5371433" cy="292798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533400" indent="-533400" algn="just">
              <a:lnSpc>
                <a:spcPct val="200000"/>
              </a:lnSpc>
              <a:spcBef>
                <a:spcPct val="50000"/>
              </a:spcBef>
              <a:buFontTx/>
              <a:buAutoNum type="alphaLcParenR"/>
            </a:pPr>
            <a:r>
              <a:rPr lang="en-US" sz="4400" b="1" dirty="0" smtClean="0">
                <a:solidFill>
                  <a:srgbClr val="884A2E"/>
                </a:solidFill>
                <a:latin typeface="UTM Avo" panose="02040603050506020204" pitchFamily="18" charset="0"/>
              </a:rPr>
              <a:t> 23576 </a:t>
            </a:r>
            <a:r>
              <a:rPr lang="en-US" sz="4400" b="1" dirty="0">
                <a:solidFill>
                  <a:srgbClr val="884A2E"/>
                </a:solidFill>
                <a:latin typeface="UTM Avo" panose="02040603050506020204" pitchFamily="18" charset="0"/>
              </a:rPr>
              <a:t>: 56</a:t>
            </a:r>
          </a:p>
          <a:p>
            <a:pPr marL="533400" indent="-533400" algn="just">
              <a:lnSpc>
                <a:spcPct val="200000"/>
              </a:lnSpc>
              <a:spcBef>
                <a:spcPct val="50000"/>
              </a:spcBef>
            </a:pPr>
            <a:r>
              <a:rPr lang="en-US" sz="4400" b="1" dirty="0">
                <a:solidFill>
                  <a:srgbClr val="884A2E"/>
                </a:solidFill>
                <a:latin typeface="UTM Avo" panose="02040603050506020204" pitchFamily="18" charset="0"/>
              </a:rPr>
              <a:t>	</a:t>
            </a:r>
            <a:r>
              <a:rPr lang="en-US" sz="4400" b="1" dirty="0" smtClean="0">
                <a:solidFill>
                  <a:srgbClr val="884A2E"/>
                </a:solidFill>
                <a:latin typeface="UTM Avo" panose="02040603050506020204" pitchFamily="18" charset="0"/>
              </a:rPr>
              <a:t> 31628 </a:t>
            </a:r>
            <a:r>
              <a:rPr lang="en-US" sz="4400" b="1" dirty="0">
                <a:solidFill>
                  <a:srgbClr val="884A2E"/>
                </a:solidFill>
                <a:latin typeface="UTM Avo" panose="02040603050506020204" pitchFamily="18" charset="0"/>
              </a:rPr>
              <a:t>: 48</a:t>
            </a:r>
            <a:endParaRPr lang="th-TH" sz="4400" b="1" dirty="0">
              <a:solidFill>
                <a:srgbClr val="884A2E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404113" y="1781106"/>
            <a:ext cx="4821468" cy="292798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533400" indent="-533400" algn="just">
              <a:lnSpc>
                <a:spcPct val="200000"/>
              </a:lnSpc>
              <a:spcBef>
                <a:spcPct val="50000"/>
              </a:spcBef>
            </a:pPr>
            <a:r>
              <a:rPr lang="en-US" sz="4400" b="1" dirty="0">
                <a:solidFill>
                  <a:srgbClr val="884A2E"/>
                </a:solidFill>
                <a:latin typeface="UTM Avo" panose="02040603050506020204" pitchFamily="18" charset="0"/>
              </a:rPr>
              <a:t>b)  18510 : 15</a:t>
            </a:r>
          </a:p>
          <a:p>
            <a:pPr marL="533400" indent="-533400" algn="just">
              <a:lnSpc>
                <a:spcPct val="200000"/>
              </a:lnSpc>
              <a:spcBef>
                <a:spcPct val="50000"/>
              </a:spcBef>
            </a:pPr>
            <a:r>
              <a:rPr lang="en-US" sz="4400" b="1" dirty="0">
                <a:solidFill>
                  <a:srgbClr val="884A2E"/>
                </a:solidFill>
                <a:latin typeface="UTM Avo" panose="02040603050506020204" pitchFamily="18" charset="0"/>
              </a:rPr>
              <a:t>	</a:t>
            </a:r>
            <a:r>
              <a:rPr lang="en-US" sz="4400" b="1" dirty="0" smtClean="0">
                <a:solidFill>
                  <a:srgbClr val="884A2E"/>
                </a:solidFill>
                <a:latin typeface="UTM Avo" panose="02040603050506020204" pitchFamily="18" charset="0"/>
              </a:rPr>
              <a:t>  42546 </a:t>
            </a:r>
            <a:r>
              <a:rPr lang="en-US" sz="4400" b="1" dirty="0">
                <a:solidFill>
                  <a:srgbClr val="884A2E"/>
                </a:solidFill>
                <a:latin typeface="UTM Avo" panose="02040603050506020204" pitchFamily="18" charset="0"/>
              </a:rPr>
              <a:t>: 37</a:t>
            </a:r>
            <a:endParaRPr lang="th-TH" sz="4400" b="1" dirty="0">
              <a:solidFill>
                <a:srgbClr val="884A2E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637" y="1717231"/>
            <a:ext cx="1525261" cy="1705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558" y="3567496"/>
            <a:ext cx="1705340" cy="15127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627" y="3013454"/>
            <a:ext cx="1351841" cy="1695632"/>
          </a:xfrm>
          <a:prstGeom prst="rect">
            <a:avLst/>
          </a:prstGeom>
        </p:spPr>
      </p:pic>
      <p:pic>
        <p:nvPicPr>
          <p:cNvPr id="15" name="รูปภาพ 30">
            <a:extLst>
              <a:ext uri="{FF2B5EF4-FFF2-40B4-BE49-F238E27FC236}">
                <a16:creationId xmlns:a16="http://schemas.microsoft.com/office/drawing/2014/main" id="{0618CA6B-A18A-4635-8373-3A07A93585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31" y="4274396"/>
            <a:ext cx="2153085" cy="3229627"/>
          </a:xfrm>
          <a:prstGeom prst="rect">
            <a:avLst/>
          </a:prstGeom>
        </p:spPr>
      </p:pic>
      <p:grpSp>
        <p:nvGrpSpPr>
          <p:cNvPr id="16" name="กลุ่ม 31">
            <a:extLst>
              <a:ext uri="{FF2B5EF4-FFF2-40B4-BE49-F238E27FC236}">
                <a16:creationId xmlns:a16="http://schemas.microsoft.com/office/drawing/2014/main" id="{B00C82B6-E930-46AD-8BF6-62BC32370AA3}"/>
              </a:ext>
            </a:extLst>
          </p:cNvPr>
          <p:cNvGrpSpPr/>
          <p:nvPr/>
        </p:nvGrpSpPr>
        <p:grpSpPr>
          <a:xfrm>
            <a:off x="-23830" y="5747542"/>
            <a:ext cx="3465769" cy="1457959"/>
            <a:chOff x="7953204" y="5376971"/>
            <a:chExt cx="3761328" cy="1730918"/>
          </a:xfrm>
        </p:grpSpPr>
        <p:pic>
          <p:nvPicPr>
            <p:cNvPr id="17" name="รูปภาพ 33">
              <a:hlinkClick r:id="rId7" action="ppaction://hlinksldjump"/>
              <a:extLst>
                <a:ext uri="{FF2B5EF4-FFF2-40B4-BE49-F238E27FC236}">
                  <a16:creationId xmlns:a16="http://schemas.microsoft.com/office/drawing/2014/main" id="{439E85AF-F8E4-4E21-8F09-678ED0DB0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407" y="5376971"/>
              <a:ext cx="1710607" cy="1710607"/>
            </a:xfrm>
            <a:prstGeom prst="rect">
              <a:avLst/>
            </a:prstGeom>
          </p:spPr>
        </p:pic>
        <p:pic>
          <p:nvPicPr>
            <p:cNvPr id="18" name="รูปภาพ 3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1231C9B-A7BB-462F-BDB1-5D4A5BD56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3204" y="5679259"/>
              <a:ext cx="1428630" cy="1428630"/>
            </a:xfrm>
            <a:prstGeom prst="rect">
              <a:avLst/>
            </a:prstGeom>
          </p:spPr>
        </p:pic>
        <p:pic>
          <p:nvPicPr>
            <p:cNvPr id="19" name="รูปภาพ 3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7453655-2192-46F4-80CE-C2F74A299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85902" y="5658948"/>
              <a:ext cx="1428630" cy="1428630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459" y="1531708"/>
            <a:ext cx="1026122" cy="144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9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500"/>
                            </p:stCondLst>
                            <p:childTnLst>
                              <p:par>
                                <p:cTn id="60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allAtOnce"/>
      <p:bldP spid="8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กลุ่ม 11">
            <a:extLst>
              <a:ext uri="{FF2B5EF4-FFF2-40B4-BE49-F238E27FC236}">
                <a16:creationId xmlns:a16="http://schemas.microsoft.com/office/drawing/2014/main" id="{768D8910-F40A-4EB5-92AC-7B1682B1619D}"/>
              </a:ext>
            </a:extLst>
          </p:cNvPr>
          <p:cNvGrpSpPr/>
          <p:nvPr/>
        </p:nvGrpSpPr>
        <p:grpSpPr>
          <a:xfrm>
            <a:off x="-70978" y="-9912"/>
            <a:ext cx="12357463" cy="7107396"/>
            <a:chOff x="3383151" y="1048153"/>
            <a:chExt cx="7029240" cy="4450506"/>
          </a:xfrm>
        </p:grpSpPr>
        <p:pic>
          <p:nvPicPr>
            <p:cNvPr id="39" name="รูปภาพ 6" descr="รูปภาพประกอบด้วย ข้อความ, อุปกรณ์อิเล็กทรอนิกส์, จอภาพ, จอแสดงผล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291D52E9-CF9D-4B0A-B3B1-BB7361A43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151" y="1048153"/>
              <a:ext cx="7029240" cy="4450506"/>
            </a:xfrm>
            <a:prstGeom prst="rect">
              <a:avLst/>
            </a:prstGeom>
          </p:spPr>
        </p:pic>
        <p:sp>
          <p:nvSpPr>
            <p:cNvPr id="40" name="สี่เหลี่ยมผืนผ้า 7">
              <a:extLst>
                <a:ext uri="{FF2B5EF4-FFF2-40B4-BE49-F238E27FC236}">
                  <a16:creationId xmlns:a16="http://schemas.microsoft.com/office/drawing/2014/main" id="{127C6767-D6BD-47A6-8429-F5603BEB7C67}"/>
                </a:ext>
              </a:extLst>
            </p:cNvPr>
            <p:cNvSpPr/>
            <p:nvPr/>
          </p:nvSpPr>
          <p:spPr>
            <a:xfrm>
              <a:off x="3553905" y="1272619"/>
              <a:ext cx="6674177" cy="3978111"/>
            </a:xfrm>
            <a:prstGeom prst="rect">
              <a:avLst/>
            </a:prstGeom>
            <a:solidFill>
              <a:srgbClr val="FFEA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41" name="สี่เหลี่ยมผืนผ้า: มุมมน 10">
              <a:extLst>
                <a:ext uri="{FF2B5EF4-FFF2-40B4-BE49-F238E27FC236}">
                  <a16:creationId xmlns:a16="http://schemas.microsoft.com/office/drawing/2014/main" id="{5B86DF5D-358D-498F-AF5F-E5BE909BAEC6}"/>
                </a:ext>
              </a:extLst>
            </p:cNvPr>
            <p:cNvSpPr/>
            <p:nvPr/>
          </p:nvSpPr>
          <p:spPr>
            <a:xfrm>
              <a:off x="4651514" y="1312085"/>
              <a:ext cx="5418500" cy="326985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42" name="สี่เหลี่ยมผืนผ้า: มุมมน 14">
              <a:extLst>
                <a:ext uri="{FF2B5EF4-FFF2-40B4-BE49-F238E27FC236}">
                  <a16:creationId xmlns:a16="http://schemas.microsoft.com/office/drawing/2014/main" id="{A86C40C0-9B0C-4C5A-99D5-5123602885E9}"/>
                </a:ext>
              </a:extLst>
            </p:cNvPr>
            <p:cNvSpPr/>
            <p:nvPr/>
          </p:nvSpPr>
          <p:spPr>
            <a:xfrm>
              <a:off x="5661108" y="1359340"/>
              <a:ext cx="4180475" cy="2596433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</p:grp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67649" y="2082791"/>
            <a:ext cx="4648058" cy="9227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    23576</a:t>
            </a:r>
          </a:p>
        </p:txBody>
      </p:sp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3449942" y="2101184"/>
            <a:ext cx="1535519" cy="9227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56</a:t>
            </a:r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3221689" y="2818514"/>
            <a:ext cx="722801" cy="9227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1354165" y="2818514"/>
            <a:ext cx="830010" cy="9227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9" name="Text Box 24"/>
          <p:cNvSpPr txBox="1">
            <a:spLocks noChangeArrowheads="1"/>
          </p:cNvSpPr>
          <p:nvPr/>
        </p:nvSpPr>
        <p:spPr bwMode="auto">
          <a:xfrm flipH="1">
            <a:off x="1731128" y="2843038"/>
            <a:ext cx="681300" cy="9227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3674736" y="2809317"/>
            <a:ext cx="664008" cy="9227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1585876" y="3664595"/>
            <a:ext cx="639800" cy="9227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884A2E"/>
                </a:solidFill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2032007" y="3664595"/>
            <a:ext cx="501465" cy="9227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4110492" y="2827710"/>
            <a:ext cx="498006" cy="9227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4" name="Text Box 29"/>
          <p:cNvSpPr txBox="1">
            <a:spLocks noChangeArrowheads="1"/>
          </p:cNvSpPr>
          <p:nvPr/>
        </p:nvSpPr>
        <p:spPr bwMode="auto">
          <a:xfrm>
            <a:off x="2547305" y="4495348"/>
            <a:ext cx="466881" cy="9227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15" name="Text Box 30"/>
          <p:cNvSpPr txBox="1">
            <a:spLocks noChangeArrowheads="1"/>
          </p:cNvSpPr>
          <p:nvPr/>
        </p:nvSpPr>
        <p:spPr bwMode="auto">
          <a:xfrm flipH="1">
            <a:off x="2159967" y="2836907"/>
            <a:ext cx="681300" cy="9227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2471221" y="3652333"/>
            <a:ext cx="501465" cy="9227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17" name="Text Box 32"/>
          <p:cNvSpPr txBox="1">
            <a:spLocks noChangeArrowheads="1"/>
          </p:cNvSpPr>
          <p:nvPr/>
        </p:nvSpPr>
        <p:spPr bwMode="auto">
          <a:xfrm>
            <a:off x="2111550" y="4495348"/>
            <a:ext cx="466881" cy="9227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0</a:t>
            </a:r>
          </a:p>
        </p:txBody>
      </p:sp>
      <p:grpSp>
        <p:nvGrpSpPr>
          <p:cNvPr id="18" name="Group 33"/>
          <p:cNvGrpSpPr/>
          <p:nvPr/>
        </p:nvGrpSpPr>
        <p:grpSpPr bwMode="auto">
          <a:xfrm>
            <a:off x="3200938" y="2156363"/>
            <a:ext cx="2033526" cy="2952087"/>
            <a:chOff x="1155" y="1407"/>
            <a:chExt cx="588" cy="1069"/>
          </a:xfrm>
        </p:grpSpPr>
        <p:sp>
          <p:nvSpPr>
            <p:cNvPr id="19" name="Line 34"/>
            <p:cNvSpPr>
              <a:spLocks noChangeShapeType="1"/>
            </p:cNvSpPr>
            <p:nvPr/>
          </p:nvSpPr>
          <p:spPr bwMode="auto">
            <a:xfrm flipH="1">
              <a:off x="1155" y="1407"/>
              <a:ext cx="12" cy="1069"/>
            </a:xfrm>
            <a:prstGeom prst="line">
              <a:avLst/>
            </a:prstGeom>
            <a:noFill/>
            <a:ln w="57150">
              <a:solidFill>
                <a:srgbClr val="44652F"/>
              </a:solidFill>
              <a:round/>
            </a:ln>
          </p:spPr>
          <p:txBody>
            <a:bodyPr/>
            <a:lstStyle/>
            <a:p>
              <a:endParaRPr lang="en-US" sz="5400" b="1">
                <a:solidFill>
                  <a:srgbClr val="884A2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Line 35"/>
            <p:cNvSpPr>
              <a:spLocks noChangeShapeType="1"/>
            </p:cNvSpPr>
            <p:nvPr/>
          </p:nvSpPr>
          <p:spPr bwMode="auto">
            <a:xfrm>
              <a:off x="1167" y="1680"/>
              <a:ext cx="576" cy="0"/>
            </a:xfrm>
            <a:prstGeom prst="line">
              <a:avLst/>
            </a:prstGeom>
            <a:noFill/>
            <a:ln w="57150">
              <a:solidFill>
                <a:srgbClr val="44652F"/>
              </a:solidFill>
              <a:round/>
            </a:ln>
          </p:spPr>
          <p:txBody>
            <a:bodyPr/>
            <a:lstStyle/>
            <a:p>
              <a:endParaRPr lang="en-US" sz="5400" b="1">
                <a:solidFill>
                  <a:srgbClr val="884A2E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2" name="Text Box 37"/>
          <p:cNvSpPr txBox="1">
            <a:spLocks noChangeArrowheads="1"/>
          </p:cNvSpPr>
          <p:nvPr/>
        </p:nvSpPr>
        <p:spPr bwMode="auto">
          <a:xfrm>
            <a:off x="5935115" y="2212502"/>
            <a:ext cx="4703308" cy="9244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    31628</a:t>
            </a:r>
          </a:p>
        </p:txBody>
      </p:sp>
      <p:sp>
        <p:nvSpPr>
          <p:cNvPr id="23" name="Text Box 38"/>
          <p:cNvSpPr txBox="1">
            <a:spLocks noChangeArrowheads="1"/>
          </p:cNvSpPr>
          <p:nvPr/>
        </p:nvSpPr>
        <p:spPr bwMode="auto">
          <a:xfrm>
            <a:off x="9357612" y="2233045"/>
            <a:ext cx="1553771" cy="9244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884A2E"/>
                </a:solidFill>
                <a:latin typeface="UTM Avo" panose="02040603050506020204" pitchFamily="18" charset="0"/>
              </a:rPr>
              <a:t>48</a:t>
            </a:r>
          </a:p>
        </p:txBody>
      </p:sp>
      <p:sp>
        <p:nvSpPr>
          <p:cNvPr id="24" name="Text Box 39"/>
          <p:cNvSpPr txBox="1">
            <a:spLocks noChangeArrowheads="1"/>
          </p:cNvSpPr>
          <p:nvPr/>
        </p:nvSpPr>
        <p:spPr bwMode="auto">
          <a:xfrm>
            <a:off x="9126646" y="3034215"/>
            <a:ext cx="731392" cy="9244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25" name="Text Box 40"/>
          <p:cNvSpPr txBox="1">
            <a:spLocks noChangeArrowheads="1"/>
          </p:cNvSpPr>
          <p:nvPr/>
        </p:nvSpPr>
        <p:spPr bwMode="auto">
          <a:xfrm>
            <a:off x="7219426" y="3034215"/>
            <a:ext cx="839876" cy="9244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884A2E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6" name="Text Box 41"/>
          <p:cNvSpPr txBox="1">
            <a:spLocks noChangeArrowheads="1"/>
          </p:cNvSpPr>
          <p:nvPr/>
        </p:nvSpPr>
        <p:spPr bwMode="auto">
          <a:xfrm flipH="1">
            <a:off x="7600870" y="3034215"/>
            <a:ext cx="689399" cy="9244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27" name="Text Box 42"/>
          <p:cNvSpPr txBox="1">
            <a:spLocks noChangeArrowheads="1"/>
          </p:cNvSpPr>
          <p:nvPr/>
        </p:nvSpPr>
        <p:spPr bwMode="auto">
          <a:xfrm>
            <a:off x="9585078" y="3023944"/>
            <a:ext cx="671901" cy="9244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28" name="Text Box 43"/>
          <p:cNvSpPr txBox="1">
            <a:spLocks noChangeArrowheads="1"/>
          </p:cNvSpPr>
          <p:nvPr/>
        </p:nvSpPr>
        <p:spPr bwMode="auto">
          <a:xfrm>
            <a:off x="7632365" y="3907285"/>
            <a:ext cx="647405" cy="9244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9" name="Text Box 44"/>
          <p:cNvSpPr txBox="1">
            <a:spLocks noChangeArrowheads="1"/>
          </p:cNvSpPr>
          <p:nvPr/>
        </p:nvSpPr>
        <p:spPr bwMode="auto">
          <a:xfrm>
            <a:off x="8038306" y="3907285"/>
            <a:ext cx="507425" cy="9244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0" name="Text Box 45"/>
          <p:cNvSpPr txBox="1">
            <a:spLocks noChangeArrowheads="1"/>
          </p:cNvSpPr>
          <p:nvPr/>
        </p:nvSpPr>
        <p:spPr bwMode="auto">
          <a:xfrm>
            <a:off x="10026013" y="3044486"/>
            <a:ext cx="503926" cy="9244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31" name="Text Box 46"/>
          <p:cNvSpPr txBox="1">
            <a:spLocks noChangeArrowheads="1"/>
          </p:cNvSpPr>
          <p:nvPr/>
        </p:nvSpPr>
        <p:spPr bwMode="auto">
          <a:xfrm>
            <a:off x="8552730" y="4742693"/>
            <a:ext cx="472431" cy="9244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32" name="Text Box 47"/>
          <p:cNvSpPr txBox="1">
            <a:spLocks noChangeArrowheads="1"/>
          </p:cNvSpPr>
          <p:nvPr/>
        </p:nvSpPr>
        <p:spPr bwMode="auto">
          <a:xfrm flipH="1">
            <a:off x="8010310" y="3023944"/>
            <a:ext cx="689399" cy="9244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3" name="Text Box 48"/>
          <p:cNvSpPr txBox="1">
            <a:spLocks noChangeArrowheads="1"/>
          </p:cNvSpPr>
          <p:nvPr/>
        </p:nvSpPr>
        <p:spPr bwMode="auto">
          <a:xfrm>
            <a:off x="8461743" y="3920980"/>
            <a:ext cx="507425" cy="9244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34" name="Text Box 49"/>
          <p:cNvSpPr txBox="1">
            <a:spLocks noChangeArrowheads="1"/>
          </p:cNvSpPr>
          <p:nvPr/>
        </p:nvSpPr>
        <p:spPr bwMode="auto">
          <a:xfrm>
            <a:off x="8087298" y="4742693"/>
            <a:ext cx="472431" cy="92442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4</a:t>
            </a:r>
          </a:p>
        </p:txBody>
      </p:sp>
      <p:grpSp>
        <p:nvGrpSpPr>
          <p:cNvPr id="35" name="Group 50"/>
          <p:cNvGrpSpPr/>
          <p:nvPr/>
        </p:nvGrpSpPr>
        <p:grpSpPr bwMode="auto">
          <a:xfrm>
            <a:off x="9126646" y="2294673"/>
            <a:ext cx="2036700" cy="3399838"/>
            <a:chOff x="1161" y="1407"/>
            <a:chExt cx="582" cy="1102"/>
          </a:xfrm>
        </p:grpSpPr>
        <p:sp>
          <p:nvSpPr>
            <p:cNvPr id="36" name="Line 51"/>
            <p:cNvSpPr>
              <a:spLocks noChangeShapeType="1"/>
            </p:cNvSpPr>
            <p:nvPr/>
          </p:nvSpPr>
          <p:spPr bwMode="auto">
            <a:xfrm flipH="1">
              <a:off x="1161" y="1407"/>
              <a:ext cx="6" cy="1102"/>
            </a:xfrm>
            <a:prstGeom prst="line">
              <a:avLst/>
            </a:prstGeom>
            <a:noFill/>
            <a:ln w="57150">
              <a:solidFill>
                <a:srgbClr val="44652F"/>
              </a:solidFill>
              <a:round/>
            </a:ln>
          </p:spPr>
          <p:txBody>
            <a:bodyPr/>
            <a:lstStyle/>
            <a:p>
              <a:endParaRPr lang="en-US" sz="5400" b="1">
                <a:solidFill>
                  <a:srgbClr val="884A2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7" name="Line 52"/>
            <p:cNvSpPr>
              <a:spLocks noChangeShapeType="1"/>
            </p:cNvSpPr>
            <p:nvPr/>
          </p:nvSpPr>
          <p:spPr bwMode="auto">
            <a:xfrm>
              <a:off x="1167" y="1680"/>
              <a:ext cx="576" cy="0"/>
            </a:xfrm>
            <a:prstGeom prst="line">
              <a:avLst/>
            </a:prstGeom>
            <a:noFill/>
            <a:ln w="57150">
              <a:solidFill>
                <a:srgbClr val="44652F"/>
              </a:solidFill>
              <a:round/>
            </a:ln>
          </p:spPr>
          <p:txBody>
            <a:bodyPr/>
            <a:lstStyle/>
            <a:p>
              <a:endParaRPr lang="en-US" sz="5400" b="1">
                <a:solidFill>
                  <a:srgbClr val="884A2E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953822" y="785383"/>
            <a:ext cx="9363290" cy="1235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533400" indent="-533400" algn="just">
              <a:lnSpc>
                <a:spcPct val="200000"/>
              </a:lnSpc>
              <a:spcBef>
                <a:spcPct val="50000"/>
              </a:spcBef>
              <a:buFontTx/>
              <a:buAutoNum type="alphaLcParenR"/>
            </a:pPr>
            <a:r>
              <a:rPr lang="en-US" sz="4400" b="1" dirty="0" smtClean="0">
                <a:solidFill>
                  <a:srgbClr val="337237"/>
                </a:solidFill>
                <a:latin typeface="UTM Avo" panose="02040603050506020204" pitchFamily="18" charset="0"/>
              </a:rPr>
              <a:t> 23576 </a:t>
            </a:r>
            <a:r>
              <a:rPr lang="en-US" sz="4400" b="1" dirty="0">
                <a:solidFill>
                  <a:srgbClr val="337237"/>
                </a:solidFill>
                <a:latin typeface="UTM Avo" panose="02040603050506020204" pitchFamily="18" charset="0"/>
              </a:rPr>
              <a:t>: </a:t>
            </a:r>
            <a:r>
              <a:rPr lang="en-US" sz="4400" b="1" dirty="0" smtClean="0">
                <a:solidFill>
                  <a:srgbClr val="337237"/>
                </a:solidFill>
                <a:latin typeface="UTM Avo" panose="02040603050506020204" pitchFamily="18" charset="0"/>
              </a:rPr>
              <a:t>56             </a:t>
            </a:r>
            <a:r>
              <a:rPr lang="en-US" sz="4400" b="1" dirty="0" smtClean="0">
                <a:solidFill>
                  <a:srgbClr val="F04E23"/>
                </a:solidFill>
                <a:latin typeface="UTM Avo" panose="02040603050506020204" pitchFamily="18" charset="0"/>
              </a:rPr>
              <a:t>31628 </a:t>
            </a:r>
            <a:r>
              <a:rPr lang="en-US" sz="4400" b="1" dirty="0">
                <a:solidFill>
                  <a:srgbClr val="F04E23"/>
                </a:solidFill>
                <a:latin typeface="UTM Avo" panose="02040603050506020204" pitchFamily="18" charset="0"/>
              </a:rPr>
              <a:t>: 48</a:t>
            </a:r>
            <a:endParaRPr lang="th-TH" sz="4400" b="1" dirty="0">
              <a:solidFill>
                <a:srgbClr val="F04E23"/>
              </a:solidFill>
              <a:latin typeface="UTM Avo" panose="020406030505060202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065" y="1181001"/>
            <a:ext cx="1071182" cy="119806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527" y="1029600"/>
            <a:ext cx="1383305" cy="1227090"/>
          </a:xfrm>
          <a:prstGeom prst="rect">
            <a:avLst/>
          </a:prstGeom>
        </p:spPr>
      </p:pic>
      <p:sp>
        <p:nvSpPr>
          <p:cNvPr id="46" name="Text Box 8"/>
          <p:cNvSpPr txBox="1">
            <a:spLocks noChangeArrowheads="1"/>
          </p:cNvSpPr>
          <p:nvPr/>
        </p:nvSpPr>
        <p:spPr bwMode="auto">
          <a:xfrm>
            <a:off x="504195" y="448293"/>
            <a:ext cx="6858990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000" b="1" u="sng" dirty="0" err="1" smtClean="0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 smtClean="0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1:</a:t>
            </a:r>
            <a:r>
              <a:rPr lang="en-US" sz="4000" b="1" dirty="0" smtClean="0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dirty="0" smtClean="0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 smtClean="0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 smtClean="0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884A2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endParaRPr lang="th-TH" sz="4000" b="1" u="sng" dirty="0">
              <a:solidFill>
                <a:srgbClr val="884A2E"/>
              </a:solidFill>
              <a:latin typeface="UTM Avo" panose="02040603050506020204" pitchFamily="18" charset="0"/>
            </a:endParaRPr>
          </a:p>
        </p:txBody>
      </p:sp>
      <p:pic>
        <p:nvPicPr>
          <p:cNvPr id="47" name="รูปภาพ 30">
            <a:extLst>
              <a:ext uri="{FF2B5EF4-FFF2-40B4-BE49-F238E27FC236}">
                <a16:creationId xmlns:a16="http://schemas.microsoft.com/office/drawing/2014/main" id="{0618CA6B-A18A-4635-8373-3A07A93585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827" y="4101795"/>
            <a:ext cx="2410562" cy="3615842"/>
          </a:xfrm>
          <a:prstGeom prst="rect">
            <a:avLst/>
          </a:prstGeom>
        </p:spPr>
      </p:pic>
      <p:grpSp>
        <p:nvGrpSpPr>
          <p:cNvPr id="48" name="กลุ่ม 31">
            <a:extLst>
              <a:ext uri="{FF2B5EF4-FFF2-40B4-BE49-F238E27FC236}">
                <a16:creationId xmlns:a16="http://schemas.microsoft.com/office/drawing/2014/main" id="{B00C82B6-E930-46AD-8BF6-62BC32370AA3}"/>
              </a:ext>
            </a:extLst>
          </p:cNvPr>
          <p:cNvGrpSpPr/>
          <p:nvPr/>
        </p:nvGrpSpPr>
        <p:grpSpPr>
          <a:xfrm>
            <a:off x="-5422" y="5529037"/>
            <a:ext cx="3465769" cy="1457959"/>
            <a:chOff x="7953204" y="5376971"/>
            <a:chExt cx="3761328" cy="1730918"/>
          </a:xfrm>
        </p:grpSpPr>
        <p:pic>
          <p:nvPicPr>
            <p:cNvPr id="49" name="รูปภาพ 33">
              <a:hlinkClick r:id="rId7" action="ppaction://hlinksldjump"/>
              <a:extLst>
                <a:ext uri="{FF2B5EF4-FFF2-40B4-BE49-F238E27FC236}">
                  <a16:creationId xmlns:a16="http://schemas.microsoft.com/office/drawing/2014/main" id="{439E85AF-F8E4-4E21-8F09-678ED0DB0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407" y="5376971"/>
              <a:ext cx="1710607" cy="1710607"/>
            </a:xfrm>
            <a:prstGeom prst="rect">
              <a:avLst/>
            </a:prstGeom>
          </p:spPr>
        </p:pic>
        <p:pic>
          <p:nvPicPr>
            <p:cNvPr id="50" name="รูปภาพ 3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1231C9B-A7BB-462F-BDB1-5D4A5BD56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3204" y="5679259"/>
              <a:ext cx="1428630" cy="1428630"/>
            </a:xfrm>
            <a:prstGeom prst="rect">
              <a:avLst/>
            </a:prstGeom>
          </p:spPr>
        </p:pic>
        <p:pic>
          <p:nvPicPr>
            <p:cNvPr id="51" name="รูปภาพ 3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7453655-2192-46F4-80CE-C2F74A299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85902" y="5658948"/>
              <a:ext cx="1428630" cy="14286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131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43" grpId="0"/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กลุ่ม 11">
            <a:extLst>
              <a:ext uri="{FF2B5EF4-FFF2-40B4-BE49-F238E27FC236}">
                <a16:creationId xmlns:a16="http://schemas.microsoft.com/office/drawing/2014/main" id="{768D8910-F40A-4EB5-92AC-7B1682B1619D}"/>
              </a:ext>
            </a:extLst>
          </p:cNvPr>
          <p:cNvGrpSpPr/>
          <p:nvPr/>
        </p:nvGrpSpPr>
        <p:grpSpPr>
          <a:xfrm>
            <a:off x="-119728" y="-2823"/>
            <a:ext cx="12357463" cy="7107396"/>
            <a:chOff x="3383151" y="1048153"/>
            <a:chExt cx="7029240" cy="4450506"/>
          </a:xfrm>
        </p:grpSpPr>
        <p:pic>
          <p:nvPicPr>
            <p:cNvPr id="32" name="รูปภาพ 6" descr="รูปภาพประกอบด้วย ข้อความ, อุปกรณ์อิเล็กทรอนิกส์, จอภาพ, จอแสดงผล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291D52E9-CF9D-4B0A-B3B1-BB7361A43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151" y="1048153"/>
              <a:ext cx="7029240" cy="4450506"/>
            </a:xfrm>
            <a:prstGeom prst="rect">
              <a:avLst/>
            </a:prstGeom>
          </p:spPr>
        </p:pic>
        <p:sp>
          <p:nvSpPr>
            <p:cNvPr id="33" name="สี่เหลี่ยมผืนผ้า 7">
              <a:extLst>
                <a:ext uri="{FF2B5EF4-FFF2-40B4-BE49-F238E27FC236}">
                  <a16:creationId xmlns:a16="http://schemas.microsoft.com/office/drawing/2014/main" id="{127C6767-D6BD-47A6-8429-F5603BEB7C67}"/>
                </a:ext>
              </a:extLst>
            </p:cNvPr>
            <p:cNvSpPr/>
            <p:nvPr/>
          </p:nvSpPr>
          <p:spPr>
            <a:xfrm>
              <a:off x="3553905" y="1272619"/>
              <a:ext cx="6674177" cy="3978111"/>
            </a:xfrm>
            <a:prstGeom prst="rect">
              <a:avLst/>
            </a:prstGeom>
            <a:solidFill>
              <a:srgbClr val="FFEA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34" name="สี่เหลี่ยมผืนผ้า: มุมมน 10">
              <a:extLst>
                <a:ext uri="{FF2B5EF4-FFF2-40B4-BE49-F238E27FC236}">
                  <a16:creationId xmlns:a16="http://schemas.microsoft.com/office/drawing/2014/main" id="{5B86DF5D-358D-498F-AF5F-E5BE909BAEC6}"/>
                </a:ext>
              </a:extLst>
            </p:cNvPr>
            <p:cNvSpPr/>
            <p:nvPr/>
          </p:nvSpPr>
          <p:spPr>
            <a:xfrm>
              <a:off x="4651514" y="1312085"/>
              <a:ext cx="5418500" cy="326985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35" name="สี่เหลี่ยมผืนผ้า: มุมมน 14">
              <a:extLst>
                <a:ext uri="{FF2B5EF4-FFF2-40B4-BE49-F238E27FC236}">
                  <a16:creationId xmlns:a16="http://schemas.microsoft.com/office/drawing/2014/main" id="{A86C40C0-9B0C-4C5A-99D5-5123602885E9}"/>
                </a:ext>
              </a:extLst>
            </p:cNvPr>
            <p:cNvSpPr/>
            <p:nvPr/>
          </p:nvSpPr>
          <p:spPr>
            <a:xfrm>
              <a:off x="5661108" y="1359340"/>
              <a:ext cx="4180475" cy="2596433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</p:grp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210484" y="723041"/>
            <a:ext cx="11338227" cy="7694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533400" indent="-533400" algn="just">
              <a:spcBef>
                <a:spcPct val="50000"/>
              </a:spcBef>
            </a:pPr>
            <a:r>
              <a:rPr lang="en-US" sz="4400" b="1" dirty="0">
                <a:solidFill>
                  <a:srgbClr val="884A2E"/>
                </a:solidFill>
                <a:latin typeface="UTM Avo" panose="02040603050506020204" pitchFamily="18" charset="0"/>
              </a:rPr>
              <a:t>b)  </a:t>
            </a:r>
            <a:r>
              <a:rPr lang="en-US" sz="4400" b="1" dirty="0">
                <a:solidFill>
                  <a:srgbClr val="DD8B27"/>
                </a:solidFill>
                <a:latin typeface="UTM Avo" panose="02040603050506020204" pitchFamily="18" charset="0"/>
              </a:rPr>
              <a:t>18510 : </a:t>
            </a:r>
            <a:r>
              <a:rPr lang="en-US" sz="4400" b="1" dirty="0" smtClean="0">
                <a:solidFill>
                  <a:srgbClr val="DD8B27"/>
                </a:solidFill>
                <a:latin typeface="UTM Avo" panose="02040603050506020204" pitchFamily="18" charset="0"/>
              </a:rPr>
              <a:t>15                </a:t>
            </a:r>
            <a:r>
              <a:rPr lang="en-US" sz="4400" b="1" dirty="0" smtClean="0">
                <a:solidFill>
                  <a:srgbClr val="525F33"/>
                </a:solidFill>
                <a:latin typeface="UTM Avo" panose="02040603050506020204" pitchFamily="18" charset="0"/>
              </a:rPr>
              <a:t>42546 </a:t>
            </a:r>
            <a:r>
              <a:rPr lang="en-US" sz="4400" b="1" dirty="0">
                <a:solidFill>
                  <a:srgbClr val="525F33"/>
                </a:solidFill>
                <a:latin typeface="UTM Avo" panose="02040603050506020204" pitchFamily="18" charset="0"/>
              </a:rPr>
              <a:t>: 37</a:t>
            </a:r>
            <a:endParaRPr lang="th-TH" sz="4400" b="1" dirty="0">
              <a:solidFill>
                <a:srgbClr val="525F33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 Box 55"/>
          <p:cNvSpPr txBox="1">
            <a:spLocks noChangeArrowheads="1"/>
          </p:cNvSpPr>
          <p:nvPr/>
        </p:nvSpPr>
        <p:spPr bwMode="auto">
          <a:xfrm>
            <a:off x="-694394" y="1501936"/>
            <a:ext cx="5230846" cy="92435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    </a:t>
            </a:r>
            <a:r>
              <a:rPr lang="en-US" sz="5400" b="1" dirty="0" smtClean="0">
                <a:solidFill>
                  <a:srgbClr val="884A2E"/>
                </a:solidFill>
                <a:latin typeface="UTM Avo" panose="02040603050506020204" pitchFamily="18" charset="0"/>
              </a:rPr>
              <a:t>18510</a:t>
            </a:r>
          </a:p>
        </p:txBody>
      </p:sp>
      <p:sp>
        <p:nvSpPr>
          <p:cNvPr id="10" name="Text Box 56"/>
          <p:cNvSpPr txBox="1">
            <a:spLocks noChangeArrowheads="1"/>
          </p:cNvSpPr>
          <p:nvPr/>
        </p:nvSpPr>
        <p:spPr bwMode="auto">
          <a:xfrm>
            <a:off x="2971869" y="1522631"/>
            <a:ext cx="1728047" cy="92435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884A2E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11" name="Text Box 57"/>
          <p:cNvSpPr txBox="1">
            <a:spLocks noChangeArrowheads="1"/>
          </p:cNvSpPr>
          <p:nvPr/>
        </p:nvSpPr>
        <p:spPr bwMode="auto">
          <a:xfrm>
            <a:off x="2646119" y="2351986"/>
            <a:ext cx="585639" cy="92435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884A2E"/>
                </a:solidFill>
                <a:latin typeface="UTM Avo" panose="02040603050506020204" pitchFamily="18" charset="0"/>
              </a:rPr>
              <a:t>1</a:t>
            </a:r>
            <a:endParaRPr lang="en-US" sz="5400" b="1" dirty="0">
              <a:solidFill>
                <a:srgbClr val="884A2E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 Box 58"/>
          <p:cNvSpPr txBox="1">
            <a:spLocks noChangeArrowheads="1"/>
          </p:cNvSpPr>
          <p:nvPr/>
        </p:nvSpPr>
        <p:spPr bwMode="auto">
          <a:xfrm>
            <a:off x="543263" y="2329719"/>
            <a:ext cx="631956" cy="92435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884A2E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3" name="Text Box 61"/>
          <p:cNvSpPr txBox="1">
            <a:spLocks noChangeArrowheads="1"/>
          </p:cNvSpPr>
          <p:nvPr/>
        </p:nvSpPr>
        <p:spPr bwMode="auto">
          <a:xfrm>
            <a:off x="1010302" y="3119562"/>
            <a:ext cx="629738" cy="92435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884A2E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4" name="Text Box 67"/>
          <p:cNvSpPr txBox="1">
            <a:spLocks noChangeArrowheads="1"/>
          </p:cNvSpPr>
          <p:nvPr/>
        </p:nvSpPr>
        <p:spPr bwMode="auto">
          <a:xfrm>
            <a:off x="1430144" y="3828122"/>
            <a:ext cx="654899" cy="92435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884A2E"/>
                </a:solidFill>
                <a:latin typeface="UTM Avo" panose="02040603050506020204" pitchFamily="18" charset="0"/>
              </a:rPr>
              <a:t>6</a:t>
            </a:r>
          </a:p>
        </p:txBody>
      </p:sp>
      <p:grpSp>
        <p:nvGrpSpPr>
          <p:cNvPr id="15" name="Group 68"/>
          <p:cNvGrpSpPr/>
          <p:nvPr/>
        </p:nvGrpSpPr>
        <p:grpSpPr bwMode="auto">
          <a:xfrm>
            <a:off x="2574885" y="1536427"/>
            <a:ext cx="2241791" cy="3856089"/>
            <a:chOff x="1089" y="1391"/>
            <a:chExt cx="576" cy="1241"/>
          </a:xfrm>
        </p:grpSpPr>
        <p:sp>
          <p:nvSpPr>
            <p:cNvPr id="16" name="Line 69"/>
            <p:cNvSpPr>
              <a:spLocks noChangeShapeType="1"/>
            </p:cNvSpPr>
            <p:nvPr/>
          </p:nvSpPr>
          <p:spPr bwMode="auto">
            <a:xfrm>
              <a:off x="1089" y="1391"/>
              <a:ext cx="0" cy="1241"/>
            </a:xfrm>
            <a:prstGeom prst="line">
              <a:avLst/>
            </a:prstGeom>
            <a:noFill/>
            <a:ln w="57150">
              <a:solidFill>
                <a:srgbClr val="337237"/>
              </a:solidFill>
              <a:round/>
            </a:ln>
          </p:spPr>
          <p:txBody>
            <a:bodyPr/>
            <a:lstStyle/>
            <a:p>
              <a:endParaRPr lang="en-US" sz="5400" b="1">
                <a:solidFill>
                  <a:srgbClr val="884A2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7" name="Line 70"/>
            <p:cNvSpPr>
              <a:spLocks noChangeShapeType="1"/>
            </p:cNvSpPr>
            <p:nvPr/>
          </p:nvSpPr>
          <p:spPr bwMode="auto">
            <a:xfrm>
              <a:off x="1089" y="1664"/>
              <a:ext cx="576" cy="0"/>
            </a:xfrm>
            <a:prstGeom prst="line">
              <a:avLst/>
            </a:prstGeom>
            <a:noFill/>
            <a:ln w="57150">
              <a:solidFill>
                <a:srgbClr val="337237"/>
              </a:solidFill>
              <a:round/>
            </a:ln>
          </p:spPr>
          <p:txBody>
            <a:bodyPr/>
            <a:lstStyle/>
            <a:p>
              <a:endParaRPr lang="en-US" sz="5400" b="1">
                <a:solidFill>
                  <a:srgbClr val="884A2E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 Box 82"/>
          <p:cNvSpPr txBox="1">
            <a:spLocks noChangeArrowheads="1"/>
          </p:cNvSpPr>
          <p:nvPr/>
        </p:nvSpPr>
        <p:spPr bwMode="auto">
          <a:xfrm>
            <a:off x="1177657" y="4702696"/>
            <a:ext cx="1844807" cy="92435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884A2E"/>
                </a:solidFill>
                <a:latin typeface="UTM Avo" panose="02040603050506020204" pitchFamily="18" charset="0"/>
              </a:rPr>
              <a:t>00</a:t>
            </a:r>
          </a:p>
        </p:txBody>
      </p:sp>
      <p:sp>
        <p:nvSpPr>
          <p:cNvPr id="21" name="Text Box 73"/>
          <p:cNvSpPr txBox="1">
            <a:spLocks noChangeArrowheads="1"/>
          </p:cNvSpPr>
          <p:nvPr/>
        </p:nvSpPr>
        <p:spPr bwMode="auto">
          <a:xfrm>
            <a:off x="5879598" y="1541583"/>
            <a:ext cx="4773903" cy="92311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884A2E"/>
                </a:solidFill>
                <a:latin typeface="UTM Avo" panose="02040603050506020204" pitchFamily="18" charset="0"/>
              </a:rPr>
              <a:t>   </a:t>
            </a:r>
            <a:r>
              <a:rPr lang="en-US" sz="5400" b="1" dirty="0" smtClean="0">
                <a:solidFill>
                  <a:srgbClr val="884A2E"/>
                </a:solidFill>
                <a:latin typeface="UTM Avo" panose="02040603050506020204" pitchFamily="18" charset="0"/>
              </a:rPr>
              <a:t>42546</a:t>
            </a:r>
          </a:p>
        </p:txBody>
      </p:sp>
      <p:sp>
        <p:nvSpPr>
          <p:cNvPr id="22" name="Text Box 74"/>
          <p:cNvSpPr txBox="1">
            <a:spLocks noChangeArrowheads="1"/>
          </p:cNvSpPr>
          <p:nvPr/>
        </p:nvSpPr>
        <p:spPr bwMode="auto">
          <a:xfrm>
            <a:off x="9129688" y="1560107"/>
            <a:ext cx="1577093" cy="92311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884A2E"/>
                </a:solidFill>
                <a:latin typeface="UTM Avo" panose="02040603050506020204" pitchFamily="18" charset="0"/>
              </a:rPr>
              <a:t>37</a:t>
            </a:r>
          </a:p>
        </p:txBody>
      </p:sp>
      <p:sp>
        <p:nvSpPr>
          <p:cNvPr id="23" name="Text Box 75"/>
          <p:cNvSpPr txBox="1">
            <a:spLocks noChangeArrowheads="1"/>
          </p:cNvSpPr>
          <p:nvPr/>
        </p:nvSpPr>
        <p:spPr bwMode="auto">
          <a:xfrm>
            <a:off x="8895255" y="2282544"/>
            <a:ext cx="2045958" cy="92311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884A2E"/>
                </a:solidFill>
                <a:latin typeface="UTM Avo" panose="02040603050506020204" pitchFamily="18" charset="0"/>
              </a:rPr>
              <a:t>1149</a:t>
            </a:r>
          </a:p>
        </p:txBody>
      </p:sp>
      <p:sp>
        <p:nvSpPr>
          <p:cNvPr id="24" name="Text Box 76"/>
          <p:cNvSpPr txBox="1">
            <a:spLocks noChangeArrowheads="1"/>
          </p:cNvSpPr>
          <p:nvPr/>
        </p:nvSpPr>
        <p:spPr bwMode="auto">
          <a:xfrm>
            <a:off x="6977169" y="2282544"/>
            <a:ext cx="1090467" cy="92311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884A2E"/>
                </a:solidFill>
                <a:latin typeface="UTM Avo" panose="02040603050506020204" pitchFamily="18" charset="0"/>
              </a:rPr>
              <a:t>55</a:t>
            </a:r>
          </a:p>
        </p:txBody>
      </p:sp>
      <p:sp>
        <p:nvSpPr>
          <p:cNvPr id="25" name="Text Box 77"/>
          <p:cNvSpPr txBox="1">
            <a:spLocks noChangeArrowheads="1"/>
          </p:cNvSpPr>
          <p:nvPr/>
        </p:nvSpPr>
        <p:spPr bwMode="auto">
          <a:xfrm>
            <a:off x="7051762" y="3035855"/>
            <a:ext cx="1680101" cy="92311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884A2E"/>
                </a:solidFill>
                <a:latin typeface="UTM Avo" panose="02040603050506020204" pitchFamily="18" charset="0"/>
              </a:rPr>
              <a:t>184</a:t>
            </a:r>
          </a:p>
        </p:txBody>
      </p:sp>
      <p:sp>
        <p:nvSpPr>
          <p:cNvPr id="26" name="Text Box 78"/>
          <p:cNvSpPr txBox="1">
            <a:spLocks noChangeArrowheads="1"/>
          </p:cNvSpPr>
          <p:nvPr/>
        </p:nvSpPr>
        <p:spPr bwMode="auto">
          <a:xfrm>
            <a:off x="7424723" y="3758292"/>
            <a:ext cx="1683653" cy="92311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884A2E"/>
                </a:solidFill>
                <a:latin typeface="UTM Avo" panose="02040603050506020204" pitchFamily="18" charset="0"/>
              </a:rPr>
              <a:t>366</a:t>
            </a:r>
          </a:p>
        </p:txBody>
      </p:sp>
      <p:sp>
        <p:nvSpPr>
          <p:cNvPr id="27" name="Line 80"/>
          <p:cNvSpPr>
            <a:spLocks noChangeShapeType="1"/>
          </p:cNvSpPr>
          <p:nvPr/>
        </p:nvSpPr>
        <p:spPr bwMode="auto">
          <a:xfrm>
            <a:off x="8959192" y="1791657"/>
            <a:ext cx="71040" cy="3602924"/>
          </a:xfrm>
          <a:prstGeom prst="line">
            <a:avLst/>
          </a:prstGeom>
          <a:noFill/>
          <a:ln w="57150">
            <a:solidFill>
              <a:srgbClr val="337237"/>
            </a:solidFill>
            <a:round/>
          </a:ln>
        </p:spPr>
        <p:txBody>
          <a:bodyPr/>
          <a:lstStyle/>
          <a:p>
            <a:endParaRPr lang="en-US" sz="5400" b="1">
              <a:solidFill>
                <a:srgbClr val="884A2E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Line 81"/>
          <p:cNvSpPr>
            <a:spLocks noChangeShapeType="1"/>
          </p:cNvSpPr>
          <p:nvPr/>
        </p:nvSpPr>
        <p:spPr bwMode="auto">
          <a:xfrm>
            <a:off x="8944984" y="2399863"/>
            <a:ext cx="2045958" cy="0"/>
          </a:xfrm>
          <a:prstGeom prst="line">
            <a:avLst/>
          </a:prstGeom>
          <a:noFill/>
          <a:ln w="57150">
            <a:solidFill>
              <a:srgbClr val="337237"/>
            </a:solidFill>
            <a:round/>
          </a:ln>
        </p:spPr>
        <p:txBody>
          <a:bodyPr/>
          <a:lstStyle/>
          <a:p>
            <a:endParaRPr lang="en-US" sz="5400" b="1">
              <a:solidFill>
                <a:srgbClr val="884A2E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 Box 84"/>
          <p:cNvSpPr txBox="1">
            <a:spLocks noChangeArrowheads="1"/>
          </p:cNvSpPr>
          <p:nvPr/>
        </p:nvSpPr>
        <p:spPr bwMode="auto">
          <a:xfrm>
            <a:off x="7446035" y="4561000"/>
            <a:ext cx="1683653" cy="92311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884A2E"/>
                </a:solidFill>
                <a:latin typeface="UTM Avo" panose="02040603050506020204" pitchFamily="18" charset="0"/>
              </a:rPr>
              <a:t>033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356" y="253691"/>
            <a:ext cx="1351841" cy="16956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809" y="349105"/>
            <a:ext cx="1026122" cy="1444014"/>
          </a:xfrm>
          <a:prstGeom prst="rect">
            <a:avLst/>
          </a:prstGeom>
        </p:spPr>
      </p:pic>
      <p:pic>
        <p:nvPicPr>
          <p:cNvPr id="36" name="รูปภาพ 30">
            <a:extLst>
              <a:ext uri="{FF2B5EF4-FFF2-40B4-BE49-F238E27FC236}">
                <a16:creationId xmlns:a16="http://schemas.microsoft.com/office/drawing/2014/main" id="{0618CA6B-A18A-4635-8373-3A07A93585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838" y="3847200"/>
            <a:ext cx="2410562" cy="3615842"/>
          </a:xfrm>
          <a:prstGeom prst="rect">
            <a:avLst/>
          </a:prstGeom>
        </p:spPr>
      </p:pic>
      <p:grpSp>
        <p:nvGrpSpPr>
          <p:cNvPr id="37" name="กลุ่ม 31">
            <a:extLst>
              <a:ext uri="{FF2B5EF4-FFF2-40B4-BE49-F238E27FC236}">
                <a16:creationId xmlns:a16="http://schemas.microsoft.com/office/drawing/2014/main" id="{B00C82B6-E930-46AD-8BF6-62BC32370AA3}"/>
              </a:ext>
            </a:extLst>
          </p:cNvPr>
          <p:cNvGrpSpPr/>
          <p:nvPr/>
        </p:nvGrpSpPr>
        <p:grpSpPr>
          <a:xfrm>
            <a:off x="-143558" y="5978770"/>
            <a:ext cx="3191557" cy="1245260"/>
            <a:chOff x="7953204" y="5376971"/>
            <a:chExt cx="3761328" cy="1730918"/>
          </a:xfrm>
        </p:grpSpPr>
        <p:pic>
          <p:nvPicPr>
            <p:cNvPr id="38" name="รูปภาพ 33">
              <a:hlinkClick r:id="rId6" action="ppaction://hlinksldjump"/>
              <a:extLst>
                <a:ext uri="{FF2B5EF4-FFF2-40B4-BE49-F238E27FC236}">
                  <a16:creationId xmlns:a16="http://schemas.microsoft.com/office/drawing/2014/main" id="{439E85AF-F8E4-4E21-8F09-678ED0DB0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407" y="5376971"/>
              <a:ext cx="1710607" cy="1710607"/>
            </a:xfrm>
            <a:prstGeom prst="rect">
              <a:avLst/>
            </a:prstGeom>
          </p:spPr>
        </p:pic>
        <p:pic>
          <p:nvPicPr>
            <p:cNvPr id="39" name="รูปภาพ 3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1231C9B-A7BB-462F-BDB1-5D4A5BD56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3204" y="5679259"/>
              <a:ext cx="1428630" cy="1428630"/>
            </a:xfrm>
            <a:prstGeom prst="rect">
              <a:avLst/>
            </a:prstGeom>
          </p:spPr>
        </p:pic>
        <p:pic>
          <p:nvPicPr>
            <p:cNvPr id="40" name="รูปภาพ 3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7453655-2192-46F4-80CE-C2F74A299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85902" y="5658948"/>
              <a:ext cx="1428630" cy="1428630"/>
            </a:xfrm>
            <a:prstGeom prst="rect">
              <a:avLst/>
            </a:prstGeom>
          </p:spPr>
        </p:pic>
      </p:grpSp>
      <p:sp>
        <p:nvSpPr>
          <p:cNvPr id="41" name="Text Box 57"/>
          <p:cNvSpPr txBox="1">
            <a:spLocks noChangeArrowheads="1"/>
          </p:cNvSpPr>
          <p:nvPr/>
        </p:nvSpPr>
        <p:spPr bwMode="auto">
          <a:xfrm>
            <a:off x="3032977" y="2342243"/>
            <a:ext cx="522669" cy="92435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884A2E"/>
                </a:solidFill>
                <a:latin typeface="UTM Avo" panose="02040603050506020204" pitchFamily="18" charset="0"/>
              </a:rPr>
              <a:t>2</a:t>
            </a:r>
            <a:endParaRPr lang="en-US" sz="5400" b="1" dirty="0">
              <a:solidFill>
                <a:srgbClr val="884A2E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Text Box 57"/>
          <p:cNvSpPr txBox="1">
            <a:spLocks noChangeArrowheads="1"/>
          </p:cNvSpPr>
          <p:nvPr/>
        </p:nvSpPr>
        <p:spPr bwMode="auto">
          <a:xfrm>
            <a:off x="3476135" y="2333967"/>
            <a:ext cx="522669" cy="92435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884A2E"/>
                </a:solidFill>
                <a:latin typeface="UTM Avo" panose="02040603050506020204" pitchFamily="18" charset="0"/>
              </a:rPr>
              <a:t>3</a:t>
            </a:r>
            <a:endParaRPr lang="en-US" sz="5400" b="1" dirty="0">
              <a:solidFill>
                <a:srgbClr val="884A2E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Text Box 57"/>
          <p:cNvSpPr txBox="1">
            <a:spLocks noChangeArrowheads="1"/>
          </p:cNvSpPr>
          <p:nvPr/>
        </p:nvSpPr>
        <p:spPr bwMode="auto">
          <a:xfrm>
            <a:off x="3957263" y="2321134"/>
            <a:ext cx="522669" cy="92435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884A2E"/>
                </a:solidFill>
                <a:latin typeface="UTM Avo" panose="02040603050506020204" pitchFamily="18" charset="0"/>
              </a:rPr>
              <a:t>4</a:t>
            </a:r>
            <a:endParaRPr lang="en-US" sz="5400" b="1" dirty="0">
              <a:solidFill>
                <a:srgbClr val="884A2E"/>
              </a:solidFill>
              <a:latin typeface="UTM Avo" panose="02040603050506020204" pitchFamily="18" charset="0"/>
            </a:endParaRPr>
          </a:p>
        </p:txBody>
      </p:sp>
      <p:sp>
        <p:nvSpPr>
          <p:cNvPr id="44" name="Text Box 58"/>
          <p:cNvSpPr txBox="1">
            <a:spLocks noChangeArrowheads="1"/>
          </p:cNvSpPr>
          <p:nvPr/>
        </p:nvSpPr>
        <p:spPr bwMode="auto">
          <a:xfrm>
            <a:off x="953569" y="2341443"/>
            <a:ext cx="631956" cy="92435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884A2E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5" name="Text Box 61"/>
          <p:cNvSpPr txBox="1">
            <a:spLocks noChangeArrowheads="1"/>
          </p:cNvSpPr>
          <p:nvPr/>
        </p:nvSpPr>
        <p:spPr bwMode="auto">
          <a:xfrm>
            <a:off x="1467596" y="3133453"/>
            <a:ext cx="629738" cy="92435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884A2E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6" name="Text Box 67"/>
          <p:cNvSpPr txBox="1">
            <a:spLocks noChangeArrowheads="1"/>
          </p:cNvSpPr>
          <p:nvPr/>
        </p:nvSpPr>
        <p:spPr bwMode="auto">
          <a:xfrm>
            <a:off x="1910718" y="3865355"/>
            <a:ext cx="654899" cy="92435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884A2E"/>
                </a:solidFill>
                <a:latin typeface="UTM Avo" panose="0204060305050602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7379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2" grpId="0"/>
      <p:bldP spid="13" grpId="0"/>
      <p:bldP spid="14" grpId="0"/>
      <p:bldP spid="8" grpId="0"/>
      <p:bldP spid="21" grpId="0"/>
      <p:bldP spid="22" grpId="0"/>
      <p:bldP spid="23" grpId="0"/>
      <p:bldP spid="24" grpId="0"/>
      <p:bldP spid="25" grpId="0"/>
      <p:bldP spid="26" grpId="0"/>
      <p:bldP spid="27" grpId="0" animBg="1"/>
      <p:bldP spid="28" grpId="0" animBg="1"/>
      <p:bldP spid="2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48" y="0"/>
            <a:ext cx="4342491" cy="6880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68" y="552639"/>
            <a:ext cx="1525261" cy="1705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419" y="5256597"/>
            <a:ext cx="1705340" cy="15127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731" y="5300114"/>
            <a:ext cx="982825" cy="15305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699" y="4986467"/>
            <a:ext cx="1206345" cy="18825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15" y="2915598"/>
            <a:ext cx="2618038" cy="39424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55" y="4975444"/>
            <a:ext cx="1208371" cy="1882556"/>
          </a:xfrm>
          <a:prstGeom prst="rect">
            <a:avLst/>
          </a:prstGeom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958326" y="465523"/>
            <a:ext cx="5442858" cy="280076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kern="0" dirty="0" smtClean="0">
                <a:solidFill>
                  <a:srgbClr val="CF2327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Merry Christmas!</a:t>
            </a:r>
            <a:endParaRPr kumimoji="0" lang="en-US" sz="8000" b="1" u="none" strike="noStrike" kern="0" cap="none" spc="0" normalizeH="0" baseline="0" noProof="0" dirty="0" smtClean="0">
              <a:ln>
                <a:noFill/>
              </a:ln>
              <a:solidFill>
                <a:srgbClr val="CF2327"/>
              </a:solidFill>
              <a:effectLst/>
              <a:uLnTx/>
              <a:uFillTx/>
              <a:latin typeface="UTM Flamenc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883" y="5233516"/>
            <a:ext cx="3295264" cy="1558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059" y="2632311"/>
            <a:ext cx="3386941" cy="4248284"/>
          </a:xfrm>
          <a:prstGeom prst="rect">
            <a:avLst/>
          </a:prstGeom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21749" y="981292"/>
            <a:ext cx="11186268" cy="25545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0" dirty="0" err="1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8000" b="1" kern="0" dirty="0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0" dirty="0" err="1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mừng</a:t>
            </a:r>
            <a:r>
              <a:rPr lang="en-US" sz="8000" b="1" kern="0" dirty="0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8000" b="1" kern="0" dirty="0" err="1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8000" b="1" kern="0" dirty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0" dirty="0" err="1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hoàn</a:t>
            </a:r>
            <a:r>
              <a:rPr lang="en-US" sz="8000" b="1" kern="0" dirty="0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0" dirty="0" err="1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8000" b="1" kern="0" dirty="0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0" dirty="0" err="1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trang</a:t>
            </a:r>
            <a:r>
              <a:rPr lang="en-US" sz="8000" b="1" kern="0" dirty="0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0" dirty="0" err="1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trí</a:t>
            </a:r>
            <a:r>
              <a:rPr lang="en-US" sz="8000" b="1" kern="0" dirty="0" smtClean="0">
                <a:solidFill>
                  <a:srgbClr val="C000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Noel!</a:t>
            </a:r>
            <a:endParaRPr kumimoji="0" lang="en-US" sz="7200" b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Flamenc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95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0"/>
                            </p:stCondLst>
                            <p:childTnLst>
                              <p:par>
                                <p:cTn id="6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4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5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  <p:bldP spid="1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" b="10993"/>
          <a:stretch/>
        </p:blipFill>
        <p:spPr>
          <a:xfrm>
            <a:off x="0" y="-214312"/>
            <a:ext cx="12192000" cy="7181850"/>
          </a:xfrm>
        </p:spPr>
      </p:pic>
    </p:spTree>
    <p:extLst>
      <p:ext uri="{BB962C8B-B14F-4D97-AF65-F5344CB8AC3E}">
        <p14:creationId xmlns:p14="http://schemas.microsoft.com/office/powerpoint/2010/main" val="230296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4" descr="รูปภาพประกอบด้วย ข้อความ, ห้อง, บ่อน, เวกเตอร์กราฟิก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89BD18B-96F4-4649-B397-2CD4AB9ED7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07" y="0"/>
            <a:ext cx="12311407" cy="7407060"/>
          </a:xfrm>
          <a:prstGeom prst="rect">
            <a:avLst/>
          </a:prstGeom>
        </p:spPr>
      </p:pic>
      <p:pic>
        <p:nvPicPr>
          <p:cNvPr id="5" name="รูปภาพ 11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2A7AED2E-E4FD-4A9B-A7A9-C89B5D9D3D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76900" y="697104"/>
            <a:ext cx="6188134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53377" y="887605"/>
            <a:ext cx="4685617" cy="5055996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7EC16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1"/>
          <p:cNvGrpSpPr/>
          <p:nvPr/>
        </p:nvGrpSpPr>
        <p:grpSpPr>
          <a:xfrm>
            <a:off x="991283" y="1205323"/>
            <a:ext cx="4357247" cy="4339650"/>
            <a:chOff x="877168" y="1338673"/>
            <a:chExt cx="4357247" cy="4339650"/>
          </a:xfrm>
        </p:grpSpPr>
        <p:sp>
          <p:nvSpPr>
            <p:cNvPr id="6" name="Rectangle 5"/>
            <p:cNvSpPr/>
            <p:nvPr/>
          </p:nvSpPr>
          <p:spPr>
            <a:xfrm>
              <a:off x="877168" y="1338673"/>
              <a:ext cx="4209807" cy="43396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dirty="0" smtClean="0">
                  <a:ln w="0"/>
                  <a:solidFill>
                    <a:srgbClr val="3F230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KHỞI </a:t>
              </a:r>
            </a:p>
            <a:p>
              <a:pPr algn="ctr"/>
              <a:r>
                <a:rPr lang="en-US" sz="13800" b="1" dirty="0" smtClean="0">
                  <a:ln w="0"/>
                  <a:solidFill>
                    <a:srgbClr val="3F230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ĐỘNG</a:t>
              </a:r>
              <a:endParaRPr lang="en-US" sz="13800" b="1" cap="none" spc="0" dirty="0">
                <a:ln w="0"/>
                <a:solidFill>
                  <a:srgbClr val="3F23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lamenco" panose="020406030505060202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024608" y="1338673"/>
              <a:ext cx="4209807" cy="43396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dirty="0" smtClean="0">
                  <a:ln w="0"/>
                  <a:solidFill>
                    <a:srgbClr val="77BB5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KHỞI </a:t>
              </a:r>
            </a:p>
            <a:p>
              <a:pPr algn="ctr"/>
              <a:r>
                <a:rPr lang="en-US" sz="13800" b="1" dirty="0" smtClean="0">
                  <a:ln w="0"/>
                  <a:solidFill>
                    <a:srgbClr val="77BB5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ĐỘNG</a:t>
              </a:r>
              <a:endParaRPr lang="en-US" sz="13800" b="1" cap="none" spc="0" dirty="0">
                <a:ln w="0"/>
                <a:solidFill>
                  <a:srgbClr val="77BB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lamenco" panose="020406030505060202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956638" y="-35715"/>
            <a:ext cx="1393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ED2F4B"/>
                </a:solidFill>
                <a:latin typeface="UVF Riesling" panose="00000400000000000000" pitchFamily="2" charset="0"/>
              </a:rPr>
              <a:t>Măng</a:t>
            </a:r>
            <a:r>
              <a:rPr lang="en-US" sz="3200" b="1" dirty="0" smtClean="0">
                <a:solidFill>
                  <a:srgbClr val="ED2F4B"/>
                </a:solidFill>
                <a:latin typeface="UVF Riesling" panose="00000400000000000000" pitchFamily="2" charset="0"/>
              </a:rPr>
              <a:t> non</a:t>
            </a:r>
            <a:endParaRPr lang="vi-VN" sz="3200" b="1" dirty="0">
              <a:solidFill>
                <a:srgbClr val="ED2F4B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339" y="-2227216"/>
            <a:ext cx="2445339" cy="41583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074545"/>
            <a:ext cx="2445339" cy="415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8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456" y="2401824"/>
            <a:ext cx="12496800" cy="6205842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</a:t>
            </a:r>
            <a: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quà tặng tiếp 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sẽ được </a:t>
            </a:r>
            <a: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 NON 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cập nhật tại nhóm </a:t>
            </a:r>
            <a: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 Non – Tài liệu Tiểu học 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3"/>
              </a:rPr>
              <a:t>https://www.facebook.com/groups/629898828017053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</a:t>
            </a:r>
            <a: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bài giảng điện tử lớp 4 và quà tặng hằng tuần </a:t>
            </a:r>
            <a:b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r>
              <a:rPr lang="en-US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64" y="-1969689"/>
            <a:ext cx="3113783" cy="46153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chia sẻ tài liệu - Qùa tặng: Măng Non – Tài liệu Tiểu học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Măng Non – Tài liệu Tiểu học 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u="sng" dirty="0" smtClean="0">
                <a:solidFill>
                  <a:srgbClr val="002060"/>
                </a:solidFill>
              </a:rPr>
              <a:t>0382348780</a:t>
            </a:r>
            <a:r>
              <a:rPr lang="en-US" sz="2400" dirty="0" smtClean="0">
                <a:solidFill>
                  <a:srgbClr val="002060"/>
                </a:solidFill>
              </a:rPr>
              <a:t> - </a:t>
            </a:r>
            <a:r>
              <a:rPr lang="en-US" sz="2400" u="sng" dirty="0">
                <a:solidFill>
                  <a:srgbClr val="002060"/>
                </a:solidFill>
              </a:rPr>
              <a:t>0984848929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29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8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D265FB4-5BA8-4593-A459-0E99A3956A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2" y="-8811"/>
            <a:ext cx="12192000" cy="6967603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0618CA6B-A18A-4635-8373-3A07A93585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391" y="829215"/>
            <a:ext cx="4051014" cy="6076520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C3157571-0546-4DBF-ACA7-9D2F91B8C8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65" b="77041"/>
          <a:stretch/>
        </p:blipFill>
        <p:spPr>
          <a:xfrm>
            <a:off x="4392912" y="5357551"/>
            <a:ext cx="1495163" cy="1039823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E3BA94F8-1232-40A9-99CA-4B6255BAE9F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8" b="77041"/>
          <a:stretch/>
        </p:blipFill>
        <p:spPr>
          <a:xfrm>
            <a:off x="2176623" y="5368904"/>
            <a:ext cx="1647092" cy="1059605"/>
          </a:xfrm>
          <a:prstGeom prst="rect">
            <a:avLst/>
          </a:prstGeom>
        </p:spPr>
      </p:pic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311E471A-DA90-45FD-947C-9A0F42C4AAD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8" b="77041"/>
          <a:stretch/>
        </p:blipFill>
        <p:spPr>
          <a:xfrm>
            <a:off x="7019580" y="5307247"/>
            <a:ext cx="1694536" cy="1090127"/>
          </a:xfrm>
          <a:prstGeom prst="rect">
            <a:avLst/>
          </a:prstGeom>
        </p:spPr>
      </p:pic>
      <p:pic>
        <p:nvPicPr>
          <p:cNvPr id="60" name="รูปภาพ 59">
            <a:extLst>
              <a:ext uri="{FF2B5EF4-FFF2-40B4-BE49-F238E27FC236}">
                <a16:creationId xmlns:a16="http://schemas.microsoft.com/office/drawing/2014/main" id="{E36E0B8B-F033-4FF3-A884-2BAA15DB4BF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" t="8609" r="50904" b="65348"/>
          <a:stretch/>
        </p:blipFill>
        <p:spPr>
          <a:xfrm>
            <a:off x="1889281" y="4179582"/>
            <a:ext cx="2208598" cy="1369485"/>
          </a:xfrm>
          <a:prstGeom prst="rect">
            <a:avLst/>
          </a:prstGeom>
        </p:spPr>
      </p:pic>
      <p:pic>
        <p:nvPicPr>
          <p:cNvPr id="63" name="รูปภาพ 62">
            <a:extLst>
              <a:ext uri="{FF2B5EF4-FFF2-40B4-BE49-F238E27FC236}">
                <a16:creationId xmlns:a16="http://schemas.microsoft.com/office/drawing/2014/main" id="{610027F7-1A66-4280-ADF7-1C78DBD1103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" t="8609" r="50904" b="65348"/>
          <a:stretch/>
        </p:blipFill>
        <p:spPr>
          <a:xfrm>
            <a:off x="4266803" y="4179582"/>
            <a:ext cx="2208598" cy="1369485"/>
          </a:xfrm>
          <a:prstGeom prst="rect">
            <a:avLst/>
          </a:prstGeom>
        </p:spPr>
      </p:pic>
      <p:pic>
        <p:nvPicPr>
          <p:cNvPr id="68" name="รูปภาพ 67">
            <a:extLst>
              <a:ext uri="{FF2B5EF4-FFF2-40B4-BE49-F238E27FC236}">
                <a16:creationId xmlns:a16="http://schemas.microsoft.com/office/drawing/2014/main" id="{2D3C4942-6D62-4C5A-BAE8-05CDB8020B7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" t="8609" r="50904" b="65348"/>
          <a:stretch/>
        </p:blipFill>
        <p:spPr>
          <a:xfrm>
            <a:off x="6616274" y="4170158"/>
            <a:ext cx="2208598" cy="1369485"/>
          </a:xfrm>
          <a:prstGeom prst="rect">
            <a:avLst/>
          </a:prstGeom>
        </p:spPr>
      </p:pic>
      <p:sp>
        <p:nvSpPr>
          <p:cNvPr id="71" name="วงรี 70">
            <a:extLst>
              <a:ext uri="{FF2B5EF4-FFF2-40B4-BE49-F238E27FC236}">
                <a16:creationId xmlns:a16="http://schemas.microsoft.com/office/drawing/2014/main" id="{E63543BA-C96B-4CC4-ACBD-DD713CFA0C8E}"/>
              </a:ext>
            </a:extLst>
          </p:cNvPr>
          <p:cNvSpPr/>
          <p:nvPr/>
        </p:nvSpPr>
        <p:spPr>
          <a:xfrm>
            <a:off x="1864234" y="4031966"/>
            <a:ext cx="641971" cy="641971"/>
          </a:xfrm>
          <a:prstGeom prst="ellipse">
            <a:avLst/>
          </a:prstGeom>
          <a:solidFill>
            <a:srgbClr val="FFCCCC"/>
          </a:solidFill>
          <a:ln w="19826" cap="flat">
            <a:noFill/>
            <a:prstDash val="solid"/>
            <a:miter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UTM Avo" panose="02040603050506020204" pitchFamily="18" charset="0"/>
                <a:cs typeface="Psrainbow" panose="02000000000000000000" pitchFamily="2" charset="0"/>
              </a:rPr>
              <a:t>A</a:t>
            </a:r>
            <a:endParaRPr lang="th-TH" sz="2400" b="1" dirty="0">
              <a:solidFill>
                <a:prstClr val="black"/>
              </a:solidFill>
              <a:latin typeface="UTM Avo" panose="02040603050506020204" pitchFamily="18" charset="0"/>
              <a:cs typeface="Psrainbow" panose="02000000000000000000" pitchFamily="2" charset="0"/>
            </a:endParaRPr>
          </a:p>
        </p:txBody>
      </p:sp>
      <p:sp>
        <p:nvSpPr>
          <p:cNvPr id="72" name="วงรี 71">
            <a:extLst>
              <a:ext uri="{FF2B5EF4-FFF2-40B4-BE49-F238E27FC236}">
                <a16:creationId xmlns:a16="http://schemas.microsoft.com/office/drawing/2014/main" id="{B03D497F-559D-46A1-A6E9-BDF11065BBBC}"/>
              </a:ext>
            </a:extLst>
          </p:cNvPr>
          <p:cNvSpPr/>
          <p:nvPr/>
        </p:nvSpPr>
        <p:spPr>
          <a:xfrm>
            <a:off x="4197042" y="4031966"/>
            <a:ext cx="641971" cy="641971"/>
          </a:xfrm>
          <a:prstGeom prst="ellipse">
            <a:avLst/>
          </a:prstGeom>
          <a:solidFill>
            <a:srgbClr val="CCCCFF"/>
          </a:solidFill>
          <a:ln w="19826" cap="flat">
            <a:noFill/>
            <a:prstDash val="solid"/>
            <a:miter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UTM Avo" panose="02040603050506020204" pitchFamily="18" charset="0"/>
                <a:cs typeface="Psrainbow" panose="02000000000000000000" pitchFamily="2" charset="0"/>
              </a:rPr>
              <a:t>B</a:t>
            </a:r>
            <a:endParaRPr lang="th-TH" sz="2400" b="1" dirty="0">
              <a:solidFill>
                <a:prstClr val="black"/>
              </a:solidFill>
              <a:latin typeface="UTM Avo" panose="02040603050506020204" pitchFamily="18" charset="0"/>
              <a:cs typeface="Psrainbow" panose="02000000000000000000" pitchFamily="2" charset="0"/>
            </a:endParaRPr>
          </a:p>
        </p:txBody>
      </p:sp>
      <p:sp>
        <p:nvSpPr>
          <p:cNvPr id="73" name="วงรี 72">
            <a:extLst>
              <a:ext uri="{FF2B5EF4-FFF2-40B4-BE49-F238E27FC236}">
                <a16:creationId xmlns:a16="http://schemas.microsoft.com/office/drawing/2014/main" id="{68A5C66D-2277-4E2E-AAAA-6881E0448DB6}"/>
              </a:ext>
            </a:extLst>
          </p:cNvPr>
          <p:cNvSpPr/>
          <p:nvPr/>
        </p:nvSpPr>
        <p:spPr>
          <a:xfrm>
            <a:off x="6617575" y="4011055"/>
            <a:ext cx="641971" cy="64197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9826" cap="flat">
            <a:noFill/>
            <a:prstDash val="solid"/>
            <a:miter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r>
              <a:rPr lang="en-US" sz="2400" b="1" dirty="0" smtClean="0">
                <a:solidFill>
                  <a:prstClr val="black"/>
                </a:solidFill>
                <a:latin typeface="UTM Avo" panose="02040603050506020204" pitchFamily="18" charset="0"/>
                <a:cs typeface="Psrainbow" panose="02000000000000000000" pitchFamily="2" charset="0"/>
              </a:rPr>
              <a:t>C</a:t>
            </a:r>
            <a:endParaRPr lang="th-TH" sz="2400" b="1" dirty="0">
              <a:solidFill>
                <a:prstClr val="black"/>
              </a:solidFill>
              <a:latin typeface="UTM Avo" panose="02040603050506020204" pitchFamily="18" charset="0"/>
              <a:cs typeface="Psrainbow" panose="02000000000000000000" pitchFamily="2" charset="0"/>
            </a:endParaRPr>
          </a:p>
        </p:txBody>
      </p:sp>
      <p:sp>
        <p:nvSpPr>
          <p:cNvPr id="74" name="Rectangle: Rounded Corners 62">
            <a:extLst>
              <a:ext uri="{FF2B5EF4-FFF2-40B4-BE49-F238E27FC236}">
                <a16:creationId xmlns:a16="http://schemas.microsoft.com/office/drawing/2014/main" id="{248D2A7A-73A5-4F46-8EEF-DC42BB31A37C}"/>
              </a:ext>
            </a:extLst>
          </p:cNvPr>
          <p:cNvSpPr/>
          <p:nvPr/>
        </p:nvSpPr>
        <p:spPr>
          <a:xfrm rot="5400000">
            <a:off x="-2265076" y="4478619"/>
            <a:ext cx="6797293" cy="7096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>
              <a:solidFill>
                <a:prstClr val="white"/>
              </a:solidFill>
            </a:endParaRP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CE8AAD04-5639-4748-ACA8-83F54FF221BF}"/>
              </a:ext>
            </a:extLst>
          </p:cNvPr>
          <p:cNvGrpSpPr/>
          <p:nvPr/>
        </p:nvGrpSpPr>
        <p:grpSpPr>
          <a:xfrm>
            <a:off x="124171" y="-135368"/>
            <a:ext cx="1954796" cy="8611052"/>
            <a:chOff x="121574" y="-113437"/>
            <a:chExt cx="1954796" cy="8611052"/>
          </a:xfrm>
        </p:grpSpPr>
        <p:sp>
          <p:nvSpPr>
            <p:cNvPr id="75" name="หลอดลดเวลา">
              <a:extLst>
                <a:ext uri="{FF2B5EF4-FFF2-40B4-BE49-F238E27FC236}">
                  <a16:creationId xmlns:a16="http://schemas.microsoft.com/office/drawing/2014/main" id="{0020EBCE-56FD-4C06-A189-66CA7EBEA747}"/>
                </a:ext>
              </a:extLst>
            </p:cNvPr>
            <p:cNvSpPr/>
            <p:nvPr/>
          </p:nvSpPr>
          <p:spPr>
            <a:xfrm rot="5400000">
              <a:off x="-2177333" y="4871665"/>
              <a:ext cx="6615611" cy="636289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800">
                <a:solidFill>
                  <a:prstClr val="white"/>
                </a:solidFill>
              </a:endParaRPr>
            </a:p>
          </p:txBody>
        </p:sp>
        <p:pic>
          <p:nvPicPr>
            <p:cNvPr id="76" name="รูปภาพ 75">
              <a:extLst>
                <a:ext uri="{FF2B5EF4-FFF2-40B4-BE49-F238E27FC236}">
                  <a16:creationId xmlns:a16="http://schemas.microsoft.com/office/drawing/2014/main" id="{5B98AA79-E5F9-4581-B031-C5AD854D0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574" y="-113437"/>
              <a:ext cx="1954796" cy="2932194"/>
            </a:xfrm>
            <a:prstGeom prst="rect">
              <a:avLst/>
            </a:prstGeom>
          </p:spPr>
        </p:pic>
      </p:grpSp>
      <p:pic>
        <p:nvPicPr>
          <p:cNvPr id="15" name="20200428_1471520">
            <a:hlinkClick r:id="" action="ppaction://media"/>
            <a:extLst>
              <a:ext uri="{FF2B5EF4-FFF2-40B4-BE49-F238E27FC236}">
                <a16:creationId xmlns:a16="http://schemas.microsoft.com/office/drawing/2014/main" id="{3AD8203A-D5D0-4F70-8BB1-D0BC0D4A54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9528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31681" y="275443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21353" y="1895644"/>
            <a:ext cx="4324845" cy="830997"/>
          </a:xfrm>
          <a:prstGeom prst="rect">
            <a:avLst/>
          </a:prstGeom>
          <a:ln w="38100">
            <a:solidFill>
              <a:srgbClr val="834211"/>
            </a:solidFill>
          </a:ln>
        </p:spPr>
        <p:txBody>
          <a:bodyPr wrap="square">
            <a:spAutoFit/>
          </a:bodyPr>
          <a:lstStyle/>
          <a:p>
            <a:pPr marL="533400" marR="0" lvl="0" indent="-5334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9009 : 33 = 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25649" y="1174917"/>
            <a:ext cx="50129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marR="0" lvl="0" indent="-5334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 smtClean="0">
                <a:solidFill>
                  <a:srgbClr val="834211"/>
                </a:solidFill>
                <a:latin typeface="UTM Flamenco" panose="02040603050506020204" pitchFamily="18" charset="0"/>
              </a:rPr>
              <a:t>Chọn</a:t>
            </a:r>
            <a:r>
              <a:rPr lang="en-US" sz="4000" b="1" kern="0" dirty="0" smtClean="0">
                <a:solidFill>
                  <a:srgbClr val="834211"/>
                </a:solidFill>
                <a:latin typeface="UTM Flamenco" panose="02040603050506020204" pitchFamily="18" charset="0"/>
              </a:rPr>
              <a:t> </a:t>
            </a:r>
            <a:r>
              <a:rPr lang="en-US" sz="4000" b="1" kern="0" dirty="0" err="1" smtClean="0">
                <a:solidFill>
                  <a:srgbClr val="834211"/>
                </a:solidFill>
                <a:latin typeface="UTM Flamenco" panose="02040603050506020204" pitchFamily="18" charset="0"/>
              </a:rPr>
              <a:t>đáp</a:t>
            </a:r>
            <a:r>
              <a:rPr lang="en-US" sz="4000" b="1" kern="0" dirty="0" smtClean="0">
                <a:solidFill>
                  <a:srgbClr val="834211"/>
                </a:solidFill>
                <a:latin typeface="UTM Flamenco" panose="02040603050506020204" pitchFamily="18" charset="0"/>
              </a:rPr>
              <a:t> </a:t>
            </a:r>
            <a:r>
              <a:rPr lang="en-US" sz="4000" b="1" kern="0" dirty="0" err="1" smtClean="0">
                <a:solidFill>
                  <a:srgbClr val="834211"/>
                </a:solidFill>
                <a:latin typeface="UTM Flamenco" panose="02040603050506020204" pitchFamily="18" charset="0"/>
              </a:rPr>
              <a:t>án</a:t>
            </a:r>
            <a:r>
              <a:rPr lang="en-US" sz="4000" b="1" kern="0" dirty="0" smtClean="0">
                <a:solidFill>
                  <a:srgbClr val="834211"/>
                </a:solidFill>
                <a:latin typeface="UTM Flamenco" panose="02040603050506020204" pitchFamily="18" charset="0"/>
              </a:rPr>
              <a:t> </a:t>
            </a:r>
            <a:r>
              <a:rPr lang="en-US" sz="4000" b="1" kern="0" dirty="0" err="1" smtClean="0">
                <a:solidFill>
                  <a:srgbClr val="834211"/>
                </a:solidFill>
                <a:latin typeface="UTM Flamenco" panose="02040603050506020204" pitchFamily="18" charset="0"/>
              </a:rPr>
              <a:t>đúng</a:t>
            </a:r>
            <a:r>
              <a:rPr lang="en-US" sz="4000" b="1" kern="0" dirty="0" smtClean="0">
                <a:solidFill>
                  <a:srgbClr val="834211"/>
                </a:solidFill>
                <a:latin typeface="UTM Flamenco" panose="02040603050506020204" pitchFamily="18" charset="0"/>
              </a:rPr>
              <a:t> </a:t>
            </a:r>
            <a:r>
              <a:rPr lang="en-US" sz="4000" b="1" kern="0" dirty="0" err="1" smtClean="0">
                <a:solidFill>
                  <a:srgbClr val="834211"/>
                </a:solidFill>
                <a:latin typeface="UTM Flamenco" panose="02040603050506020204" pitchFamily="18" charset="0"/>
              </a:rPr>
              <a:t>nhất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834211"/>
              </a:solidFill>
              <a:effectLst/>
              <a:uLnTx/>
              <a:uFillTx/>
              <a:latin typeface="UTM Flamenco" panose="020406030505060202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357538" y="4540427"/>
            <a:ext cx="11368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marR="0" lvl="0" indent="-5334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solidFill>
                  <a:srgbClr val="834211"/>
                </a:solidFill>
                <a:latin typeface="UTM Avo" panose="02040603050506020204" pitchFamily="18" charset="0"/>
              </a:rPr>
              <a:t>272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83421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793080" y="4575857"/>
            <a:ext cx="11368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marR="0" lvl="0" indent="-5334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solidFill>
                  <a:srgbClr val="834211"/>
                </a:solidFill>
                <a:latin typeface="UTM Avo" panose="02040603050506020204" pitchFamily="18" charset="0"/>
              </a:rPr>
              <a:t>273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83421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207825" y="4575857"/>
            <a:ext cx="11368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marR="0" lvl="0" indent="-5334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solidFill>
                  <a:srgbClr val="834211"/>
                </a:solidFill>
                <a:latin typeface="UTM Avo" panose="02040603050506020204" pitchFamily="18" charset="0"/>
              </a:rPr>
              <a:t>274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83421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11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amera.wav"/>
          </p:stSnd>
        </p:sndAc>
      </p:transition>
    </mc:Choice>
    <mc:Fallback xmlns="">
      <p:transition spd="slow">
        <p:sndAc>
          <p:stSnd>
            <p:snd r:embed="rId22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เสียง-effect-ผิด_128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เสียง-effect-ถูกต้อง_128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เสียง-effect-ผิด_128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D265FB4-5BA8-4593-A459-0E99A3956A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2" y="-8811"/>
            <a:ext cx="12192000" cy="6967603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0618CA6B-A18A-4635-8373-3A07A93585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391" y="829215"/>
            <a:ext cx="4051014" cy="6076520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C3157571-0546-4DBF-ACA7-9D2F91B8C8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65" b="77041"/>
          <a:stretch/>
        </p:blipFill>
        <p:spPr>
          <a:xfrm>
            <a:off x="5823979" y="5368904"/>
            <a:ext cx="1495163" cy="1039823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E3BA94F8-1232-40A9-99CA-4B6255BAE9F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8" b="77041"/>
          <a:stretch/>
        </p:blipFill>
        <p:spPr>
          <a:xfrm>
            <a:off x="3075049" y="5374661"/>
            <a:ext cx="1647092" cy="1059605"/>
          </a:xfrm>
          <a:prstGeom prst="rect">
            <a:avLst/>
          </a:prstGeom>
        </p:spPr>
      </p:pic>
      <p:pic>
        <p:nvPicPr>
          <p:cNvPr id="60" name="รูปภาพ 59">
            <a:extLst>
              <a:ext uri="{FF2B5EF4-FFF2-40B4-BE49-F238E27FC236}">
                <a16:creationId xmlns:a16="http://schemas.microsoft.com/office/drawing/2014/main" id="{E36E0B8B-F033-4FF3-A884-2BAA15DB4BF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" t="8609" r="50904" b="65348"/>
          <a:stretch/>
        </p:blipFill>
        <p:spPr>
          <a:xfrm>
            <a:off x="2787707" y="4185339"/>
            <a:ext cx="2208598" cy="1369485"/>
          </a:xfrm>
          <a:prstGeom prst="rect">
            <a:avLst/>
          </a:prstGeom>
        </p:spPr>
      </p:pic>
      <p:pic>
        <p:nvPicPr>
          <p:cNvPr id="63" name="รูปภาพ 62">
            <a:extLst>
              <a:ext uri="{FF2B5EF4-FFF2-40B4-BE49-F238E27FC236}">
                <a16:creationId xmlns:a16="http://schemas.microsoft.com/office/drawing/2014/main" id="{610027F7-1A66-4280-ADF7-1C78DBD1103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" t="8609" r="50904" b="65348"/>
          <a:stretch/>
        </p:blipFill>
        <p:spPr>
          <a:xfrm>
            <a:off x="5697870" y="4190935"/>
            <a:ext cx="2208598" cy="1369485"/>
          </a:xfrm>
          <a:prstGeom prst="rect">
            <a:avLst/>
          </a:prstGeom>
        </p:spPr>
      </p:pic>
      <p:sp>
        <p:nvSpPr>
          <p:cNvPr id="71" name="วงรี 70">
            <a:extLst>
              <a:ext uri="{FF2B5EF4-FFF2-40B4-BE49-F238E27FC236}">
                <a16:creationId xmlns:a16="http://schemas.microsoft.com/office/drawing/2014/main" id="{E63543BA-C96B-4CC4-ACBD-DD713CFA0C8E}"/>
              </a:ext>
            </a:extLst>
          </p:cNvPr>
          <p:cNvSpPr/>
          <p:nvPr/>
        </p:nvSpPr>
        <p:spPr>
          <a:xfrm>
            <a:off x="2762660" y="4037723"/>
            <a:ext cx="641971" cy="641971"/>
          </a:xfrm>
          <a:prstGeom prst="ellipse">
            <a:avLst/>
          </a:prstGeom>
          <a:solidFill>
            <a:srgbClr val="FFCCCC"/>
          </a:solidFill>
          <a:ln w="19826" cap="flat">
            <a:noFill/>
            <a:prstDash val="solid"/>
            <a:miter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UTM Avo" panose="02040603050506020204" pitchFamily="18" charset="0"/>
                <a:cs typeface="Psrainbow" panose="02000000000000000000" pitchFamily="2" charset="0"/>
              </a:rPr>
              <a:t>A</a:t>
            </a:r>
            <a:endParaRPr lang="th-TH" sz="2400" b="1" dirty="0">
              <a:solidFill>
                <a:prstClr val="black"/>
              </a:solidFill>
              <a:latin typeface="UTM Avo" panose="02040603050506020204" pitchFamily="18" charset="0"/>
              <a:cs typeface="Psrainbow" panose="02000000000000000000" pitchFamily="2" charset="0"/>
            </a:endParaRPr>
          </a:p>
        </p:txBody>
      </p:sp>
      <p:sp>
        <p:nvSpPr>
          <p:cNvPr id="72" name="วงรี 71">
            <a:extLst>
              <a:ext uri="{FF2B5EF4-FFF2-40B4-BE49-F238E27FC236}">
                <a16:creationId xmlns:a16="http://schemas.microsoft.com/office/drawing/2014/main" id="{B03D497F-559D-46A1-A6E9-BDF11065BBBC}"/>
              </a:ext>
            </a:extLst>
          </p:cNvPr>
          <p:cNvSpPr/>
          <p:nvPr/>
        </p:nvSpPr>
        <p:spPr>
          <a:xfrm>
            <a:off x="5628109" y="4043319"/>
            <a:ext cx="641971" cy="641971"/>
          </a:xfrm>
          <a:prstGeom prst="ellipse">
            <a:avLst/>
          </a:prstGeom>
          <a:solidFill>
            <a:srgbClr val="CCCCFF"/>
          </a:solidFill>
          <a:ln w="19826" cap="flat">
            <a:noFill/>
            <a:prstDash val="solid"/>
            <a:miter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UTM Avo" panose="02040603050506020204" pitchFamily="18" charset="0"/>
                <a:cs typeface="Psrainbow" panose="02000000000000000000" pitchFamily="2" charset="0"/>
              </a:rPr>
              <a:t>B</a:t>
            </a:r>
            <a:endParaRPr lang="th-TH" sz="2400" b="1" dirty="0">
              <a:solidFill>
                <a:prstClr val="black"/>
              </a:solidFill>
              <a:latin typeface="UTM Avo" panose="02040603050506020204" pitchFamily="18" charset="0"/>
              <a:cs typeface="Psrainbow" panose="02000000000000000000" pitchFamily="2" charset="0"/>
            </a:endParaRPr>
          </a:p>
        </p:txBody>
      </p:sp>
      <p:sp>
        <p:nvSpPr>
          <p:cNvPr id="74" name="Rectangle: Rounded Corners 62">
            <a:extLst>
              <a:ext uri="{FF2B5EF4-FFF2-40B4-BE49-F238E27FC236}">
                <a16:creationId xmlns:a16="http://schemas.microsoft.com/office/drawing/2014/main" id="{248D2A7A-73A5-4F46-8EEF-DC42BB31A37C}"/>
              </a:ext>
            </a:extLst>
          </p:cNvPr>
          <p:cNvSpPr/>
          <p:nvPr/>
        </p:nvSpPr>
        <p:spPr>
          <a:xfrm rot="5400000">
            <a:off x="-2265076" y="4478619"/>
            <a:ext cx="6797293" cy="7096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>
              <a:solidFill>
                <a:prstClr val="white"/>
              </a:solidFill>
            </a:endParaRP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CE8AAD04-5639-4748-ACA8-83F54FF221BF}"/>
              </a:ext>
            </a:extLst>
          </p:cNvPr>
          <p:cNvGrpSpPr/>
          <p:nvPr/>
        </p:nvGrpSpPr>
        <p:grpSpPr>
          <a:xfrm>
            <a:off x="124960" y="-438051"/>
            <a:ext cx="1954796" cy="8611052"/>
            <a:chOff x="121574" y="-113437"/>
            <a:chExt cx="1954796" cy="8611052"/>
          </a:xfrm>
        </p:grpSpPr>
        <p:sp>
          <p:nvSpPr>
            <p:cNvPr id="75" name="หลอดลดเวลา">
              <a:extLst>
                <a:ext uri="{FF2B5EF4-FFF2-40B4-BE49-F238E27FC236}">
                  <a16:creationId xmlns:a16="http://schemas.microsoft.com/office/drawing/2014/main" id="{0020EBCE-56FD-4C06-A189-66CA7EBEA747}"/>
                </a:ext>
              </a:extLst>
            </p:cNvPr>
            <p:cNvSpPr/>
            <p:nvPr/>
          </p:nvSpPr>
          <p:spPr>
            <a:xfrm rot="5400000">
              <a:off x="-2177333" y="4871665"/>
              <a:ext cx="6615611" cy="636289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800">
                <a:solidFill>
                  <a:prstClr val="white"/>
                </a:solidFill>
              </a:endParaRPr>
            </a:p>
          </p:txBody>
        </p:sp>
        <p:pic>
          <p:nvPicPr>
            <p:cNvPr id="76" name="รูปภาพ 75">
              <a:extLst>
                <a:ext uri="{FF2B5EF4-FFF2-40B4-BE49-F238E27FC236}">
                  <a16:creationId xmlns:a16="http://schemas.microsoft.com/office/drawing/2014/main" id="{5B98AA79-E5F9-4581-B031-C5AD854D0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574" y="-113437"/>
              <a:ext cx="1954796" cy="2932194"/>
            </a:xfrm>
            <a:prstGeom prst="rect">
              <a:avLst/>
            </a:prstGeom>
          </p:spPr>
        </p:pic>
      </p:grpSp>
      <p:pic>
        <p:nvPicPr>
          <p:cNvPr id="15" name="20200428_1471520">
            <a:hlinkClick r:id="" action="ppaction://media"/>
            <a:extLst>
              <a:ext uri="{FF2B5EF4-FFF2-40B4-BE49-F238E27FC236}">
                <a16:creationId xmlns:a16="http://schemas.microsoft.com/office/drawing/2014/main" id="{3AD8203A-D5D0-4F70-8BB1-D0BC0D4A54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9528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31681" y="275443"/>
            <a:ext cx="609600" cy="6096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45819" y="1895644"/>
            <a:ext cx="6828921" cy="1077218"/>
          </a:xfrm>
          <a:prstGeom prst="rect">
            <a:avLst/>
          </a:prstGeom>
          <a:ln w="38100">
            <a:solidFill>
              <a:srgbClr val="834211"/>
            </a:solidFill>
          </a:ln>
        </p:spPr>
        <p:txBody>
          <a:bodyPr wrap="square">
            <a:spAutoFit/>
          </a:bodyPr>
          <a:lstStyle/>
          <a:p>
            <a:pPr marL="533400" marR="0" lvl="0" indent="-533400" algn="just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Khi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thực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hiện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phép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chia ta chia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theo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thứ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tự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từ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phải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sang </a:t>
            </a:r>
            <a:r>
              <a:rPr lang="en-US" sz="3200" b="1" kern="0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trá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25649" y="1174917"/>
            <a:ext cx="50129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marR="0" lvl="0" indent="-5334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 smtClean="0">
                <a:solidFill>
                  <a:srgbClr val="834211"/>
                </a:solidFill>
                <a:latin typeface="UTM Flamenco" panose="02040603050506020204" pitchFamily="18" charset="0"/>
              </a:rPr>
              <a:t>Chọn</a:t>
            </a:r>
            <a:r>
              <a:rPr lang="en-US" sz="4000" b="1" kern="0" dirty="0" smtClean="0">
                <a:solidFill>
                  <a:srgbClr val="834211"/>
                </a:solidFill>
                <a:latin typeface="UTM Flamenco" panose="02040603050506020204" pitchFamily="18" charset="0"/>
              </a:rPr>
              <a:t> </a:t>
            </a:r>
            <a:r>
              <a:rPr lang="en-US" sz="4000" b="1" kern="0" dirty="0" err="1" smtClean="0">
                <a:solidFill>
                  <a:srgbClr val="834211"/>
                </a:solidFill>
                <a:latin typeface="UTM Flamenco" panose="02040603050506020204" pitchFamily="18" charset="0"/>
              </a:rPr>
              <a:t>đáp</a:t>
            </a:r>
            <a:r>
              <a:rPr lang="en-US" sz="4000" b="1" kern="0" dirty="0" smtClean="0">
                <a:solidFill>
                  <a:srgbClr val="834211"/>
                </a:solidFill>
                <a:latin typeface="UTM Flamenco" panose="02040603050506020204" pitchFamily="18" charset="0"/>
              </a:rPr>
              <a:t> </a:t>
            </a:r>
            <a:r>
              <a:rPr lang="en-US" sz="4000" b="1" kern="0" dirty="0" err="1" smtClean="0">
                <a:solidFill>
                  <a:srgbClr val="834211"/>
                </a:solidFill>
                <a:latin typeface="UTM Flamenco" panose="02040603050506020204" pitchFamily="18" charset="0"/>
              </a:rPr>
              <a:t>án</a:t>
            </a:r>
            <a:r>
              <a:rPr lang="en-US" sz="4000" b="1" kern="0" dirty="0" smtClean="0">
                <a:solidFill>
                  <a:srgbClr val="834211"/>
                </a:solidFill>
                <a:latin typeface="UTM Flamenco" panose="02040603050506020204" pitchFamily="18" charset="0"/>
              </a:rPr>
              <a:t> </a:t>
            </a:r>
            <a:r>
              <a:rPr lang="en-US" sz="4000" b="1" kern="0" dirty="0" err="1" smtClean="0">
                <a:solidFill>
                  <a:srgbClr val="834211"/>
                </a:solidFill>
                <a:latin typeface="UTM Flamenco" panose="02040603050506020204" pitchFamily="18" charset="0"/>
              </a:rPr>
              <a:t>đúng</a:t>
            </a:r>
            <a:r>
              <a:rPr lang="en-US" sz="4000" b="1" kern="0" dirty="0" smtClean="0">
                <a:solidFill>
                  <a:srgbClr val="834211"/>
                </a:solidFill>
                <a:latin typeface="UTM Flamenco" panose="02040603050506020204" pitchFamily="18" charset="0"/>
              </a:rPr>
              <a:t> </a:t>
            </a:r>
            <a:r>
              <a:rPr lang="en-US" sz="4000" b="1" kern="0" dirty="0" err="1" smtClean="0">
                <a:solidFill>
                  <a:srgbClr val="834211"/>
                </a:solidFill>
                <a:latin typeface="UTM Flamenco" panose="02040603050506020204" pitchFamily="18" charset="0"/>
              </a:rPr>
              <a:t>nhất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834211"/>
              </a:solidFill>
              <a:effectLst/>
              <a:uLnTx/>
              <a:uFillTx/>
              <a:latin typeface="UTM Flamenco" panose="0204060305050602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17892" y="4511252"/>
            <a:ext cx="13035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marR="0" lvl="0" indent="-5334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noProof="0" dirty="0" err="1" smtClean="0">
                <a:solidFill>
                  <a:srgbClr val="834211"/>
                </a:solidFill>
                <a:latin typeface="UTM Flamenco" panose="02040603050506020204" pitchFamily="18" charset="0"/>
              </a:rPr>
              <a:t>Đúng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834211"/>
              </a:solidFill>
              <a:effectLst/>
              <a:uLnTx/>
              <a:uFillTx/>
              <a:latin typeface="UTM Flamenco" panose="0204060305050602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339841" y="4521734"/>
            <a:ext cx="8354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marR="0" lvl="0" indent="-5334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noProof="0" dirty="0" smtClean="0">
                <a:solidFill>
                  <a:srgbClr val="834211"/>
                </a:solidFill>
                <a:latin typeface="UTM Flamenco" panose="02040603050506020204" pitchFamily="18" charset="0"/>
              </a:rPr>
              <a:t>Sai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834211"/>
              </a:solidFill>
              <a:effectLst/>
              <a:uLnTx/>
              <a:uFillTx/>
              <a:latin typeface="UTM Flamenc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39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amera.wav"/>
          </p:stSnd>
        </p:sndAc>
      </p:transition>
    </mc:Choice>
    <mc:Fallback xmlns="">
      <p:transition spd="slow">
        <p:sndAc>
          <p:stSnd>
            <p:snd r:embed="rId22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เสียง-effect-ผิด_128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เสียง-effect-ถูกต้อง_128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4" descr="รูปภาพประกอบด้วย ข้อความ, ห้อง, บ่อน, เวกเตอร์กราฟิก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89BD18B-96F4-4649-B397-2CD4AB9ED7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07" y="0"/>
            <a:ext cx="12311407" cy="740706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53377" y="887605"/>
            <a:ext cx="4685617" cy="5055996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7EC16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1"/>
          <p:cNvGrpSpPr/>
          <p:nvPr/>
        </p:nvGrpSpPr>
        <p:grpSpPr>
          <a:xfrm>
            <a:off x="753377" y="1205323"/>
            <a:ext cx="4833374" cy="4339650"/>
            <a:chOff x="639262" y="1338673"/>
            <a:chExt cx="4833374" cy="4339650"/>
          </a:xfrm>
        </p:grpSpPr>
        <p:sp>
          <p:nvSpPr>
            <p:cNvPr id="6" name="Rectangle 5"/>
            <p:cNvSpPr/>
            <p:nvPr/>
          </p:nvSpPr>
          <p:spPr>
            <a:xfrm>
              <a:off x="743317" y="1338673"/>
              <a:ext cx="4477508" cy="43396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dirty="0" smtClean="0">
                  <a:ln w="0"/>
                  <a:solidFill>
                    <a:srgbClr val="3F230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KHÁM</a:t>
              </a:r>
            </a:p>
            <a:p>
              <a:pPr algn="ctr"/>
              <a:r>
                <a:rPr lang="en-US" sz="13800" b="1" cap="none" spc="0" dirty="0" smtClean="0">
                  <a:ln w="0"/>
                  <a:solidFill>
                    <a:srgbClr val="3F230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PHÁ</a:t>
              </a:r>
              <a:endParaRPr lang="en-US" sz="13800" b="1" cap="none" spc="0" dirty="0">
                <a:ln w="0"/>
                <a:solidFill>
                  <a:srgbClr val="3F23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lamenco" panose="020406030505060202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39262" y="1338673"/>
              <a:ext cx="4833374" cy="43396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dirty="0" smtClean="0">
                  <a:ln w="0"/>
                  <a:solidFill>
                    <a:srgbClr val="76BA5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KHÁM </a:t>
              </a:r>
            </a:p>
            <a:p>
              <a:pPr algn="ctr"/>
              <a:r>
                <a:rPr lang="en-US" sz="13800" b="1" cap="none" spc="0" dirty="0" smtClean="0">
                  <a:ln w="0"/>
                  <a:solidFill>
                    <a:srgbClr val="76BA5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PHÁ</a:t>
              </a:r>
              <a:endParaRPr lang="en-US" sz="13800" b="1" cap="none" spc="0" dirty="0">
                <a:ln w="0"/>
                <a:solidFill>
                  <a:srgbClr val="76B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lamenco" panose="02040603050506020204" pitchFamily="18" charset="0"/>
              </a:endParaRPr>
            </a:p>
          </p:txBody>
        </p:sp>
      </p:grpSp>
      <p:pic>
        <p:nvPicPr>
          <p:cNvPr id="8" name="รูปภาพ 134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E15326CD-03CF-4010-AA09-798E3967F4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4"/>
          <a:stretch/>
        </p:blipFill>
        <p:spPr>
          <a:xfrm>
            <a:off x="3942363" y="401917"/>
            <a:ext cx="5034344" cy="767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7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5129" y="3346563"/>
            <a:ext cx="7892558" cy="38004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22616" y="309023"/>
            <a:ext cx="9020433" cy="253861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5851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239102" y="305562"/>
            <a:ext cx="8100652" cy="23083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kern="0" dirty="0" smtClean="0">
                <a:solidFill>
                  <a:srgbClr val="44652F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NHIỆM VỤ 1!                                 </a:t>
            </a:r>
            <a:r>
              <a:rPr lang="en-US" sz="4800" b="1" kern="0" dirty="0" err="1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kern="0" dirty="0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kern="0" dirty="0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đem</a:t>
            </a:r>
            <a:r>
              <a:rPr lang="en-US" sz="4800" b="1" kern="0" dirty="0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kern="0" dirty="0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kern="0" dirty="0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Noel   </a:t>
            </a:r>
            <a:r>
              <a:rPr lang="en-US" sz="4800" b="1" kern="0" dirty="0" err="1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kern="0" dirty="0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4800" b="1" kern="0" dirty="0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4800" b="1" kern="0" dirty="0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!</a:t>
            </a:r>
            <a:endParaRPr lang="en-US" sz="4400" b="1" kern="0" dirty="0" smtClean="0">
              <a:solidFill>
                <a:srgbClr val="A41D21"/>
              </a:solidFill>
              <a:latin typeface="UTM Flamenc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089" y="2658334"/>
            <a:ext cx="2738373" cy="41996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053" y="2658334"/>
            <a:ext cx="2738373" cy="419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1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75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2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375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0.76003 -0.0094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08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กลุ่ม 11">
            <a:extLst>
              <a:ext uri="{FF2B5EF4-FFF2-40B4-BE49-F238E27FC236}">
                <a16:creationId xmlns:a16="http://schemas.microsoft.com/office/drawing/2014/main" id="{768D8910-F40A-4EB5-92AC-7B1682B1619D}"/>
              </a:ext>
            </a:extLst>
          </p:cNvPr>
          <p:cNvGrpSpPr/>
          <p:nvPr/>
        </p:nvGrpSpPr>
        <p:grpSpPr>
          <a:xfrm>
            <a:off x="-6195" y="0"/>
            <a:ext cx="12331259" cy="6858000"/>
            <a:chOff x="3383151" y="1048153"/>
            <a:chExt cx="7029240" cy="4450506"/>
          </a:xfrm>
        </p:grpSpPr>
        <p:pic>
          <p:nvPicPr>
            <p:cNvPr id="42" name="รูปภาพ 6" descr="รูปภาพประกอบด้วย ข้อความ, อุปกรณ์อิเล็กทรอนิกส์, จอภาพ, จอแสดงผล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291D52E9-CF9D-4B0A-B3B1-BB7361A43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151" y="1048153"/>
              <a:ext cx="7029240" cy="4450506"/>
            </a:xfrm>
            <a:prstGeom prst="rect">
              <a:avLst/>
            </a:prstGeom>
          </p:spPr>
        </p:pic>
        <p:sp>
          <p:nvSpPr>
            <p:cNvPr id="43" name="สี่เหลี่ยมผืนผ้า 7">
              <a:extLst>
                <a:ext uri="{FF2B5EF4-FFF2-40B4-BE49-F238E27FC236}">
                  <a16:creationId xmlns:a16="http://schemas.microsoft.com/office/drawing/2014/main" id="{127C6767-D6BD-47A6-8429-F5603BEB7C67}"/>
                </a:ext>
              </a:extLst>
            </p:cNvPr>
            <p:cNvSpPr/>
            <p:nvPr/>
          </p:nvSpPr>
          <p:spPr>
            <a:xfrm>
              <a:off x="3553905" y="1272619"/>
              <a:ext cx="6674177" cy="3978111"/>
            </a:xfrm>
            <a:prstGeom prst="rect">
              <a:avLst/>
            </a:prstGeom>
            <a:solidFill>
              <a:srgbClr val="FFEA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44" name="สี่เหลี่ยมผืนผ้า: มุมมน 10">
              <a:extLst>
                <a:ext uri="{FF2B5EF4-FFF2-40B4-BE49-F238E27FC236}">
                  <a16:creationId xmlns:a16="http://schemas.microsoft.com/office/drawing/2014/main" id="{5B86DF5D-358D-498F-AF5F-E5BE909BAEC6}"/>
                </a:ext>
              </a:extLst>
            </p:cNvPr>
            <p:cNvSpPr/>
            <p:nvPr/>
          </p:nvSpPr>
          <p:spPr>
            <a:xfrm>
              <a:off x="4651514" y="1312085"/>
              <a:ext cx="5418500" cy="326985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45" name="สี่เหลี่ยมผืนผ้า: มุมมน 14">
              <a:extLst>
                <a:ext uri="{FF2B5EF4-FFF2-40B4-BE49-F238E27FC236}">
                  <a16:creationId xmlns:a16="http://schemas.microsoft.com/office/drawing/2014/main" id="{A86C40C0-9B0C-4C5A-99D5-5123602885E9}"/>
                </a:ext>
              </a:extLst>
            </p:cNvPr>
            <p:cNvSpPr/>
            <p:nvPr/>
          </p:nvSpPr>
          <p:spPr>
            <a:xfrm>
              <a:off x="5661108" y="1359340"/>
              <a:ext cx="4180475" cy="2596433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036502" y="461758"/>
            <a:ext cx="41681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en-US" sz="4400" b="1" kern="0" dirty="0">
                <a:solidFill>
                  <a:srgbClr val="306C35"/>
                </a:solidFill>
                <a:latin typeface="UTM Avo" panose="02040603050506020204" pitchFamily="18" charset="0"/>
              </a:rPr>
              <a:t>10105 : 43 = ?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88097" y="1373256"/>
            <a:ext cx="2774721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10105</a:t>
            </a: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2173406" y="2771958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6" name="Group 7"/>
          <p:cNvGrpSpPr/>
          <p:nvPr/>
        </p:nvGrpSpPr>
        <p:grpSpPr bwMode="auto">
          <a:xfrm>
            <a:off x="3242938" y="1481444"/>
            <a:ext cx="2208122" cy="3590832"/>
            <a:chOff x="960" y="1488"/>
            <a:chExt cx="720" cy="1200"/>
          </a:xfrm>
        </p:grpSpPr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960" y="1488"/>
              <a:ext cx="0" cy="1200"/>
            </a:xfrm>
            <a:prstGeom prst="line">
              <a:avLst/>
            </a:prstGeom>
            <a:noFill/>
            <a:ln w="57150">
              <a:solidFill>
                <a:srgbClr val="884A2E"/>
              </a:solidFill>
              <a:round/>
            </a:ln>
            <a:effectLst/>
          </p:spPr>
          <p:txBody>
            <a:bodyPr/>
            <a:lstStyle/>
            <a:p>
              <a:endParaRPr lang="en-US" sz="440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960" y="1786"/>
              <a:ext cx="720" cy="0"/>
            </a:xfrm>
            <a:prstGeom prst="line">
              <a:avLst/>
            </a:prstGeom>
            <a:noFill/>
            <a:ln w="57150">
              <a:solidFill>
                <a:srgbClr val="884A2E"/>
              </a:solidFill>
              <a:round/>
            </a:ln>
            <a:effectLst/>
          </p:spPr>
          <p:txBody>
            <a:bodyPr/>
            <a:lstStyle/>
            <a:p>
              <a:endParaRPr lang="en-US" sz="440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363883" y="1417493"/>
            <a:ext cx="1200649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884A2E"/>
                </a:solidFill>
                <a:latin typeface="UTM Avo" panose="02040603050506020204" pitchFamily="18" charset="0"/>
              </a:rPr>
              <a:t>43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020494" y="4147070"/>
            <a:ext cx="614723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884A2E"/>
                </a:solidFill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2528847" y="3226734"/>
            <a:ext cx="660066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 smtClean="0">
                <a:solidFill>
                  <a:srgbClr val="884A2E"/>
                </a:solidFill>
                <a:latin typeface="UTM Avo" panose="02040603050506020204" pitchFamily="18" charset="0"/>
              </a:rPr>
              <a:t>5</a:t>
            </a:r>
            <a:endParaRPr lang="en-US" sz="6000" b="1" dirty="0">
              <a:solidFill>
                <a:srgbClr val="884A2E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3887522" y="2261829"/>
            <a:ext cx="580035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1036158" y="2302972"/>
            <a:ext cx="402707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884A2E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1535177" y="2302226"/>
            <a:ext cx="685800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884A2E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4429997" y="2278978"/>
            <a:ext cx="533400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2048722" y="2299995"/>
            <a:ext cx="671473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884A2E"/>
                </a:solidFill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3298866" y="2269003"/>
            <a:ext cx="573739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5470920" y="1771024"/>
            <a:ext cx="3397617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306C35"/>
                </a:solidFill>
                <a:latin typeface="UTM Avo" panose="02040603050506020204" pitchFamily="18" charset="0"/>
              </a:rPr>
              <a:t>*101 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chia 43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được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2,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5638532" y="2102979"/>
            <a:ext cx="5943600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2 x 3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6; 11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6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5,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5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nhớ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1;</a:t>
            </a:r>
          </a:p>
        </p:txBody>
      </p:sp>
      <p:sp>
        <p:nvSpPr>
          <p:cNvPr id="20" name="Text Box 29"/>
          <p:cNvSpPr txBox="1">
            <a:spLocks noChangeArrowheads="1"/>
          </p:cNvSpPr>
          <p:nvPr/>
        </p:nvSpPr>
        <p:spPr bwMode="auto">
          <a:xfrm>
            <a:off x="5643716" y="2416781"/>
            <a:ext cx="3792946" cy="5078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2 x 4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8,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thêm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9; 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5492058" y="3247743"/>
            <a:ext cx="6248400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306C35"/>
                </a:solidFill>
                <a:latin typeface="UTM Avo" panose="02040603050506020204" pitchFamily="18" charset="0"/>
              </a:rPr>
              <a:t>*</a:t>
            </a:r>
            <a:r>
              <a:rPr lang="en-US" b="1" dirty="0" err="1" smtClean="0">
                <a:solidFill>
                  <a:srgbClr val="306C35"/>
                </a:solidFill>
                <a:latin typeface="UTM Avo" panose="02040603050506020204" pitchFamily="18" charset="0"/>
              </a:rPr>
              <a:t>Hạ</a:t>
            </a:r>
            <a:r>
              <a:rPr lang="en-US" b="1" dirty="0" smtClean="0">
                <a:solidFill>
                  <a:srgbClr val="306C35"/>
                </a:solidFill>
                <a:latin typeface="UTM Avo" panose="02040603050506020204" pitchFamily="18" charset="0"/>
              </a:rPr>
              <a:t> 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0,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được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150; 150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chia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43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được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3 ,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3; </a:t>
            </a:r>
          </a:p>
        </p:txBody>
      </p:sp>
      <p:sp>
        <p:nvSpPr>
          <p:cNvPr id="22" name="Text Box 32"/>
          <p:cNvSpPr txBox="1">
            <a:spLocks noChangeArrowheads="1"/>
          </p:cNvSpPr>
          <p:nvPr/>
        </p:nvSpPr>
        <p:spPr bwMode="auto">
          <a:xfrm>
            <a:off x="5560917" y="3634840"/>
            <a:ext cx="5273229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3 x 3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9; 10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9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1,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1,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nhớ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1;</a:t>
            </a:r>
          </a:p>
        </p:txBody>
      </p:sp>
      <p:sp>
        <p:nvSpPr>
          <p:cNvPr id="23" name="Text Box 35"/>
          <p:cNvSpPr txBox="1">
            <a:spLocks noChangeArrowheads="1"/>
          </p:cNvSpPr>
          <p:nvPr/>
        </p:nvSpPr>
        <p:spPr bwMode="auto">
          <a:xfrm>
            <a:off x="8018060" y="4615076"/>
            <a:ext cx="4495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SG" sz="2400">
              <a:solidFill>
                <a:schemeClr val="bg1"/>
              </a:solidFill>
            </a:endParaRPr>
          </a:p>
        </p:txBody>
      </p:sp>
      <p:sp>
        <p:nvSpPr>
          <p:cNvPr id="24" name="Text Box 36"/>
          <p:cNvSpPr txBox="1">
            <a:spLocks noChangeArrowheads="1"/>
          </p:cNvSpPr>
          <p:nvPr/>
        </p:nvSpPr>
        <p:spPr bwMode="auto">
          <a:xfrm>
            <a:off x="5375507" y="4596386"/>
            <a:ext cx="5644213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306C35"/>
                </a:solidFill>
                <a:latin typeface="UTM Avo" panose="02040603050506020204" pitchFamily="18" charset="0"/>
              </a:rPr>
              <a:t>*</a:t>
            </a:r>
            <a:r>
              <a:rPr lang="en-US" b="1" dirty="0" err="1" smtClean="0">
                <a:solidFill>
                  <a:srgbClr val="306C35"/>
                </a:solidFill>
                <a:latin typeface="UTM Avo" panose="02040603050506020204" pitchFamily="18" charset="0"/>
              </a:rPr>
              <a:t>Hạ</a:t>
            </a:r>
            <a:r>
              <a:rPr lang="en-US" b="1" dirty="0" smtClean="0">
                <a:solidFill>
                  <a:srgbClr val="306C35"/>
                </a:solidFill>
                <a:latin typeface="UTM Avo" panose="02040603050506020204" pitchFamily="18" charset="0"/>
              </a:rPr>
              <a:t> 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5,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được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215; 215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chia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43,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được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5, </a:t>
            </a:r>
            <a:r>
              <a:rPr lang="en-US" b="1" dirty="0" err="1">
                <a:solidFill>
                  <a:srgbClr val="306C35"/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rgbClr val="306C35"/>
                </a:solidFill>
                <a:latin typeface="UTM Avo" panose="02040603050506020204" pitchFamily="18" charset="0"/>
              </a:rPr>
              <a:t> 5</a:t>
            </a:r>
          </a:p>
        </p:txBody>
      </p:sp>
      <p:sp>
        <p:nvSpPr>
          <p:cNvPr id="25" name="Text Box 38"/>
          <p:cNvSpPr txBox="1">
            <a:spLocks noChangeArrowheads="1"/>
          </p:cNvSpPr>
          <p:nvPr/>
        </p:nvSpPr>
        <p:spPr bwMode="auto">
          <a:xfrm>
            <a:off x="5550858" y="5243449"/>
            <a:ext cx="4007715" cy="9233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5 x 4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20,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thêm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21; 21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21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0,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0</a:t>
            </a:r>
          </a:p>
        </p:txBody>
      </p:sp>
      <p:sp>
        <p:nvSpPr>
          <p:cNvPr id="26" name="Text Box 42"/>
          <p:cNvSpPr txBox="1">
            <a:spLocks noChangeArrowheads="1"/>
          </p:cNvSpPr>
          <p:nvPr/>
        </p:nvSpPr>
        <p:spPr bwMode="auto">
          <a:xfrm>
            <a:off x="5166587" y="1239527"/>
            <a:ext cx="5509651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Chia </a:t>
            </a:r>
            <a:r>
              <a:rPr lang="en-US" sz="24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theo</a:t>
            </a:r>
            <a:r>
              <a:rPr lang="en-US" sz="2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thứ</a:t>
            </a:r>
            <a:r>
              <a:rPr lang="en-US" sz="2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tự</a:t>
            </a:r>
            <a:r>
              <a:rPr lang="en-US" sz="2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như</a:t>
            </a:r>
            <a:r>
              <a:rPr lang="en-US" sz="2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thế</a:t>
            </a:r>
            <a:r>
              <a:rPr lang="en-US" sz="2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nào</a:t>
            </a:r>
            <a:r>
              <a:rPr lang="en-US" sz="2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  <a:endParaRPr lang="en-US" sz="24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Text Box 56"/>
          <p:cNvSpPr txBox="1">
            <a:spLocks noChangeArrowheads="1"/>
          </p:cNvSpPr>
          <p:nvPr/>
        </p:nvSpPr>
        <p:spPr bwMode="auto">
          <a:xfrm>
            <a:off x="2055787" y="3247528"/>
            <a:ext cx="595713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884A2E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28" name="Text Box 57"/>
          <p:cNvSpPr txBox="1">
            <a:spLocks noChangeArrowheads="1"/>
          </p:cNvSpPr>
          <p:nvPr/>
        </p:nvSpPr>
        <p:spPr bwMode="auto">
          <a:xfrm>
            <a:off x="1527093" y="3243969"/>
            <a:ext cx="687500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884A2E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9" name="Text Box 58"/>
          <p:cNvSpPr txBox="1">
            <a:spLocks noChangeArrowheads="1"/>
          </p:cNvSpPr>
          <p:nvPr/>
        </p:nvSpPr>
        <p:spPr bwMode="auto">
          <a:xfrm>
            <a:off x="5527321" y="4965718"/>
            <a:ext cx="5662547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5 x 3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15, 15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15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0,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0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nhớ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1;</a:t>
            </a: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67696" y="465614"/>
            <a:ext cx="2563561" cy="70788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Flamenco" panose="02040603050506020204" pitchFamily="18" charset="0"/>
                <a:cs typeface="Times New Roman" panose="02020603050405020304" pitchFamily="18" charset="0"/>
              </a:rPr>
              <a:t>a) </a:t>
            </a:r>
            <a:r>
              <a:rPr kumimoji="0" lang="en-US" sz="4000" b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Flamenco" panose="020406030505060202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sz="4000" b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Flamenco" panose="02040603050506020204" pitchFamily="18" charset="0"/>
                <a:cs typeface="Times New Roman" panose="02020603050405020304" pitchFamily="18" charset="0"/>
              </a:rPr>
              <a:t>dụ</a:t>
            </a:r>
            <a:r>
              <a:rPr kumimoji="0" lang="en-US" sz="4000" b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Flamenco" panose="02040603050506020204" pitchFamily="18" charset="0"/>
                <a:cs typeface="Times New Roman" panose="02020603050405020304" pitchFamily="18" charset="0"/>
              </a:rPr>
              <a:t> 1:</a:t>
            </a:r>
            <a:endParaRPr kumimoji="0" lang="en-US" sz="3600" b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Flamenco" panose="02040603050506020204" pitchFamily="18" charset="0"/>
            </a:endParaRPr>
          </a:p>
        </p:txBody>
      </p:sp>
      <p:sp>
        <p:nvSpPr>
          <p:cNvPr id="46" name="Text Box 11"/>
          <p:cNvSpPr txBox="1">
            <a:spLocks noChangeArrowheads="1"/>
          </p:cNvSpPr>
          <p:nvPr/>
        </p:nvSpPr>
        <p:spPr bwMode="auto">
          <a:xfrm>
            <a:off x="2537516" y="4154525"/>
            <a:ext cx="614723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884A2E"/>
                </a:solidFill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36" name="Text Box 42"/>
          <p:cNvSpPr txBox="1">
            <a:spLocks noChangeArrowheads="1"/>
          </p:cNvSpPr>
          <p:nvPr/>
        </p:nvSpPr>
        <p:spPr bwMode="auto">
          <a:xfrm>
            <a:off x="5355225" y="1203915"/>
            <a:ext cx="5664496" cy="461665"/>
          </a:xfrm>
          <a:prstGeom prst="rect">
            <a:avLst/>
          </a:prstGeom>
          <a:noFill/>
          <a:ln w="28575">
            <a:solidFill>
              <a:srgbClr val="158515"/>
            </a:solidFill>
            <a:prstDash val="dash"/>
            <a:miter lim="800000"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Chia </a:t>
            </a:r>
            <a:r>
              <a:rPr lang="en-US" sz="24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theo</a:t>
            </a:r>
            <a:r>
              <a:rPr lang="en-US" sz="2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thứ</a:t>
            </a:r>
            <a:r>
              <a:rPr lang="en-US" sz="2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tự</a:t>
            </a:r>
            <a:r>
              <a:rPr lang="en-US" sz="2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từ</a:t>
            </a:r>
            <a:r>
              <a:rPr lang="en-US" sz="2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trái</a:t>
            </a:r>
            <a:r>
              <a:rPr lang="en-US" sz="2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sang </a:t>
            </a:r>
            <a:r>
              <a:rPr lang="en-US" sz="24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phải</a:t>
            </a:r>
            <a:endParaRPr lang="en-US" sz="24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2" y="5123112"/>
            <a:ext cx="2076986" cy="17133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209" y="3051849"/>
            <a:ext cx="2321916" cy="377421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638532" y="2804266"/>
            <a:ext cx="276229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10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9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1,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40" name="Text Box 32"/>
          <p:cNvSpPr txBox="1">
            <a:spLocks noChangeArrowheads="1"/>
          </p:cNvSpPr>
          <p:nvPr/>
        </p:nvSpPr>
        <p:spPr bwMode="auto">
          <a:xfrm>
            <a:off x="5560917" y="3940206"/>
            <a:ext cx="5273229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3 x </a:t>
            </a:r>
            <a:r>
              <a:rPr lang="en-US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4 </a:t>
            </a:r>
            <a:r>
              <a:rPr lang="en-US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12, </a:t>
            </a:r>
            <a:r>
              <a:rPr lang="en-US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thêm</a:t>
            </a:r>
            <a:r>
              <a:rPr lang="en-US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13</a:t>
            </a:r>
            <a:endParaRPr lang="en-US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7" name="Text Box 32"/>
          <p:cNvSpPr txBox="1">
            <a:spLocks noChangeArrowheads="1"/>
          </p:cNvSpPr>
          <p:nvPr/>
        </p:nvSpPr>
        <p:spPr bwMode="auto">
          <a:xfrm>
            <a:off x="5550858" y="4321366"/>
            <a:ext cx="5273229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15 </a:t>
            </a:r>
            <a:r>
              <a:rPr lang="en-US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13 </a:t>
            </a:r>
            <a:r>
              <a:rPr lang="en-US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2, </a:t>
            </a:r>
            <a:r>
              <a:rPr lang="en-US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2</a:t>
            </a:r>
            <a:endParaRPr lang="en-US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41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75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3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4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5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6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7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4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5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500" tmFilter="0,0; .5, 1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5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1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2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4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5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6" grpId="1"/>
      <p:bldP spid="27" grpId="0"/>
      <p:bldP spid="28" grpId="0"/>
      <p:bldP spid="29" grpId="0"/>
      <p:bldP spid="2" grpId="0"/>
      <p:bldP spid="46" grpId="0"/>
      <p:bldP spid="36" grpId="0" animBg="1"/>
      <p:bldP spid="32" grpId="0"/>
      <p:bldP spid="40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กลุ่ม 11">
            <a:extLst>
              <a:ext uri="{FF2B5EF4-FFF2-40B4-BE49-F238E27FC236}">
                <a16:creationId xmlns:a16="http://schemas.microsoft.com/office/drawing/2014/main" id="{768D8910-F40A-4EB5-92AC-7B1682B1619D}"/>
              </a:ext>
            </a:extLst>
          </p:cNvPr>
          <p:cNvGrpSpPr/>
          <p:nvPr/>
        </p:nvGrpSpPr>
        <p:grpSpPr>
          <a:xfrm>
            <a:off x="0" y="-172995"/>
            <a:ext cx="12357463" cy="7107396"/>
            <a:chOff x="3383151" y="1048153"/>
            <a:chExt cx="7029240" cy="4450506"/>
          </a:xfrm>
        </p:grpSpPr>
        <p:pic>
          <p:nvPicPr>
            <p:cNvPr id="24" name="รูปภาพ 6" descr="รูปภาพประกอบด้วย ข้อความ, อุปกรณ์อิเล็กทรอนิกส์, จอภาพ, จอแสดงผล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291D52E9-CF9D-4B0A-B3B1-BB7361A43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151" y="1048153"/>
              <a:ext cx="7029240" cy="4450506"/>
            </a:xfrm>
            <a:prstGeom prst="rect">
              <a:avLst/>
            </a:prstGeom>
          </p:spPr>
        </p:pic>
        <p:sp>
          <p:nvSpPr>
            <p:cNvPr id="25" name="สี่เหลี่ยมผืนผ้า 7">
              <a:extLst>
                <a:ext uri="{FF2B5EF4-FFF2-40B4-BE49-F238E27FC236}">
                  <a16:creationId xmlns:a16="http://schemas.microsoft.com/office/drawing/2014/main" id="{127C6767-D6BD-47A6-8429-F5603BEB7C67}"/>
                </a:ext>
              </a:extLst>
            </p:cNvPr>
            <p:cNvSpPr/>
            <p:nvPr/>
          </p:nvSpPr>
          <p:spPr>
            <a:xfrm>
              <a:off x="3553905" y="1272619"/>
              <a:ext cx="6674177" cy="3978111"/>
            </a:xfrm>
            <a:prstGeom prst="rect">
              <a:avLst/>
            </a:prstGeom>
            <a:solidFill>
              <a:srgbClr val="FFEA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26" name="สี่เหลี่ยมผืนผ้า: มุมมน 10">
              <a:extLst>
                <a:ext uri="{FF2B5EF4-FFF2-40B4-BE49-F238E27FC236}">
                  <a16:creationId xmlns:a16="http://schemas.microsoft.com/office/drawing/2014/main" id="{5B86DF5D-358D-498F-AF5F-E5BE909BAEC6}"/>
                </a:ext>
              </a:extLst>
            </p:cNvPr>
            <p:cNvSpPr/>
            <p:nvPr/>
          </p:nvSpPr>
          <p:spPr>
            <a:xfrm>
              <a:off x="4651514" y="1312085"/>
              <a:ext cx="5418500" cy="326985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27" name="สี่เหลี่ยมผืนผ้า: มุมมน 14">
              <a:extLst>
                <a:ext uri="{FF2B5EF4-FFF2-40B4-BE49-F238E27FC236}">
                  <a16:creationId xmlns:a16="http://schemas.microsoft.com/office/drawing/2014/main" id="{A86C40C0-9B0C-4C5A-99D5-5123602885E9}"/>
                </a:ext>
              </a:extLst>
            </p:cNvPr>
            <p:cNvSpPr/>
            <p:nvPr/>
          </p:nvSpPr>
          <p:spPr>
            <a:xfrm>
              <a:off x="5661108" y="1359340"/>
              <a:ext cx="4180475" cy="2596433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638571" y="5007503"/>
            <a:ext cx="4959955" cy="769441"/>
          </a:xfrm>
          <a:prstGeom prst="rect">
            <a:avLst/>
          </a:prstGeom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en-US" sz="4400" b="1" kern="0" dirty="0">
                <a:solidFill>
                  <a:srgbClr val="158515"/>
                </a:solidFill>
                <a:latin typeface="UTM Avo" panose="02040603050506020204" pitchFamily="18" charset="0"/>
              </a:rPr>
              <a:t>10105 : 43 </a:t>
            </a:r>
            <a:r>
              <a:rPr lang="en-US" sz="4400" b="1" kern="0" dirty="0" smtClean="0">
                <a:solidFill>
                  <a:srgbClr val="158515"/>
                </a:solidFill>
                <a:latin typeface="UTM Avo" panose="02040603050506020204" pitchFamily="18" charset="0"/>
              </a:rPr>
              <a:t>=</a:t>
            </a:r>
            <a:endParaRPr lang="en-US" sz="4400" b="1" kern="0" dirty="0">
              <a:solidFill>
                <a:srgbClr val="158515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18043" y="676325"/>
            <a:ext cx="5254674" cy="954107"/>
          </a:xfrm>
          <a:prstGeom prst="rect">
            <a:avLst/>
          </a:prstGeom>
          <a:ln w="38100">
            <a:solidFill>
              <a:srgbClr val="158515"/>
            </a:solidFill>
            <a:prstDash val="dash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800" b="1" dirty="0" smtClean="0">
                <a:solidFill>
                  <a:srgbClr val="158515"/>
                </a:solidFill>
                <a:latin typeface="UTM Avo" panose="02040603050506020204" pitchFamily="18" charset="0"/>
              </a:rPr>
              <a:t>*</a:t>
            </a:r>
            <a:r>
              <a:rPr lang="en-US" sz="2800" b="1" dirty="0" err="1" smtClean="0">
                <a:solidFill>
                  <a:srgbClr val="158515"/>
                </a:solidFill>
                <a:latin typeface="UTM Avo" panose="02040603050506020204" pitchFamily="18" charset="0"/>
              </a:rPr>
              <a:t>Cách</a:t>
            </a:r>
            <a:r>
              <a:rPr lang="en-US" sz="2800" b="1" dirty="0" smtClean="0">
                <a:solidFill>
                  <a:srgbClr val="158515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158515"/>
                </a:solidFill>
                <a:latin typeface="UTM Avo" panose="02040603050506020204" pitchFamily="18" charset="0"/>
              </a:rPr>
              <a:t>ước</a:t>
            </a:r>
            <a:r>
              <a:rPr lang="en-US" sz="2800" b="1" dirty="0" smtClean="0">
                <a:solidFill>
                  <a:srgbClr val="158515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158515"/>
                </a:solidFill>
                <a:latin typeface="UTM Avo" panose="02040603050506020204" pitchFamily="18" charset="0"/>
              </a:rPr>
              <a:t>lượng</a:t>
            </a:r>
            <a:r>
              <a:rPr lang="en-US" sz="2800" b="1" dirty="0" smtClean="0">
                <a:solidFill>
                  <a:srgbClr val="158515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158515"/>
                </a:solidFill>
                <a:latin typeface="UTM Avo" panose="02040603050506020204" pitchFamily="18" charset="0"/>
              </a:rPr>
              <a:t>thương</a:t>
            </a:r>
            <a:r>
              <a:rPr lang="en-US" sz="2800" b="1" dirty="0" smtClean="0">
                <a:solidFill>
                  <a:srgbClr val="158515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158515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 smtClean="0">
                <a:solidFill>
                  <a:srgbClr val="158515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158515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 smtClean="0">
                <a:solidFill>
                  <a:srgbClr val="158515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158515"/>
                </a:solidFill>
                <a:latin typeface="UTM Avo" panose="02040603050506020204" pitchFamily="18" charset="0"/>
              </a:rPr>
              <a:t>lần</a:t>
            </a:r>
            <a:r>
              <a:rPr lang="en-US" sz="2800" b="1" dirty="0" smtClean="0">
                <a:solidFill>
                  <a:srgbClr val="158515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158515"/>
                </a:solidFill>
                <a:latin typeface="UTM Avo" panose="02040603050506020204" pitchFamily="18" charset="0"/>
              </a:rPr>
              <a:t>chia</a:t>
            </a:r>
            <a:endParaRPr lang="en-US" sz="2800" b="1" dirty="0">
              <a:solidFill>
                <a:srgbClr val="158515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58492" y="1856405"/>
            <a:ext cx="62717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800" b="1" dirty="0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smtClean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101 : 43 </a:t>
            </a:r>
            <a:r>
              <a:rPr lang="en-US" sz="2800" b="1" dirty="0" err="1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10 : 4 = 2 (</a:t>
            </a:r>
            <a:r>
              <a:rPr lang="en-US" sz="2800" b="1" dirty="0" err="1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</a:t>
            </a:r>
            <a:r>
              <a:rPr lang="en-US" sz="2800" b="1" dirty="0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0A2C1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00092" y="2821294"/>
            <a:ext cx="68166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smtClean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150 : 43 </a:t>
            </a:r>
            <a:r>
              <a:rPr lang="en-US" sz="2800" b="1" dirty="0" err="1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dirty="0" err="1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15 : 4 = 3 (</a:t>
            </a:r>
            <a:r>
              <a:rPr lang="en-US" sz="2800" b="1" dirty="0" err="1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</a:t>
            </a:r>
            <a:r>
              <a:rPr lang="en-US" sz="2800" b="1" dirty="0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</a:t>
            </a:r>
            <a:r>
              <a:rPr lang="en-US" sz="2800" b="1" dirty="0" smtClean="0">
                <a:solidFill>
                  <a:srgbClr val="0A2C1E"/>
                </a:solidFill>
                <a:latin typeface="UTM Avo" panose="02040603050506020204" pitchFamily="18" charset="0"/>
              </a:rPr>
              <a:t>)</a:t>
            </a:r>
            <a:endParaRPr lang="en-US" sz="2800" dirty="0">
              <a:solidFill>
                <a:srgbClr val="0A2C1E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28665" y="3786183"/>
            <a:ext cx="60722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smtClean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215 : 43 </a:t>
            </a:r>
            <a:r>
              <a:rPr lang="en-US" sz="2800" b="1" dirty="0" err="1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20 : 4 = 5 (</a:t>
            </a:r>
            <a:r>
              <a:rPr lang="en-US" sz="2800" b="1" dirty="0" err="1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</a:t>
            </a:r>
            <a:r>
              <a:rPr lang="en-US" sz="2800" b="1" dirty="0" smtClean="0">
                <a:solidFill>
                  <a:srgbClr val="0A2C1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3)</a:t>
            </a:r>
            <a:endParaRPr lang="en-US" sz="2800" dirty="0">
              <a:solidFill>
                <a:srgbClr val="0A2C1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496028" y="814632"/>
            <a:ext cx="2774721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884A2E"/>
                </a:solidFill>
                <a:latin typeface="UTM Avo" panose="02040603050506020204" pitchFamily="18" charset="0"/>
              </a:rPr>
              <a:t>10105</a:t>
            </a:r>
          </a:p>
        </p:txBody>
      </p:sp>
      <p:sp>
        <p:nvSpPr>
          <p:cNvPr id="46" name="Line 6"/>
          <p:cNvSpPr>
            <a:spLocks noChangeShapeType="1"/>
          </p:cNvSpPr>
          <p:nvPr/>
        </p:nvSpPr>
        <p:spPr bwMode="auto">
          <a:xfrm>
            <a:off x="2181337" y="2213334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7" name="Text Box 10"/>
          <p:cNvSpPr txBox="1">
            <a:spLocks noChangeArrowheads="1"/>
          </p:cNvSpPr>
          <p:nvPr/>
        </p:nvSpPr>
        <p:spPr bwMode="auto">
          <a:xfrm>
            <a:off x="3371814" y="858869"/>
            <a:ext cx="1200649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884A2E"/>
                </a:solidFill>
                <a:latin typeface="UTM Avo" panose="02040603050506020204" pitchFamily="18" charset="0"/>
              </a:rPr>
              <a:t>43</a:t>
            </a:r>
          </a:p>
        </p:txBody>
      </p:sp>
      <p:sp>
        <p:nvSpPr>
          <p:cNvPr id="48" name="Text Box 11"/>
          <p:cNvSpPr txBox="1">
            <a:spLocks noChangeArrowheads="1"/>
          </p:cNvSpPr>
          <p:nvPr/>
        </p:nvSpPr>
        <p:spPr bwMode="auto">
          <a:xfrm>
            <a:off x="2028425" y="3588446"/>
            <a:ext cx="614723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884A2E"/>
                </a:solidFill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49" name="Text Box 12"/>
          <p:cNvSpPr txBox="1">
            <a:spLocks noChangeArrowheads="1"/>
          </p:cNvSpPr>
          <p:nvPr/>
        </p:nvSpPr>
        <p:spPr bwMode="auto">
          <a:xfrm>
            <a:off x="2536778" y="2725260"/>
            <a:ext cx="660066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 smtClean="0">
                <a:solidFill>
                  <a:srgbClr val="884A2E"/>
                </a:solidFill>
                <a:latin typeface="UTM Avo" panose="02040603050506020204" pitchFamily="18" charset="0"/>
              </a:rPr>
              <a:t>5</a:t>
            </a:r>
            <a:endParaRPr lang="en-US" sz="6000" b="1" dirty="0">
              <a:solidFill>
                <a:srgbClr val="884A2E"/>
              </a:solidFill>
              <a:latin typeface="UTM Avo" panose="02040603050506020204" pitchFamily="18" charset="0"/>
            </a:endParaRPr>
          </a:p>
        </p:txBody>
      </p:sp>
      <p:sp>
        <p:nvSpPr>
          <p:cNvPr id="50" name="Text Box 16"/>
          <p:cNvSpPr txBox="1">
            <a:spLocks noChangeArrowheads="1"/>
          </p:cNvSpPr>
          <p:nvPr/>
        </p:nvSpPr>
        <p:spPr bwMode="auto">
          <a:xfrm>
            <a:off x="3895453" y="1703205"/>
            <a:ext cx="580035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51" name="Text Box 20"/>
          <p:cNvSpPr txBox="1">
            <a:spLocks noChangeArrowheads="1"/>
          </p:cNvSpPr>
          <p:nvPr/>
        </p:nvSpPr>
        <p:spPr bwMode="auto">
          <a:xfrm>
            <a:off x="1044089" y="1744348"/>
            <a:ext cx="402707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884A2E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2" name="Text Box 21"/>
          <p:cNvSpPr txBox="1">
            <a:spLocks noChangeArrowheads="1"/>
          </p:cNvSpPr>
          <p:nvPr/>
        </p:nvSpPr>
        <p:spPr bwMode="auto">
          <a:xfrm>
            <a:off x="1543108" y="1743602"/>
            <a:ext cx="685800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884A2E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53" name="Text Box 22"/>
          <p:cNvSpPr txBox="1">
            <a:spLocks noChangeArrowheads="1"/>
          </p:cNvSpPr>
          <p:nvPr/>
        </p:nvSpPr>
        <p:spPr bwMode="auto">
          <a:xfrm>
            <a:off x="4437928" y="1720354"/>
            <a:ext cx="533400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54" name="Text Box 25"/>
          <p:cNvSpPr txBox="1">
            <a:spLocks noChangeArrowheads="1"/>
          </p:cNvSpPr>
          <p:nvPr/>
        </p:nvSpPr>
        <p:spPr bwMode="auto">
          <a:xfrm>
            <a:off x="2056653" y="1741371"/>
            <a:ext cx="671473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884A2E"/>
                </a:solidFill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55" name="Text Box 26"/>
          <p:cNvSpPr txBox="1">
            <a:spLocks noChangeArrowheads="1"/>
          </p:cNvSpPr>
          <p:nvPr/>
        </p:nvSpPr>
        <p:spPr bwMode="auto">
          <a:xfrm>
            <a:off x="3306797" y="1710379"/>
            <a:ext cx="573739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56" name="Text Box 56"/>
          <p:cNvSpPr txBox="1">
            <a:spLocks noChangeArrowheads="1"/>
          </p:cNvSpPr>
          <p:nvPr/>
        </p:nvSpPr>
        <p:spPr bwMode="auto">
          <a:xfrm>
            <a:off x="2063718" y="2688904"/>
            <a:ext cx="595713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884A2E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7" name="Text Box 57"/>
          <p:cNvSpPr txBox="1">
            <a:spLocks noChangeArrowheads="1"/>
          </p:cNvSpPr>
          <p:nvPr/>
        </p:nvSpPr>
        <p:spPr bwMode="auto">
          <a:xfrm>
            <a:off x="1535024" y="2685345"/>
            <a:ext cx="687500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884A2E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58" name="Text Box 11"/>
          <p:cNvSpPr txBox="1">
            <a:spLocks noChangeArrowheads="1"/>
          </p:cNvSpPr>
          <p:nvPr/>
        </p:nvSpPr>
        <p:spPr bwMode="auto">
          <a:xfrm>
            <a:off x="2545447" y="3595901"/>
            <a:ext cx="614723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884A2E"/>
                </a:solidFill>
                <a:latin typeface="UTM Avo" panose="02040603050506020204" pitchFamily="18" charset="0"/>
              </a:rPr>
              <a:t>0</a:t>
            </a:r>
          </a:p>
        </p:txBody>
      </p:sp>
      <p:grpSp>
        <p:nvGrpSpPr>
          <p:cNvPr id="59" name="Group 7"/>
          <p:cNvGrpSpPr/>
          <p:nvPr/>
        </p:nvGrpSpPr>
        <p:grpSpPr bwMode="auto">
          <a:xfrm>
            <a:off x="3270749" y="858869"/>
            <a:ext cx="2208122" cy="3590832"/>
            <a:chOff x="960" y="1488"/>
            <a:chExt cx="720" cy="1200"/>
          </a:xfrm>
        </p:grpSpPr>
        <p:sp>
          <p:nvSpPr>
            <p:cNvPr id="60" name="Line 8"/>
            <p:cNvSpPr>
              <a:spLocks noChangeShapeType="1"/>
            </p:cNvSpPr>
            <p:nvPr/>
          </p:nvSpPr>
          <p:spPr bwMode="auto">
            <a:xfrm>
              <a:off x="960" y="1488"/>
              <a:ext cx="0" cy="1200"/>
            </a:xfrm>
            <a:prstGeom prst="line">
              <a:avLst/>
            </a:prstGeom>
            <a:noFill/>
            <a:ln w="57150">
              <a:solidFill>
                <a:srgbClr val="884A2E"/>
              </a:solidFill>
              <a:round/>
            </a:ln>
            <a:effectLst/>
          </p:spPr>
          <p:txBody>
            <a:bodyPr/>
            <a:lstStyle/>
            <a:p>
              <a:endParaRPr lang="en-US" sz="440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1" name="Line 9"/>
            <p:cNvSpPr>
              <a:spLocks noChangeShapeType="1"/>
            </p:cNvSpPr>
            <p:nvPr/>
          </p:nvSpPr>
          <p:spPr bwMode="auto">
            <a:xfrm>
              <a:off x="960" y="1786"/>
              <a:ext cx="720" cy="0"/>
            </a:xfrm>
            <a:prstGeom prst="line">
              <a:avLst/>
            </a:prstGeom>
            <a:noFill/>
            <a:ln w="57150">
              <a:solidFill>
                <a:srgbClr val="884A2E"/>
              </a:solidFill>
              <a:round/>
            </a:ln>
            <a:effectLst/>
          </p:spPr>
          <p:txBody>
            <a:bodyPr/>
            <a:lstStyle/>
            <a:p>
              <a:endParaRPr lang="en-US" sz="440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62" name="Rectangle 61"/>
          <p:cNvSpPr/>
          <p:nvPr/>
        </p:nvSpPr>
        <p:spPr>
          <a:xfrm>
            <a:off x="3502279" y="4983509"/>
            <a:ext cx="28691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400" b="1" dirty="0" smtClean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235</a:t>
            </a:r>
            <a:endParaRPr lang="en-US" sz="4400" b="1" dirty="0">
              <a:solidFill>
                <a:srgbClr val="C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54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500" tmFilter="0,0; .5, 1; 1, 1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4" grpId="0" animBg="1"/>
      <p:bldP spid="15" grpId="0"/>
      <p:bldP spid="16" grpId="0"/>
      <p:bldP spid="17" grpId="0"/>
      <p:bldP spid="44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7821480" y="3075158"/>
            <a:ext cx="9078986" cy="3837343"/>
            <a:chOff x="-478683" y="3020657"/>
            <a:chExt cx="9078986" cy="383734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60689">
              <a:off x="251963" y="2290011"/>
              <a:ext cx="2738373" cy="419966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745" y="3057600"/>
              <a:ext cx="7892558" cy="3800400"/>
            </a:xfrm>
            <a:prstGeom prst="rect">
              <a:avLst/>
            </a:prstGeom>
          </p:spPr>
        </p:pic>
      </p:grpSp>
      <p:sp>
        <p:nvSpPr>
          <p:cNvPr id="5" name="Rounded Rectangle 4"/>
          <p:cNvSpPr/>
          <p:nvPr/>
        </p:nvSpPr>
        <p:spPr>
          <a:xfrm>
            <a:off x="1522616" y="309023"/>
            <a:ext cx="9020433" cy="253861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5851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239102" y="305562"/>
            <a:ext cx="7268780" cy="23083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smtClean="0">
                <a:solidFill>
                  <a:srgbClr val="44652F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OH YEAH!                             </a:t>
            </a:r>
            <a:r>
              <a:rPr lang="en-US" sz="4800" b="1" kern="0" dirty="0" err="1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4800" b="1" kern="0" dirty="0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mừng</a:t>
            </a:r>
            <a:r>
              <a:rPr lang="en-US" sz="4800" b="1" kern="0" dirty="0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kern="0" dirty="0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kern="0" dirty="0" err="1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kern="0" dirty="0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đem</a:t>
            </a:r>
            <a:r>
              <a:rPr lang="en-US" sz="4800" b="1" kern="0" dirty="0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kern="0" dirty="0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kern="0" dirty="0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kern="0" dirty="0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kern="0" dirty="0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4800" b="1" kern="0" dirty="0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!</a:t>
            </a:r>
            <a:endParaRPr kumimoji="0" lang="en-US" sz="4400" b="1" u="none" strike="noStrike" kern="0" cap="none" spc="0" normalizeH="0" baseline="0" noProof="0" dirty="0" smtClean="0">
              <a:ln>
                <a:noFill/>
              </a:ln>
              <a:solidFill>
                <a:srgbClr val="A41D21"/>
              </a:solidFill>
              <a:effectLst/>
              <a:uLnTx/>
              <a:uFillTx/>
              <a:latin typeface="UTM Flamenco" panose="0204060305050602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056183" y="3016377"/>
            <a:ext cx="4413545" cy="2855935"/>
            <a:chOff x="8067506" y="5126462"/>
            <a:chExt cx="2255285" cy="157373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2709" y="5126462"/>
              <a:ext cx="530082" cy="153082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9446" y="5164594"/>
              <a:ext cx="529996" cy="153082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506" y="5169377"/>
              <a:ext cx="529839" cy="153082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3773" y="5160472"/>
              <a:ext cx="530009" cy="153082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519" y="5148296"/>
              <a:ext cx="530082" cy="1530823"/>
            </a:xfrm>
            <a:prstGeom prst="rect">
              <a:avLst/>
            </a:prstGeom>
          </p:spPr>
        </p:pic>
      </p:grp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174015" y="327659"/>
            <a:ext cx="7268780" cy="23083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smtClean="0">
                <a:solidFill>
                  <a:srgbClr val="44652F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NHIỆM VỤ 2!                             </a:t>
            </a:r>
            <a:r>
              <a:rPr lang="en-US" sz="4800" b="1" kern="0" dirty="0" err="1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kern="0" dirty="0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kern="0" dirty="0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4800" b="1" kern="0" dirty="0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b="1" kern="0" dirty="0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trí</a:t>
            </a:r>
            <a:r>
              <a:rPr lang="en-US" sz="4800" b="1" kern="0" dirty="0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đèn</a:t>
            </a:r>
            <a:r>
              <a:rPr lang="en-US" sz="4800" b="1" kern="0" dirty="0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kern="0" dirty="0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kern="0" dirty="0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kern="0" dirty="0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Noel </a:t>
            </a:r>
            <a:r>
              <a:rPr lang="en-US" sz="4800" b="1" kern="0" dirty="0" err="1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4800" b="1" kern="0" dirty="0" smtClean="0">
                <a:solidFill>
                  <a:srgbClr val="A41D21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!</a:t>
            </a:r>
            <a:endParaRPr kumimoji="0" lang="en-US" sz="4400" b="1" u="none" strike="noStrike" kern="0" cap="none" spc="0" normalizeH="0" baseline="0" noProof="0" dirty="0" smtClean="0">
              <a:ln>
                <a:noFill/>
              </a:ln>
              <a:solidFill>
                <a:srgbClr val="A41D21"/>
              </a:solidFill>
              <a:effectLst/>
              <a:uLnTx/>
              <a:uFillTx/>
              <a:latin typeface="UTM Flamenc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64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875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1.56523 0.05486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55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875"/>
                            </p:stCondLst>
                            <p:childTnLst>
                              <p:par>
                                <p:cTn id="1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375"/>
                            </p:stCondLst>
                            <p:childTnLst>
                              <p:par>
                                <p:cTn id="20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1)">
                                      <p:cBhvr>
                                        <p:cTn id="2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875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4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5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1009</Words>
  <Application>Microsoft Office PowerPoint</Application>
  <PresentationFormat>Widescreen</PresentationFormat>
  <Paragraphs>214</Paragraphs>
  <Slides>21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Cordia New</vt:lpstr>
      <vt:lpstr>UTM Colossalis</vt:lpstr>
      <vt:lpstr>UTM Bustamalaka</vt:lpstr>
      <vt:lpstr>Arial</vt:lpstr>
      <vt:lpstr>UVF Riesling</vt:lpstr>
      <vt:lpstr>Times New Roman</vt:lpstr>
      <vt:lpstr>UTM Avo</vt:lpstr>
      <vt:lpstr>Arial-Rounded</vt:lpstr>
      <vt:lpstr>Psrainbow</vt:lpstr>
      <vt:lpstr>UTM Flamenco</vt:lpstr>
      <vt:lpstr>Arabia</vt:lpstr>
      <vt:lpstr>Calibri Light</vt:lpstr>
      <vt:lpstr>Angsana New</vt:lpstr>
      <vt:lpstr>Calibri</vt:lpstr>
      <vt:lpstr>Office Theme</vt:lpstr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Chia cho so co ba chu so tt</dc:title>
  <dc:subject>Toan L4</dc:subject>
  <dc:creator>KhHuyen</dc:creator>
  <cp:keywords>MangnonTeam</cp:keywords>
  <cp:lastModifiedBy>Hi</cp:lastModifiedBy>
  <cp:revision>57</cp:revision>
  <dcterms:created xsi:type="dcterms:W3CDTF">2021-11-28T09:22:52Z</dcterms:created>
  <dcterms:modified xsi:type="dcterms:W3CDTF">2021-12-11T12:17:37Z</dcterms:modified>
</cp:coreProperties>
</file>