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2"/>
  </p:sldMasterIdLst>
  <p:notesMasterIdLst>
    <p:notesMasterId r:id="rId27"/>
  </p:notesMasterIdLst>
  <p:sldIdLst>
    <p:sldId id="1050" r:id="rId3"/>
    <p:sldId id="1052" r:id="rId4"/>
    <p:sldId id="1033" r:id="rId5"/>
    <p:sldId id="256" r:id="rId6"/>
    <p:sldId id="1012" r:id="rId7"/>
    <p:sldId id="1034" r:id="rId8"/>
    <p:sldId id="1042" r:id="rId9"/>
    <p:sldId id="1015" r:id="rId10"/>
    <p:sldId id="1036" r:id="rId11"/>
    <p:sldId id="1043" r:id="rId12"/>
    <p:sldId id="1035" r:id="rId13"/>
    <p:sldId id="1045" r:id="rId14"/>
    <p:sldId id="1037" r:id="rId15"/>
    <p:sldId id="1038" r:id="rId16"/>
    <p:sldId id="1044" r:id="rId17"/>
    <p:sldId id="1029" r:id="rId18"/>
    <p:sldId id="1013" r:id="rId19"/>
    <p:sldId id="1047" r:id="rId20"/>
    <p:sldId id="1048" r:id="rId21"/>
    <p:sldId id="1049" r:id="rId22"/>
    <p:sldId id="1046" r:id="rId23"/>
    <p:sldId id="1018" r:id="rId24"/>
    <p:sldId id="1031" r:id="rId25"/>
    <p:sldId id="1040" r:id="rId26"/>
  </p:sldIdLst>
  <p:sldSz cx="12192000" cy="6858000"/>
  <p:notesSz cx="6858000" cy="9144000"/>
  <p:embeddedFontLst>
    <p:embeddedFont>
      <p:font typeface="#9Slide06 SVNBlow Brush" pitchFamily="2" charset="0"/>
      <p:regular r:id="rId28"/>
    </p:embeddedFont>
    <p:embeddedFont>
      <p:font typeface="HP001 4 hàng" panose="020B0603050302020204" pitchFamily="34" charset="0"/>
      <p:regular r:id="rId29"/>
      <p:bold r:id="rId30"/>
    </p:embeddedFont>
    <p:embeddedFont>
      <p:font typeface="#9Slide04 AdrianeSwash" panose="02000504060000090004" pitchFamily="2" charset="0"/>
      <p:italic r:id="rId31"/>
    </p:embeddedFont>
    <p:embeddedFont>
      <p:font typeface="#9Slide03 AmpleSoft" panose="02000000000000000000" pitchFamily="2" charset="0"/>
      <p:regular r:id="rId32"/>
    </p:embeddedFont>
    <p:embeddedFont>
      <p:font typeface="UTM Aptima" panose="02040603050506020204" pitchFamily="18" charset="0"/>
      <p:regular r:id="rId33"/>
      <p:bold r:id="rId34"/>
      <p:italic r:id="rId35"/>
      <p:boldItalic r:id="rId36"/>
    </p:embeddedFont>
    <p:embeddedFont>
      <p:font typeface="#9Slide04 Riesling" panose="00000400000000000000" pitchFamily="2" charset="0"/>
      <p:regular r:id="rId37"/>
    </p:embeddedFont>
    <p:embeddedFont>
      <p:font typeface="UTM Cooper Black" panose="02040603050506020204" pitchFamily="18" charset="0"/>
      <p:regular r:id="rId38"/>
      <p:italic r:id="rId39"/>
    </p:embeddedFont>
    <p:embeddedFont>
      <p:font typeface="#9Slide04 Goku" panose="02000503000000020004" pitchFamily="2" charset="0"/>
      <p:regular r:id="rId40"/>
    </p:embeddedFont>
    <p:embeddedFont>
      <p:font typeface="UTM Akashi" panose="02040603050506020204" pitchFamily="18" charset="0"/>
      <p:regular r:id="rId41"/>
    </p:embeddedFont>
    <p:embeddedFont>
      <p:font typeface="UTM Staccato " panose="02040603050506020204" pitchFamily="18" charset="0"/>
      <p:regular r:id="rId42"/>
    </p:embeddedFont>
    <p:embeddedFont>
      <p:font typeface="UTM Androgyne" panose="02040603050506020204" pitchFamily="18" charset="0"/>
      <p:regular r:id="rId43"/>
    </p:embeddedFont>
    <p:embeddedFont>
      <p:font typeface="UTM Karate" panose="02040603050506020204" pitchFamily="18" charset="0"/>
      <p:regular r:id="rId44"/>
    </p:embeddedFont>
    <p:embeddedFont>
      <p:font typeface="微软雅黑" panose="020B0503020204020204" pitchFamily="34" charset="-122"/>
      <p:regular r:id="rId45"/>
      <p:bold r:id="rId46"/>
    </p:embeddedFont>
    <p:embeddedFont>
      <p:font typeface="UTM Showcard" panose="02040603050506020204" pitchFamily="18" charset="0"/>
      <p:regular r:id="rId47"/>
    </p:embeddedFont>
    <p:embeddedFont>
      <p:font typeface="#9Slide05 Joanne Marie Calligra" pitchFamily="2" charset="0"/>
      <p:regular r:id="rId48"/>
    </p:embeddedFont>
    <p:embeddedFont>
      <p:font typeface="Calibri" panose="020F050202020403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
      <p:font typeface="UTM Zirkon" panose="02040603050506020204" pitchFamily="18" charset="0"/>
      <p:regular r:id="rId57"/>
    </p:embeddedFont>
    <p:embeddedFont>
      <p:font typeface="Calibri Light" panose="020F0302020204030204" pitchFamily="34" charset="0"/>
      <p:regular r:id="rId58"/>
      <p:italic r:id="rId59"/>
    </p:embeddedFont>
    <p:embeddedFont>
      <p:font typeface="UTM Azuki" panose="02040603050506020204" pitchFamily="18" charset="0"/>
      <p:regular r:id="rId60"/>
    </p:embeddedFont>
    <p:embeddedFont>
      <p:font typeface="#9Slide03 AmpleSoft Bold" panose="02000000000000000000" pitchFamily="2" charset="0"/>
      <p:regular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83EBFF"/>
    <a:srgbClr val="33CCCC"/>
    <a:srgbClr val="FFFFFF"/>
    <a:srgbClr val="40AF00"/>
    <a:srgbClr val="1F7F00"/>
    <a:srgbClr val="92D050"/>
    <a:srgbClr val="7AD2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6314" autoAdjust="0"/>
  </p:normalViewPr>
  <p:slideViewPr>
    <p:cSldViewPr snapToGrid="0">
      <p:cViewPr varScale="1">
        <p:scale>
          <a:sx n="80" d="100"/>
          <a:sy n="80" d="100"/>
        </p:scale>
        <p:origin x="71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font" Target="fonts/font3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56A1B-C6EF-4679-8C44-851DD38F8F57}"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8F8C2-5409-4A62-B23D-8AA99EDE687C}" type="slidenum">
              <a:rPr lang="zh-CN" altLang="en-US" smtClean="0"/>
              <a:t>‹#›</a:t>
            </a:fld>
            <a:endParaRPr lang="zh-CN" altLang="en-US"/>
          </a:p>
        </p:txBody>
      </p:sp>
    </p:spTree>
    <p:extLst>
      <p:ext uri="{BB962C8B-B14F-4D97-AF65-F5344CB8AC3E}">
        <p14:creationId xmlns:p14="http://schemas.microsoft.com/office/powerpoint/2010/main" val="58107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235496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extLst>
      <p:ext uri="{BB962C8B-B14F-4D97-AF65-F5344CB8AC3E}">
        <p14:creationId xmlns:p14="http://schemas.microsoft.com/office/powerpoint/2010/main" val="71439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5</a:t>
            </a:r>
            <a:endParaRPr lang="zh-CN" altLang="en-US"/>
          </a:p>
        </p:txBody>
      </p:sp>
    </p:spTree>
    <p:extLst>
      <p:ext uri="{BB962C8B-B14F-4D97-AF65-F5344CB8AC3E}">
        <p14:creationId xmlns:p14="http://schemas.microsoft.com/office/powerpoint/2010/main" val="3440017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349914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https://www.ypppt.com/</a:t>
            </a:r>
            <a:endParaRPr lang="zh-CN" altLang="en-US" dirty="0"/>
          </a:p>
        </p:txBody>
      </p:sp>
      <p:sp>
        <p:nvSpPr>
          <p:cNvPr id="4" name="灯片编号占位符 3"/>
          <p:cNvSpPr>
            <a:spLocks noGrp="1"/>
          </p:cNvSpPr>
          <p:nvPr>
            <p:ph type="sldNum" sz="quarter" idx="5"/>
          </p:nvPr>
        </p:nvSpPr>
        <p:spPr/>
        <p:txBody>
          <a:bodyPr/>
          <a:lstStyle/>
          <a:p>
            <a:r>
              <a:rPr lang="en-US" altLang="zh-CN"/>
              <a:t>4</a:t>
            </a:r>
            <a:endParaRPr lang="zh-CN" altLang="en-US"/>
          </a:p>
        </p:txBody>
      </p:sp>
    </p:spTree>
    <p:extLst>
      <p:ext uri="{BB962C8B-B14F-4D97-AF65-F5344CB8AC3E}">
        <p14:creationId xmlns:p14="http://schemas.microsoft.com/office/powerpoint/2010/main" val="265908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7</a:t>
            </a:r>
            <a:endParaRPr lang="zh-CN" altLang="en-US"/>
          </a:p>
        </p:txBody>
      </p:sp>
    </p:spTree>
    <p:extLst>
      <p:ext uri="{BB962C8B-B14F-4D97-AF65-F5344CB8AC3E}">
        <p14:creationId xmlns:p14="http://schemas.microsoft.com/office/powerpoint/2010/main" val="2301004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3CCC7D-C0B7-4057-A239-54B84B99ED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C7E304-D7FE-42ED-8804-B8E390F2F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7E2DD51-09B5-4AFD-A083-CDA97AC3C321}"/>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93C7E0DC-49CF-455B-9960-46206AA23D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8657A6-4C00-47BF-99E5-EFCCD51491D4}"/>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230487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670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8333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86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9832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873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0734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0870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5780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213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0464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8396BB-81AB-424F-9BEA-7C76B5FA2F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0C0D4FC-84B0-44F4-8B2D-F54A2ED69D0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ACBB70-9796-41F4-93E4-35B5140B1455}"/>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90D9AE4B-0481-42E9-9360-C6E0C0F4DE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372315-0518-4806-A10D-66DC437B463F}"/>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309843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1"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1"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00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B7E699-88D0-434F-A5CA-ABB341CE9B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5B57509-B59E-44DD-BD95-423E50F48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442E523-F350-4745-8876-579A3F10C7D8}"/>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89FC6F0A-BF68-46A6-8654-0154E313ED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4976EC-25D8-4AC7-A272-E9D73566CDE0}"/>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269479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736D51-D6E8-4835-9A72-FB0A944858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18E0FE-B386-491C-883F-E51BB880149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B39598-AB04-48F7-B307-C34CA89F7AF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23E2E0D-A084-447E-90A6-14CF064DB152}"/>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130EC7A7-69CD-4060-8095-FB5EE68C16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6A0D7A5-71B5-46DF-925B-72B566A90BD4}"/>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53366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FCC2B5-637B-4070-8257-C39C8E65B38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7798AEE-66A0-4840-AF35-02E6E51BB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4B7CD8-9529-4BC2-AD3A-335967CB170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5F2414E-182F-43EF-9070-DC84EFEEB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4C77D28-09EA-4887-8360-27A3031F71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2DFF5D6-543E-478C-8423-2D3B35B6C678}"/>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8" name="页脚占位符 7">
            <a:extLst>
              <a:ext uri="{FF2B5EF4-FFF2-40B4-BE49-F238E27FC236}">
                <a16:creationId xmlns:a16="http://schemas.microsoft.com/office/drawing/2014/main" id="{E43FCBBC-FEE6-4112-A244-3B8387CB05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B720340-4E21-4B02-8341-205F61A7F78A}"/>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1657265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F4FC35-A813-4B0A-BDE5-FE82C5C611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D0834A2-770B-4F69-B0CD-0CFE08E70089}"/>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4" name="页脚占位符 3">
            <a:extLst>
              <a:ext uri="{FF2B5EF4-FFF2-40B4-BE49-F238E27FC236}">
                <a16:creationId xmlns:a16="http://schemas.microsoft.com/office/drawing/2014/main" id="{101ACF91-873E-46C0-B356-9807A126E5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C7CDF1E-17F8-43F6-987B-0E3FC935E8B8}"/>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421984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C597038-CDA6-43BE-8D2B-475BE870E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1F04D64A-30D2-400A-B592-62B14812E4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2744659"/>
            <a:ext cx="12192000" cy="4082926"/>
          </a:xfrm>
          <a:prstGeom prst="rect">
            <a:avLst/>
          </a:prstGeom>
        </p:spPr>
      </p:pic>
      <p:pic>
        <p:nvPicPr>
          <p:cNvPr id="7" name="图片 6">
            <a:extLst>
              <a:ext uri="{FF2B5EF4-FFF2-40B4-BE49-F238E27FC236}">
                <a16:creationId xmlns:a16="http://schemas.microsoft.com/office/drawing/2014/main" id="{18A59F32-8B66-4F74-8C03-04A2639C46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648781"/>
            <a:ext cx="12192000" cy="2209219"/>
          </a:xfrm>
          <a:prstGeom prst="rect">
            <a:avLst/>
          </a:prstGeom>
        </p:spPr>
      </p:pic>
    </p:spTree>
    <p:extLst>
      <p:ext uri="{BB962C8B-B14F-4D97-AF65-F5344CB8AC3E}">
        <p14:creationId xmlns:p14="http://schemas.microsoft.com/office/powerpoint/2010/main" val="32892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1C7751-01FB-4FF2-95A9-36B009FA24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D220F76-3D36-48C9-8497-797354ADC8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B0F8E4-20F2-48CF-AB74-747CCC2B5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2E9B1B-C564-493A-AB74-63FA58837F62}"/>
              </a:ext>
            </a:extLst>
          </p:cNvPr>
          <p:cNvSpPr>
            <a:spLocks noGrp="1"/>
          </p:cNvSpPr>
          <p:nvPr>
            <p:ph type="dt" sz="half" idx="10"/>
          </p:nvPr>
        </p:nvSpPr>
        <p:spPr/>
        <p:txBody>
          <a:bodyPr/>
          <a:lstStyle/>
          <a:p>
            <a:fld id="{6EBE91A6-E24D-4397-9196-5F33AD5704B6}" type="datetimeFigureOut">
              <a:rPr lang="zh-CN" altLang="en-US" smtClean="0"/>
              <a:t>2021/12/11</a:t>
            </a:fld>
            <a:endParaRPr lang="zh-CN" altLang="en-US"/>
          </a:p>
        </p:txBody>
      </p:sp>
      <p:sp>
        <p:nvSpPr>
          <p:cNvPr id="6" name="页脚占位符 5">
            <a:extLst>
              <a:ext uri="{FF2B5EF4-FFF2-40B4-BE49-F238E27FC236}">
                <a16:creationId xmlns:a16="http://schemas.microsoft.com/office/drawing/2014/main" id="{15D2D6C7-ACF0-4918-ACDA-0A7A74074E3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1FD4F7-E26F-41E5-82C2-09ADAFA29EDA}"/>
              </a:ext>
            </a:extLst>
          </p:cNvPr>
          <p:cNvSpPr>
            <a:spLocks noGrp="1"/>
          </p:cNvSpPr>
          <p:nvPr>
            <p:ph type="sldNum" sz="quarter" idx="12"/>
          </p:nvPr>
        </p:nvSpPr>
        <p:spPr/>
        <p:txBody>
          <a:bodyPr/>
          <a:lstStyle/>
          <a:p>
            <a:fld id="{B7D00DFD-1285-4F76-A775-A50B87399EC6}" type="slidenum">
              <a:rPr lang="zh-CN" altLang="en-US" smtClean="0"/>
              <a:t>‹#›</a:t>
            </a:fld>
            <a:endParaRPr lang="zh-CN" altLang="en-US"/>
          </a:p>
        </p:txBody>
      </p:sp>
    </p:spTree>
    <p:extLst>
      <p:ext uri="{BB962C8B-B14F-4D97-AF65-F5344CB8AC3E}">
        <p14:creationId xmlns:p14="http://schemas.microsoft.com/office/powerpoint/2010/main" val="89958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851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0EDE8EC-4459-4875-A792-451EDB9F01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AA0757C-BB33-4D2A-8326-AF1EC86C1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647A58-69FB-427F-B62F-04E24F777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E91A6-E24D-4397-9196-5F33AD5704B6}" type="datetimeFigureOut">
              <a:rPr lang="zh-CN" altLang="en-US" smtClean="0"/>
              <a:t>2021/12/11</a:t>
            </a:fld>
            <a:endParaRPr lang="zh-CN" altLang="en-US"/>
          </a:p>
        </p:txBody>
      </p:sp>
      <p:sp>
        <p:nvSpPr>
          <p:cNvPr id="5" name="页脚占位符 4">
            <a:extLst>
              <a:ext uri="{FF2B5EF4-FFF2-40B4-BE49-F238E27FC236}">
                <a16:creationId xmlns:a16="http://schemas.microsoft.com/office/drawing/2014/main" id="{F1033E75-0017-44F8-80C3-06C441535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C244524-EBC6-4C16-8C4D-160C58D08B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00DFD-1285-4F76-A775-A50B87399EC6}" type="slidenum">
              <a:rPr lang="zh-CN" altLang="en-US" smtClean="0"/>
              <a:t>‹#›</a:t>
            </a:fld>
            <a:endParaRPr lang="zh-CN" altLang="en-US"/>
          </a:p>
        </p:txBody>
      </p:sp>
      <p:pic>
        <p:nvPicPr>
          <p:cNvPr id="7" name="Picture 6"/>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88290" y="-346142"/>
            <a:ext cx="730568" cy="1242344"/>
          </a:xfrm>
          <a:prstGeom prst="rect">
            <a:avLst/>
          </a:prstGeom>
        </p:spPr>
      </p:pic>
    </p:spTree>
    <p:extLst>
      <p:ext uri="{BB962C8B-B14F-4D97-AF65-F5344CB8AC3E}">
        <p14:creationId xmlns:p14="http://schemas.microsoft.com/office/powerpoint/2010/main" val="3067530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B9CD2365-C489-400A-B733-44D330BF6032}" type="datetimeFigureOut">
              <a:rPr lang="en-US" smtClean="0">
                <a:solidFill>
                  <a:prstClr val="black">
                    <a:tint val="75000"/>
                  </a:prstClr>
                </a:solidFill>
              </a:rPr>
              <a:pPr defTabSz="914217"/>
              <a:t>12/11/2021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AC4F6AD6-C9C7-48E5-9379-7989C7EA8C6A}" type="slidenum">
              <a:rPr lang="en-US" smtClean="0">
                <a:solidFill>
                  <a:prstClr val="black">
                    <a:tint val="75000"/>
                  </a:prstClr>
                </a:solidFill>
              </a:rPr>
              <a:pPr defTabSz="91421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11492" y="-6863715"/>
            <a:ext cx="8142300" cy="13857923"/>
          </a:xfrm>
          <a:prstGeom prst="rect">
            <a:avLst/>
          </a:prstGeom>
        </p:spPr>
      </p:pic>
    </p:spTree>
    <p:extLst>
      <p:ext uri="{BB962C8B-B14F-4D97-AF65-F5344CB8AC3E}">
        <p14:creationId xmlns:p14="http://schemas.microsoft.com/office/powerpoint/2010/main" val="405770412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54535">
            <a:off x="1281757" y="1082233"/>
            <a:ext cx="9217989" cy="5168708"/>
          </a:xfrm>
          <a:prstGeom prst="rect">
            <a:avLst/>
          </a:prstGeom>
          <a:noFill/>
          <a:effectLst>
            <a:outerShdw blurRad="50800" dist="50800" dir="5400000" algn="ctr" rotWithShape="0">
              <a:srgbClr val="000000"/>
            </a:outerShdw>
            <a:reflection stA="98000" endPos="65000" dist="50800" dir="5400000" sy="-100000" algn="bl" rotWithShape="0"/>
          </a:effectLst>
        </p:spPr>
      </p:pic>
      <p:sp>
        <p:nvSpPr>
          <p:cNvPr id="3" name="Shape 18">
            <a:extLst>
              <a:ext uri="{FF2B5EF4-FFF2-40B4-BE49-F238E27FC236}">
                <a16:creationId xmlns:a16="http://schemas.microsoft.com/office/drawing/2014/main" id="{41BFCA08-95DE-4599-BDCE-56A79259DB71}"/>
              </a:ext>
            </a:extLst>
          </p:cNvPr>
          <p:cNvSpPr/>
          <p:nvPr/>
        </p:nvSpPr>
        <p:spPr>
          <a:xfrm>
            <a:off x="1051695" y="965835"/>
            <a:ext cx="10087019" cy="1926771"/>
          </a:xfrm>
          <a:prstGeom prst="roundRect">
            <a:avLst>
              <a:gd name="adj" fmla="val 50000"/>
            </a:avLst>
          </a:prstGeom>
          <a:solidFill>
            <a:srgbClr val="418765">
              <a:alpha val="40000"/>
            </a:srgbClr>
          </a:solidFill>
          <a:ln w="12700" cap="flat">
            <a:solidFill>
              <a:schemeClr val="bg1">
                <a:alpha val="67000"/>
              </a:schemeClr>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4" name="矩形 35">
            <a:extLst>
              <a:ext uri="{FF2B5EF4-FFF2-40B4-BE49-F238E27FC236}">
                <a16:creationId xmlns:a16="http://schemas.microsoft.com/office/drawing/2014/main" id="{9397FB80-0D2A-477A-B643-BD2941821366}"/>
              </a:ext>
            </a:extLst>
          </p:cNvPr>
          <p:cNvSpPr/>
          <p:nvPr/>
        </p:nvSpPr>
        <p:spPr>
          <a:xfrm>
            <a:off x="648700" y="1198967"/>
            <a:ext cx="10893010" cy="1477328"/>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9000" b="1" dirty="0" smtClean="0">
                <a:ln w="22225">
                  <a:solidFill>
                    <a:srgbClr val="ED7D31"/>
                  </a:solidFill>
                  <a:prstDash val="solid"/>
                </a:ln>
                <a:solidFill>
                  <a:srgbClr val="ED7D31">
                    <a:lumMod val="60000"/>
                    <a:lumOff val="40000"/>
                  </a:srgbClr>
                </a:solidFill>
                <a:latin typeface="UTM Cooper Black" panose="02040603050506020204" pitchFamily="18" charset="0"/>
                <a:ea typeface="华文新魏" panose="02010800040101010101" pitchFamily="2" charset="-122"/>
              </a:rPr>
              <a:t>KHỞI ĐỘNG</a:t>
            </a:r>
            <a:endParaRPr kumimoji="0" lang="zh-CN" altLang="en-US" sz="9000" b="1" i="0" u="none" strike="noStrike" kern="1200" cap="none" spc="0" normalizeH="0" baseline="0" noProof="0" dirty="0">
              <a:ln w="22225">
                <a:solidFill>
                  <a:srgbClr val="ED7D31"/>
                </a:solidFill>
                <a:prstDash val="solid"/>
              </a:ln>
              <a:solidFill>
                <a:srgbClr val="ED7D31">
                  <a:lumMod val="60000"/>
                  <a:lumOff val="40000"/>
                </a:srgbClr>
              </a:solidFill>
              <a:effectLst/>
              <a:uLnTx/>
              <a:uFillTx/>
              <a:latin typeface="UTM Cooper Black" panose="02040603050506020204" pitchFamily="18" charset="0"/>
              <a:ea typeface="华文新魏" panose="02010800040101010101" pitchFamily="2" charset="-122"/>
              <a:cs typeface="+mn-cs"/>
            </a:endParaRPr>
          </a:p>
        </p:txBody>
      </p:sp>
    </p:spTree>
    <p:extLst>
      <p:ext uri="{BB962C8B-B14F-4D97-AF65-F5344CB8AC3E}">
        <p14:creationId xmlns:p14="http://schemas.microsoft.com/office/powerpoint/2010/main" val="1086007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A5BE6E9B-67E7-4DEF-8472-94EB01FCAA16}"/>
              </a:ext>
            </a:extLst>
          </p:cNvPr>
          <p:cNvSpPr/>
          <p:nvPr/>
        </p:nvSpPr>
        <p:spPr>
          <a:xfrm>
            <a:off x="3170366" y="27278"/>
            <a:ext cx="5849679" cy="1015663"/>
          </a:xfrm>
          <a:prstGeom prst="rect">
            <a:avLst/>
          </a:prstGeom>
        </p:spPr>
        <p:txBody>
          <a:bodyPr vert="horz" wrap="none">
            <a:spAutoFit/>
          </a:bodyPr>
          <a:lstStyle/>
          <a:p>
            <a:pPr algn="ctr"/>
            <a:r>
              <a:rPr lang="en-US" altLang="zh-CN" sz="6000" b="1" spc="600" dirty="0">
                <a:solidFill>
                  <a:schemeClr val="accent1">
                    <a:lumMod val="60000"/>
                    <a:lumOff val="40000"/>
                  </a:schemeClr>
                </a:solidFill>
                <a:latin typeface="UTM Staccato " panose="02040603050506020204" pitchFamily="18" charset="0"/>
                <a:ea typeface="华文新魏" panose="02010800040101010101" pitchFamily="2" charset="-122"/>
              </a:rPr>
              <a:t>GIẢI NGHĨA TỪ</a:t>
            </a:r>
            <a:endParaRPr lang="zh-CN" altLang="en-US" sz="6000" b="1" spc="600" dirty="0">
              <a:solidFill>
                <a:schemeClr val="accent1">
                  <a:lumMod val="60000"/>
                  <a:lumOff val="40000"/>
                </a:schemeClr>
              </a:solidFill>
              <a:latin typeface="UTM Staccato " panose="02040603050506020204" pitchFamily="18" charset="0"/>
              <a:ea typeface="华文新魏" panose="02010800040101010101" pitchFamily="2" charset="-122"/>
            </a:endParaRPr>
          </a:p>
        </p:txBody>
      </p:sp>
      <p:sp>
        <p:nvSpPr>
          <p:cNvPr id="3" name="Rectangle: Rounded Corners 15">
            <a:extLst>
              <a:ext uri="{FF2B5EF4-FFF2-40B4-BE49-F238E27FC236}">
                <a16:creationId xmlns:a16="http://schemas.microsoft.com/office/drawing/2014/main" id="{32C5B9DE-6B1A-4F57-8F72-A3FDD11E32B3}"/>
              </a:ext>
            </a:extLst>
          </p:cNvPr>
          <p:cNvSpPr/>
          <p:nvPr/>
        </p:nvSpPr>
        <p:spPr>
          <a:xfrm>
            <a:off x="4732845" y="5818751"/>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E15FC05-8D4F-4E34-A67B-5D7B3D632AB8}"/>
              </a:ext>
            </a:extLst>
          </p:cNvPr>
          <p:cNvSpPr txBox="1"/>
          <p:nvPr/>
        </p:nvSpPr>
        <p:spPr>
          <a:xfrm>
            <a:off x="5108990" y="5859142"/>
            <a:ext cx="2971042" cy="646331"/>
          </a:xfrm>
          <a:prstGeom prst="rect">
            <a:avLst/>
          </a:prstGeom>
          <a:noFill/>
        </p:spPr>
        <p:txBody>
          <a:bodyPr wrap="square" rtlCol="0">
            <a:spAutoFit/>
          </a:bodyPr>
          <a:lstStyle/>
          <a:p>
            <a:r>
              <a:rPr lang="vi-VN" sz="3600" b="1" dirty="0" smtClean="0">
                <a:solidFill>
                  <a:schemeClr val="accent5">
                    <a:lumMod val="50000"/>
                  </a:schemeClr>
                </a:solidFill>
                <a:latin typeface="UTM Androgyne" panose="02040603050506020204" pitchFamily="18" charset="0"/>
              </a:rPr>
              <a:t>Mục đồng</a:t>
            </a:r>
            <a:endParaRPr lang="vi-VN" sz="3600" b="1" dirty="0">
              <a:solidFill>
                <a:schemeClr val="accent5">
                  <a:lumMod val="50000"/>
                </a:schemeClr>
              </a:solidFill>
            </a:endParaRPr>
          </a:p>
        </p:txBody>
      </p:sp>
      <p:pic>
        <p:nvPicPr>
          <p:cNvPr id="3074" name="Picture 2" descr="Trở về tuổi thơ với bộ ảnh &amp;#39;Trẻ mục đồng xứ Nghệ&amp;#39; | Văn hóa | P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73" y="1441435"/>
            <a:ext cx="5778298" cy="3792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Trở về tuổi thơ với bộ ảnh &amp;#39;Trẻ mục đồng xứ Nghệ&amp;#39; | Văn hóa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511" y="1613500"/>
            <a:ext cx="4996926" cy="3447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8" name="Picture 6" descr="Cartoon Buffalo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4444" y1="29444" x2="44444" y2="29444"/>
                        <a14:foregroundMark x1="41389" y1="31111" x2="41389" y2="31111"/>
                        <a14:foregroundMark x1="38611" y1="31111" x2="38611" y2="31111"/>
                        <a14:foregroundMark x1="54444" y1="28889" x2="54444" y2="28889"/>
                      </a14:backgroundRemoval>
                    </a14:imgEffect>
                  </a14:imgLayer>
                </a14:imgProps>
              </a:ext>
              <a:ext uri="{28A0092B-C50C-407E-A947-70E740481C1C}">
                <a14:useLocalDpi xmlns:a14="http://schemas.microsoft.com/office/drawing/2010/main" val="0"/>
              </a:ext>
            </a:extLst>
          </a:blip>
          <a:srcRect/>
          <a:stretch>
            <a:fillRect/>
          </a:stretch>
        </p:blipFill>
        <p:spPr bwMode="auto">
          <a:xfrm>
            <a:off x="9183506" y="3917437"/>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2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500"/>
                                        <p:tgtEl>
                                          <p:spTgt spid="307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A5BE6E9B-67E7-4DEF-8472-94EB01FCAA16}"/>
              </a:ext>
            </a:extLst>
          </p:cNvPr>
          <p:cNvSpPr/>
          <p:nvPr/>
        </p:nvSpPr>
        <p:spPr>
          <a:xfrm>
            <a:off x="3170366" y="27278"/>
            <a:ext cx="5849679" cy="1015663"/>
          </a:xfrm>
          <a:prstGeom prst="rect">
            <a:avLst/>
          </a:prstGeom>
        </p:spPr>
        <p:txBody>
          <a:bodyPr vert="horz" wrap="none">
            <a:spAutoFit/>
          </a:bodyPr>
          <a:lstStyle/>
          <a:p>
            <a:pPr algn="ctr"/>
            <a:r>
              <a:rPr lang="en-US" altLang="zh-CN" sz="6000" b="1" spc="600" dirty="0">
                <a:solidFill>
                  <a:schemeClr val="accent1">
                    <a:lumMod val="60000"/>
                    <a:lumOff val="40000"/>
                  </a:schemeClr>
                </a:solidFill>
                <a:latin typeface="UTM Staccato " panose="02040603050506020204" pitchFamily="18" charset="0"/>
                <a:ea typeface="华文新魏" panose="02010800040101010101" pitchFamily="2" charset="-122"/>
              </a:rPr>
              <a:t>GIẢI NGHĨA TỪ</a:t>
            </a:r>
            <a:endParaRPr lang="zh-CN" altLang="en-US" sz="6000" b="1" spc="600" dirty="0">
              <a:solidFill>
                <a:schemeClr val="accent1">
                  <a:lumMod val="60000"/>
                  <a:lumOff val="40000"/>
                </a:schemeClr>
              </a:solidFill>
              <a:latin typeface="UTM Staccato " panose="02040603050506020204" pitchFamily="18" charset="0"/>
              <a:ea typeface="华文新魏" panose="02010800040101010101" pitchFamily="2" charset="-122"/>
            </a:endParaRPr>
          </a:p>
        </p:txBody>
      </p:sp>
      <p:sp>
        <p:nvSpPr>
          <p:cNvPr id="3" name="Rectangle: Rounded Corners 15">
            <a:extLst>
              <a:ext uri="{FF2B5EF4-FFF2-40B4-BE49-F238E27FC236}">
                <a16:creationId xmlns:a16="http://schemas.microsoft.com/office/drawing/2014/main" id="{32C5B9DE-6B1A-4F57-8F72-A3FDD11E32B3}"/>
              </a:ext>
            </a:extLst>
          </p:cNvPr>
          <p:cNvSpPr/>
          <p:nvPr/>
        </p:nvSpPr>
        <p:spPr>
          <a:xfrm>
            <a:off x="1684845" y="563194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4" name="Rectangle: Rounded Corners 16">
            <a:extLst>
              <a:ext uri="{FF2B5EF4-FFF2-40B4-BE49-F238E27FC236}">
                <a16:creationId xmlns:a16="http://schemas.microsoft.com/office/drawing/2014/main" id="{535356BC-3598-44DD-8A58-6C8E70486C42}"/>
              </a:ext>
            </a:extLst>
          </p:cNvPr>
          <p:cNvSpPr/>
          <p:nvPr/>
        </p:nvSpPr>
        <p:spPr>
          <a:xfrm>
            <a:off x="7531328" y="5631940"/>
            <a:ext cx="2527072" cy="766440"/>
          </a:xfrm>
          <a:custGeom>
            <a:avLst/>
            <a:gdLst>
              <a:gd name="connsiteX0" fmla="*/ 0 w 2527072"/>
              <a:gd name="connsiteY0" fmla="*/ 127743 h 766440"/>
              <a:gd name="connsiteX1" fmla="*/ 127743 w 2527072"/>
              <a:gd name="connsiteY1" fmla="*/ 0 h 766440"/>
              <a:gd name="connsiteX2" fmla="*/ 718355 w 2527072"/>
              <a:gd name="connsiteY2" fmla="*/ 0 h 766440"/>
              <a:gd name="connsiteX3" fmla="*/ 1240820 w 2527072"/>
              <a:gd name="connsiteY3" fmla="*/ 0 h 766440"/>
              <a:gd name="connsiteX4" fmla="*/ 1854148 w 2527072"/>
              <a:gd name="connsiteY4" fmla="*/ 0 h 766440"/>
              <a:gd name="connsiteX5" fmla="*/ 2399329 w 2527072"/>
              <a:gd name="connsiteY5" fmla="*/ 0 h 766440"/>
              <a:gd name="connsiteX6" fmla="*/ 2527072 w 2527072"/>
              <a:gd name="connsiteY6" fmla="*/ 127743 h 766440"/>
              <a:gd name="connsiteX7" fmla="*/ 2527072 w 2527072"/>
              <a:gd name="connsiteY7" fmla="*/ 638697 h 766440"/>
              <a:gd name="connsiteX8" fmla="*/ 2399329 w 2527072"/>
              <a:gd name="connsiteY8" fmla="*/ 766440 h 766440"/>
              <a:gd name="connsiteX9" fmla="*/ 1786001 w 2527072"/>
              <a:gd name="connsiteY9" fmla="*/ 766440 h 766440"/>
              <a:gd name="connsiteX10" fmla="*/ 1195388 w 2527072"/>
              <a:gd name="connsiteY10" fmla="*/ 766440 h 766440"/>
              <a:gd name="connsiteX11" fmla="*/ 672924 w 2527072"/>
              <a:gd name="connsiteY11" fmla="*/ 766440 h 766440"/>
              <a:gd name="connsiteX12" fmla="*/ 127743 w 2527072"/>
              <a:gd name="connsiteY12" fmla="*/ 766440 h 766440"/>
              <a:gd name="connsiteX13" fmla="*/ 0 w 2527072"/>
              <a:gd name="connsiteY13" fmla="*/ 638697 h 766440"/>
              <a:gd name="connsiteX14" fmla="*/ 0 w 2527072"/>
              <a:gd name="connsiteY14"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7072" h="766440" fill="none" extrusionOk="0">
                <a:moveTo>
                  <a:pt x="0" y="127743"/>
                </a:moveTo>
                <a:cubicBezTo>
                  <a:pt x="-1623" y="53883"/>
                  <a:pt x="58528" y="-18069"/>
                  <a:pt x="127743" y="0"/>
                </a:cubicBezTo>
                <a:cubicBezTo>
                  <a:pt x="327115" y="-34162"/>
                  <a:pt x="557035" y="22515"/>
                  <a:pt x="718355" y="0"/>
                </a:cubicBezTo>
                <a:cubicBezTo>
                  <a:pt x="879675" y="-22515"/>
                  <a:pt x="1009216" y="37511"/>
                  <a:pt x="1240820" y="0"/>
                </a:cubicBezTo>
                <a:cubicBezTo>
                  <a:pt x="1472424" y="-37511"/>
                  <a:pt x="1690211" y="17752"/>
                  <a:pt x="1854148" y="0"/>
                </a:cubicBezTo>
                <a:cubicBezTo>
                  <a:pt x="2018085" y="-17752"/>
                  <a:pt x="2185979" y="827"/>
                  <a:pt x="2399329" y="0"/>
                </a:cubicBezTo>
                <a:cubicBezTo>
                  <a:pt x="2470651" y="1527"/>
                  <a:pt x="2524432" y="58584"/>
                  <a:pt x="2527072" y="127743"/>
                </a:cubicBezTo>
                <a:cubicBezTo>
                  <a:pt x="2530544" y="276972"/>
                  <a:pt x="2510230" y="485580"/>
                  <a:pt x="2527072" y="638697"/>
                </a:cubicBezTo>
                <a:cubicBezTo>
                  <a:pt x="2532163" y="693589"/>
                  <a:pt x="2476918" y="774050"/>
                  <a:pt x="2399329" y="766440"/>
                </a:cubicBezTo>
                <a:cubicBezTo>
                  <a:pt x="2236402" y="794678"/>
                  <a:pt x="2039186" y="742776"/>
                  <a:pt x="1786001" y="766440"/>
                </a:cubicBezTo>
                <a:cubicBezTo>
                  <a:pt x="1532816" y="790104"/>
                  <a:pt x="1450048" y="731442"/>
                  <a:pt x="1195388" y="766440"/>
                </a:cubicBezTo>
                <a:cubicBezTo>
                  <a:pt x="940728" y="801438"/>
                  <a:pt x="809062" y="749220"/>
                  <a:pt x="672924" y="766440"/>
                </a:cubicBezTo>
                <a:cubicBezTo>
                  <a:pt x="536786" y="783660"/>
                  <a:pt x="345718" y="752598"/>
                  <a:pt x="127743" y="766440"/>
                </a:cubicBezTo>
                <a:cubicBezTo>
                  <a:pt x="49168" y="774563"/>
                  <a:pt x="-2297" y="714163"/>
                  <a:pt x="0" y="638697"/>
                </a:cubicBezTo>
                <a:cubicBezTo>
                  <a:pt x="-7175" y="460890"/>
                  <a:pt x="58181" y="254623"/>
                  <a:pt x="0" y="127743"/>
                </a:cubicBezTo>
                <a:close/>
              </a:path>
              <a:path w="2527072" h="766440" stroke="0" extrusionOk="0">
                <a:moveTo>
                  <a:pt x="0" y="127743"/>
                </a:moveTo>
                <a:cubicBezTo>
                  <a:pt x="-7919" y="52307"/>
                  <a:pt x="55687" y="565"/>
                  <a:pt x="127743" y="0"/>
                </a:cubicBezTo>
                <a:cubicBezTo>
                  <a:pt x="265711" y="-46223"/>
                  <a:pt x="596932" y="62354"/>
                  <a:pt x="741071" y="0"/>
                </a:cubicBezTo>
                <a:cubicBezTo>
                  <a:pt x="885210" y="-62354"/>
                  <a:pt x="1056720" y="13560"/>
                  <a:pt x="1286252" y="0"/>
                </a:cubicBezTo>
                <a:cubicBezTo>
                  <a:pt x="1515784" y="-13560"/>
                  <a:pt x="1578944" y="60025"/>
                  <a:pt x="1808717" y="0"/>
                </a:cubicBezTo>
                <a:cubicBezTo>
                  <a:pt x="2038491" y="-60025"/>
                  <a:pt x="2170954" y="66603"/>
                  <a:pt x="2399329" y="0"/>
                </a:cubicBezTo>
                <a:cubicBezTo>
                  <a:pt x="2478498" y="-17736"/>
                  <a:pt x="2510863" y="54710"/>
                  <a:pt x="2527072" y="127743"/>
                </a:cubicBezTo>
                <a:cubicBezTo>
                  <a:pt x="2535970" y="361556"/>
                  <a:pt x="2477925" y="412661"/>
                  <a:pt x="2527072" y="638697"/>
                </a:cubicBezTo>
                <a:cubicBezTo>
                  <a:pt x="2526254" y="710601"/>
                  <a:pt x="2464282" y="759947"/>
                  <a:pt x="2399329" y="766440"/>
                </a:cubicBezTo>
                <a:cubicBezTo>
                  <a:pt x="2194881" y="794780"/>
                  <a:pt x="2004305" y="764970"/>
                  <a:pt x="1876864" y="766440"/>
                </a:cubicBezTo>
                <a:cubicBezTo>
                  <a:pt x="1749424" y="767910"/>
                  <a:pt x="1495260" y="748193"/>
                  <a:pt x="1308968" y="766440"/>
                </a:cubicBezTo>
                <a:cubicBezTo>
                  <a:pt x="1122676" y="784687"/>
                  <a:pt x="1024118" y="707242"/>
                  <a:pt x="763787" y="766440"/>
                </a:cubicBezTo>
                <a:cubicBezTo>
                  <a:pt x="503456" y="825638"/>
                  <a:pt x="358197" y="699121"/>
                  <a:pt x="127743" y="766440"/>
                </a:cubicBezTo>
                <a:cubicBezTo>
                  <a:pt x="65374" y="756283"/>
                  <a:pt x="-12444" y="704438"/>
                  <a:pt x="0" y="638697"/>
                </a:cubicBezTo>
                <a:cubicBezTo>
                  <a:pt x="-27754" y="485953"/>
                  <a:pt x="52461" y="334684"/>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E15FC05-8D4F-4E34-A67B-5D7B3D632AB8}"/>
              </a:ext>
            </a:extLst>
          </p:cNvPr>
          <p:cNvSpPr txBox="1"/>
          <p:nvPr/>
        </p:nvSpPr>
        <p:spPr>
          <a:xfrm>
            <a:off x="1684845" y="5752049"/>
            <a:ext cx="2971042" cy="646331"/>
          </a:xfrm>
          <a:prstGeom prst="rect">
            <a:avLst/>
          </a:prstGeom>
          <a:noFill/>
        </p:spPr>
        <p:txBody>
          <a:bodyPr wrap="square" rtlCol="0">
            <a:spAutoFit/>
          </a:bodyPr>
          <a:lstStyle/>
          <a:p>
            <a:pPr algn="ctr"/>
            <a:r>
              <a:rPr lang="vi-VN" sz="3600" b="1" dirty="0">
                <a:solidFill>
                  <a:schemeClr val="accent5">
                    <a:lumMod val="50000"/>
                  </a:schemeClr>
                </a:solidFill>
                <a:latin typeface="UTM Androgyne" panose="02040603050506020204" pitchFamily="18" charset="0"/>
              </a:rPr>
              <a:t>h</a:t>
            </a:r>
            <a:r>
              <a:rPr lang="vi-VN" sz="3600" b="1" dirty="0" smtClean="0">
                <a:solidFill>
                  <a:schemeClr val="accent5">
                    <a:lumMod val="50000"/>
                  </a:schemeClr>
                </a:solidFill>
                <a:latin typeface="UTM Androgyne" panose="02040603050506020204" pitchFamily="18" charset="0"/>
              </a:rPr>
              <a:t>uyền ảo</a:t>
            </a:r>
            <a:endParaRPr lang="vi-VN" sz="3600" b="1" dirty="0">
              <a:solidFill>
                <a:schemeClr val="accent5">
                  <a:lumMod val="50000"/>
                </a:schemeClr>
              </a:solidFill>
            </a:endParaRPr>
          </a:p>
        </p:txBody>
      </p:sp>
      <p:sp>
        <p:nvSpPr>
          <p:cNvPr id="8" name="TextBox 7">
            <a:extLst>
              <a:ext uri="{FF2B5EF4-FFF2-40B4-BE49-F238E27FC236}">
                <a16:creationId xmlns:a16="http://schemas.microsoft.com/office/drawing/2014/main" id="{24AE8D60-A441-4C0F-ABD0-7E2663BE1435}"/>
              </a:ext>
            </a:extLst>
          </p:cNvPr>
          <p:cNvSpPr txBox="1"/>
          <p:nvPr/>
        </p:nvSpPr>
        <p:spPr>
          <a:xfrm>
            <a:off x="7531328" y="5631940"/>
            <a:ext cx="2971042" cy="646331"/>
          </a:xfrm>
          <a:prstGeom prst="rect">
            <a:avLst/>
          </a:prstGeom>
          <a:noFill/>
        </p:spPr>
        <p:txBody>
          <a:bodyPr wrap="square" rtlCol="0">
            <a:spAutoFit/>
          </a:bodyPr>
          <a:lstStyle/>
          <a:p>
            <a:pPr algn="ctr"/>
            <a:r>
              <a:rPr lang="vi-VN" sz="3600" b="1" dirty="0" smtClean="0">
                <a:solidFill>
                  <a:schemeClr val="accent5">
                    <a:lumMod val="50000"/>
                  </a:schemeClr>
                </a:solidFill>
                <a:latin typeface="UTM Androgyne" panose="02040603050506020204" pitchFamily="18" charset="0"/>
              </a:rPr>
              <a:t>Sáo</a:t>
            </a:r>
            <a:endParaRPr lang="vi-VN" sz="3600" b="1" dirty="0">
              <a:solidFill>
                <a:schemeClr val="accent5">
                  <a:lumMod val="50000"/>
                </a:schemeClr>
              </a:solidFill>
            </a:endParaRPr>
          </a:p>
        </p:txBody>
      </p:sp>
      <p:pic>
        <p:nvPicPr>
          <p:cNvPr id="4098" name="Picture 2" descr="Ngỡ ngàng với những bức ảnh huyền ảo, đẹp thần thánh ở nơi toàn là bóng đêm"/>
          <p:cNvPicPr>
            <a:picLocks noChangeAspect="1" noChangeArrowheads="1"/>
          </p:cNvPicPr>
          <p:nvPr/>
        </p:nvPicPr>
        <p:blipFill rotWithShape="1">
          <a:blip r:embed="rId2">
            <a:extLst>
              <a:ext uri="{28A0092B-C50C-407E-A947-70E740481C1C}">
                <a14:useLocalDpi xmlns:a14="http://schemas.microsoft.com/office/drawing/2010/main" val="0"/>
              </a:ext>
            </a:extLst>
          </a:blip>
          <a:srcRect b="6826"/>
          <a:stretch/>
        </p:blipFill>
        <p:spPr bwMode="auto">
          <a:xfrm>
            <a:off x="165408" y="1641532"/>
            <a:ext cx="5715000" cy="3549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nh diu tui th Tui th ca ti"/>
          <p:cNvPicPr>
            <a:picLocks noChangeAspect="1" noChangeArrowheads="1"/>
          </p:cNvPicPr>
          <p:nvPr/>
        </p:nvPicPr>
        <p:blipFill rotWithShape="1">
          <a:blip r:embed="rId3">
            <a:extLst>
              <a:ext uri="{28A0092B-C50C-407E-A947-70E740481C1C}">
                <a14:useLocalDpi xmlns:a14="http://schemas.microsoft.com/office/drawing/2010/main" val="0"/>
              </a:ext>
            </a:extLst>
          </a:blip>
          <a:srcRect t="20072"/>
          <a:stretch/>
        </p:blipFill>
        <p:spPr bwMode="auto">
          <a:xfrm>
            <a:off x="6313337" y="1716787"/>
            <a:ext cx="5407024" cy="3241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5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Effect transition="in" filter="fade">
                                      <p:cBhvr>
                                        <p:cTn id="26" dur="500"/>
                                        <p:tgtEl>
                                          <p:spTgt spid="410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A5BE6E9B-67E7-4DEF-8472-94EB01FCAA16}"/>
              </a:ext>
            </a:extLst>
          </p:cNvPr>
          <p:cNvSpPr/>
          <p:nvPr/>
        </p:nvSpPr>
        <p:spPr>
          <a:xfrm>
            <a:off x="3003218" y="553305"/>
            <a:ext cx="5849679" cy="1015663"/>
          </a:xfrm>
          <a:prstGeom prst="rect">
            <a:avLst/>
          </a:prstGeom>
        </p:spPr>
        <p:txBody>
          <a:bodyPr vert="horz" wrap="none">
            <a:spAutoFit/>
          </a:bodyPr>
          <a:lstStyle/>
          <a:p>
            <a:pPr algn="ctr"/>
            <a:r>
              <a:rPr lang="en-US" altLang="zh-CN" sz="6000" b="1" spc="600" dirty="0">
                <a:solidFill>
                  <a:schemeClr val="accent1">
                    <a:lumMod val="60000"/>
                    <a:lumOff val="40000"/>
                  </a:schemeClr>
                </a:solidFill>
                <a:latin typeface="UTM Staccato " panose="02040603050506020204" pitchFamily="18" charset="0"/>
                <a:ea typeface="华文新魏" panose="02010800040101010101" pitchFamily="2" charset="-122"/>
              </a:rPr>
              <a:t>GIẢI NGHĨA TỪ</a:t>
            </a:r>
            <a:endParaRPr lang="zh-CN" altLang="en-US" sz="6000" b="1" spc="600" dirty="0">
              <a:solidFill>
                <a:schemeClr val="accent1">
                  <a:lumMod val="60000"/>
                  <a:lumOff val="40000"/>
                </a:schemeClr>
              </a:solidFill>
              <a:latin typeface="UTM Staccato " panose="02040603050506020204" pitchFamily="18" charset="0"/>
              <a:ea typeface="华文新魏" panose="02010800040101010101" pitchFamily="2" charset="-122"/>
            </a:endParaRPr>
          </a:p>
        </p:txBody>
      </p:sp>
      <p:sp>
        <p:nvSpPr>
          <p:cNvPr id="3" name="Rectangle: Rounded Corners 15">
            <a:extLst>
              <a:ext uri="{FF2B5EF4-FFF2-40B4-BE49-F238E27FC236}">
                <a16:creationId xmlns:a16="http://schemas.microsoft.com/office/drawing/2014/main" id="{32C5B9DE-6B1A-4F57-8F72-A3FDD11E32B3}"/>
              </a:ext>
            </a:extLst>
          </p:cNvPr>
          <p:cNvSpPr/>
          <p:nvPr/>
        </p:nvSpPr>
        <p:spPr>
          <a:xfrm>
            <a:off x="1360380" y="3437681"/>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4" name="Rectangle: Rounded Corners 16">
            <a:extLst>
              <a:ext uri="{FF2B5EF4-FFF2-40B4-BE49-F238E27FC236}">
                <a16:creationId xmlns:a16="http://schemas.microsoft.com/office/drawing/2014/main" id="{535356BC-3598-44DD-8A58-6C8E70486C42}"/>
              </a:ext>
            </a:extLst>
          </p:cNvPr>
          <p:cNvSpPr/>
          <p:nvPr/>
        </p:nvSpPr>
        <p:spPr>
          <a:xfrm>
            <a:off x="5648095" y="2131656"/>
            <a:ext cx="6071957" cy="766440"/>
          </a:xfrm>
          <a:custGeom>
            <a:avLst/>
            <a:gdLst>
              <a:gd name="connsiteX0" fmla="*/ 0 w 2527072"/>
              <a:gd name="connsiteY0" fmla="*/ 127743 h 766440"/>
              <a:gd name="connsiteX1" fmla="*/ 127743 w 2527072"/>
              <a:gd name="connsiteY1" fmla="*/ 0 h 766440"/>
              <a:gd name="connsiteX2" fmla="*/ 718355 w 2527072"/>
              <a:gd name="connsiteY2" fmla="*/ 0 h 766440"/>
              <a:gd name="connsiteX3" fmla="*/ 1240820 w 2527072"/>
              <a:gd name="connsiteY3" fmla="*/ 0 h 766440"/>
              <a:gd name="connsiteX4" fmla="*/ 1854148 w 2527072"/>
              <a:gd name="connsiteY4" fmla="*/ 0 h 766440"/>
              <a:gd name="connsiteX5" fmla="*/ 2399329 w 2527072"/>
              <a:gd name="connsiteY5" fmla="*/ 0 h 766440"/>
              <a:gd name="connsiteX6" fmla="*/ 2527072 w 2527072"/>
              <a:gd name="connsiteY6" fmla="*/ 127743 h 766440"/>
              <a:gd name="connsiteX7" fmla="*/ 2527072 w 2527072"/>
              <a:gd name="connsiteY7" fmla="*/ 638697 h 766440"/>
              <a:gd name="connsiteX8" fmla="*/ 2399329 w 2527072"/>
              <a:gd name="connsiteY8" fmla="*/ 766440 h 766440"/>
              <a:gd name="connsiteX9" fmla="*/ 1786001 w 2527072"/>
              <a:gd name="connsiteY9" fmla="*/ 766440 h 766440"/>
              <a:gd name="connsiteX10" fmla="*/ 1195388 w 2527072"/>
              <a:gd name="connsiteY10" fmla="*/ 766440 h 766440"/>
              <a:gd name="connsiteX11" fmla="*/ 672924 w 2527072"/>
              <a:gd name="connsiteY11" fmla="*/ 766440 h 766440"/>
              <a:gd name="connsiteX12" fmla="*/ 127743 w 2527072"/>
              <a:gd name="connsiteY12" fmla="*/ 766440 h 766440"/>
              <a:gd name="connsiteX13" fmla="*/ 0 w 2527072"/>
              <a:gd name="connsiteY13" fmla="*/ 638697 h 766440"/>
              <a:gd name="connsiteX14" fmla="*/ 0 w 2527072"/>
              <a:gd name="connsiteY14"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7072" h="766440" fill="none" extrusionOk="0">
                <a:moveTo>
                  <a:pt x="0" y="127743"/>
                </a:moveTo>
                <a:cubicBezTo>
                  <a:pt x="-1623" y="53883"/>
                  <a:pt x="58528" y="-18069"/>
                  <a:pt x="127743" y="0"/>
                </a:cubicBezTo>
                <a:cubicBezTo>
                  <a:pt x="327115" y="-34162"/>
                  <a:pt x="557035" y="22515"/>
                  <a:pt x="718355" y="0"/>
                </a:cubicBezTo>
                <a:cubicBezTo>
                  <a:pt x="879675" y="-22515"/>
                  <a:pt x="1009216" y="37511"/>
                  <a:pt x="1240820" y="0"/>
                </a:cubicBezTo>
                <a:cubicBezTo>
                  <a:pt x="1472424" y="-37511"/>
                  <a:pt x="1690211" y="17752"/>
                  <a:pt x="1854148" y="0"/>
                </a:cubicBezTo>
                <a:cubicBezTo>
                  <a:pt x="2018085" y="-17752"/>
                  <a:pt x="2185979" y="827"/>
                  <a:pt x="2399329" y="0"/>
                </a:cubicBezTo>
                <a:cubicBezTo>
                  <a:pt x="2470651" y="1527"/>
                  <a:pt x="2524432" y="58584"/>
                  <a:pt x="2527072" y="127743"/>
                </a:cubicBezTo>
                <a:cubicBezTo>
                  <a:pt x="2530544" y="276972"/>
                  <a:pt x="2510230" y="485580"/>
                  <a:pt x="2527072" y="638697"/>
                </a:cubicBezTo>
                <a:cubicBezTo>
                  <a:pt x="2532163" y="693589"/>
                  <a:pt x="2476918" y="774050"/>
                  <a:pt x="2399329" y="766440"/>
                </a:cubicBezTo>
                <a:cubicBezTo>
                  <a:pt x="2236402" y="794678"/>
                  <a:pt x="2039186" y="742776"/>
                  <a:pt x="1786001" y="766440"/>
                </a:cubicBezTo>
                <a:cubicBezTo>
                  <a:pt x="1532816" y="790104"/>
                  <a:pt x="1450048" y="731442"/>
                  <a:pt x="1195388" y="766440"/>
                </a:cubicBezTo>
                <a:cubicBezTo>
                  <a:pt x="940728" y="801438"/>
                  <a:pt x="809062" y="749220"/>
                  <a:pt x="672924" y="766440"/>
                </a:cubicBezTo>
                <a:cubicBezTo>
                  <a:pt x="536786" y="783660"/>
                  <a:pt x="345718" y="752598"/>
                  <a:pt x="127743" y="766440"/>
                </a:cubicBezTo>
                <a:cubicBezTo>
                  <a:pt x="49168" y="774563"/>
                  <a:pt x="-2297" y="714163"/>
                  <a:pt x="0" y="638697"/>
                </a:cubicBezTo>
                <a:cubicBezTo>
                  <a:pt x="-7175" y="460890"/>
                  <a:pt x="58181" y="254623"/>
                  <a:pt x="0" y="127743"/>
                </a:cubicBezTo>
                <a:close/>
              </a:path>
              <a:path w="2527072" h="766440" stroke="0" extrusionOk="0">
                <a:moveTo>
                  <a:pt x="0" y="127743"/>
                </a:moveTo>
                <a:cubicBezTo>
                  <a:pt x="-7919" y="52307"/>
                  <a:pt x="55687" y="565"/>
                  <a:pt x="127743" y="0"/>
                </a:cubicBezTo>
                <a:cubicBezTo>
                  <a:pt x="265711" y="-46223"/>
                  <a:pt x="596932" y="62354"/>
                  <a:pt x="741071" y="0"/>
                </a:cubicBezTo>
                <a:cubicBezTo>
                  <a:pt x="885210" y="-62354"/>
                  <a:pt x="1056720" y="13560"/>
                  <a:pt x="1286252" y="0"/>
                </a:cubicBezTo>
                <a:cubicBezTo>
                  <a:pt x="1515784" y="-13560"/>
                  <a:pt x="1578944" y="60025"/>
                  <a:pt x="1808717" y="0"/>
                </a:cubicBezTo>
                <a:cubicBezTo>
                  <a:pt x="2038491" y="-60025"/>
                  <a:pt x="2170954" y="66603"/>
                  <a:pt x="2399329" y="0"/>
                </a:cubicBezTo>
                <a:cubicBezTo>
                  <a:pt x="2478498" y="-17736"/>
                  <a:pt x="2510863" y="54710"/>
                  <a:pt x="2527072" y="127743"/>
                </a:cubicBezTo>
                <a:cubicBezTo>
                  <a:pt x="2535970" y="361556"/>
                  <a:pt x="2477925" y="412661"/>
                  <a:pt x="2527072" y="638697"/>
                </a:cubicBezTo>
                <a:cubicBezTo>
                  <a:pt x="2526254" y="710601"/>
                  <a:pt x="2464282" y="759947"/>
                  <a:pt x="2399329" y="766440"/>
                </a:cubicBezTo>
                <a:cubicBezTo>
                  <a:pt x="2194881" y="794780"/>
                  <a:pt x="2004305" y="764970"/>
                  <a:pt x="1876864" y="766440"/>
                </a:cubicBezTo>
                <a:cubicBezTo>
                  <a:pt x="1749424" y="767910"/>
                  <a:pt x="1495260" y="748193"/>
                  <a:pt x="1308968" y="766440"/>
                </a:cubicBezTo>
                <a:cubicBezTo>
                  <a:pt x="1122676" y="784687"/>
                  <a:pt x="1024118" y="707242"/>
                  <a:pt x="763787" y="766440"/>
                </a:cubicBezTo>
                <a:cubicBezTo>
                  <a:pt x="503456" y="825638"/>
                  <a:pt x="358197" y="699121"/>
                  <a:pt x="127743" y="766440"/>
                </a:cubicBezTo>
                <a:cubicBezTo>
                  <a:pt x="65374" y="756283"/>
                  <a:pt x="-12444" y="704438"/>
                  <a:pt x="0" y="638697"/>
                </a:cubicBezTo>
                <a:cubicBezTo>
                  <a:pt x="-27754" y="485953"/>
                  <a:pt x="52461" y="334684"/>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5E15FC05-8D4F-4E34-A67B-5D7B3D632AB8}"/>
              </a:ext>
            </a:extLst>
          </p:cNvPr>
          <p:cNvSpPr txBox="1"/>
          <p:nvPr/>
        </p:nvSpPr>
        <p:spPr>
          <a:xfrm>
            <a:off x="1281722" y="3460589"/>
            <a:ext cx="2971042" cy="646331"/>
          </a:xfrm>
          <a:prstGeom prst="rect">
            <a:avLst/>
          </a:prstGeom>
          <a:noFill/>
        </p:spPr>
        <p:txBody>
          <a:bodyPr wrap="square" rtlCol="0">
            <a:spAutoFit/>
          </a:bodyPr>
          <a:lstStyle/>
          <a:p>
            <a:pPr algn="ctr"/>
            <a:r>
              <a:rPr lang="vi-VN" sz="3600" b="1" dirty="0" smtClean="0">
                <a:solidFill>
                  <a:schemeClr val="accent5">
                    <a:lumMod val="50000"/>
                  </a:schemeClr>
                </a:solidFill>
                <a:latin typeface="UTM Androgyne" panose="02040603050506020204" pitchFamily="18" charset="0"/>
              </a:rPr>
              <a:t>Khát vọng</a:t>
            </a:r>
            <a:endParaRPr lang="vi-VN" sz="3600" b="1" dirty="0">
              <a:solidFill>
                <a:schemeClr val="accent5">
                  <a:lumMod val="50000"/>
                </a:schemeClr>
              </a:solidFill>
            </a:endParaRPr>
          </a:p>
        </p:txBody>
      </p:sp>
      <p:sp>
        <p:nvSpPr>
          <p:cNvPr id="8" name="TextBox 7">
            <a:extLst>
              <a:ext uri="{FF2B5EF4-FFF2-40B4-BE49-F238E27FC236}">
                <a16:creationId xmlns:a16="http://schemas.microsoft.com/office/drawing/2014/main" id="{24AE8D60-A441-4C0F-ABD0-7E2663BE1435}"/>
              </a:ext>
            </a:extLst>
          </p:cNvPr>
          <p:cNvSpPr txBox="1"/>
          <p:nvPr/>
        </p:nvSpPr>
        <p:spPr>
          <a:xfrm>
            <a:off x="5648095" y="2237352"/>
            <a:ext cx="7332004" cy="523220"/>
          </a:xfrm>
          <a:prstGeom prst="rect">
            <a:avLst/>
          </a:prstGeom>
          <a:noFill/>
        </p:spPr>
        <p:txBody>
          <a:bodyPr wrap="square" rtlCol="0">
            <a:spAutoFit/>
          </a:bodyPr>
          <a:lstStyle/>
          <a:p>
            <a:r>
              <a:rPr lang="vi-VN" sz="2800" b="1" dirty="0" smtClean="0">
                <a:solidFill>
                  <a:schemeClr val="bg1"/>
                </a:solidFill>
                <a:latin typeface="#9Slide03 AmpleSoft" panose="02000000000000000000" pitchFamily="2" charset="0"/>
              </a:rPr>
              <a:t>Điều mong muốn, đòi hỏi rất mạnh mẽ	</a:t>
            </a:r>
            <a:endParaRPr lang="vi-VN" sz="2800" b="1" dirty="0">
              <a:solidFill>
                <a:schemeClr val="bg1"/>
              </a:solidFill>
              <a:latin typeface="#9Slide03 AmpleSoft" panose="02000000000000000000" pitchFamily="2" charset="0"/>
            </a:endParaRPr>
          </a:p>
        </p:txBody>
      </p:sp>
      <p:sp>
        <p:nvSpPr>
          <p:cNvPr id="9" name="Rectangle: Rounded Corners 15">
            <a:extLst>
              <a:ext uri="{FF2B5EF4-FFF2-40B4-BE49-F238E27FC236}">
                <a16:creationId xmlns:a16="http://schemas.microsoft.com/office/drawing/2014/main" id="{32C5B9DE-6B1A-4F57-8F72-A3FDD11E32B3}"/>
              </a:ext>
            </a:extLst>
          </p:cNvPr>
          <p:cNvSpPr/>
          <p:nvPr/>
        </p:nvSpPr>
        <p:spPr>
          <a:xfrm>
            <a:off x="1360380" y="4858322"/>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5E15FC05-8D4F-4E34-A67B-5D7B3D632AB8}"/>
              </a:ext>
            </a:extLst>
          </p:cNvPr>
          <p:cNvSpPr txBox="1"/>
          <p:nvPr/>
        </p:nvSpPr>
        <p:spPr>
          <a:xfrm>
            <a:off x="1218125" y="4918376"/>
            <a:ext cx="3123129" cy="646331"/>
          </a:xfrm>
          <a:prstGeom prst="rect">
            <a:avLst/>
          </a:prstGeom>
          <a:noFill/>
        </p:spPr>
        <p:txBody>
          <a:bodyPr wrap="square" rtlCol="0">
            <a:spAutoFit/>
          </a:bodyPr>
          <a:lstStyle/>
          <a:p>
            <a:pPr algn="ctr"/>
            <a:r>
              <a:rPr lang="vi-VN" sz="3600" b="1" dirty="0" smtClean="0">
                <a:solidFill>
                  <a:schemeClr val="accent5">
                    <a:lumMod val="50000"/>
                  </a:schemeClr>
                </a:solidFill>
                <a:latin typeface="UTM Androgyne" panose="02040603050506020204" pitchFamily="18" charset="0"/>
              </a:rPr>
              <a:t>Tuổi ngọc ngà</a:t>
            </a:r>
            <a:endParaRPr lang="vi-VN" sz="3600" b="1" dirty="0">
              <a:solidFill>
                <a:schemeClr val="accent5">
                  <a:lumMod val="50000"/>
                </a:schemeClr>
              </a:solidFill>
            </a:endParaRPr>
          </a:p>
        </p:txBody>
      </p:sp>
      <p:sp>
        <p:nvSpPr>
          <p:cNvPr id="11" name="Rectangle: Rounded Corners 15">
            <a:extLst>
              <a:ext uri="{FF2B5EF4-FFF2-40B4-BE49-F238E27FC236}">
                <a16:creationId xmlns:a16="http://schemas.microsoft.com/office/drawing/2014/main" id="{32C5B9DE-6B1A-4F57-8F72-A3FDD11E32B3}"/>
              </a:ext>
            </a:extLst>
          </p:cNvPr>
          <p:cNvSpPr/>
          <p:nvPr/>
        </p:nvSpPr>
        <p:spPr>
          <a:xfrm>
            <a:off x="1370212" y="215132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E15FC05-8D4F-4E34-A67B-5D7B3D632AB8}"/>
              </a:ext>
            </a:extLst>
          </p:cNvPr>
          <p:cNvSpPr txBox="1"/>
          <p:nvPr/>
        </p:nvSpPr>
        <p:spPr>
          <a:xfrm>
            <a:off x="1370212" y="2237352"/>
            <a:ext cx="2971042" cy="646331"/>
          </a:xfrm>
          <a:prstGeom prst="rect">
            <a:avLst/>
          </a:prstGeom>
          <a:noFill/>
        </p:spPr>
        <p:txBody>
          <a:bodyPr wrap="square" rtlCol="0">
            <a:spAutoFit/>
          </a:bodyPr>
          <a:lstStyle/>
          <a:p>
            <a:pPr algn="ctr"/>
            <a:r>
              <a:rPr lang="vi-VN" sz="3600" b="1" dirty="0" smtClean="0">
                <a:solidFill>
                  <a:schemeClr val="accent5">
                    <a:lumMod val="50000"/>
                  </a:schemeClr>
                </a:solidFill>
                <a:latin typeface="UTM Androgyne" panose="02040603050506020204" pitchFamily="18" charset="0"/>
              </a:rPr>
              <a:t>Khát khao</a:t>
            </a:r>
            <a:endParaRPr lang="vi-VN" sz="3600" b="1" dirty="0">
              <a:solidFill>
                <a:schemeClr val="accent5">
                  <a:lumMod val="50000"/>
                </a:schemeClr>
              </a:solidFill>
            </a:endParaRPr>
          </a:p>
        </p:txBody>
      </p:sp>
      <p:sp>
        <p:nvSpPr>
          <p:cNvPr id="18" name="Rectangle: Rounded Corners 16">
            <a:extLst>
              <a:ext uri="{FF2B5EF4-FFF2-40B4-BE49-F238E27FC236}">
                <a16:creationId xmlns:a16="http://schemas.microsoft.com/office/drawing/2014/main" id="{535356BC-3598-44DD-8A58-6C8E70486C42}"/>
              </a:ext>
            </a:extLst>
          </p:cNvPr>
          <p:cNvSpPr/>
          <p:nvPr/>
        </p:nvSpPr>
        <p:spPr>
          <a:xfrm>
            <a:off x="5648094" y="3437681"/>
            <a:ext cx="6071957" cy="766440"/>
          </a:xfrm>
          <a:custGeom>
            <a:avLst/>
            <a:gdLst>
              <a:gd name="connsiteX0" fmla="*/ 0 w 2527072"/>
              <a:gd name="connsiteY0" fmla="*/ 127743 h 766440"/>
              <a:gd name="connsiteX1" fmla="*/ 127743 w 2527072"/>
              <a:gd name="connsiteY1" fmla="*/ 0 h 766440"/>
              <a:gd name="connsiteX2" fmla="*/ 718355 w 2527072"/>
              <a:gd name="connsiteY2" fmla="*/ 0 h 766440"/>
              <a:gd name="connsiteX3" fmla="*/ 1240820 w 2527072"/>
              <a:gd name="connsiteY3" fmla="*/ 0 h 766440"/>
              <a:gd name="connsiteX4" fmla="*/ 1854148 w 2527072"/>
              <a:gd name="connsiteY4" fmla="*/ 0 h 766440"/>
              <a:gd name="connsiteX5" fmla="*/ 2399329 w 2527072"/>
              <a:gd name="connsiteY5" fmla="*/ 0 h 766440"/>
              <a:gd name="connsiteX6" fmla="*/ 2527072 w 2527072"/>
              <a:gd name="connsiteY6" fmla="*/ 127743 h 766440"/>
              <a:gd name="connsiteX7" fmla="*/ 2527072 w 2527072"/>
              <a:gd name="connsiteY7" fmla="*/ 638697 h 766440"/>
              <a:gd name="connsiteX8" fmla="*/ 2399329 w 2527072"/>
              <a:gd name="connsiteY8" fmla="*/ 766440 h 766440"/>
              <a:gd name="connsiteX9" fmla="*/ 1786001 w 2527072"/>
              <a:gd name="connsiteY9" fmla="*/ 766440 h 766440"/>
              <a:gd name="connsiteX10" fmla="*/ 1195388 w 2527072"/>
              <a:gd name="connsiteY10" fmla="*/ 766440 h 766440"/>
              <a:gd name="connsiteX11" fmla="*/ 672924 w 2527072"/>
              <a:gd name="connsiteY11" fmla="*/ 766440 h 766440"/>
              <a:gd name="connsiteX12" fmla="*/ 127743 w 2527072"/>
              <a:gd name="connsiteY12" fmla="*/ 766440 h 766440"/>
              <a:gd name="connsiteX13" fmla="*/ 0 w 2527072"/>
              <a:gd name="connsiteY13" fmla="*/ 638697 h 766440"/>
              <a:gd name="connsiteX14" fmla="*/ 0 w 2527072"/>
              <a:gd name="connsiteY14"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7072" h="766440" fill="none" extrusionOk="0">
                <a:moveTo>
                  <a:pt x="0" y="127743"/>
                </a:moveTo>
                <a:cubicBezTo>
                  <a:pt x="-1623" y="53883"/>
                  <a:pt x="58528" y="-18069"/>
                  <a:pt x="127743" y="0"/>
                </a:cubicBezTo>
                <a:cubicBezTo>
                  <a:pt x="327115" y="-34162"/>
                  <a:pt x="557035" y="22515"/>
                  <a:pt x="718355" y="0"/>
                </a:cubicBezTo>
                <a:cubicBezTo>
                  <a:pt x="879675" y="-22515"/>
                  <a:pt x="1009216" y="37511"/>
                  <a:pt x="1240820" y="0"/>
                </a:cubicBezTo>
                <a:cubicBezTo>
                  <a:pt x="1472424" y="-37511"/>
                  <a:pt x="1690211" y="17752"/>
                  <a:pt x="1854148" y="0"/>
                </a:cubicBezTo>
                <a:cubicBezTo>
                  <a:pt x="2018085" y="-17752"/>
                  <a:pt x="2185979" y="827"/>
                  <a:pt x="2399329" y="0"/>
                </a:cubicBezTo>
                <a:cubicBezTo>
                  <a:pt x="2470651" y="1527"/>
                  <a:pt x="2524432" y="58584"/>
                  <a:pt x="2527072" y="127743"/>
                </a:cubicBezTo>
                <a:cubicBezTo>
                  <a:pt x="2530544" y="276972"/>
                  <a:pt x="2510230" y="485580"/>
                  <a:pt x="2527072" y="638697"/>
                </a:cubicBezTo>
                <a:cubicBezTo>
                  <a:pt x="2532163" y="693589"/>
                  <a:pt x="2476918" y="774050"/>
                  <a:pt x="2399329" y="766440"/>
                </a:cubicBezTo>
                <a:cubicBezTo>
                  <a:pt x="2236402" y="794678"/>
                  <a:pt x="2039186" y="742776"/>
                  <a:pt x="1786001" y="766440"/>
                </a:cubicBezTo>
                <a:cubicBezTo>
                  <a:pt x="1532816" y="790104"/>
                  <a:pt x="1450048" y="731442"/>
                  <a:pt x="1195388" y="766440"/>
                </a:cubicBezTo>
                <a:cubicBezTo>
                  <a:pt x="940728" y="801438"/>
                  <a:pt x="809062" y="749220"/>
                  <a:pt x="672924" y="766440"/>
                </a:cubicBezTo>
                <a:cubicBezTo>
                  <a:pt x="536786" y="783660"/>
                  <a:pt x="345718" y="752598"/>
                  <a:pt x="127743" y="766440"/>
                </a:cubicBezTo>
                <a:cubicBezTo>
                  <a:pt x="49168" y="774563"/>
                  <a:pt x="-2297" y="714163"/>
                  <a:pt x="0" y="638697"/>
                </a:cubicBezTo>
                <a:cubicBezTo>
                  <a:pt x="-7175" y="460890"/>
                  <a:pt x="58181" y="254623"/>
                  <a:pt x="0" y="127743"/>
                </a:cubicBezTo>
                <a:close/>
              </a:path>
              <a:path w="2527072" h="766440" stroke="0" extrusionOk="0">
                <a:moveTo>
                  <a:pt x="0" y="127743"/>
                </a:moveTo>
                <a:cubicBezTo>
                  <a:pt x="-7919" y="52307"/>
                  <a:pt x="55687" y="565"/>
                  <a:pt x="127743" y="0"/>
                </a:cubicBezTo>
                <a:cubicBezTo>
                  <a:pt x="265711" y="-46223"/>
                  <a:pt x="596932" y="62354"/>
                  <a:pt x="741071" y="0"/>
                </a:cubicBezTo>
                <a:cubicBezTo>
                  <a:pt x="885210" y="-62354"/>
                  <a:pt x="1056720" y="13560"/>
                  <a:pt x="1286252" y="0"/>
                </a:cubicBezTo>
                <a:cubicBezTo>
                  <a:pt x="1515784" y="-13560"/>
                  <a:pt x="1578944" y="60025"/>
                  <a:pt x="1808717" y="0"/>
                </a:cubicBezTo>
                <a:cubicBezTo>
                  <a:pt x="2038491" y="-60025"/>
                  <a:pt x="2170954" y="66603"/>
                  <a:pt x="2399329" y="0"/>
                </a:cubicBezTo>
                <a:cubicBezTo>
                  <a:pt x="2478498" y="-17736"/>
                  <a:pt x="2510863" y="54710"/>
                  <a:pt x="2527072" y="127743"/>
                </a:cubicBezTo>
                <a:cubicBezTo>
                  <a:pt x="2535970" y="361556"/>
                  <a:pt x="2477925" y="412661"/>
                  <a:pt x="2527072" y="638697"/>
                </a:cubicBezTo>
                <a:cubicBezTo>
                  <a:pt x="2526254" y="710601"/>
                  <a:pt x="2464282" y="759947"/>
                  <a:pt x="2399329" y="766440"/>
                </a:cubicBezTo>
                <a:cubicBezTo>
                  <a:pt x="2194881" y="794780"/>
                  <a:pt x="2004305" y="764970"/>
                  <a:pt x="1876864" y="766440"/>
                </a:cubicBezTo>
                <a:cubicBezTo>
                  <a:pt x="1749424" y="767910"/>
                  <a:pt x="1495260" y="748193"/>
                  <a:pt x="1308968" y="766440"/>
                </a:cubicBezTo>
                <a:cubicBezTo>
                  <a:pt x="1122676" y="784687"/>
                  <a:pt x="1024118" y="707242"/>
                  <a:pt x="763787" y="766440"/>
                </a:cubicBezTo>
                <a:cubicBezTo>
                  <a:pt x="503456" y="825638"/>
                  <a:pt x="358197" y="699121"/>
                  <a:pt x="127743" y="766440"/>
                </a:cubicBezTo>
                <a:cubicBezTo>
                  <a:pt x="65374" y="756283"/>
                  <a:pt x="-12444" y="704438"/>
                  <a:pt x="0" y="638697"/>
                </a:cubicBezTo>
                <a:cubicBezTo>
                  <a:pt x="-27754" y="485953"/>
                  <a:pt x="52461" y="334684"/>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24AE8D60-A441-4C0F-ABD0-7E2663BE1435}"/>
              </a:ext>
            </a:extLst>
          </p:cNvPr>
          <p:cNvSpPr txBox="1"/>
          <p:nvPr/>
        </p:nvSpPr>
        <p:spPr>
          <a:xfrm>
            <a:off x="5721522" y="3575205"/>
            <a:ext cx="5925102" cy="523220"/>
          </a:xfrm>
          <a:prstGeom prst="rect">
            <a:avLst/>
          </a:prstGeom>
          <a:noFill/>
        </p:spPr>
        <p:txBody>
          <a:bodyPr wrap="square" rtlCol="0">
            <a:spAutoFit/>
          </a:bodyPr>
          <a:lstStyle/>
          <a:p>
            <a:pPr algn="ctr"/>
            <a:r>
              <a:rPr lang="vi-VN" sz="2800" b="1" dirty="0" smtClean="0">
                <a:solidFill>
                  <a:schemeClr val="bg1"/>
                </a:solidFill>
                <a:latin typeface="#9Slide03 AmpleSoft" panose="02000000000000000000" pitchFamily="2" charset="0"/>
              </a:rPr>
              <a:t>Tuổi thơ, tuổi trẻ đẹp đẽ</a:t>
            </a:r>
            <a:endParaRPr lang="vi-VN" sz="2800" b="1" dirty="0">
              <a:solidFill>
                <a:schemeClr val="bg1"/>
              </a:solidFill>
              <a:latin typeface="#9Slide03 AmpleSoft" panose="02000000000000000000" pitchFamily="2" charset="0"/>
            </a:endParaRPr>
          </a:p>
        </p:txBody>
      </p:sp>
      <p:sp>
        <p:nvSpPr>
          <p:cNvPr id="20" name="Rectangle: Rounded Corners 16">
            <a:extLst>
              <a:ext uri="{FF2B5EF4-FFF2-40B4-BE49-F238E27FC236}">
                <a16:creationId xmlns:a16="http://schemas.microsoft.com/office/drawing/2014/main" id="{535356BC-3598-44DD-8A58-6C8E70486C42}"/>
              </a:ext>
            </a:extLst>
          </p:cNvPr>
          <p:cNvSpPr/>
          <p:nvPr/>
        </p:nvSpPr>
        <p:spPr>
          <a:xfrm>
            <a:off x="5574667" y="4720798"/>
            <a:ext cx="6071957" cy="766440"/>
          </a:xfrm>
          <a:custGeom>
            <a:avLst/>
            <a:gdLst>
              <a:gd name="connsiteX0" fmla="*/ 0 w 2527072"/>
              <a:gd name="connsiteY0" fmla="*/ 127743 h 766440"/>
              <a:gd name="connsiteX1" fmla="*/ 127743 w 2527072"/>
              <a:gd name="connsiteY1" fmla="*/ 0 h 766440"/>
              <a:gd name="connsiteX2" fmla="*/ 718355 w 2527072"/>
              <a:gd name="connsiteY2" fmla="*/ 0 h 766440"/>
              <a:gd name="connsiteX3" fmla="*/ 1240820 w 2527072"/>
              <a:gd name="connsiteY3" fmla="*/ 0 h 766440"/>
              <a:gd name="connsiteX4" fmla="*/ 1854148 w 2527072"/>
              <a:gd name="connsiteY4" fmla="*/ 0 h 766440"/>
              <a:gd name="connsiteX5" fmla="*/ 2399329 w 2527072"/>
              <a:gd name="connsiteY5" fmla="*/ 0 h 766440"/>
              <a:gd name="connsiteX6" fmla="*/ 2527072 w 2527072"/>
              <a:gd name="connsiteY6" fmla="*/ 127743 h 766440"/>
              <a:gd name="connsiteX7" fmla="*/ 2527072 w 2527072"/>
              <a:gd name="connsiteY7" fmla="*/ 638697 h 766440"/>
              <a:gd name="connsiteX8" fmla="*/ 2399329 w 2527072"/>
              <a:gd name="connsiteY8" fmla="*/ 766440 h 766440"/>
              <a:gd name="connsiteX9" fmla="*/ 1786001 w 2527072"/>
              <a:gd name="connsiteY9" fmla="*/ 766440 h 766440"/>
              <a:gd name="connsiteX10" fmla="*/ 1195388 w 2527072"/>
              <a:gd name="connsiteY10" fmla="*/ 766440 h 766440"/>
              <a:gd name="connsiteX11" fmla="*/ 672924 w 2527072"/>
              <a:gd name="connsiteY11" fmla="*/ 766440 h 766440"/>
              <a:gd name="connsiteX12" fmla="*/ 127743 w 2527072"/>
              <a:gd name="connsiteY12" fmla="*/ 766440 h 766440"/>
              <a:gd name="connsiteX13" fmla="*/ 0 w 2527072"/>
              <a:gd name="connsiteY13" fmla="*/ 638697 h 766440"/>
              <a:gd name="connsiteX14" fmla="*/ 0 w 2527072"/>
              <a:gd name="connsiteY14"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7072" h="766440" fill="none" extrusionOk="0">
                <a:moveTo>
                  <a:pt x="0" y="127743"/>
                </a:moveTo>
                <a:cubicBezTo>
                  <a:pt x="-1623" y="53883"/>
                  <a:pt x="58528" y="-18069"/>
                  <a:pt x="127743" y="0"/>
                </a:cubicBezTo>
                <a:cubicBezTo>
                  <a:pt x="327115" y="-34162"/>
                  <a:pt x="557035" y="22515"/>
                  <a:pt x="718355" y="0"/>
                </a:cubicBezTo>
                <a:cubicBezTo>
                  <a:pt x="879675" y="-22515"/>
                  <a:pt x="1009216" y="37511"/>
                  <a:pt x="1240820" y="0"/>
                </a:cubicBezTo>
                <a:cubicBezTo>
                  <a:pt x="1472424" y="-37511"/>
                  <a:pt x="1690211" y="17752"/>
                  <a:pt x="1854148" y="0"/>
                </a:cubicBezTo>
                <a:cubicBezTo>
                  <a:pt x="2018085" y="-17752"/>
                  <a:pt x="2185979" y="827"/>
                  <a:pt x="2399329" y="0"/>
                </a:cubicBezTo>
                <a:cubicBezTo>
                  <a:pt x="2470651" y="1527"/>
                  <a:pt x="2524432" y="58584"/>
                  <a:pt x="2527072" y="127743"/>
                </a:cubicBezTo>
                <a:cubicBezTo>
                  <a:pt x="2530544" y="276972"/>
                  <a:pt x="2510230" y="485580"/>
                  <a:pt x="2527072" y="638697"/>
                </a:cubicBezTo>
                <a:cubicBezTo>
                  <a:pt x="2532163" y="693589"/>
                  <a:pt x="2476918" y="774050"/>
                  <a:pt x="2399329" y="766440"/>
                </a:cubicBezTo>
                <a:cubicBezTo>
                  <a:pt x="2236402" y="794678"/>
                  <a:pt x="2039186" y="742776"/>
                  <a:pt x="1786001" y="766440"/>
                </a:cubicBezTo>
                <a:cubicBezTo>
                  <a:pt x="1532816" y="790104"/>
                  <a:pt x="1450048" y="731442"/>
                  <a:pt x="1195388" y="766440"/>
                </a:cubicBezTo>
                <a:cubicBezTo>
                  <a:pt x="940728" y="801438"/>
                  <a:pt x="809062" y="749220"/>
                  <a:pt x="672924" y="766440"/>
                </a:cubicBezTo>
                <a:cubicBezTo>
                  <a:pt x="536786" y="783660"/>
                  <a:pt x="345718" y="752598"/>
                  <a:pt x="127743" y="766440"/>
                </a:cubicBezTo>
                <a:cubicBezTo>
                  <a:pt x="49168" y="774563"/>
                  <a:pt x="-2297" y="714163"/>
                  <a:pt x="0" y="638697"/>
                </a:cubicBezTo>
                <a:cubicBezTo>
                  <a:pt x="-7175" y="460890"/>
                  <a:pt x="58181" y="254623"/>
                  <a:pt x="0" y="127743"/>
                </a:cubicBezTo>
                <a:close/>
              </a:path>
              <a:path w="2527072" h="766440" stroke="0" extrusionOk="0">
                <a:moveTo>
                  <a:pt x="0" y="127743"/>
                </a:moveTo>
                <a:cubicBezTo>
                  <a:pt x="-7919" y="52307"/>
                  <a:pt x="55687" y="565"/>
                  <a:pt x="127743" y="0"/>
                </a:cubicBezTo>
                <a:cubicBezTo>
                  <a:pt x="265711" y="-46223"/>
                  <a:pt x="596932" y="62354"/>
                  <a:pt x="741071" y="0"/>
                </a:cubicBezTo>
                <a:cubicBezTo>
                  <a:pt x="885210" y="-62354"/>
                  <a:pt x="1056720" y="13560"/>
                  <a:pt x="1286252" y="0"/>
                </a:cubicBezTo>
                <a:cubicBezTo>
                  <a:pt x="1515784" y="-13560"/>
                  <a:pt x="1578944" y="60025"/>
                  <a:pt x="1808717" y="0"/>
                </a:cubicBezTo>
                <a:cubicBezTo>
                  <a:pt x="2038491" y="-60025"/>
                  <a:pt x="2170954" y="66603"/>
                  <a:pt x="2399329" y="0"/>
                </a:cubicBezTo>
                <a:cubicBezTo>
                  <a:pt x="2478498" y="-17736"/>
                  <a:pt x="2510863" y="54710"/>
                  <a:pt x="2527072" y="127743"/>
                </a:cubicBezTo>
                <a:cubicBezTo>
                  <a:pt x="2535970" y="361556"/>
                  <a:pt x="2477925" y="412661"/>
                  <a:pt x="2527072" y="638697"/>
                </a:cubicBezTo>
                <a:cubicBezTo>
                  <a:pt x="2526254" y="710601"/>
                  <a:pt x="2464282" y="759947"/>
                  <a:pt x="2399329" y="766440"/>
                </a:cubicBezTo>
                <a:cubicBezTo>
                  <a:pt x="2194881" y="794780"/>
                  <a:pt x="2004305" y="764970"/>
                  <a:pt x="1876864" y="766440"/>
                </a:cubicBezTo>
                <a:cubicBezTo>
                  <a:pt x="1749424" y="767910"/>
                  <a:pt x="1495260" y="748193"/>
                  <a:pt x="1308968" y="766440"/>
                </a:cubicBezTo>
                <a:cubicBezTo>
                  <a:pt x="1122676" y="784687"/>
                  <a:pt x="1024118" y="707242"/>
                  <a:pt x="763787" y="766440"/>
                </a:cubicBezTo>
                <a:cubicBezTo>
                  <a:pt x="503456" y="825638"/>
                  <a:pt x="358197" y="699121"/>
                  <a:pt x="127743" y="766440"/>
                </a:cubicBezTo>
                <a:cubicBezTo>
                  <a:pt x="65374" y="756283"/>
                  <a:pt x="-12444" y="704438"/>
                  <a:pt x="0" y="638697"/>
                </a:cubicBezTo>
                <a:cubicBezTo>
                  <a:pt x="-27754" y="485953"/>
                  <a:pt x="52461" y="334684"/>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24AE8D60-A441-4C0F-ABD0-7E2663BE1435}"/>
              </a:ext>
            </a:extLst>
          </p:cNvPr>
          <p:cNvSpPr txBox="1"/>
          <p:nvPr/>
        </p:nvSpPr>
        <p:spPr>
          <a:xfrm>
            <a:off x="5648095" y="4858322"/>
            <a:ext cx="5998529" cy="523220"/>
          </a:xfrm>
          <a:prstGeom prst="rect">
            <a:avLst/>
          </a:prstGeom>
          <a:noFill/>
        </p:spPr>
        <p:txBody>
          <a:bodyPr wrap="square" rtlCol="0">
            <a:spAutoFit/>
          </a:bodyPr>
          <a:lstStyle/>
          <a:p>
            <a:pPr algn="ctr"/>
            <a:r>
              <a:rPr lang="vi-VN" sz="2800" b="1" dirty="0" smtClean="0">
                <a:solidFill>
                  <a:schemeClr val="bg1"/>
                </a:solidFill>
                <a:latin typeface="#9Slide03 AmpleSoft" panose="02000000000000000000" pitchFamily="2" charset="0"/>
              </a:rPr>
              <a:t>Mong muốn, đòi hỏi thiết tha</a:t>
            </a:r>
            <a:endParaRPr lang="vi-VN" sz="2800" b="1" dirty="0">
              <a:solidFill>
                <a:schemeClr val="bg1"/>
              </a:solidFill>
              <a:latin typeface="#9Slide03 AmpleSoft" panose="02000000000000000000" pitchFamily="2" charset="0"/>
            </a:endParaRPr>
          </a:p>
        </p:txBody>
      </p:sp>
      <p:cxnSp>
        <p:nvCxnSpPr>
          <p:cNvPr id="6" name="Straight Arrow Connector 5"/>
          <p:cNvCxnSpPr>
            <a:stCxn id="10" idx="3"/>
            <a:endCxn id="19" idx="1"/>
          </p:cNvCxnSpPr>
          <p:nvPr/>
        </p:nvCxnSpPr>
        <p:spPr>
          <a:xfrm flipV="1">
            <a:off x="4341254" y="3836815"/>
            <a:ext cx="1380268" cy="1404727"/>
          </a:xfrm>
          <a:prstGeom prst="straightConnector1">
            <a:avLst/>
          </a:prstGeom>
          <a:ln w="38100" cmpd="thinThick">
            <a:solidFill>
              <a:schemeClr val="tx1">
                <a:lumMod val="95000"/>
                <a:lumOff val="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4" name="Straight Arrow Connector 23"/>
          <p:cNvCxnSpPr>
            <a:endCxn id="21" idx="1"/>
          </p:cNvCxnSpPr>
          <p:nvPr/>
        </p:nvCxnSpPr>
        <p:spPr>
          <a:xfrm>
            <a:off x="4296582" y="2553365"/>
            <a:ext cx="1351513" cy="2566567"/>
          </a:xfrm>
          <a:prstGeom prst="straightConnector1">
            <a:avLst/>
          </a:prstGeom>
          <a:ln w="38100" cmpd="thinThick">
            <a:solidFill>
              <a:schemeClr val="tx1">
                <a:lumMod val="95000"/>
                <a:lumOff val="5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a:endCxn id="8" idx="1"/>
          </p:cNvCxnSpPr>
          <p:nvPr/>
        </p:nvCxnSpPr>
        <p:spPr>
          <a:xfrm flipV="1">
            <a:off x="4323834" y="2498962"/>
            <a:ext cx="1324261" cy="1378026"/>
          </a:xfrm>
          <a:prstGeom prst="straightConnector1">
            <a:avLst/>
          </a:prstGeom>
          <a:ln w="38100" cmpd="thinThick">
            <a:solidFill>
              <a:schemeClr val="tx1">
                <a:lumMod val="95000"/>
                <a:lumOff val="5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9315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P spid="8" grpId="0"/>
      <p:bldP spid="9" grpId="0" animBg="1"/>
      <p:bldP spid="10" grpId="0"/>
      <p:bldP spid="11" grpId="0" animBg="1"/>
      <p:bldP spid="12" grpId="0"/>
      <p:bldP spid="18" grpId="0" animBg="1"/>
      <p:bldP spid="19" grpId="0"/>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54535">
            <a:off x="1281757" y="1082233"/>
            <a:ext cx="9217989" cy="5168708"/>
          </a:xfrm>
          <a:prstGeom prst="rect">
            <a:avLst/>
          </a:prstGeom>
          <a:noFill/>
          <a:effectLst>
            <a:outerShdw blurRad="50800" dist="50800" dir="5400000" algn="ctr" rotWithShape="0">
              <a:srgbClr val="000000"/>
            </a:outerShdw>
            <a:reflection stA="98000" endPos="65000" dist="50800" dir="5400000" sy="-100000" algn="bl" rotWithShape="0"/>
          </a:effectLst>
        </p:spPr>
      </p:pic>
      <p:sp>
        <p:nvSpPr>
          <p:cNvPr id="3" name="Shape 18">
            <a:extLst>
              <a:ext uri="{FF2B5EF4-FFF2-40B4-BE49-F238E27FC236}">
                <a16:creationId xmlns:a16="http://schemas.microsoft.com/office/drawing/2014/main" id="{41BFCA08-95DE-4599-BDCE-56A79259DB71}"/>
              </a:ext>
            </a:extLst>
          </p:cNvPr>
          <p:cNvSpPr/>
          <p:nvPr/>
        </p:nvSpPr>
        <p:spPr>
          <a:xfrm>
            <a:off x="1051695" y="965835"/>
            <a:ext cx="10087019" cy="1926771"/>
          </a:xfrm>
          <a:prstGeom prst="roundRect">
            <a:avLst>
              <a:gd name="adj" fmla="val 50000"/>
            </a:avLst>
          </a:prstGeom>
          <a:solidFill>
            <a:srgbClr val="418765">
              <a:alpha val="40000"/>
            </a:srgbClr>
          </a:solidFill>
          <a:ln w="12700" cap="flat">
            <a:solidFill>
              <a:schemeClr val="bg1">
                <a:alpha val="67000"/>
              </a:schemeClr>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4" name="矩形 35">
            <a:extLst>
              <a:ext uri="{FF2B5EF4-FFF2-40B4-BE49-F238E27FC236}">
                <a16:creationId xmlns:a16="http://schemas.microsoft.com/office/drawing/2014/main" id="{9397FB80-0D2A-477A-B643-BD2941821366}"/>
              </a:ext>
            </a:extLst>
          </p:cNvPr>
          <p:cNvSpPr/>
          <p:nvPr/>
        </p:nvSpPr>
        <p:spPr>
          <a:xfrm>
            <a:off x="648700" y="1198967"/>
            <a:ext cx="10893010" cy="1477328"/>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normalizeH="0" baseline="0" noProof="0" dirty="0">
                <a:ln w="22225">
                  <a:solidFill>
                    <a:schemeClr val="accent2"/>
                  </a:solidFill>
                  <a:prstDash val="solid"/>
                </a:ln>
                <a:solidFill>
                  <a:schemeClr val="accent2">
                    <a:lumMod val="60000"/>
                    <a:lumOff val="40000"/>
                  </a:schemeClr>
                </a:solidFill>
                <a:uLnTx/>
                <a:uFillTx/>
                <a:latin typeface="UTM Cooper Black" panose="02040603050506020204" pitchFamily="18" charset="0"/>
                <a:ea typeface="华文新魏" panose="02010800040101010101" pitchFamily="2" charset="-122"/>
                <a:cs typeface="+mn-cs"/>
              </a:rPr>
              <a:t>TÌM</a:t>
            </a:r>
            <a:r>
              <a:rPr kumimoji="0" lang="en-US" altLang="zh-CN" sz="9000" b="1" i="0" u="none" strike="noStrike" kern="1200" normalizeH="0" noProof="0" dirty="0">
                <a:ln w="22225">
                  <a:solidFill>
                    <a:schemeClr val="accent2"/>
                  </a:solidFill>
                  <a:prstDash val="solid"/>
                </a:ln>
                <a:solidFill>
                  <a:schemeClr val="accent2">
                    <a:lumMod val="60000"/>
                    <a:lumOff val="40000"/>
                  </a:schemeClr>
                </a:solidFill>
                <a:uLnTx/>
                <a:uFillTx/>
                <a:latin typeface="UTM Cooper Black" panose="02040603050506020204" pitchFamily="18" charset="0"/>
                <a:ea typeface="华文新魏" panose="02010800040101010101" pitchFamily="2" charset="-122"/>
                <a:cs typeface="+mn-cs"/>
              </a:rPr>
              <a:t> HIỂU BÀI</a:t>
            </a:r>
            <a:endParaRPr kumimoji="0" lang="zh-CN" altLang="en-US" sz="9000" b="1" i="0" u="none" strike="noStrike" kern="1200" normalizeH="0" baseline="0" noProof="0" dirty="0">
              <a:ln w="22225">
                <a:solidFill>
                  <a:schemeClr val="accent2"/>
                </a:solidFill>
                <a:prstDash val="solid"/>
              </a:ln>
              <a:solidFill>
                <a:schemeClr val="accent2">
                  <a:lumMod val="60000"/>
                  <a:lumOff val="40000"/>
                </a:schemeClr>
              </a:solidFill>
              <a:uLnTx/>
              <a:uFillTx/>
              <a:latin typeface="UTM Cooper Black" panose="02040603050506020204" pitchFamily="18" charset="0"/>
              <a:ea typeface="华文新魏" panose="02010800040101010101" pitchFamily="2" charset="-122"/>
              <a:cs typeface="+mn-cs"/>
            </a:endParaRPr>
          </a:p>
        </p:txBody>
      </p:sp>
    </p:spTree>
    <p:extLst>
      <p:ext uri="{BB962C8B-B14F-4D97-AF65-F5344CB8AC3E}">
        <p14:creationId xmlns:p14="http://schemas.microsoft.com/office/powerpoint/2010/main" val="311121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41C9B91F-D96C-4779-92E1-FBACC44EB8FE}"/>
              </a:ext>
            </a:extLst>
          </p:cNvPr>
          <p:cNvSpPr/>
          <p:nvPr/>
        </p:nvSpPr>
        <p:spPr>
          <a:xfrm rot="15058734">
            <a:off x="722374" y="-276339"/>
            <a:ext cx="800219" cy="1942199"/>
          </a:xfrm>
          <a:prstGeom prst="rect">
            <a:avLst/>
          </a:prstGeom>
        </p:spPr>
        <p:txBody>
          <a:bodyPr vert="eaVert" wrap="none">
            <a:spAutoFit/>
          </a:bodyPr>
          <a:lstStyle/>
          <a:p>
            <a:pPr algn="ctr"/>
            <a:r>
              <a:rPr lang="vi-VN" altLang="zh-CN" sz="4000" spc="600" dirty="0" smtClean="0">
                <a:solidFill>
                  <a:schemeClr val="bg1"/>
                </a:solidFill>
                <a:latin typeface="华文新魏" panose="02010800040101010101" pitchFamily="2" charset="-122"/>
                <a:ea typeface="华文新魏" panose="02010800040101010101" pitchFamily="2" charset="-122"/>
              </a:rPr>
              <a:t>CÂU 1:</a:t>
            </a:r>
            <a:endParaRPr lang="zh-CN" altLang="en-US" sz="4000" spc="600" dirty="0">
              <a:solidFill>
                <a:schemeClr val="bg1"/>
              </a:solidFill>
              <a:latin typeface="华文新魏" panose="02010800040101010101" pitchFamily="2" charset="-122"/>
              <a:ea typeface="华文新魏" panose="02010800040101010101" pitchFamily="2" charset="-122"/>
            </a:endParaRPr>
          </a:p>
        </p:txBody>
      </p:sp>
      <p:sp>
        <p:nvSpPr>
          <p:cNvPr id="5" name="TextBox 4">
            <a:extLst>
              <a:ext uri="{FF2B5EF4-FFF2-40B4-BE49-F238E27FC236}">
                <a16:creationId xmlns:a16="http://schemas.microsoft.com/office/drawing/2014/main" id="{A2AB8D8C-B53D-4A3E-9E8F-A2FDAB860FE4}"/>
              </a:ext>
            </a:extLst>
          </p:cNvPr>
          <p:cNvSpPr txBox="1">
            <a:spLocks noChangeArrowheads="1"/>
          </p:cNvSpPr>
          <p:nvPr/>
        </p:nvSpPr>
        <p:spPr bwMode="auto">
          <a:xfrm>
            <a:off x="436713" y="1214389"/>
            <a:ext cx="116761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a:spcBef>
                <a:spcPct val="0"/>
              </a:spcBef>
              <a:buFontTx/>
              <a:buNone/>
            </a:pPr>
            <a:r>
              <a:rPr lang="vi-VN" altLang="en-US" sz="4000" b="1" dirty="0" smtClean="0">
                <a:solidFill>
                  <a:schemeClr val="accent2">
                    <a:lumMod val="75000"/>
                  </a:schemeClr>
                </a:solidFill>
                <a:latin typeface="UTM Androgyne" panose="02040603050506020204" pitchFamily="18" charset="0"/>
                <a:cs typeface="Times New Roman" panose="02020603050405020304" pitchFamily="18" charset="0"/>
              </a:rPr>
              <a:t>Tác giả chọn những chi tiết nào để tả cánh diều?</a:t>
            </a:r>
            <a:endParaRPr lang="en-GB" altLang="en-US" sz="4000" b="1" dirty="0">
              <a:solidFill>
                <a:schemeClr val="accent2">
                  <a:lumMod val="75000"/>
                </a:schemeClr>
              </a:solidFill>
              <a:latin typeface="UTM Androgyn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2B85E41-ABEA-4138-B322-B2D7E54391EC}"/>
              </a:ext>
            </a:extLst>
          </p:cNvPr>
          <p:cNvSpPr txBox="1">
            <a:spLocks noChangeArrowheads="1"/>
          </p:cNvSpPr>
          <p:nvPr/>
        </p:nvSpPr>
        <p:spPr bwMode="auto">
          <a:xfrm>
            <a:off x="172694" y="2282885"/>
            <a:ext cx="1197569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buNone/>
            </a:pPr>
            <a:r>
              <a:rPr lang="vi-VN" sz="4000" dirty="0" smtClean="0">
                <a:solidFill>
                  <a:schemeClr val="tx1">
                    <a:lumMod val="95000"/>
                    <a:lumOff val="5000"/>
                  </a:schemeClr>
                </a:solidFill>
                <a:latin typeface="Cambria" panose="02040503050406030204" pitchFamily="18" charset="0"/>
                <a:ea typeface="Cambria" panose="02040503050406030204" pitchFamily="18" charset="0"/>
              </a:rPr>
              <a:t>     Tuổi </a:t>
            </a:r>
            <a:r>
              <a:rPr lang="vi-VN" sz="4000" dirty="0">
                <a:solidFill>
                  <a:schemeClr val="tx1">
                    <a:lumMod val="95000"/>
                    <a:lumOff val="5000"/>
                  </a:schemeClr>
                </a:solidFill>
                <a:latin typeface="Cambria" panose="02040503050406030204" pitchFamily="18" charset="0"/>
                <a:ea typeface="Cambria" panose="02040503050406030204" pitchFamily="18" charset="0"/>
              </a:rPr>
              <a:t>thơ của tôi được nâng lên từ những cánh diều.</a:t>
            </a:r>
          </a:p>
          <a:p>
            <a:pPr algn="just" fontAlgn="base">
              <a:buNone/>
            </a:pPr>
            <a:r>
              <a:rPr lang="vi-VN" sz="4000" dirty="0">
                <a:solidFill>
                  <a:schemeClr val="tx1">
                    <a:lumMod val="95000"/>
                    <a:lumOff val="5000"/>
                  </a:schemeClr>
                </a:solidFill>
                <a:latin typeface="Cambria" panose="02040503050406030204" pitchFamily="18" charset="0"/>
                <a:ea typeface="Cambria" panose="02040503050406030204" pitchFamily="18" charset="0"/>
              </a:rPr>
              <a:t> </a:t>
            </a:r>
            <a:r>
              <a:rPr lang="vi-VN" sz="4000" dirty="0" smtClean="0">
                <a:solidFill>
                  <a:schemeClr val="tx1">
                    <a:lumMod val="95000"/>
                    <a:lumOff val="5000"/>
                  </a:schemeClr>
                </a:solidFill>
                <a:latin typeface="Cambria" panose="02040503050406030204" pitchFamily="18" charset="0"/>
                <a:ea typeface="Cambria" panose="02040503050406030204" pitchFamily="18" charset="0"/>
              </a:rPr>
              <a:t>    Chiều </a:t>
            </a:r>
            <a:r>
              <a:rPr lang="vi-VN" sz="4000" dirty="0">
                <a:solidFill>
                  <a:schemeClr val="tx1">
                    <a:lumMod val="95000"/>
                    <a:lumOff val="5000"/>
                  </a:schemeClr>
                </a:solidFill>
                <a:latin typeface="Cambria" panose="02040503050406030204" pitchFamily="18" charset="0"/>
                <a:ea typeface="Cambria" panose="02040503050406030204" pitchFamily="18" charset="0"/>
              </a:rPr>
              <a:t>chiều, trên bãi thả đám trẻ mục đồng chúng tôi hò hét nhau đi thả diều thi. Cánh diều mềm mại như cánh bướm. Chúng tôi sướng đến phát dại nhìn lên trời. Tiếng sáo diều vi vu trầm bổng. Sáo đơn rồi sáo kép, sáo bè…như gọi thấp xuống những vì sao sớm.</a:t>
            </a:r>
          </a:p>
        </p:txBody>
      </p:sp>
      <p:sp>
        <p:nvSpPr>
          <p:cNvPr id="11" name="Rectangle 10"/>
          <p:cNvSpPr/>
          <p:nvPr/>
        </p:nvSpPr>
        <p:spPr>
          <a:xfrm>
            <a:off x="7482349" y="3677265"/>
            <a:ext cx="4620634" cy="530942"/>
          </a:xfrm>
          <a:prstGeom prst="rect">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8095" y="4311445"/>
            <a:ext cx="3862292" cy="530942"/>
          </a:xfrm>
          <a:prstGeom prst="rect">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49241" y="4903840"/>
            <a:ext cx="9953742" cy="530942"/>
          </a:xfrm>
          <a:prstGeom prst="rect">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8095" y="5513443"/>
            <a:ext cx="11884888" cy="530942"/>
          </a:xfrm>
          <a:prstGeom prst="rect">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3496" y="6096001"/>
            <a:ext cx="1309665" cy="530942"/>
          </a:xfrm>
          <a:prstGeom prst="rect">
            <a:avLst/>
          </a:prstGeom>
          <a:solidFill>
            <a:srgbClr val="FF0000">
              <a:alpha val="5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220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a:extLst>
              <a:ext uri="{FF2B5EF4-FFF2-40B4-BE49-F238E27FC236}">
                <a16:creationId xmlns:a16="http://schemas.microsoft.com/office/drawing/2014/main" id="{41C9B91F-D96C-4779-92E1-FBACC44EB8FE}"/>
              </a:ext>
            </a:extLst>
          </p:cNvPr>
          <p:cNvSpPr/>
          <p:nvPr/>
        </p:nvSpPr>
        <p:spPr>
          <a:xfrm rot="15058734">
            <a:off x="722374" y="-316415"/>
            <a:ext cx="800219" cy="2022350"/>
          </a:xfrm>
          <a:prstGeom prst="rect">
            <a:avLst/>
          </a:prstGeom>
        </p:spPr>
        <p:txBody>
          <a:bodyPr vert="eaVert" wrap="none">
            <a:spAutoFit/>
          </a:bodyPr>
          <a:lstStyle/>
          <a:p>
            <a:pPr algn="ctr"/>
            <a:r>
              <a:rPr lang="vi-VN" altLang="zh-CN" sz="4000" spc="600" dirty="0" smtClean="0">
                <a:solidFill>
                  <a:schemeClr val="bg1"/>
                </a:solidFill>
                <a:latin typeface="华文新魏" panose="02010800040101010101" pitchFamily="2" charset="-122"/>
                <a:ea typeface="华文新魏" panose="02010800040101010101" pitchFamily="2" charset="-122"/>
              </a:rPr>
              <a:t>CÂU 2:</a:t>
            </a:r>
            <a:endParaRPr lang="zh-CN" altLang="en-US" sz="4000" spc="600" dirty="0">
              <a:solidFill>
                <a:schemeClr val="bg1"/>
              </a:solidFill>
              <a:latin typeface="华文新魏" panose="02010800040101010101" pitchFamily="2" charset="-122"/>
              <a:ea typeface="华文新魏" panose="02010800040101010101" pitchFamily="2" charset="-122"/>
            </a:endParaRPr>
          </a:p>
        </p:txBody>
      </p:sp>
      <p:sp>
        <p:nvSpPr>
          <p:cNvPr id="3" name="TextBox 2">
            <a:extLst>
              <a:ext uri="{FF2B5EF4-FFF2-40B4-BE49-F238E27FC236}">
                <a16:creationId xmlns:a16="http://schemas.microsoft.com/office/drawing/2014/main" id="{A2AB8D8C-B53D-4A3E-9E8F-A2FDAB860FE4}"/>
              </a:ext>
            </a:extLst>
          </p:cNvPr>
          <p:cNvSpPr txBox="1">
            <a:spLocks noChangeArrowheads="1"/>
          </p:cNvSpPr>
          <p:nvPr/>
        </p:nvSpPr>
        <p:spPr bwMode="auto">
          <a:xfrm>
            <a:off x="436713" y="1214389"/>
            <a:ext cx="116761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a:spcBef>
                <a:spcPct val="0"/>
              </a:spcBef>
              <a:buFontTx/>
              <a:buNone/>
            </a:pPr>
            <a:r>
              <a:rPr lang="vi-VN" altLang="en-US" sz="4000" b="1" dirty="0" smtClean="0">
                <a:solidFill>
                  <a:schemeClr val="accent2">
                    <a:lumMod val="75000"/>
                  </a:schemeClr>
                </a:solidFill>
                <a:latin typeface="UTM Androgyne" panose="02040603050506020204" pitchFamily="18" charset="0"/>
                <a:cs typeface="Times New Roman" panose="02020603050405020304" pitchFamily="18" charset="0"/>
              </a:rPr>
              <a:t>Tác giả quan sát cánh diều bằng những giác quan nào?</a:t>
            </a:r>
            <a:endParaRPr lang="en-GB" altLang="en-US" sz="4000" b="1" dirty="0">
              <a:solidFill>
                <a:schemeClr val="accent2">
                  <a:lumMod val="75000"/>
                </a:schemeClr>
              </a:solidFill>
              <a:latin typeface="UTM Androgyne" panose="02040603050506020204" pitchFamily="18" charset="0"/>
              <a:cs typeface="Times New Roman" panose="02020603050405020304" pitchFamily="18" charset="0"/>
            </a:endParaRPr>
          </a:p>
        </p:txBody>
      </p:sp>
      <p:pic>
        <p:nvPicPr>
          <p:cNvPr id="1026" name="Picture 2" descr="Cute kite | Free SVG"/>
          <p:cNvPicPr>
            <a:picLocks noChangeAspect="1" noChangeArrowheads="1"/>
          </p:cNvPicPr>
          <p:nvPr/>
        </p:nvPicPr>
        <p:blipFill rotWithShape="1">
          <a:blip r:embed="rId3">
            <a:extLst>
              <a:ext uri="{28A0092B-C50C-407E-A947-70E740481C1C}">
                <a14:useLocalDpi xmlns:a14="http://schemas.microsoft.com/office/drawing/2010/main" val="0"/>
              </a:ext>
            </a:extLst>
          </a:blip>
          <a:srcRect l="48374"/>
          <a:stretch/>
        </p:blipFill>
        <p:spPr bwMode="auto">
          <a:xfrm>
            <a:off x="806244" y="2309183"/>
            <a:ext cx="1710815" cy="3313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f Cartoon clipart - Yellow, Text, Leaf, transparent clip ar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10000" r="100000">
                        <a14:foregroundMark x1="82444" y1="22576" x2="82444" y2="22576"/>
                        <a14:foregroundMark x1="83889" y1="23030" x2="83889" y2="23030"/>
                        <a14:foregroundMark x1="83111" y1="23788" x2="83111" y2="23788"/>
                        <a14:foregroundMark x1="86222" y1="26061" x2="86222" y2="26061"/>
                        <a14:foregroundMark x1="88444" y1="19848" x2="88444" y2="19848"/>
                        <a14:foregroundMark x1="90444" y1="19697" x2="90444" y2="19697"/>
                        <a14:foregroundMark x1="92222" y1="21061" x2="92333" y2="21515"/>
                        <a14:foregroundMark x1="91667" y1="23788" x2="91667" y2="23788"/>
                        <a14:foregroundMark x1="85889" y1="20000" x2="85889" y2="20000"/>
                        <a14:foregroundMark x1="86778" y1="18788" x2="86778" y2="18788"/>
                        <a14:foregroundMark x1="87111" y1="18333" x2="87444" y2="18333"/>
                        <a14:foregroundMark x1="61000" y1="83636" x2="61000" y2="83636"/>
                        <a14:foregroundMark x1="55333" y1="86212" x2="55333" y2="86212"/>
                        <a14:foregroundMark x1="51444" y1="81970" x2="51444" y2="81970"/>
                      </a14:backgroundRemoval>
                    </a14:imgEffect>
                  </a14:imgLayer>
                </a14:imgProps>
              </a:ext>
              <a:ext uri="{28A0092B-C50C-407E-A947-70E740481C1C}">
                <a14:useLocalDpi xmlns:a14="http://schemas.microsoft.com/office/drawing/2010/main" val="0"/>
              </a:ext>
            </a:extLst>
          </a:blip>
          <a:srcRect l="54959"/>
          <a:stretch/>
        </p:blipFill>
        <p:spPr bwMode="auto">
          <a:xfrm>
            <a:off x="7198196" y="2898117"/>
            <a:ext cx="1547073" cy="2518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te - Kite Cartoon Png, Transparent Png - vhv"/>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48" b="98822" l="10000" r="90000">
                        <a14:foregroundMark x1="30233" y1="28141" x2="30233" y2="28141"/>
                        <a14:foregroundMark x1="37442" y1="29843" x2="37558" y2="30628"/>
                      </a14:backgroundRemoval>
                    </a14:imgEffect>
                  </a14:imgLayer>
                </a14:imgProps>
              </a:ext>
              <a:ext uri="{28A0092B-C50C-407E-A947-70E740481C1C}">
                <a14:useLocalDpi xmlns:a14="http://schemas.microsoft.com/office/drawing/2010/main" val="0"/>
              </a:ext>
            </a:extLst>
          </a:blip>
          <a:srcRect/>
          <a:stretch>
            <a:fillRect/>
          </a:stretch>
        </p:blipFill>
        <p:spPr bwMode="auto">
          <a:xfrm>
            <a:off x="3441290" y="3973616"/>
            <a:ext cx="3448944" cy="30639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663659" y="2921243"/>
            <a:ext cx="2396994" cy="1236316"/>
            <a:chOff x="2886590" y="2637564"/>
            <a:chExt cx="2396994" cy="1236316"/>
          </a:xfrm>
        </p:grpSpPr>
        <p:sp>
          <p:nvSpPr>
            <p:cNvPr id="7" name="Rectangle: Rounded Corners 15">
              <a:extLst>
                <a:ext uri="{FF2B5EF4-FFF2-40B4-BE49-F238E27FC236}">
                  <a16:creationId xmlns:a16="http://schemas.microsoft.com/office/drawing/2014/main" id="{32C5B9DE-6B1A-4F57-8F72-A3FDD11E32B3}"/>
                </a:ext>
              </a:extLst>
            </p:cNvPr>
            <p:cNvSpPr/>
            <p:nvPr/>
          </p:nvSpPr>
          <p:spPr>
            <a:xfrm>
              <a:off x="2886590" y="2661817"/>
              <a:ext cx="2396994" cy="1212063"/>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rgbClr val="FF0000"/>
            </a:solidFill>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5E15FC05-8D4F-4E34-A67B-5D7B3D632AB8}"/>
                </a:ext>
              </a:extLst>
            </p:cNvPr>
            <p:cNvSpPr txBox="1"/>
            <p:nvPr/>
          </p:nvSpPr>
          <p:spPr>
            <a:xfrm>
              <a:off x="2907768" y="2637564"/>
              <a:ext cx="2354638" cy="1200329"/>
            </a:xfrm>
            <a:prstGeom prst="rect">
              <a:avLst/>
            </a:prstGeom>
            <a:noFill/>
          </p:spPr>
          <p:txBody>
            <a:bodyPr wrap="square" rtlCol="0">
              <a:spAutoFit/>
            </a:bodyPr>
            <a:lstStyle/>
            <a:p>
              <a:pPr algn="ctr"/>
              <a:r>
                <a:rPr lang="vi-VN" sz="3600" b="1" dirty="0">
                  <a:solidFill>
                    <a:schemeClr val="bg1"/>
                  </a:solidFill>
                  <a:latin typeface="UTM Androgyne" panose="02040603050506020204" pitchFamily="18" charset="0"/>
                </a:rPr>
                <a:t>t</a:t>
              </a:r>
              <a:r>
                <a:rPr lang="vi-VN" sz="3600" b="1" dirty="0" smtClean="0">
                  <a:solidFill>
                    <a:schemeClr val="bg1"/>
                  </a:solidFill>
                  <a:latin typeface="UTM Androgyne" panose="02040603050506020204" pitchFamily="18" charset="0"/>
                </a:rPr>
                <a:t>hị giác, </a:t>
              </a:r>
            </a:p>
            <a:p>
              <a:pPr algn="ctr"/>
              <a:r>
                <a:rPr lang="vi-VN" sz="3600" b="1" dirty="0" smtClean="0">
                  <a:solidFill>
                    <a:schemeClr val="bg1"/>
                  </a:solidFill>
                  <a:latin typeface="UTM Androgyne" panose="02040603050506020204" pitchFamily="18" charset="0"/>
                </a:rPr>
                <a:t>xúc giác</a:t>
              </a:r>
              <a:endParaRPr lang="vi-VN" sz="3600" b="1" dirty="0">
                <a:solidFill>
                  <a:schemeClr val="bg1"/>
                </a:solidFill>
              </a:endParaRPr>
            </a:p>
          </p:txBody>
        </p:sp>
      </p:grpSp>
      <p:grpSp>
        <p:nvGrpSpPr>
          <p:cNvPr id="5" name="Group 4"/>
          <p:cNvGrpSpPr/>
          <p:nvPr/>
        </p:nvGrpSpPr>
        <p:grpSpPr>
          <a:xfrm>
            <a:off x="8915020" y="2921243"/>
            <a:ext cx="2467395" cy="1281015"/>
            <a:chOff x="8915020" y="2921243"/>
            <a:chExt cx="2467395" cy="1281015"/>
          </a:xfrm>
        </p:grpSpPr>
        <p:sp>
          <p:nvSpPr>
            <p:cNvPr id="10" name="Rectangle: Rounded Corners 15">
              <a:extLst>
                <a:ext uri="{FF2B5EF4-FFF2-40B4-BE49-F238E27FC236}">
                  <a16:creationId xmlns:a16="http://schemas.microsoft.com/office/drawing/2014/main" id="{32C5B9DE-6B1A-4F57-8F72-A3FDD11E32B3}"/>
                </a:ext>
              </a:extLst>
            </p:cNvPr>
            <p:cNvSpPr/>
            <p:nvPr/>
          </p:nvSpPr>
          <p:spPr>
            <a:xfrm>
              <a:off x="8915020" y="2990195"/>
              <a:ext cx="2396994" cy="1212063"/>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15FC05-8D4F-4E34-A67B-5D7B3D632AB8}"/>
                </a:ext>
              </a:extLst>
            </p:cNvPr>
            <p:cNvSpPr txBox="1"/>
            <p:nvPr/>
          </p:nvSpPr>
          <p:spPr>
            <a:xfrm>
              <a:off x="9027777" y="2921243"/>
              <a:ext cx="2354638" cy="1200329"/>
            </a:xfrm>
            <a:prstGeom prst="rect">
              <a:avLst/>
            </a:prstGeom>
            <a:noFill/>
          </p:spPr>
          <p:txBody>
            <a:bodyPr wrap="square" rtlCol="0">
              <a:spAutoFit/>
            </a:bodyPr>
            <a:lstStyle/>
            <a:p>
              <a:pPr algn="ctr"/>
              <a:r>
                <a:rPr lang="vi-VN" sz="3600" b="1" dirty="0">
                  <a:solidFill>
                    <a:schemeClr val="bg1"/>
                  </a:solidFill>
                  <a:latin typeface="UTM Androgyne" panose="02040603050506020204" pitchFamily="18" charset="0"/>
                </a:rPr>
                <a:t>t</a:t>
              </a:r>
              <a:r>
                <a:rPr lang="vi-VN" sz="3600" b="1" dirty="0" smtClean="0">
                  <a:solidFill>
                    <a:schemeClr val="bg1"/>
                  </a:solidFill>
                  <a:latin typeface="UTM Androgyne" panose="02040603050506020204" pitchFamily="18" charset="0"/>
                </a:rPr>
                <a:t>hị giác, </a:t>
              </a:r>
            </a:p>
            <a:p>
              <a:pPr algn="ctr"/>
              <a:r>
                <a:rPr lang="vi-VN" sz="3600" b="1" dirty="0">
                  <a:solidFill>
                    <a:schemeClr val="bg1"/>
                  </a:solidFill>
                  <a:latin typeface="UTM Androgyne" panose="02040603050506020204" pitchFamily="18" charset="0"/>
                </a:rPr>
                <a:t>k</a:t>
              </a:r>
              <a:r>
                <a:rPr lang="vi-VN" sz="3600" b="1" dirty="0" smtClean="0">
                  <a:solidFill>
                    <a:schemeClr val="bg1"/>
                  </a:solidFill>
                  <a:latin typeface="UTM Androgyne" panose="02040603050506020204" pitchFamily="18" charset="0"/>
                </a:rPr>
                <a:t>hứu giác</a:t>
              </a:r>
              <a:endParaRPr lang="vi-VN" sz="3600" b="1" dirty="0">
                <a:solidFill>
                  <a:schemeClr val="bg1"/>
                </a:solidFill>
              </a:endParaRPr>
            </a:p>
          </p:txBody>
        </p:sp>
      </p:grpSp>
      <p:grpSp>
        <p:nvGrpSpPr>
          <p:cNvPr id="6" name="Group 5"/>
          <p:cNvGrpSpPr/>
          <p:nvPr/>
        </p:nvGrpSpPr>
        <p:grpSpPr>
          <a:xfrm>
            <a:off x="5532383" y="5135273"/>
            <a:ext cx="2396994" cy="1212063"/>
            <a:chOff x="5532383" y="5135273"/>
            <a:chExt cx="2396994" cy="1212063"/>
          </a:xfrm>
        </p:grpSpPr>
        <p:sp>
          <p:nvSpPr>
            <p:cNvPr id="11" name="Rectangle: Rounded Corners 15">
              <a:extLst>
                <a:ext uri="{FF2B5EF4-FFF2-40B4-BE49-F238E27FC236}">
                  <a16:creationId xmlns:a16="http://schemas.microsoft.com/office/drawing/2014/main" id="{32C5B9DE-6B1A-4F57-8F72-A3FDD11E32B3}"/>
                </a:ext>
              </a:extLst>
            </p:cNvPr>
            <p:cNvSpPr/>
            <p:nvPr/>
          </p:nvSpPr>
          <p:spPr>
            <a:xfrm>
              <a:off x="5532383" y="5135273"/>
              <a:ext cx="2396994" cy="1212063"/>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rgbClr val="33CCCC"/>
            </a:solidFill>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5E15FC05-8D4F-4E34-A67B-5D7B3D632AB8}"/>
                </a:ext>
              </a:extLst>
            </p:cNvPr>
            <p:cNvSpPr txBox="1"/>
            <p:nvPr/>
          </p:nvSpPr>
          <p:spPr>
            <a:xfrm>
              <a:off x="5532383" y="5135273"/>
              <a:ext cx="2282082" cy="1200329"/>
            </a:xfrm>
            <a:prstGeom prst="rect">
              <a:avLst/>
            </a:prstGeom>
            <a:noFill/>
          </p:spPr>
          <p:txBody>
            <a:bodyPr wrap="square" rtlCol="0">
              <a:spAutoFit/>
            </a:bodyPr>
            <a:lstStyle/>
            <a:p>
              <a:pPr algn="ctr"/>
              <a:r>
                <a:rPr lang="vi-VN" sz="3600" b="1" dirty="0">
                  <a:solidFill>
                    <a:schemeClr val="bg1"/>
                  </a:solidFill>
                  <a:latin typeface="UTM Androgyne" panose="02040603050506020204" pitchFamily="18" charset="0"/>
                </a:rPr>
                <a:t>t</a:t>
              </a:r>
              <a:r>
                <a:rPr lang="vi-VN" sz="3600" b="1" dirty="0" smtClean="0">
                  <a:solidFill>
                    <a:schemeClr val="bg1"/>
                  </a:solidFill>
                  <a:latin typeface="UTM Androgyne" panose="02040603050506020204" pitchFamily="18" charset="0"/>
                </a:rPr>
                <a:t>hị giác, </a:t>
              </a:r>
            </a:p>
            <a:p>
              <a:pPr algn="ctr"/>
              <a:r>
                <a:rPr lang="vi-VN" sz="3600" b="1" dirty="0" smtClean="0">
                  <a:solidFill>
                    <a:schemeClr val="bg1"/>
                  </a:solidFill>
                  <a:latin typeface="UTM Androgyne" panose="02040603050506020204" pitchFamily="18" charset="0"/>
                </a:rPr>
                <a:t>thính giác</a:t>
              </a:r>
              <a:endParaRPr lang="vi-VN" sz="3600" b="1" dirty="0">
                <a:solidFill>
                  <a:schemeClr val="bg1"/>
                </a:solidFill>
              </a:endParaRPr>
            </a:p>
          </p:txBody>
        </p:sp>
      </p:grpSp>
    </p:spTree>
    <p:extLst>
      <p:ext uri="{BB962C8B-B14F-4D97-AF65-F5344CB8AC3E}">
        <p14:creationId xmlns:p14="http://schemas.microsoft.com/office/powerpoint/2010/main" val="979998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12"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0-#ppt_w/2"/>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additive="base">
                                        <p:cTn id="36" dur="500" fill="hold"/>
                                        <p:tgtEl>
                                          <p:spTgt spid="1030"/>
                                        </p:tgtEl>
                                        <p:attrNameLst>
                                          <p:attrName>ppt_x</p:attrName>
                                        </p:attrNameLst>
                                      </p:cBhvr>
                                      <p:tavLst>
                                        <p:tav tm="0">
                                          <p:val>
                                            <p:strVal val="#ppt_x"/>
                                          </p:val>
                                        </p:tav>
                                        <p:tav tm="100000">
                                          <p:val>
                                            <p:strVal val="#ppt_x"/>
                                          </p:val>
                                        </p:tav>
                                      </p:tavLst>
                                    </p:anim>
                                    <p:anim calcmode="lin" valueType="num">
                                      <p:cBhvr additive="base">
                                        <p:cTn id="37" dur="500" fill="hold"/>
                                        <p:tgtEl>
                                          <p:spTgt spid="1030"/>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026"/>
                                        </p:tgtEl>
                                      </p:cBhvr>
                                    </p:animEffect>
                                    <p:set>
                                      <p:cBhvr>
                                        <p:cTn id="47" dur="1" fill="hold">
                                          <p:stCondLst>
                                            <p:cond delay="499"/>
                                          </p:stCondLst>
                                        </p:cTn>
                                        <p:tgtEl>
                                          <p:spTgt spid="1026"/>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1028"/>
                                        </p:tgtEl>
                                      </p:cBhvr>
                                    </p:animEffect>
                                    <p:set>
                                      <p:cBhvr>
                                        <p:cTn id="53" dur="1" fill="hold">
                                          <p:stCondLst>
                                            <p:cond delay="499"/>
                                          </p:stCondLst>
                                        </p:cTn>
                                        <p:tgtEl>
                                          <p:spTgt spid="1028"/>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4" presetClass="path" presetSubtype="0" accel="50000" decel="50000" fill="hold" nodeType="clickEffect">
                                  <p:stCondLst>
                                    <p:cond delay="0"/>
                                  </p:stCondLst>
                                  <p:childTnLst>
                                    <p:animMotion origin="layout" path="M 2.08333E-6 2.22222E-6 L 0.0069 -0.26945 " pathEditMode="relative" rAng="0" ptsTypes="AA">
                                      <p:cBhvr>
                                        <p:cTn id="60" dur="2000" fill="hold"/>
                                        <p:tgtEl>
                                          <p:spTgt spid="1030"/>
                                        </p:tgtEl>
                                        <p:attrNameLst>
                                          <p:attrName>ppt_x</p:attrName>
                                          <p:attrName>ppt_y</p:attrName>
                                        </p:attrNameLst>
                                      </p:cBhvr>
                                      <p:rCtr x="339" y="-13472"/>
                                    </p:animMotion>
                                  </p:childTnLst>
                                </p:cTn>
                              </p:par>
                              <p:par>
                                <p:cTn id="61" presetID="64" presetClass="path" presetSubtype="0" accel="50000" decel="50000" fill="hold" nodeType="withEffect">
                                  <p:stCondLst>
                                    <p:cond delay="0"/>
                                  </p:stCondLst>
                                  <p:childTnLst>
                                    <p:animMotion origin="layout" path="M -3.33333E-6 2.96296E-6 L 0.01302 -0.29769 " pathEditMode="relative" rAng="0" ptsTypes="AA">
                                      <p:cBhvr>
                                        <p:cTn id="62" dur="2000" fill="hold"/>
                                        <p:tgtEl>
                                          <p:spTgt spid="6"/>
                                        </p:tgtEl>
                                        <p:attrNameLst>
                                          <p:attrName>ppt_x</p:attrName>
                                          <p:attrName>ppt_y</p:attrName>
                                        </p:attrNameLst>
                                      </p:cBhvr>
                                      <p:rCtr x="651" y="-14884"/>
                                    </p:animMotion>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030"/>
                                        </p:tgtEl>
                                      </p:cBhvr>
                                    </p:animEffect>
                                    <p:animScale>
                                      <p:cBhvr>
                                        <p:cTn id="67" dur="250" autoRev="1" fill="hold"/>
                                        <p:tgtEl>
                                          <p:spTgt spid="1030"/>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fill="hold" nodeType="withEffect">
                                  <p:stCondLst>
                                    <p:cond delay="0"/>
                                  </p:stCondLst>
                                  <p:childTnLst>
                                    <p:animEffect transition="out" filter="fade">
                                      <p:cBhvr>
                                        <p:cTn id="69" dur="500" tmFilter="0, 0; .2, .5; .8, .5; 1, 0"/>
                                        <p:tgtEl>
                                          <p:spTgt spid="6"/>
                                        </p:tgtEl>
                                      </p:cBhvr>
                                    </p:animEffect>
                                    <p:animScale>
                                      <p:cBhvr>
                                        <p:cTn id="70" dur="250" autoRev="1" fill="hold"/>
                                        <p:tgtEl>
                                          <p:spTgt spid="6"/>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048" y="1730477"/>
            <a:ext cx="6925597" cy="5267552"/>
          </a:xfrm>
          <a:prstGeom prst="rect">
            <a:avLst/>
          </a:prstGeom>
        </p:spPr>
      </p:pic>
      <p:pic>
        <p:nvPicPr>
          <p:cNvPr id="11" name="图片 10">
            <a:extLst>
              <a:ext uri="{FF2B5EF4-FFF2-40B4-BE49-F238E27FC236}">
                <a16:creationId xmlns:a16="http://schemas.microsoft.com/office/drawing/2014/main" id="{F9022091-BFDF-4EEA-8E91-44B277A190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155" b="29601"/>
          <a:stretch/>
        </p:blipFill>
        <p:spPr>
          <a:xfrm>
            <a:off x="11088018" y="269541"/>
            <a:ext cx="775879" cy="708892"/>
          </a:xfrm>
          <a:prstGeom prst="rect">
            <a:avLst/>
          </a:prstGeom>
        </p:spPr>
      </p:pic>
      <p:sp>
        <p:nvSpPr>
          <p:cNvPr id="12" name="矩形 4">
            <a:extLst>
              <a:ext uri="{FF2B5EF4-FFF2-40B4-BE49-F238E27FC236}">
                <a16:creationId xmlns:a16="http://schemas.microsoft.com/office/drawing/2014/main" id="{41C9B91F-D96C-4779-92E1-FBACC44EB8FE}"/>
              </a:ext>
            </a:extLst>
          </p:cNvPr>
          <p:cNvSpPr/>
          <p:nvPr/>
        </p:nvSpPr>
        <p:spPr>
          <a:xfrm rot="15058734">
            <a:off x="692318" y="-561300"/>
            <a:ext cx="800219" cy="2035174"/>
          </a:xfrm>
          <a:prstGeom prst="rect">
            <a:avLst/>
          </a:prstGeom>
        </p:spPr>
        <p:txBody>
          <a:bodyPr vert="eaVert" wrap="none">
            <a:spAutoFit/>
          </a:bodyPr>
          <a:lstStyle/>
          <a:p>
            <a:pPr algn="ctr"/>
            <a:r>
              <a:rPr lang="vi-VN" altLang="zh-CN" sz="4000" spc="600" dirty="0" smtClean="0">
                <a:solidFill>
                  <a:schemeClr val="bg1"/>
                </a:solidFill>
                <a:latin typeface="华文新魏" panose="02010800040101010101" pitchFamily="2" charset="-122"/>
                <a:ea typeface="华文新魏" panose="02010800040101010101" pitchFamily="2" charset="-122"/>
              </a:rPr>
              <a:t>CÂU 3:</a:t>
            </a:r>
            <a:endParaRPr lang="zh-CN" altLang="en-US" sz="4000" spc="600" dirty="0">
              <a:solidFill>
                <a:schemeClr val="bg1"/>
              </a:solidFill>
              <a:latin typeface="华文新魏" panose="02010800040101010101" pitchFamily="2" charset="-122"/>
              <a:ea typeface="华文新魏" panose="02010800040101010101" pitchFamily="2" charset="-122"/>
            </a:endParaRPr>
          </a:p>
        </p:txBody>
      </p:sp>
      <p:sp>
        <p:nvSpPr>
          <p:cNvPr id="13" name="TextBox 12">
            <a:extLst>
              <a:ext uri="{FF2B5EF4-FFF2-40B4-BE49-F238E27FC236}">
                <a16:creationId xmlns:a16="http://schemas.microsoft.com/office/drawing/2014/main" id="{A2AB8D8C-B53D-4A3E-9E8F-A2FDAB860FE4}"/>
              </a:ext>
            </a:extLst>
          </p:cNvPr>
          <p:cNvSpPr txBox="1">
            <a:spLocks noChangeArrowheads="1"/>
          </p:cNvSpPr>
          <p:nvPr/>
        </p:nvSpPr>
        <p:spPr bwMode="auto">
          <a:xfrm>
            <a:off x="436713" y="712944"/>
            <a:ext cx="1167610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a:spcBef>
                <a:spcPct val="0"/>
              </a:spcBef>
              <a:buFontTx/>
              <a:buNone/>
            </a:pPr>
            <a:r>
              <a:rPr lang="vi-VN" altLang="en-US" sz="4000" b="1" dirty="0" smtClean="0">
                <a:solidFill>
                  <a:schemeClr val="accent2">
                    <a:lumMod val="75000"/>
                  </a:schemeClr>
                </a:solidFill>
                <a:latin typeface="UTM Androgyne" panose="02040603050506020204" pitchFamily="18" charset="0"/>
                <a:cs typeface="Times New Roman" panose="02020603050405020304" pitchFamily="18" charset="0"/>
              </a:rPr>
              <a:t>Trò chơi thả diều đem lại cho trẻ em những niềm vui lớn và những ước mơ đẹp như thế nào?</a:t>
            </a:r>
            <a:endParaRPr lang="en-GB" altLang="en-US" sz="4000" b="1" dirty="0">
              <a:solidFill>
                <a:schemeClr val="accent2">
                  <a:lumMod val="75000"/>
                </a:schemeClr>
              </a:solidFill>
              <a:latin typeface="UTM Androgyne" panose="02040603050506020204" pitchFamily="18" charset="0"/>
              <a:cs typeface="Times New Roman" panose="02020603050405020304" pitchFamily="18" charset="0"/>
            </a:endParaRPr>
          </a:p>
        </p:txBody>
      </p:sp>
      <p:sp>
        <p:nvSpPr>
          <p:cNvPr id="14" name="Rectangle: Rounded Corners 10">
            <a:extLst>
              <a:ext uri="{FF2B5EF4-FFF2-40B4-BE49-F238E27FC236}">
                <a16:creationId xmlns:a16="http://schemas.microsoft.com/office/drawing/2014/main" id="{FFB49D31-E6E1-41DA-8128-B9D84BA65E7D}"/>
              </a:ext>
            </a:extLst>
          </p:cNvPr>
          <p:cNvSpPr/>
          <p:nvPr/>
        </p:nvSpPr>
        <p:spPr>
          <a:xfrm>
            <a:off x="167149" y="2309864"/>
            <a:ext cx="11747496" cy="4434349"/>
          </a:xfrm>
          <a:custGeom>
            <a:avLst/>
            <a:gdLst>
              <a:gd name="connsiteX0" fmla="*/ 0 w 9983900"/>
              <a:gd name="connsiteY0" fmla="*/ 403296 h 2419726"/>
              <a:gd name="connsiteX1" fmla="*/ 403296 w 9983900"/>
              <a:gd name="connsiteY1" fmla="*/ 0 h 2419726"/>
              <a:gd name="connsiteX2" fmla="*/ 976878 w 9983900"/>
              <a:gd name="connsiteY2" fmla="*/ 0 h 2419726"/>
              <a:gd name="connsiteX3" fmla="*/ 1550460 w 9983900"/>
              <a:gd name="connsiteY3" fmla="*/ 0 h 2419726"/>
              <a:gd name="connsiteX4" fmla="*/ 2307587 w 9983900"/>
              <a:gd name="connsiteY4" fmla="*/ 0 h 2419726"/>
              <a:gd name="connsiteX5" fmla="*/ 2789396 w 9983900"/>
              <a:gd name="connsiteY5" fmla="*/ 0 h 2419726"/>
              <a:gd name="connsiteX6" fmla="*/ 3362978 w 9983900"/>
              <a:gd name="connsiteY6" fmla="*/ 0 h 2419726"/>
              <a:gd name="connsiteX7" fmla="*/ 4120106 w 9983900"/>
              <a:gd name="connsiteY7" fmla="*/ 0 h 2419726"/>
              <a:gd name="connsiteX8" fmla="*/ 4418368 w 9983900"/>
              <a:gd name="connsiteY8" fmla="*/ 0 h 2419726"/>
              <a:gd name="connsiteX9" fmla="*/ 4991950 w 9983900"/>
              <a:gd name="connsiteY9" fmla="*/ 0 h 2419726"/>
              <a:gd name="connsiteX10" fmla="*/ 5565532 w 9983900"/>
              <a:gd name="connsiteY10" fmla="*/ 0 h 2419726"/>
              <a:gd name="connsiteX11" fmla="*/ 5863794 w 9983900"/>
              <a:gd name="connsiteY11" fmla="*/ 0 h 2419726"/>
              <a:gd name="connsiteX12" fmla="*/ 6253830 w 9983900"/>
              <a:gd name="connsiteY12" fmla="*/ 0 h 2419726"/>
              <a:gd name="connsiteX13" fmla="*/ 6827412 w 9983900"/>
              <a:gd name="connsiteY13" fmla="*/ 0 h 2419726"/>
              <a:gd name="connsiteX14" fmla="*/ 7125674 w 9983900"/>
              <a:gd name="connsiteY14" fmla="*/ 0 h 2419726"/>
              <a:gd name="connsiteX15" fmla="*/ 7607483 w 9983900"/>
              <a:gd name="connsiteY15" fmla="*/ 0 h 2419726"/>
              <a:gd name="connsiteX16" fmla="*/ 8181065 w 9983900"/>
              <a:gd name="connsiteY16" fmla="*/ 0 h 2419726"/>
              <a:gd name="connsiteX17" fmla="*/ 8479327 w 9983900"/>
              <a:gd name="connsiteY17" fmla="*/ 0 h 2419726"/>
              <a:gd name="connsiteX18" fmla="*/ 9052909 w 9983900"/>
              <a:gd name="connsiteY18" fmla="*/ 0 h 2419726"/>
              <a:gd name="connsiteX19" fmla="*/ 9580604 w 9983900"/>
              <a:gd name="connsiteY19" fmla="*/ 0 h 2419726"/>
              <a:gd name="connsiteX20" fmla="*/ 9983900 w 9983900"/>
              <a:gd name="connsiteY20" fmla="*/ 403296 h 2419726"/>
              <a:gd name="connsiteX21" fmla="*/ 9983900 w 9983900"/>
              <a:gd name="connsiteY21" fmla="*/ 908745 h 2419726"/>
              <a:gd name="connsiteX22" fmla="*/ 9983900 w 9983900"/>
              <a:gd name="connsiteY22" fmla="*/ 1446456 h 2419726"/>
              <a:gd name="connsiteX23" fmla="*/ 9983900 w 9983900"/>
              <a:gd name="connsiteY23" fmla="*/ 2016430 h 2419726"/>
              <a:gd name="connsiteX24" fmla="*/ 9580604 w 9983900"/>
              <a:gd name="connsiteY24" fmla="*/ 2419726 h 2419726"/>
              <a:gd name="connsiteX25" fmla="*/ 9190568 w 9983900"/>
              <a:gd name="connsiteY25" fmla="*/ 2419726 h 2419726"/>
              <a:gd name="connsiteX26" fmla="*/ 8433441 w 9983900"/>
              <a:gd name="connsiteY26" fmla="*/ 2419726 h 2419726"/>
              <a:gd name="connsiteX27" fmla="*/ 7768086 w 9983900"/>
              <a:gd name="connsiteY27" fmla="*/ 2419726 h 2419726"/>
              <a:gd name="connsiteX28" fmla="*/ 7010958 w 9983900"/>
              <a:gd name="connsiteY28" fmla="*/ 2419726 h 2419726"/>
              <a:gd name="connsiteX29" fmla="*/ 6345603 w 9983900"/>
              <a:gd name="connsiteY29" fmla="*/ 2419726 h 2419726"/>
              <a:gd name="connsiteX30" fmla="*/ 6047340 w 9983900"/>
              <a:gd name="connsiteY30" fmla="*/ 2419726 h 2419726"/>
              <a:gd name="connsiteX31" fmla="*/ 5657305 w 9983900"/>
              <a:gd name="connsiteY31" fmla="*/ 2419726 h 2419726"/>
              <a:gd name="connsiteX32" fmla="*/ 5175496 w 9983900"/>
              <a:gd name="connsiteY32" fmla="*/ 2419726 h 2419726"/>
              <a:gd name="connsiteX33" fmla="*/ 4601914 w 9983900"/>
              <a:gd name="connsiteY33" fmla="*/ 2419726 h 2419726"/>
              <a:gd name="connsiteX34" fmla="*/ 3844787 w 9983900"/>
              <a:gd name="connsiteY34" fmla="*/ 2419726 h 2419726"/>
              <a:gd name="connsiteX35" fmla="*/ 3362978 w 9983900"/>
              <a:gd name="connsiteY35" fmla="*/ 2419726 h 2419726"/>
              <a:gd name="connsiteX36" fmla="*/ 2605850 w 9983900"/>
              <a:gd name="connsiteY36" fmla="*/ 2419726 h 2419726"/>
              <a:gd name="connsiteX37" fmla="*/ 1940495 w 9983900"/>
              <a:gd name="connsiteY37" fmla="*/ 2419726 h 2419726"/>
              <a:gd name="connsiteX38" fmla="*/ 1458686 w 9983900"/>
              <a:gd name="connsiteY38" fmla="*/ 2419726 h 2419726"/>
              <a:gd name="connsiteX39" fmla="*/ 403296 w 9983900"/>
              <a:gd name="connsiteY39" fmla="*/ 2419726 h 2419726"/>
              <a:gd name="connsiteX40" fmla="*/ 0 w 9983900"/>
              <a:gd name="connsiteY40" fmla="*/ 2016430 h 2419726"/>
              <a:gd name="connsiteX41" fmla="*/ 0 w 9983900"/>
              <a:gd name="connsiteY41" fmla="*/ 1446456 h 2419726"/>
              <a:gd name="connsiteX42" fmla="*/ 0 w 9983900"/>
              <a:gd name="connsiteY42" fmla="*/ 908745 h 2419726"/>
              <a:gd name="connsiteX43" fmla="*/ 0 w 9983900"/>
              <a:gd name="connsiteY43" fmla="*/ 403296 h 241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3900" h="2419726" fill="none" extrusionOk="0">
                <a:moveTo>
                  <a:pt x="0" y="403296"/>
                </a:moveTo>
                <a:cubicBezTo>
                  <a:pt x="8395" y="233482"/>
                  <a:pt x="198792" y="58786"/>
                  <a:pt x="403296" y="0"/>
                </a:cubicBezTo>
                <a:cubicBezTo>
                  <a:pt x="680656" y="-24563"/>
                  <a:pt x="746435" y="48356"/>
                  <a:pt x="976878" y="0"/>
                </a:cubicBezTo>
                <a:cubicBezTo>
                  <a:pt x="1207321" y="-48356"/>
                  <a:pt x="1435089" y="67250"/>
                  <a:pt x="1550460" y="0"/>
                </a:cubicBezTo>
                <a:cubicBezTo>
                  <a:pt x="1665831" y="-67250"/>
                  <a:pt x="2098013" y="65960"/>
                  <a:pt x="2307587" y="0"/>
                </a:cubicBezTo>
                <a:cubicBezTo>
                  <a:pt x="2517161" y="-65960"/>
                  <a:pt x="2605571" y="23700"/>
                  <a:pt x="2789396" y="0"/>
                </a:cubicBezTo>
                <a:cubicBezTo>
                  <a:pt x="2973221" y="-23700"/>
                  <a:pt x="3172917" y="34431"/>
                  <a:pt x="3362978" y="0"/>
                </a:cubicBezTo>
                <a:cubicBezTo>
                  <a:pt x="3553039" y="-34431"/>
                  <a:pt x="3746803" y="79436"/>
                  <a:pt x="4120106" y="0"/>
                </a:cubicBezTo>
                <a:cubicBezTo>
                  <a:pt x="4493409" y="-79436"/>
                  <a:pt x="4292449" y="12038"/>
                  <a:pt x="4418368" y="0"/>
                </a:cubicBezTo>
                <a:cubicBezTo>
                  <a:pt x="4544287" y="-12038"/>
                  <a:pt x="4725541" y="31908"/>
                  <a:pt x="4991950" y="0"/>
                </a:cubicBezTo>
                <a:cubicBezTo>
                  <a:pt x="5258359" y="-31908"/>
                  <a:pt x="5296328" y="36284"/>
                  <a:pt x="5565532" y="0"/>
                </a:cubicBezTo>
                <a:cubicBezTo>
                  <a:pt x="5834736" y="-36284"/>
                  <a:pt x="5776722" y="31172"/>
                  <a:pt x="5863794" y="0"/>
                </a:cubicBezTo>
                <a:cubicBezTo>
                  <a:pt x="5950866" y="-31172"/>
                  <a:pt x="6079309" y="14685"/>
                  <a:pt x="6253830" y="0"/>
                </a:cubicBezTo>
                <a:cubicBezTo>
                  <a:pt x="6428351" y="-14685"/>
                  <a:pt x="6557379" y="61671"/>
                  <a:pt x="6827412" y="0"/>
                </a:cubicBezTo>
                <a:cubicBezTo>
                  <a:pt x="7097445" y="-61671"/>
                  <a:pt x="6981069" y="24281"/>
                  <a:pt x="7125674" y="0"/>
                </a:cubicBezTo>
                <a:cubicBezTo>
                  <a:pt x="7270279" y="-24281"/>
                  <a:pt x="7426979" y="51018"/>
                  <a:pt x="7607483" y="0"/>
                </a:cubicBezTo>
                <a:cubicBezTo>
                  <a:pt x="7787987" y="-51018"/>
                  <a:pt x="7994644" y="54925"/>
                  <a:pt x="8181065" y="0"/>
                </a:cubicBezTo>
                <a:cubicBezTo>
                  <a:pt x="8367486" y="-54925"/>
                  <a:pt x="8371781" y="27395"/>
                  <a:pt x="8479327" y="0"/>
                </a:cubicBezTo>
                <a:cubicBezTo>
                  <a:pt x="8586873" y="-27395"/>
                  <a:pt x="8785656" y="3682"/>
                  <a:pt x="9052909" y="0"/>
                </a:cubicBezTo>
                <a:cubicBezTo>
                  <a:pt x="9320162" y="-3682"/>
                  <a:pt x="9326920" y="50606"/>
                  <a:pt x="9580604" y="0"/>
                </a:cubicBezTo>
                <a:cubicBezTo>
                  <a:pt x="9843704" y="18673"/>
                  <a:pt x="9969960" y="119041"/>
                  <a:pt x="9983900" y="403296"/>
                </a:cubicBezTo>
                <a:cubicBezTo>
                  <a:pt x="10036914" y="590732"/>
                  <a:pt x="9981050" y="798782"/>
                  <a:pt x="9983900" y="908745"/>
                </a:cubicBezTo>
                <a:cubicBezTo>
                  <a:pt x="9986750" y="1018708"/>
                  <a:pt x="9935018" y="1216261"/>
                  <a:pt x="9983900" y="1446456"/>
                </a:cubicBezTo>
                <a:cubicBezTo>
                  <a:pt x="10032782" y="1676651"/>
                  <a:pt x="9931782" y="1785958"/>
                  <a:pt x="9983900" y="2016430"/>
                </a:cubicBezTo>
                <a:cubicBezTo>
                  <a:pt x="9981790" y="2194838"/>
                  <a:pt x="9815149" y="2449319"/>
                  <a:pt x="9580604" y="2419726"/>
                </a:cubicBezTo>
                <a:cubicBezTo>
                  <a:pt x="9422185" y="2460113"/>
                  <a:pt x="9278549" y="2402639"/>
                  <a:pt x="9190568" y="2419726"/>
                </a:cubicBezTo>
                <a:cubicBezTo>
                  <a:pt x="9102587" y="2436813"/>
                  <a:pt x="8735374" y="2334302"/>
                  <a:pt x="8433441" y="2419726"/>
                </a:cubicBezTo>
                <a:cubicBezTo>
                  <a:pt x="8131508" y="2505150"/>
                  <a:pt x="8033870" y="2418971"/>
                  <a:pt x="7768086" y="2419726"/>
                </a:cubicBezTo>
                <a:cubicBezTo>
                  <a:pt x="7502302" y="2420481"/>
                  <a:pt x="7205380" y="2392374"/>
                  <a:pt x="7010958" y="2419726"/>
                </a:cubicBezTo>
                <a:cubicBezTo>
                  <a:pt x="6816536" y="2447078"/>
                  <a:pt x="6561823" y="2362147"/>
                  <a:pt x="6345603" y="2419726"/>
                </a:cubicBezTo>
                <a:cubicBezTo>
                  <a:pt x="6129383" y="2477305"/>
                  <a:pt x="6138594" y="2399404"/>
                  <a:pt x="6047340" y="2419726"/>
                </a:cubicBezTo>
                <a:cubicBezTo>
                  <a:pt x="5956086" y="2440048"/>
                  <a:pt x="5832258" y="2377333"/>
                  <a:pt x="5657305" y="2419726"/>
                </a:cubicBezTo>
                <a:cubicBezTo>
                  <a:pt x="5482352" y="2462119"/>
                  <a:pt x="5343981" y="2417400"/>
                  <a:pt x="5175496" y="2419726"/>
                </a:cubicBezTo>
                <a:cubicBezTo>
                  <a:pt x="5007011" y="2422052"/>
                  <a:pt x="4877484" y="2371585"/>
                  <a:pt x="4601914" y="2419726"/>
                </a:cubicBezTo>
                <a:cubicBezTo>
                  <a:pt x="4326344" y="2467867"/>
                  <a:pt x="4135273" y="2411514"/>
                  <a:pt x="3844787" y="2419726"/>
                </a:cubicBezTo>
                <a:cubicBezTo>
                  <a:pt x="3554301" y="2427938"/>
                  <a:pt x="3555792" y="2410496"/>
                  <a:pt x="3362978" y="2419726"/>
                </a:cubicBezTo>
                <a:cubicBezTo>
                  <a:pt x="3170164" y="2428956"/>
                  <a:pt x="2881871" y="2375782"/>
                  <a:pt x="2605850" y="2419726"/>
                </a:cubicBezTo>
                <a:cubicBezTo>
                  <a:pt x="2329829" y="2463670"/>
                  <a:pt x="2076192" y="2413467"/>
                  <a:pt x="1940495" y="2419726"/>
                </a:cubicBezTo>
                <a:cubicBezTo>
                  <a:pt x="1804798" y="2425985"/>
                  <a:pt x="1586449" y="2381702"/>
                  <a:pt x="1458686" y="2419726"/>
                </a:cubicBezTo>
                <a:cubicBezTo>
                  <a:pt x="1330923" y="2457750"/>
                  <a:pt x="907839" y="2294516"/>
                  <a:pt x="403296" y="2419726"/>
                </a:cubicBezTo>
                <a:cubicBezTo>
                  <a:pt x="148875" y="2373345"/>
                  <a:pt x="-28619" y="2246863"/>
                  <a:pt x="0" y="2016430"/>
                </a:cubicBezTo>
                <a:cubicBezTo>
                  <a:pt x="-25900" y="1856846"/>
                  <a:pt x="66243" y="1693214"/>
                  <a:pt x="0" y="1446456"/>
                </a:cubicBezTo>
                <a:cubicBezTo>
                  <a:pt x="-66243" y="1199698"/>
                  <a:pt x="17836" y="1076407"/>
                  <a:pt x="0" y="908745"/>
                </a:cubicBezTo>
                <a:cubicBezTo>
                  <a:pt x="-17836" y="741083"/>
                  <a:pt x="47486" y="509299"/>
                  <a:pt x="0" y="403296"/>
                </a:cubicBezTo>
                <a:close/>
              </a:path>
              <a:path w="9983900" h="2419726" stroke="0" extrusionOk="0">
                <a:moveTo>
                  <a:pt x="0" y="403296"/>
                </a:moveTo>
                <a:cubicBezTo>
                  <a:pt x="884" y="213013"/>
                  <a:pt x="168732" y="-5505"/>
                  <a:pt x="403296" y="0"/>
                </a:cubicBezTo>
                <a:cubicBezTo>
                  <a:pt x="522857" y="-14385"/>
                  <a:pt x="738413" y="48300"/>
                  <a:pt x="885105" y="0"/>
                </a:cubicBezTo>
                <a:cubicBezTo>
                  <a:pt x="1031797" y="-48300"/>
                  <a:pt x="1370206" y="75274"/>
                  <a:pt x="1550460" y="0"/>
                </a:cubicBezTo>
                <a:cubicBezTo>
                  <a:pt x="1730715" y="-75274"/>
                  <a:pt x="2147247" y="15240"/>
                  <a:pt x="2307587" y="0"/>
                </a:cubicBezTo>
                <a:cubicBezTo>
                  <a:pt x="2467927" y="-15240"/>
                  <a:pt x="2727151" y="21871"/>
                  <a:pt x="2972942" y="0"/>
                </a:cubicBezTo>
                <a:cubicBezTo>
                  <a:pt x="3218733" y="-21871"/>
                  <a:pt x="3328595" y="11738"/>
                  <a:pt x="3638297" y="0"/>
                </a:cubicBezTo>
                <a:cubicBezTo>
                  <a:pt x="3947999" y="-11738"/>
                  <a:pt x="4212342" y="29610"/>
                  <a:pt x="4395425" y="0"/>
                </a:cubicBezTo>
                <a:cubicBezTo>
                  <a:pt x="4578508" y="-29610"/>
                  <a:pt x="4680902" y="18887"/>
                  <a:pt x="4785461" y="0"/>
                </a:cubicBezTo>
                <a:cubicBezTo>
                  <a:pt x="4890020" y="-18887"/>
                  <a:pt x="5041970" y="13863"/>
                  <a:pt x="5175496" y="0"/>
                </a:cubicBezTo>
                <a:cubicBezTo>
                  <a:pt x="5309023" y="-13863"/>
                  <a:pt x="5564193" y="495"/>
                  <a:pt x="5932624" y="0"/>
                </a:cubicBezTo>
                <a:cubicBezTo>
                  <a:pt x="6301055" y="-495"/>
                  <a:pt x="6311636" y="40125"/>
                  <a:pt x="6414433" y="0"/>
                </a:cubicBezTo>
                <a:cubicBezTo>
                  <a:pt x="6517230" y="-40125"/>
                  <a:pt x="6698644" y="11518"/>
                  <a:pt x="6804468" y="0"/>
                </a:cubicBezTo>
                <a:cubicBezTo>
                  <a:pt x="6910292" y="-11518"/>
                  <a:pt x="7113403" y="32890"/>
                  <a:pt x="7194504" y="0"/>
                </a:cubicBezTo>
                <a:cubicBezTo>
                  <a:pt x="7275605" y="-32890"/>
                  <a:pt x="7435627" y="13520"/>
                  <a:pt x="7584540" y="0"/>
                </a:cubicBezTo>
                <a:cubicBezTo>
                  <a:pt x="7733453" y="-13520"/>
                  <a:pt x="7756994" y="19600"/>
                  <a:pt x="7882802" y="0"/>
                </a:cubicBezTo>
                <a:cubicBezTo>
                  <a:pt x="8008610" y="-19600"/>
                  <a:pt x="8084598" y="29389"/>
                  <a:pt x="8272838" y="0"/>
                </a:cubicBezTo>
                <a:cubicBezTo>
                  <a:pt x="8461078" y="-29389"/>
                  <a:pt x="8610986" y="6645"/>
                  <a:pt x="8754646" y="0"/>
                </a:cubicBezTo>
                <a:cubicBezTo>
                  <a:pt x="8898306" y="-6645"/>
                  <a:pt x="9351036" y="37028"/>
                  <a:pt x="9580604" y="0"/>
                </a:cubicBezTo>
                <a:cubicBezTo>
                  <a:pt x="9803356" y="18339"/>
                  <a:pt x="9974943" y="155585"/>
                  <a:pt x="9983900" y="403296"/>
                </a:cubicBezTo>
                <a:cubicBezTo>
                  <a:pt x="10006232" y="607852"/>
                  <a:pt x="9936140" y="672008"/>
                  <a:pt x="9983900" y="924876"/>
                </a:cubicBezTo>
                <a:cubicBezTo>
                  <a:pt x="10031660" y="1177744"/>
                  <a:pt x="9977833" y="1284161"/>
                  <a:pt x="9983900" y="1462587"/>
                </a:cubicBezTo>
                <a:cubicBezTo>
                  <a:pt x="9989967" y="1641013"/>
                  <a:pt x="9955233" y="1751524"/>
                  <a:pt x="9983900" y="2016430"/>
                </a:cubicBezTo>
                <a:cubicBezTo>
                  <a:pt x="9955169" y="2219695"/>
                  <a:pt x="9797605" y="2417935"/>
                  <a:pt x="9580604" y="2419726"/>
                </a:cubicBezTo>
                <a:cubicBezTo>
                  <a:pt x="9295468" y="2456923"/>
                  <a:pt x="9225907" y="2359263"/>
                  <a:pt x="8915249" y="2419726"/>
                </a:cubicBezTo>
                <a:cubicBezTo>
                  <a:pt x="8604591" y="2480189"/>
                  <a:pt x="8623080" y="2411430"/>
                  <a:pt x="8433441" y="2419726"/>
                </a:cubicBezTo>
                <a:cubicBezTo>
                  <a:pt x="8243802" y="2428022"/>
                  <a:pt x="7910644" y="2350844"/>
                  <a:pt x="7676313" y="2419726"/>
                </a:cubicBezTo>
                <a:cubicBezTo>
                  <a:pt x="7441982" y="2488608"/>
                  <a:pt x="7291794" y="2408242"/>
                  <a:pt x="7194504" y="2419726"/>
                </a:cubicBezTo>
                <a:cubicBezTo>
                  <a:pt x="7097214" y="2431210"/>
                  <a:pt x="6984024" y="2413374"/>
                  <a:pt x="6896241" y="2419726"/>
                </a:cubicBezTo>
                <a:cubicBezTo>
                  <a:pt x="6808458" y="2426078"/>
                  <a:pt x="6675409" y="2391269"/>
                  <a:pt x="6506206" y="2419726"/>
                </a:cubicBezTo>
                <a:cubicBezTo>
                  <a:pt x="6337003" y="2448183"/>
                  <a:pt x="6157184" y="2368427"/>
                  <a:pt x="5932624" y="2419726"/>
                </a:cubicBezTo>
                <a:cubicBezTo>
                  <a:pt x="5708064" y="2471025"/>
                  <a:pt x="5525635" y="2349604"/>
                  <a:pt x="5175496" y="2419726"/>
                </a:cubicBezTo>
                <a:cubicBezTo>
                  <a:pt x="4825357" y="2489848"/>
                  <a:pt x="4876515" y="2402370"/>
                  <a:pt x="4785461" y="2419726"/>
                </a:cubicBezTo>
                <a:cubicBezTo>
                  <a:pt x="4694407" y="2437082"/>
                  <a:pt x="4584714" y="2391994"/>
                  <a:pt x="4487198" y="2419726"/>
                </a:cubicBezTo>
                <a:cubicBezTo>
                  <a:pt x="4389682" y="2447458"/>
                  <a:pt x="4242813" y="2419114"/>
                  <a:pt x="4005389" y="2419726"/>
                </a:cubicBezTo>
                <a:cubicBezTo>
                  <a:pt x="3767965" y="2420338"/>
                  <a:pt x="3802451" y="2409689"/>
                  <a:pt x="3615354" y="2419726"/>
                </a:cubicBezTo>
                <a:cubicBezTo>
                  <a:pt x="3428257" y="2429763"/>
                  <a:pt x="3278805" y="2376152"/>
                  <a:pt x="3133545" y="2419726"/>
                </a:cubicBezTo>
                <a:cubicBezTo>
                  <a:pt x="2988285" y="2463300"/>
                  <a:pt x="2968977" y="2390294"/>
                  <a:pt x="2835283" y="2419726"/>
                </a:cubicBezTo>
                <a:cubicBezTo>
                  <a:pt x="2701589" y="2449158"/>
                  <a:pt x="2385676" y="2403942"/>
                  <a:pt x="2261701" y="2419726"/>
                </a:cubicBezTo>
                <a:cubicBezTo>
                  <a:pt x="2137726" y="2435510"/>
                  <a:pt x="1951399" y="2394794"/>
                  <a:pt x="1688119" y="2419726"/>
                </a:cubicBezTo>
                <a:cubicBezTo>
                  <a:pt x="1424839" y="2444658"/>
                  <a:pt x="1308968" y="2406761"/>
                  <a:pt x="1114537" y="2419726"/>
                </a:cubicBezTo>
                <a:cubicBezTo>
                  <a:pt x="920106" y="2432691"/>
                  <a:pt x="639268" y="2339846"/>
                  <a:pt x="403296" y="2419726"/>
                </a:cubicBezTo>
                <a:cubicBezTo>
                  <a:pt x="144021" y="2444445"/>
                  <a:pt x="4679" y="2240858"/>
                  <a:pt x="0" y="2016430"/>
                </a:cubicBezTo>
                <a:cubicBezTo>
                  <a:pt x="-57737" y="1884869"/>
                  <a:pt x="19858" y="1705236"/>
                  <a:pt x="0" y="1510981"/>
                </a:cubicBezTo>
                <a:cubicBezTo>
                  <a:pt x="-19858" y="1316726"/>
                  <a:pt x="48458" y="1239518"/>
                  <a:pt x="0" y="1005533"/>
                </a:cubicBezTo>
                <a:cubicBezTo>
                  <a:pt x="-48458" y="771548"/>
                  <a:pt x="70790" y="678952"/>
                  <a:pt x="0" y="403296"/>
                </a:cubicBezTo>
                <a:close/>
              </a:path>
            </a:pathLst>
          </a:custGeom>
          <a:solidFill>
            <a:schemeClr val="accent4">
              <a:lumMod val="75000"/>
              <a:alpha val="44000"/>
            </a:schemeClr>
          </a:solidFill>
          <a:ln>
            <a:extLst>
              <a:ext uri="{C807C97D-BFC1-408E-A445-0C87EB9F89A2}">
                <ask:lineSketchStyleProps xmlns="" xmlns:ask="http://schemas.microsoft.com/office/drawing/2018/sketchyshapes" sd="1090976289">
                  <a:prstGeom prst="roundRect">
                    <a:avLst/>
                  </a:prstGeom>
                  <ask:type>
                    <ask:lineSketchScribble/>
                  </ask:type>
                </ask:lineSketchStyleProps>
              </a:ext>
            </a:extLst>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5E15FC05-8D4F-4E34-A67B-5D7B3D632AB8}"/>
              </a:ext>
            </a:extLst>
          </p:cNvPr>
          <p:cNvSpPr txBox="1"/>
          <p:nvPr/>
        </p:nvSpPr>
        <p:spPr>
          <a:xfrm>
            <a:off x="436714" y="2762634"/>
            <a:ext cx="8121444" cy="646331"/>
          </a:xfrm>
          <a:prstGeom prst="rect">
            <a:avLst/>
          </a:prstGeom>
          <a:noFill/>
        </p:spPr>
        <p:txBody>
          <a:bodyPr wrap="square" rtlCol="0">
            <a:spAutoFit/>
          </a:bodyPr>
          <a:lstStyle/>
          <a:p>
            <a:r>
              <a:rPr lang="vi-VN" sz="3600" b="1" dirty="0" smtClean="0">
                <a:solidFill>
                  <a:schemeClr val="bg1"/>
                </a:solidFill>
                <a:latin typeface="UTM Androgyne" panose="02040603050506020204" pitchFamily="18" charset="0"/>
                <a:sym typeface="Wingdings" panose="05000000000000000000" pitchFamily="2" charset="2"/>
              </a:rPr>
              <a:t> </a:t>
            </a:r>
            <a:r>
              <a:rPr lang="vi-VN" sz="3600" b="1" dirty="0" smtClean="0">
                <a:solidFill>
                  <a:schemeClr val="bg1"/>
                </a:solidFill>
                <a:latin typeface="UTM Androgyne" panose="02040603050506020204" pitchFamily="18" charset="0"/>
              </a:rPr>
              <a:t>Các bạn hò hét nhau thả diều thi.</a:t>
            </a:r>
            <a:endParaRPr lang="vi-VN" sz="3600" b="1" dirty="0">
              <a:solidFill>
                <a:schemeClr val="bg1"/>
              </a:solidFill>
            </a:endParaRPr>
          </a:p>
        </p:txBody>
      </p:sp>
      <p:sp>
        <p:nvSpPr>
          <p:cNvPr id="16" name="TextBox 15">
            <a:extLst>
              <a:ext uri="{FF2B5EF4-FFF2-40B4-BE49-F238E27FC236}">
                <a16:creationId xmlns:a16="http://schemas.microsoft.com/office/drawing/2014/main" id="{5E15FC05-8D4F-4E34-A67B-5D7B3D632AB8}"/>
              </a:ext>
            </a:extLst>
          </p:cNvPr>
          <p:cNvSpPr txBox="1"/>
          <p:nvPr/>
        </p:nvSpPr>
        <p:spPr>
          <a:xfrm>
            <a:off x="436713" y="3724431"/>
            <a:ext cx="9104671" cy="646331"/>
          </a:xfrm>
          <a:prstGeom prst="rect">
            <a:avLst/>
          </a:prstGeom>
          <a:noFill/>
        </p:spPr>
        <p:txBody>
          <a:bodyPr wrap="square" rtlCol="0">
            <a:spAutoFit/>
          </a:bodyPr>
          <a:lstStyle/>
          <a:p>
            <a:r>
              <a:rPr lang="vi-VN" sz="3600" b="1" dirty="0">
                <a:solidFill>
                  <a:schemeClr val="bg1"/>
                </a:solidFill>
                <a:latin typeface="UTM Androgyne" panose="02040603050506020204" pitchFamily="18" charset="0"/>
                <a:sym typeface="Wingdings" panose="05000000000000000000" pitchFamily="2" charset="2"/>
              </a:rPr>
              <a:t> </a:t>
            </a:r>
            <a:r>
              <a:rPr lang="vi-VN" sz="3600" b="1" dirty="0" smtClean="0">
                <a:solidFill>
                  <a:schemeClr val="bg1"/>
                </a:solidFill>
                <a:latin typeface="UTM Androgyne" panose="02040603050506020204" pitchFamily="18" charset="0"/>
              </a:rPr>
              <a:t>Vui sướng đến phát dại nhìn lên trời.</a:t>
            </a:r>
            <a:endParaRPr lang="vi-VN" sz="3600" b="1" dirty="0">
              <a:solidFill>
                <a:schemeClr val="bg1"/>
              </a:solidFill>
            </a:endParaRPr>
          </a:p>
        </p:txBody>
      </p:sp>
      <p:sp>
        <p:nvSpPr>
          <p:cNvPr id="17" name="TextBox 16">
            <a:extLst>
              <a:ext uri="{FF2B5EF4-FFF2-40B4-BE49-F238E27FC236}">
                <a16:creationId xmlns:a16="http://schemas.microsoft.com/office/drawing/2014/main" id="{5E15FC05-8D4F-4E34-A67B-5D7B3D632AB8}"/>
              </a:ext>
            </a:extLst>
          </p:cNvPr>
          <p:cNvSpPr txBox="1"/>
          <p:nvPr/>
        </p:nvSpPr>
        <p:spPr>
          <a:xfrm>
            <a:off x="509633" y="4686227"/>
            <a:ext cx="8437722" cy="1754326"/>
          </a:xfrm>
          <a:prstGeom prst="rect">
            <a:avLst/>
          </a:prstGeom>
          <a:noFill/>
        </p:spPr>
        <p:txBody>
          <a:bodyPr wrap="square" rtlCol="0">
            <a:spAutoFit/>
          </a:bodyPr>
          <a:lstStyle/>
          <a:p>
            <a:r>
              <a:rPr lang="vi-VN" sz="3600" b="1" dirty="0">
                <a:solidFill>
                  <a:schemeClr val="bg1"/>
                </a:solidFill>
                <a:latin typeface="UTM Androgyne" panose="02040603050506020204" pitchFamily="18" charset="0"/>
                <a:sym typeface="Wingdings" panose="05000000000000000000" pitchFamily="2" charset="2"/>
              </a:rPr>
              <a:t> </a:t>
            </a:r>
            <a:r>
              <a:rPr lang="vi-VN" sz="3600" b="1" dirty="0" smtClean="0">
                <a:solidFill>
                  <a:schemeClr val="bg1"/>
                </a:solidFill>
                <a:latin typeface="UTM Androgyne" panose="02040603050506020204" pitchFamily="18" charset="0"/>
              </a:rPr>
              <a:t>Thấy lòng cháy lên một khát vọng nhìn thấy một nàng tiên áo xanh bay xuống từ trời.</a:t>
            </a:r>
            <a:endParaRPr lang="vi-VN" sz="36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5263813-8E63-4CB6-9343-B9B4CA3C56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35" r="22534"/>
          <a:stretch/>
        </p:blipFill>
        <p:spPr>
          <a:xfrm>
            <a:off x="9409470" y="2802915"/>
            <a:ext cx="2495550" cy="3648531"/>
          </a:xfrm>
          <a:prstGeom prst="rect">
            <a:avLst/>
          </a:prstGeom>
        </p:spPr>
      </p:pic>
      <p:sp>
        <p:nvSpPr>
          <p:cNvPr id="8" name="矩形 4">
            <a:extLst>
              <a:ext uri="{FF2B5EF4-FFF2-40B4-BE49-F238E27FC236}">
                <a16:creationId xmlns:a16="http://schemas.microsoft.com/office/drawing/2014/main" id="{41C9B91F-D96C-4779-92E1-FBACC44EB8FE}"/>
              </a:ext>
            </a:extLst>
          </p:cNvPr>
          <p:cNvSpPr/>
          <p:nvPr/>
        </p:nvSpPr>
        <p:spPr>
          <a:xfrm rot="15058734">
            <a:off x="692318" y="-565307"/>
            <a:ext cx="800219" cy="2043188"/>
          </a:xfrm>
          <a:prstGeom prst="rect">
            <a:avLst/>
          </a:prstGeom>
        </p:spPr>
        <p:txBody>
          <a:bodyPr vert="eaVert" wrap="none">
            <a:spAutoFit/>
          </a:bodyPr>
          <a:lstStyle/>
          <a:p>
            <a:pPr algn="ctr"/>
            <a:r>
              <a:rPr lang="vi-VN" altLang="zh-CN" sz="4000" spc="600" dirty="0" smtClean="0">
                <a:solidFill>
                  <a:schemeClr val="bg1"/>
                </a:solidFill>
                <a:latin typeface="华文新魏" panose="02010800040101010101" pitchFamily="2" charset="-122"/>
                <a:ea typeface="华文新魏" panose="02010800040101010101" pitchFamily="2" charset="-122"/>
              </a:rPr>
              <a:t>CÂU </a:t>
            </a:r>
            <a:r>
              <a:rPr lang="vi-VN" altLang="zh-CN" sz="4000" spc="600" dirty="0">
                <a:solidFill>
                  <a:schemeClr val="bg1"/>
                </a:solidFill>
                <a:latin typeface="华文新魏" panose="02010800040101010101" pitchFamily="2" charset="-122"/>
                <a:ea typeface="华文新魏" panose="02010800040101010101" pitchFamily="2" charset="-122"/>
              </a:rPr>
              <a:t>4</a:t>
            </a:r>
            <a:r>
              <a:rPr lang="vi-VN" altLang="zh-CN" sz="4000" spc="600" dirty="0" smtClean="0">
                <a:solidFill>
                  <a:schemeClr val="bg1"/>
                </a:solidFill>
                <a:latin typeface="华文新魏" panose="02010800040101010101" pitchFamily="2" charset="-122"/>
                <a:ea typeface="华文新魏" panose="02010800040101010101" pitchFamily="2" charset="-122"/>
              </a:rPr>
              <a:t>:</a:t>
            </a:r>
            <a:endParaRPr lang="zh-CN" altLang="en-US" sz="4000" spc="600" dirty="0">
              <a:solidFill>
                <a:schemeClr val="bg1"/>
              </a:solidFill>
              <a:latin typeface="华文新魏" panose="02010800040101010101" pitchFamily="2" charset="-122"/>
              <a:ea typeface="华文新魏" panose="02010800040101010101" pitchFamily="2" charset="-122"/>
            </a:endParaRPr>
          </a:p>
        </p:txBody>
      </p:sp>
      <p:sp>
        <p:nvSpPr>
          <p:cNvPr id="9" name="TextBox 8">
            <a:extLst>
              <a:ext uri="{FF2B5EF4-FFF2-40B4-BE49-F238E27FC236}">
                <a16:creationId xmlns:a16="http://schemas.microsoft.com/office/drawing/2014/main" id="{A2AB8D8C-B53D-4A3E-9E8F-A2FDAB860FE4}"/>
              </a:ext>
            </a:extLst>
          </p:cNvPr>
          <p:cNvSpPr txBox="1">
            <a:spLocks noChangeArrowheads="1"/>
          </p:cNvSpPr>
          <p:nvPr/>
        </p:nvSpPr>
        <p:spPr bwMode="auto">
          <a:xfrm>
            <a:off x="623526" y="762105"/>
            <a:ext cx="116761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a:spcBef>
                <a:spcPct val="0"/>
              </a:spcBef>
              <a:buFontTx/>
              <a:buNone/>
            </a:pPr>
            <a:r>
              <a:rPr lang="vi-VN" altLang="en-US" sz="3600" b="1" dirty="0" smtClean="0">
                <a:solidFill>
                  <a:schemeClr val="accent2">
                    <a:lumMod val="75000"/>
                  </a:schemeClr>
                </a:solidFill>
                <a:latin typeface="UTM Androgyne" panose="02040603050506020204" pitchFamily="18" charset="0"/>
                <a:cs typeface="Times New Roman" panose="02020603050405020304" pitchFamily="18" charset="0"/>
              </a:rPr>
              <a:t>Qua câu mở bài và kết bài, tác giả muốn nói điều gì?</a:t>
            </a:r>
            <a:endParaRPr lang="en-GB" altLang="en-US" sz="3600" b="1" dirty="0">
              <a:solidFill>
                <a:schemeClr val="accent2">
                  <a:lumMod val="75000"/>
                </a:schemeClr>
              </a:solidFill>
              <a:latin typeface="UTM Androgyne" panose="02040603050506020204" pitchFamily="18" charset="0"/>
              <a:cs typeface="Times New Roman" panose="02020603050405020304" pitchFamily="18" charset="0"/>
            </a:endParaRPr>
          </a:p>
        </p:txBody>
      </p:sp>
      <p:sp>
        <p:nvSpPr>
          <p:cNvPr id="2" name="Rounded Rectangle 1"/>
          <p:cNvSpPr/>
          <p:nvPr/>
        </p:nvSpPr>
        <p:spPr>
          <a:xfrm>
            <a:off x="3805083" y="1670373"/>
            <a:ext cx="4031225" cy="68825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smtClean="0">
                <a:latin typeface="#9Slide03 AmpleSoft Bold" panose="02000000000000000000" pitchFamily="2" charset="0"/>
              </a:rPr>
              <a:t>Hãy chọn đáp án đúng</a:t>
            </a:r>
            <a:endParaRPr lang="en-US" sz="2800" dirty="0">
              <a:latin typeface="#9Slide03 AmpleSoft Bold" panose="02000000000000000000" pitchFamily="2" charset="0"/>
            </a:endParaRPr>
          </a:p>
        </p:txBody>
      </p:sp>
      <p:grpSp>
        <p:nvGrpSpPr>
          <p:cNvPr id="3" name="Group 2"/>
          <p:cNvGrpSpPr/>
          <p:nvPr/>
        </p:nvGrpSpPr>
        <p:grpSpPr>
          <a:xfrm>
            <a:off x="1445340" y="2869260"/>
            <a:ext cx="7420290" cy="780270"/>
            <a:chOff x="1445340" y="2869260"/>
            <a:chExt cx="7216878" cy="780270"/>
          </a:xfrm>
        </p:grpSpPr>
        <p:sp>
          <p:nvSpPr>
            <p:cNvPr id="13" name="Rounded Rectangle 12"/>
            <p:cNvSpPr/>
            <p:nvPr/>
          </p:nvSpPr>
          <p:spPr>
            <a:xfrm>
              <a:off x="1445341" y="2869260"/>
              <a:ext cx="7216877" cy="778507"/>
            </a:xfrm>
            <a:prstGeom prst="roundRect">
              <a:avLst/>
            </a:prstGeom>
            <a:solidFill>
              <a:schemeClr val="accent6">
                <a:lumMod val="60000"/>
                <a:lumOff val="40000"/>
              </a:schemeClr>
            </a:solidFill>
            <a:ln>
              <a:prstDash val="dash"/>
            </a:ln>
            <a:effectLst>
              <a:outerShdw blurRad="50800" dist="38100" dir="16200000" rotWithShape="0">
                <a:prstClr val="black">
                  <a:alpha val="40000"/>
                </a:prstClr>
              </a:outerShdw>
            </a:effectLst>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9"/>
            <p:cNvSpPr/>
            <p:nvPr/>
          </p:nvSpPr>
          <p:spPr>
            <a:xfrm>
              <a:off x="1445340" y="2970818"/>
              <a:ext cx="6986208" cy="678712"/>
            </a:xfrm>
            <a:prstGeom prst="rect">
              <a:avLst/>
            </a:prstGeom>
          </p:spPr>
          <p:txBody>
            <a:bodyPr wrap="none">
              <a:spAutoFit/>
            </a:bodyPr>
            <a:lstStyle/>
            <a:p>
              <a:pPr marL="514350" indent="-514350">
                <a:lnSpc>
                  <a:spcPct val="150000"/>
                </a:lnSpc>
                <a:spcBef>
                  <a:spcPts val="600"/>
                </a:spcBef>
                <a:buFont typeface="+mj-lt"/>
                <a:buAutoNum type="alphaUcPeriod"/>
                <a:defRPr/>
              </a:pPr>
              <a:r>
                <a:rPr lang="vi-VN" altLang="en-US" sz="2800" b="1" dirty="0">
                  <a:latin typeface="#9Slide04 AdrianeSwash" panose="02000504060000090004" pitchFamily="2" charset="0"/>
                  <a:cs typeface="Times New Roman" panose="02020603050405020304" pitchFamily="18" charset="0"/>
                </a:rPr>
                <a:t>Cánh diều là kỉ niệm đẹp đẽ của </a:t>
              </a:r>
              <a:r>
                <a:rPr lang="en-US" altLang="en-US" sz="2800" b="1" dirty="0" err="1">
                  <a:latin typeface="#9Slide04 AdrianeSwash" panose="02000504060000090004" pitchFamily="2" charset="0"/>
                  <a:cs typeface="Times New Roman" panose="02020603050405020304" pitchFamily="18" charset="0"/>
                </a:rPr>
                <a:t>tuổi</a:t>
              </a:r>
              <a:r>
                <a:rPr lang="vi-VN" altLang="en-US" sz="2800" b="1" dirty="0">
                  <a:latin typeface="#9Slide04 AdrianeSwash" panose="02000504060000090004" pitchFamily="2" charset="0"/>
                  <a:cs typeface="Times New Roman" panose="02020603050405020304" pitchFamily="18" charset="0"/>
                </a:rPr>
                <a:t> thơ.</a:t>
              </a:r>
            </a:p>
          </p:txBody>
        </p:sp>
      </p:grpSp>
      <p:grpSp>
        <p:nvGrpSpPr>
          <p:cNvPr id="5" name="Group 4"/>
          <p:cNvGrpSpPr/>
          <p:nvPr/>
        </p:nvGrpSpPr>
        <p:grpSpPr>
          <a:xfrm>
            <a:off x="1445340" y="3885782"/>
            <a:ext cx="7639666" cy="778507"/>
            <a:chOff x="1445340" y="3885782"/>
            <a:chExt cx="7430239" cy="778507"/>
          </a:xfrm>
        </p:grpSpPr>
        <p:sp>
          <p:nvSpPr>
            <p:cNvPr id="14" name="Rounded Rectangle 13"/>
            <p:cNvSpPr/>
            <p:nvPr/>
          </p:nvSpPr>
          <p:spPr>
            <a:xfrm>
              <a:off x="1445340" y="3885782"/>
              <a:ext cx="7216877" cy="778507"/>
            </a:xfrm>
            <a:prstGeom prst="roundRect">
              <a:avLst/>
            </a:prstGeom>
            <a:solidFill>
              <a:srgbClr val="FFFF00"/>
            </a:solidFill>
            <a:ln>
              <a:prstDash val="dash"/>
            </a:ln>
            <a:effectLst>
              <a:outerShdw blurRad="50800" dist="38100" dir="16200000" rotWithShape="0">
                <a:prstClr val="black">
                  <a:alpha val="40000"/>
                </a:prstClr>
              </a:outerShdw>
            </a:effectLst>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Rectangle 10"/>
            <p:cNvSpPr/>
            <p:nvPr/>
          </p:nvSpPr>
          <p:spPr>
            <a:xfrm>
              <a:off x="1445340" y="3980850"/>
              <a:ext cx="7430239" cy="646331"/>
            </a:xfrm>
            <a:prstGeom prst="rect">
              <a:avLst/>
            </a:prstGeom>
          </p:spPr>
          <p:txBody>
            <a:bodyPr wrap="none">
              <a:spAutoFit/>
            </a:bodyPr>
            <a:lstStyle/>
            <a:p>
              <a:pPr>
                <a:lnSpc>
                  <a:spcPct val="150000"/>
                </a:lnSpc>
                <a:spcBef>
                  <a:spcPts val="600"/>
                </a:spcBef>
                <a:defRPr/>
              </a:pPr>
              <a:r>
                <a:rPr lang="vi-VN" altLang="en-US" sz="2400" b="1" dirty="0" smtClean="0">
                  <a:latin typeface="#9Slide04 AdrianeSwash" panose="02000504060000090004" pitchFamily="2" charset="0"/>
                  <a:cs typeface="Times New Roman" panose="02020603050405020304" pitchFamily="18" charset="0"/>
                </a:rPr>
                <a:t>B</a:t>
              </a:r>
              <a:r>
                <a:rPr lang="vi-VN" altLang="en-US" sz="2400" b="1" dirty="0">
                  <a:latin typeface="#9Slide04 AdrianeSwash" panose="02000504060000090004" pitchFamily="2" charset="0"/>
                  <a:cs typeface="Times New Roman" panose="02020603050405020304" pitchFamily="18" charset="0"/>
                </a:rPr>
                <a:t>.   </a:t>
              </a:r>
              <a:r>
                <a:rPr lang="vi-VN" altLang="en-US" sz="2400" b="1" dirty="0" smtClean="0">
                  <a:latin typeface="#9Slide04 AdrianeSwash" panose="02000504060000090004" pitchFamily="2" charset="0"/>
                  <a:cs typeface="Times New Roman" panose="02020603050405020304" pitchFamily="18" charset="0"/>
                </a:rPr>
                <a:t>Cánh </a:t>
              </a:r>
              <a:r>
                <a:rPr lang="vi-VN" altLang="en-US" sz="2400" b="1" dirty="0">
                  <a:latin typeface="#9Slide04 AdrianeSwash" panose="02000504060000090004" pitchFamily="2" charset="0"/>
                  <a:cs typeface="Times New Roman" panose="02020603050405020304" pitchFamily="18" charset="0"/>
                </a:rPr>
                <a:t>diều khơi gợi những ước mơ đẹp cho tuổi thơ.</a:t>
              </a:r>
            </a:p>
          </p:txBody>
        </p:sp>
      </p:grpSp>
      <p:grpSp>
        <p:nvGrpSpPr>
          <p:cNvPr id="6" name="Group 5"/>
          <p:cNvGrpSpPr/>
          <p:nvPr/>
        </p:nvGrpSpPr>
        <p:grpSpPr>
          <a:xfrm>
            <a:off x="1445339" y="4960264"/>
            <a:ext cx="8023125" cy="831278"/>
            <a:chOff x="1445340" y="4960264"/>
            <a:chExt cx="7731604" cy="831278"/>
          </a:xfrm>
        </p:grpSpPr>
        <p:sp>
          <p:nvSpPr>
            <p:cNvPr id="15" name="Rounded Rectangle 14"/>
            <p:cNvSpPr/>
            <p:nvPr/>
          </p:nvSpPr>
          <p:spPr>
            <a:xfrm>
              <a:off x="1445340" y="4960264"/>
              <a:ext cx="7216877" cy="778507"/>
            </a:xfrm>
            <a:prstGeom prst="roundRect">
              <a:avLst/>
            </a:prstGeom>
            <a:solidFill>
              <a:srgbClr val="83EBFF"/>
            </a:solidFill>
            <a:ln>
              <a:prstDash val="dash"/>
            </a:ln>
            <a:effectLst>
              <a:outerShdw blurRad="50800" dist="38100" dir="16200000" rotWithShape="0">
                <a:prstClr val="black">
                  <a:alpha val="40000"/>
                </a:prstClr>
              </a:outerShdw>
            </a:effectLst>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1445340" y="5052878"/>
              <a:ext cx="7731604" cy="738664"/>
            </a:xfrm>
            <a:prstGeom prst="rect">
              <a:avLst/>
            </a:prstGeom>
          </p:spPr>
          <p:txBody>
            <a:bodyPr wrap="none">
              <a:spAutoFit/>
            </a:bodyPr>
            <a:lstStyle/>
            <a:p>
              <a:pPr>
                <a:lnSpc>
                  <a:spcPct val="150000"/>
                </a:lnSpc>
                <a:spcBef>
                  <a:spcPts val="600"/>
                </a:spcBef>
                <a:defRPr/>
              </a:pPr>
              <a:r>
                <a:rPr lang="vi-VN" altLang="en-US" sz="2800" b="1" dirty="0" smtClean="0">
                  <a:latin typeface="#9Slide04 AdrianeSwash" panose="02000504060000090004" pitchFamily="2" charset="0"/>
                  <a:cs typeface="Times New Roman" panose="02020603050405020304" pitchFamily="18" charset="0"/>
                </a:rPr>
                <a:t>C.Cánh </a:t>
              </a:r>
              <a:r>
                <a:rPr lang="vi-VN" altLang="en-US" sz="2800" b="1" dirty="0">
                  <a:latin typeface="#9Slide04 AdrianeSwash" panose="02000504060000090004" pitchFamily="2" charset="0"/>
                  <a:cs typeface="Times New Roman" panose="02020603050405020304" pitchFamily="18" charset="0"/>
                </a:rPr>
                <a:t>diều đem đến bao niềm vui cho tuổi thơ.</a:t>
              </a:r>
            </a:p>
          </p:txBody>
        </p:sp>
      </p:grpSp>
      <p:sp>
        <p:nvSpPr>
          <p:cNvPr id="7" name="Oval 6"/>
          <p:cNvSpPr/>
          <p:nvPr/>
        </p:nvSpPr>
        <p:spPr>
          <a:xfrm>
            <a:off x="1317523" y="5052878"/>
            <a:ext cx="619432" cy="738664"/>
          </a:xfrm>
          <a:prstGeom prst="ellipse">
            <a:avLst/>
          </a:prstGeom>
          <a:noFill/>
          <a:ln w="76200">
            <a:solidFill>
              <a:srgbClr val="FF33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50" fill="hold">
                                          <p:stCondLst>
                                            <p:cond delay="0"/>
                                          </p:stCondLst>
                                        </p:cTn>
                                        <p:tgtEl>
                                          <p:spTgt spid="6"/>
                                        </p:tgtEl>
                                        <p:attrNameLst>
                                          <p:attrName>r</p:attrName>
                                        </p:attrNameLst>
                                      </p:cBhvr>
                                    </p:animRot>
                                    <p:animRot by="-240000">
                                      <p:cBhvr>
                                        <p:cTn id="50" dur="100" fill="hold">
                                          <p:stCondLst>
                                            <p:cond delay="100"/>
                                          </p:stCondLst>
                                        </p:cTn>
                                        <p:tgtEl>
                                          <p:spTgt spid="6"/>
                                        </p:tgtEl>
                                        <p:attrNameLst>
                                          <p:attrName>r</p:attrName>
                                        </p:attrNameLst>
                                      </p:cBhvr>
                                    </p:animRot>
                                    <p:animRot by="240000">
                                      <p:cBhvr>
                                        <p:cTn id="51" dur="100" fill="hold">
                                          <p:stCondLst>
                                            <p:cond delay="200"/>
                                          </p:stCondLst>
                                        </p:cTn>
                                        <p:tgtEl>
                                          <p:spTgt spid="6"/>
                                        </p:tgtEl>
                                        <p:attrNameLst>
                                          <p:attrName>r</p:attrName>
                                        </p:attrNameLst>
                                      </p:cBhvr>
                                    </p:animRot>
                                    <p:animRot by="-240000">
                                      <p:cBhvr>
                                        <p:cTn id="52" dur="100" fill="hold">
                                          <p:stCondLst>
                                            <p:cond delay="300"/>
                                          </p:stCondLst>
                                        </p:cTn>
                                        <p:tgtEl>
                                          <p:spTgt spid="6"/>
                                        </p:tgtEl>
                                        <p:attrNameLst>
                                          <p:attrName>r</p:attrName>
                                        </p:attrNameLst>
                                      </p:cBhvr>
                                    </p:animRot>
                                    <p:animRot by="120000">
                                      <p:cBhvr>
                                        <p:cTn id="53" dur="100" fill="hold">
                                          <p:stCondLst>
                                            <p:cond delay="400"/>
                                          </p:stCondLst>
                                        </p:cTn>
                                        <p:tgtEl>
                                          <p:spTgt spid="6"/>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nh diều bay lưng trời đánh thức tuổi thơ tôi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18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Punched Tape 3"/>
          <p:cNvSpPr/>
          <p:nvPr/>
        </p:nvSpPr>
        <p:spPr>
          <a:xfrm>
            <a:off x="285136" y="294969"/>
            <a:ext cx="6744930" cy="2910348"/>
          </a:xfrm>
          <a:prstGeom prst="flowChartPunchedTape">
            <a:avLst/>
          </a:prstGeom>
          <a:gradFill>
            <a:gsLst>
              <a:gs pos="0">
                <a:schemeClr val="accent2">
                  <a:satMod val="105000"/>
                  <a:tint val="67000"/>
                  <a:alpha val="0"/>
                  <a:lumMod val="0"/>
                  <a:lumOff val="100000"/>
                </a:schemeClr>
              </a:gs>
              <a:gs pos="50000">
                <a:schemeClr val="accent2">
                  <a:lumMod val="105000"/>
                  <a:satMod val="103000"/>
                  <a:tint val="73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dirty="0" smtClean="0">
                <a:solidFill>
                  <a:schemeClr val="accent2">
                    <a:lumMod val="75000"/>
                  </a:schemeClr>
                </a:solidFill>
                <a:latin typeface="#9Slide03 AmpleSoft Bold" panose="02000000000000000000" pitchFamily="2" charset="0"/>
              </a:rPr>
              <a:t>Quê hương là con diều biếc</a:t>
            </a:r>
          </a:p>
          <a:p>
            <a:pPr algn="ctr"/>
            <a:r>
              <a:rPr lang="vi-VN" sz="4000" dirty="0" smtClean="0">
                <a:solidFill>
                  <a:schemeClr val="accent2">
                    <a:lumMod val="75000"/>
                  </a:schemeClr>
                </a:solidFill>
                <a:latin typeface="#9Slide03 AmpleSoft Bold" panose="02000000000000000000" pitchFamily="2" charset="0"/>
              </a:rPr>
              <a:t>Tuổi thơ con thả trên đồng</a:t>
            </a:r>
          </a:p>
          <a:p>
            <a:pPr algn="ctr"/>
            <a:r>
              <a:rPr lang="vi-VN" sz="2400" i="1" dirty="0" smtClean="0">
                <a:latin typeface="HP001 4 hàng" panose="020B0603050302020204" pitchFamily="34" charset="0"/>
              </a:rPr>
              <a:t>Trích “Quê hương” – Đỗ Trung Quân</a:t>
            </a:r>
            <a:endParaRPr lang="en-US" sz="2400" i="1" dirty="0">
              <a:latin typeface="HP001 4 hàng" panose="020B0603050302020204" pitchFamily="34" charset="0"/>
            </a:endParaRPr>
          </a:p>
        </p:txBody>
      </p:sp>
    </p:spTree>
    <p:extLst>
      <p:ext uri="{BB962C8B-B14F-4D97-AF65-F5344CB8AC3E}">
        <p14:creationId xmlns:p14="http://schemas.microsoft.com/office/powerpoint/2010/main" val="226593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ực rỡ lễ hội thả diều lớn nhất thế giới ở Dub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Rực rỡ lễ hội thả diều lớn nhất thế giới ở Dub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65138"/>
            <a:ext cx="5274494" cy="422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Lễ Hội Diều Quốc Tế Bali"/>
          <p:cNvPicPr>
            <a:picLocks noChangeAspect="1" noChangeArrowheads="1"/>
          </p:cNvPicPr>
          <p:nvPr/>
        </p:nvPicPr>
        <p:blipFill rotWithShape="1">
          <a:blip r:embed="rId3">
            <a:extLst>
              <a:ext uri="{28A0092B-C50C-407E-A947-70E740481C1C}">
                <a14:useLocalDpi xmlns:a14="http://schemas.microsoft.com/office/drawing/2010/main" val="0"/>
              </a:ext>
            </a:extLst>
          </a:blip>
          <a:srcRect b="4197"/>
          <a:stretch/>
        </p:blipFill>
        <p:spPr bwMode="auto">
          <a:xfrm>
            <a:off x="6477717" y="465138"/>
            <a:ext cx="5274494" cy="422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AutoShape 12" descr="Lễ hội thả diều | Khách sạn Tháng Mườ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3374313" y="5361167"/>
            <a:ext cx="6654590" cy="1496833"/>
            <a:chOff x="2907767" y="2604676"/>
            <a:chExt cx="4330470" cy="956218"/>
          </a:xfrm>
        </p:grpSpPr>
        <p:sp>
          <p:nvSpPr>
            <p:cNvPr id="10" name="Rectangle: Rounded Corners 15">
              <a:extLst>
                <a:ext uri="{FF2B5EF4-FFF2-40B4-BE49-F238E27FC236}">
                  <a16:creationId xmlns:a16="http://schemas.microsoft.com/office/drawing/2014/main" id="{32C5B9DE-6B1A-4F57-8F72-A3FDD11E32B3}"/>
                </a:ext>
              </a:extLst>
            </p:cNvPr>
            <p:cNvSpPr/>
            <p:nvPr/>
          </p:nvSpPr>
          <p:spPr>
            <a:xfrm>
              <a:off x="2907767" y="2604676"/>
              <a:ext cx="3922735" cy="712105"/>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rgbClr val="FF0000"/>
            </a:solidFill>
            <a:ln>
              <a:extLst>
                <a:ext uri="{C807C97D-BFC1-408E-A445-0C87EB9F89A2}">
                  <ask:lineSketchStyleProps xmlns="" xmlns:ask="http://schemas.microsoft.com/office/drawing/2018/sketchyshape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5E15FC05-8D4F-4E34-A67B-5D7B3D632AB8}"/>
                </a:ext>
              </a:extLst>
            </p:cNvPr>
            <p:cNvSpPr txBox="1"/>
            <p:nvPr/>
          </p:nvSpPr>
          <p:spPr>
            <a:xfrm>
              <a:off x="2907767" y="2637564"/>
              <a:ext cx="4330470" cy="923330"/>
            </a:xfrm>
            <a:prstGeom prst="rect">
              <a:avLst/>
            </a:prstGeom>
            <a:noFill/>
          </p:spPr>
          <p:txBody>
            <a:bodyPr wrap="square" rtlCol="0">
              <a:spAutoFit/>
            </a:bodyPr>
            <a:lstStyle/>
            <a:p>
              <a:pPr algn="ctr"/>
              <a:r>
                <a:rPr lang="vi-VN" sz="5400" b="1" dirty="0" smtClean="0">
                  <a:solidFill>
                    <a:schemeClr val="bg1"/>
                  </a:solidFill>
                  <a:latin typeface="UTM Androgyne" panose="02040603050506020204" pitchFamily="18" charset="0"/>
                </a:rPr>
                <a:t>Lễ hội thả diều</a:t>
              </a:r>
            </a:p>
          </p:txBody>
        </p:sp>
      </p:grpSp>
    </p:spTree>
    <p:extLst>
      <p:ext uri="{BB962C8B-B14F-4D97-AF65-F5344CB8AC3E}">
        <p14:creationId xmlns:p14="http://schemas.microsoft.com/office/powerpoint/2010/main" val="4147767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1000"/>
                                        <p:tgtEl>
                                          <p:spTgt spid="2054"/>
                                        </p:tgtEl>
                                      </p:cBhvr>
                                    </p:animEffect>
                                    <p:anim calcmode="lin" valueType="num">
                                      <p:cBhvr>
                                        <p:cTn id="15" dur="1000" fill="hold"/>
                                        <p:tgtEl>
                                          <p:spTgt spid="2054"/>
                                        </p:tgtEl>
                                        <p:attrNameLst>
                                          <p:attrName>ppt_x</p:attrName>
                                        </p:attrNameLst>
                                      </p:cBhvr>
                                      <p:tavLst>
                                        <p:tav tm="0">
                                          <p:val>
                                            <p:strVal val="#ppt_x"/>
                                          </p:val>
                                        </p:tav>
                                        <p:tav tm="100000">
                                          <p:val>
                                            <p:strVal val="#ppt_x"/>
                                          </p:val>
                                        </p:tav>
                                      </p:tavLst>
                                    </p:anim>
                                    <p:anim calcmode="lin" valueType="num">
                                      <p:cBhvr>
                                        <p:cTn id="16" dur="1000" fill="hold"/>
                                        <p:tgtEl>
                                          <p:spTgt spid="205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op 10 trò chơi gợi nhớ tuổi thơ của trẻ em nông thôn - Topvietnam.com.vn"/>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6182" y="302904"/>
            <a:ext cx="10797560" cy="5498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2"/>
          <p:cNvSpPr/>
          <p:nvPr/>
        </p:nvSpPr>
        <p:spPr>
          <a:xfrm>
            <a:off x="2921779" y="4904195"/>
            <a:ext cx="6776214" cy="1953805"/>
          </a:xfrm>
          <a:prstGeom prst="rect">
            <a:avLst/>
          </a:prstGeom>
        </p:spPr>
        <p:txBody>
          <a:bodyPr wrap="none">
            <a:spAutoFit/>
          </a:bodyPr>
          <a:lstStyle/>
          <a:p>
            <a:pPr>
              <a:lnSpc>
                <a:spcPct val="200000"/>
              </a:lnSpc>
            </a:pPr>
            <a:r>
              <a:rPr lang="vi-VN" altLang="zh-CN" sz="7200" b="1" dirty="0" smtClean="0">
                <a:solidFill>
                  <a:schemeClr val="accent2">
                    <a:lumMod val="50000"/>
                  </a:schemeClr>
                </a:solidFill>
                <a:latin typeface="UTM Zirkon" panose="02040603050506020204" pitchFamily="18" charset="0"/>
                <a:ea typeface="微软雅黑" panose="020B0503020204020204" pitchFamily="34" charset="-122"/>
              </a:rPr>
              <a:t>Các bạn nhỏ đang làm gì?</a:t>
            </a:r>
            <a:endParaRPr lang="en-US" altLang="zh-CN" sz="7200" b="1" dirty="0">
              <a:solidFill>
                <a:schemeClr val="accent2">
                  <a:lumMod val="50000"/>
                </a:schemeClr>
              </a:solidFill>
              <a:latin typeface="UTM Zirkon" panose="02040603050506020204" pitchFamily="18" charset="0"/>
              <a:ea typeface="微软雅黑" panose="020B0503020204020204" pitchFamily="34" charset="-122"/>
            </a:endParaRPr>
          </a:p>
        </p:txBody>
      </p:sp>
      <p:sp>
        <p:nvSpPr>
          <p:cNvPr id="5" name="Rectangle 4"/>
          <p:cNvSpPr/>
          <p:nvPr/>
        </p:nvSpPr>
        <p:spPr>
          <a:xfrm>
            <a:off x="2680888" y="4904195"/>
            <a:ext cx="7893508" cy="2308324"/>
          </a:xfrm>
          <a:prstGeom prst="rect">
            <a:avLst/>
          </a:prstGeom>
        </p:spPr>
        <p:txBody>
          <a:bodyPr wrap="none">
            <a:spAutoFit/>
          </a:bodyPr>
          <a:lstStyle/>
          <a:p>
            <a:pPr>
              <a:lnSpc>
                <a:spcPct val="200000"/>
              </a:lnSpc>
            </a:pPr>
            <a:r>
              <a:rPr lang="vi-VN" altLang="zh-CN" sz="7200" b="1" dirty="0" smtClean="0">
                <a:solidFill>
                  <a:schemeClr val="accent2">
                    <a:lumMod val="50000"/>
                  </a:schemeClr>
                </a:solidFill>
                <a:latin typeface="UTM Zirkon" panose="02040603050506020204" pitchFamily="18" charset="0"/>
                <a:ea typeface="微软雅黑" panose="020B0503020204020204" pitchFamily="34" charset="-122"/>
              </a:rPr>
              <a:t>Em đã từng chơi thả diều chưa?</a:t>
            </a:r>
            <a:endParaRPr lang="en-US" altLang="zh-CN" sz="7200" b="1" dirty="0">
              <a:solidFill>
                <a:schemeClr val="accent2">
                  <a:lumMod val="50000"/>
                </a:schemeClr>
              </a:solidFill>
              <a:latin typeface="UTM Zirkon"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7306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ều quê | Xã hội | Báo Nghệ An điện tử"/>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6">
            <a:extLst>
              <a:ext uri="{FF2B5EF4-FFF2-40B4-BE49-F238E27FC236}">
                <a16:creationId xmlns:a16="http://schemas.microsoft.com/office/drawing/2014/main" id="{A5BE6E9B-67E7-4DEF-8472-94EB01FCAA16}"/>
              </a:ext>
            </a:extLst>
          </p:cNvPr>
          <p:cNvSpPr/>
          <p:nvPr/>
        </p:nvSpPr>
        <p:spPr>
          <a:xfrm>
            <a:off x="1768401" y="2468926"/>
            <a:ext cx="9040012" cy="1446550"/>
          </a:xfrm>
          <a:prstGeom prst="rect">
            <a:avLst/>
          </a:prstGeom>
        </p:spPr>
        <p:txBody>
          <a:bodyPr vert="horz" wrap="square">
            <a:spAutoFit/>
          </a:bodyPr>
          <a:lstStyle/>
          <a:p>
            <a:pPr algn="ctr"/>
            <a:r>
              <a:rPr lang="vi-VN" altLang="zh-CN" sz="4400" b="1" spc="600" dirty="0" smtClean="0">
                <a:solidFill>
                  <a:schemeClr val="accent4">
                    <a:lumMod val="20000"/>
                    <a:lumOff val="80000"/>
                  </a:schemeClr>
                </a:solidFill>
                <a:latin typeface="UTM Showcard" panose="02040603050506020204" pitchFamily="18" charset="0"/>
                <a:ea typeface="华文新魏" panose="02010800040101010101" pitchFamily="2" charset="-122"/>
              </a:rPr>
              <a:t>Em có cảm nhận gì sau khi học bài này?</a:t>
            </a:r>
            <a:endParaRPr lang="zh-CN" altLang="en-US" sz="4400" b="1" spc="600" dirty="0">
              <a:solidFill>
                <a:schemeClr val="accent4">
                  <a:lumMod val="20000"/>
                  <a:lumOff val="80000"/>
                </a:schemeClr>
              </a:solidFill>
              <a:latin typeface="UTM Showcard" panose="02040603050506020204" pitchFamily="18" charset="0"/>
              <a:ea typeface="华文新魏" panose="02010800040101010101" pitchFamily="2" charset="-122"/>
            </a:endParaRPr>
          </a:p>
        </p:txBody>
      </p:sp>
      <p:sp>
        <p:nvSpPr>
          <p:cNvPr id="6" name="TextBox 5"/>
          <p:cNvSpPr txBox="1"/>
          <p:nvPr/>
        </p:nvSpPr>
        <p:spPr>
          <a:xfrm>
            <a:off x="1156671" y="1072192"/>
            <a:ext cx="10491020" cy="3170099"/>
          </a:xfrm>
          <a:prstGeom prst="rect">
            <a:avLst/>
          </a:prstGeom>
          <a:noFill/>
        </p:spPr>
        <p:txBody>
          <a:bodyPr wrap="square" rtlCol="0">
            <a:spAutoFit/>
          </a:bodyPr>
          <a:lstStyle/>
          <a:p>
            <a:r>
              <a:rPr lang="en-US" altLang="en-US" sz="4000" b="1" i="1" dirty="0" err="1">
                <a:solidFill>
                  <a:schemeClr val="bg1"/>
                </a:solidFill>
                <a:latin typeface="#9Slide04 AdrianeSwash" panose="02000504060000090004" pitchFamily="2" charset="0"/>
              </a:rPr>
              <a:t>Tuổi</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thơ</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của</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mỗi</a:t>
            </a:r>
            <a:r>
              <a:rPr lang="en-US" altLang="en-US" sz="4000" b="1" i="1" dirty="0">
                <a:solidFill>
                  <a:schemeClr val="bg1"/>
                </a:solidFill>
                <a:latin typeface="#9Slide04 AdrianeSwash" panose="02000504060000090004" pitchFamily="2" charset="0"/>
              </a:rPr>
              <a:t> con </a:t>
            </a:r>
            <a:r>
              <a:rPr lang="en-US" altLang="en-US" sz="4000" b="1" i="1" dirty="0" err="1">
                <a:solidFill>
                  <a:schemeClr val="bg1"/>
                </a:solidFill>
                <a:latin typeface="#9Slide04 AdrianeSwash" panose="02000504060000090004" pitchFamily="2" charset="0"/>
              </a:rPr>
              <a:t>người</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thường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có</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biết</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bao</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kỉ</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niệm</a:t>
            </a:r>
            <a:r>
              <a:rPr lang="en-US" altLang="en-US" sz="4000" b="1" i="1" dirty="0">
                <a:solidFill>
                  <a:schemeClr val="bg1"/>
                </a:solidFill>
                <a:latin typeface="#9Slide04 AdrianeSwash" panose="02000504060000090004" pitchFamily="2" charset="0"/>
              </a:rPr>
              <a:t> , </a:t>
            </a:r>
            <a:r>
              <a:rPr lang="en-US" altLang="en-US" sz="4000" b="1" i="1" dirty="0" err="1">
                <a:solidFill>
                  <a:schemeClr val="bg1"/>
                </a:solidFill>
                <a:latin typeface="#9Slide04 AdrianeSwash" panose="02000504060000090004" pitchFamily="2" charset="0"/>
              </a:rPr>
              <a:t>những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buổi</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chiều</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chăn</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trâu</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cắt</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cỏ</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thả</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diều</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trên</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cánh</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đồng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quê</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những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đêm</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trung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thu</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rước</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đèn</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dưới</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ánh</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trăng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rằm</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Những</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kỉ</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niệm</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êm</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đẹp</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này</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sẽ</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theo</a:t>
            </a:r>
            <a:r>
              <a:rPr lang="en-US" altLang="en-US" sz="4000" b="1" i="1" dirty="0">
                <a:solidFill>
                  <a:schemeClr val="bg1"/>
                </a:solidFill>
                <a:latin typeface="#9Slide04 AdrianeSwash" panose="02000504060000090004" pitchFamily="2" charset="0"/>
              </a:rPr>
              <a:t> ta </a:t>
            </a:r>
            <a:r>
              <a:rPr lang="en-US" altLang="en-US" sz="4000" b="1" i="1" dirty="0" err="1">
                <a:solidFill>
                  <a:schemeClr val="bg1"/>
                </a:solidFill>
                <a:latin typeface="#9Slide04 AdrianeSwash" panose="02000504060000090004" pitchFamily="2" charset="0"/>
              </a:rPr>
              <a:t>đi</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suốt</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cuộc</a:t>
            </a:r>
            <a:r>
              <a:rPr lang="en-US" altLang="en-US" sz="4000" b="1" i="1" dirty="0">
                <a:solidFill>
                  <a:schemeClr val="bg1"/>
                </a:solidFill>
                <a:latin typeface="#9Slide04 AdrianeSwash" panose="02000504060000090004" pitchFamily="2" charset="0"/>
              </a:rPr>
              <a:t> </a:t>
            </a:r>
            <a:r>
              <a:rPr lang="en-US" altLang="en-US" sz="4000" b="1" i="1" dirty="0" err="1">
                <a:solidFill>
                  <a:schemeClr val="bg1"/>
                </a:solidFill>
                <a:latin typeface="#9Slide04 AdrianeSwash" panose="02000504060000090004" pitchFamily="2" charset="0"/>
              </a:rPr>
              <a:t>đời</a:t>
            </a:r>
            <a:r>
              <a:rPr lang="en-US" altLang="en-US" sz="4000" b="1" i="1" dirty="0">
                <a:solidFill>
                  <a:schemeClr val="bg1"/>
                </a:solidFill>
                <a:latin typeface="#9Slide04 AdrianeSwash" panose="02000504060000090004" pitchFamily="2" charset="0"/>
              </a:rPr>
              <a:t> </a:t>
            </a:r>
            <a:r>
              <a:rPr lang="en-US" altLang="en-US" sz="4000" b="1" i="1" dirty="0" smtClean="0">
                <a:solidFill>
                  <a:schemeClr val="bg1"/>
                </a:solidFill>
                <a:latin typeface="#9Slide04 AdrianeSwash" panose="02000504060000090004" pitchFamily="2" charset="0"/>
              </a:rPr>
              <a:t>.</a:t>
            </a:r>
            <a:endParaRPr lang="en-US" altLang="en-US" sz="4000" b="1" i="1" dirty="0">
              <a:solidFill>
                <a:schemeClr val="bg1"/>
              </a:solidFill>
              <a:latin typeface="#9Slide04 AdrianeSwash" panose="02000504060000090004" pitchFamily="2" charset="0"/>
            </a:endParaRPr>
          </a:p>
        </p:txBody>
      </p:sp>
    </p:spTree>
    <p:extLst>
      <p:ext uri="{BB962C8B-B14F-4D97-AF65-F5344CB8AC3E}">
        <p14:creationId xmlns:p14="http://schemas.microsoft.com/office/powerpoint/2010/main" val="264575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6" presetClass="entr" presetSubtype="0" fill="hold" grpId="0" nodeType="click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by="(-#ppt_w*2)" calcmode="lin" valueType="num">
                                      <p:cBhvr rctx="PPT">
                                        <p:cTn id="18" dur="250" autoRev="1" fill="hold">
                                          <p:stCondLst>
                                            <p:cond delay="0"/>
                                          </p:stCondLst>
                                        </p:cTn>
                                        <p:tgtEl>
                                          <p:spTgt spid="6"/>
                                        </p:tgtEl>
                                        <p:attrNameLst>
                                          <p:attrName>ppt_w</p:attrName>
                                        </p:attrNameLst>
                                      </p:cBhvr>
                                    </p:anim>
                                    <p:anim by="(#ppt_w*0.50)" calcmode="lin" valueType="num">
                                      <p:cBhvr>
                                        <p:cTn id="19" dur="250" decel="50000" autoRev="1" fill="hold">
                                          <p:stCondLst>
                                            <p:cond delay="0"/>
                                          </p:stCondLst>
                                        </p:cTn>
                                        <p:tgtEl>
                                          <p:spTgt spid="6"/>
                                        </p:tgtEl>
                                        <p:attrNameLst>
                                          <p:attrName>ppt_x</p:attrName>
                                        </p:attrNameLst>
                                      </p:cBhvr>
                                    </p:anim>
                                    <p:anim from="(-#ppt_h/2)" to="(#ppt_y)" calcmode="lin" valueType="num">
                                      <p:cBhvr>
                                        <p:cTn id="20" dur="500" fill="hold">
                                          <p:stCondLst>
                                            <p:cond delay="0"/>
                                          </p:stCondLst>
                                        </p:cTn>
                                        <p:tgtEl>
                                          <p:spTgt spid="6"/>
                                        </p:tgtEl>
                                        <p:attrNameLst>
                                          <p:attrName>ppt_y</p:attrName>
                                        </p:attrNameLst>
                                      </p:cBhvr>
                                    </p:anim>
                                    <p:animRot by="21600000">
                                      <p:cBhvr>
                                        <p:cTn id="21"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văn thuyết minh về trò chơi thả diều số 9 - 10 Bài văn thuyết minh về  trò chơi thả diều (lớp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38864" y="1185208"/>
            <a:ext cx="10491020" cy="1938992"/>
          </a:xfrm>
          <a:prstGeom prst="rect">
            <a:avLst/>
          </a:prstGeom>
          <a:noFill/>
        </p:spPr>
        <p:txBody>
          <a:bodyPr wrap="square" rtlCol="0">
            <a:spAutoFit/>
          </a:bodyPr>
          <a:lstStyle/>
          <a:p>
            <a:r>
              <a:rPr lang="vi-VN" sz="4000" b="1" i="1" dirty="0" smtClean="0">
                <a:solidFill>
                  <a:schemeClr val="bg1"/>
                </a:solidFill>
                <a:latin typeface="#9Slide04 AdrianeSwash" panose="02000504060000090004" pitchFamily="2" charset="0"/>
              </a:rPr>
              <a:t>Bài văn nói lên niềm vui sướng và những khát vọng tốt đẹp mà trò chơi thả diều mang lại cho trẻ em.</a:t>
            </a:r>
            <a:endParaRPr lang="en-US" sz="4000" b="1" i="1" dirty="0">
              <a:solidFill>
                <a:schemeClr val="bg1"/>
              </a:solidFill>
              <a:latin typeface="#9Slide04 AdrianeSwash" panose="02000504060000090004" pitchFamily="2" charset="0"/>
            </a:endParaRPr>
          </a:p>
        </p:txBody>
      </p:sp>
      <p:sp>
        <p:nvSpPr>
          <p:cNvPr id="7" name="矩形 6">
            <a:extLst>
              <a:ext uri="{FF2B5EF4-FFF2-40B4-BE49-F238E27FC236}">
                <a16:creationId xmlns:a16="http://schemas.microsoft.com/office/drawing/2014/main" id="{A5BE6E9B-67E7-4DEF-8472-94EB01FCAA16}"/>
              </a:ext>
            </a:extLst>
          </p:cNvPr>
          <p:cNvSpPr/>
          <p:nvPr/>
        </p:nvSpPr>
        <p:spPr>
          <a:xfrm>
            <a:off x="4089680" y="54498"/>
            <a:ext cx="4012637" cy="923330"/>
          </a:xfrm>
          <a:prstGeom prst="rect">
            <a:avLst/>
          </a:prstGeom>
        </p:spPr>
        <p:txBody>
          <a:bodyPr vert="horz" wrap="none">
            <a:spAutoFit/>
          </a:bodyPr>
          <a:lstStyle/>
          <a:p>
            <a:pPr algn="ctr"/>
            <a:r>
              <a:rPr lang="en-US" altLang="zh-CN" sz="5400" b="1" spc="600" dirty="0">
                <a:solidFill>
                  <a:schemeClr val="accent4">
                    <a:lumMod val="20000"/>
                    <a:lumOff val="80000"/>
                  </a:schemeClr>
                </a:solidFill>
                <a:latin typeface="UTM Showcard" panose="02040603050506020204" pitchFamily="18" charset="0"/>
                <a:ea typeface="华文新魏" panose="02010800040101010101" pitchFamily="2" charset="-122"/>
              </a:rPr>
              <a:t>NỘI DUNG</a:t>
            </a:r>
            <a:endParaRPr lang="zh-CN" altLang="en-US" sz="5400" b="1" spc="600" dirty="0">
              <a:solidFill>
                <a:schemeClr val="accent4">
                  <a:lumMod val="20000"/>
                  <a:lumOff val="80000"/>
                </a:schemeClr>
              </a:solidFill>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267870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095" y="243840"/>
            <a:ext cx="3467396" cy="4546535"/>
          </a:xfrm>
          <a:prstGeom prst="rect">
            <a:avLst/>
          </a:prstGeom>
        </p:spPr>
      </p:pic>
      <p:sp>
        <p:nvSpPr>
          <p:cNvPr id="11" name="矩形: 圆角 7">
            <a:extLst>
              <a:ext uri="{FF2B5EF4-FFF2-40B4-BE49-F238E27FC236}">
                <a16:creationId xmlns:a16="http://schemas.microsoft.com/office/drawing/2014/main" id="{E6FDDD3A-125A-48E3-A600-8515C2C3B068}"/>
              </a:ext>
            </a:extLst>
          </p:cNvPr>
          <p:cNvSpPr/>
          <p:nvPr/>
        </p:nvSpPr>
        <p:spPr>
          <a:xfrm>
            <a:off x="293302" y="396178"/>
            <a:ext cx="11633225" cy="6146924"/>
          </a:xfrm>
          <a:prstGeom prst="roundRect">
            <a:avLst>
              <a:gd name="adj" fmla="val 2156"/>
            </a:avLst>
          </a:prstGeom>
          <a:solidFill>
            <a:schemeClr val="bg1">
              <a:alpha val="53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461281" y="2039373"/>
            <a:ext cx="11297265" cy="3970318"/>
          </a:xfrm>
          <a:prstGeom prst="rect">
            <a:avLst/>
          </a:prstGeom>
        </p:spPr>
        <p:txBody>
          <a:bodyPr wrap="square">
            <a:spAutoFit/>
          </a:bodyPr>
          <a:lstStyle/>
          <a:p>
            <a:pPr algn="just" fontAlgn="base"/>
            <a:r>
              <a:rPr lang="vi-VN" sz="3600" dirty="0" smtClean="0">
                <a:solidFill>
                  <a:schemeClr val="tx1">
                    <a:lumMod val="95000"/>
                    <a:lumOff val="5000"/>
                  </a:schemeClr>
                </a:solidFill>
                <a:latin typeface="Cambria" panose="02040503050406030204" pitchFamily="18" charset="0"/>
                <a:ea typeface="Cambria" panose="02040503050406030204" pitchFamily="18" charset="0"/>
              </a:rPr>
              <a:t>	Tuổi </a:t>
            </a:r>
            <a:r>
              <a:rPr lang="vi-VN" sz="3600" dirty="0">
                <a:solidFill>
                  <a:schemeClr val="tx1">
                    <a:lumMod val="95000"/>
                    <a:lumOff val="5000"/>
                  </a:schemeClr>
                </a:solidFill>
                <a:latin typeface="Cambria" panose="02040503050406030204" pitchFamily="18" charset="0"/>
                <a:ea typeface="Cambria" panose="02040503050406030204" pitchFamily="18" charset="0"/>
              </a:rPr>
              <a:t>thơ của tôi được nâng lên từ những cánh diều.</a:t>
            </a:r>
          </a:p>
          <a:p>
            <a:pPr algn="just" fontAlgn="base"/>
            <a:r>
              <a:rPr lang="vi-VN" sz="3600" dirty="0" smtClean="0">
                <a:solidFill>
                  <a:schemeClr val="tx1">
                    <a:lumMod val="95000"/>
                    <a:lumOff val="5000"/>
                  </a:schemeClr>
                </a:solidFill>
                <a:latin typeface="Cambria" panose="02040503050406030204" pitchFamily="18" charset="0"/>
                <a:ea typeface="Cambria" panose="02040503050406030204" pitchFamily="18" charset="0"/>
              </a:rPr>
              <a:t>	Chiều </a:t>
            </a:r>
            <a:r>
              <a:rPr lang="vi-VN" sz="3600" dirty="0">
                <a:solidFill>
                  <a:schemeClr val="tx1">
                    <a:lumMod val="95000"/>
                    <a:lumOff val="5000"/>
                  </a:schemeClr>
                </a:solidFill>
                <a:latin typeface="Cambria" panose="02040503050406030204" pitchFamily="18" charset="0"/>
                <a:ea typeface="Cambria" panose="02040503050406030204" pitchFamily="18" charset="0"/>
              </a:rPr>
              <a:t>chiều, trên bãi thả đám trẻ mục đồng chúng tôi hò hét nhau đi thả diều thi. Cánh diều mềm mại như cánh bướm. Chúng tôi sướng đến phát dại nhìn lên trời. Tiếng </a:t>
            </a:r>
            <a:r>
              <a:rPr lang="vi-VN" sz="3600" dirty="0" smtClean="0">
                <a:solidFill>
                  <a:schemeClr val="tx1">
                    <a:lumMod val="95000"/>
                    <a:lumOff val="5000"/>
                  </a:schemeClr>
                </a:solidFill>
                <a:latin typeface="Cambria" panose="02040503050406030204" pitchFamily="18" charset="0"/>
                <a:ea typeface="Cambria" panose="02040503050406030204" pitchFamily="18" charset="0"/>
              </a:rPr>
              <a:t>sáo </a:t>
            </a:r>
            <a:r>
              <a:rPr lang="vi-VN" sz="3600" dirty="0">
                <a:solidFill>
                  <a:schemeClr val="tx1">
                    <a:lumMod val="95000"/>
                    <a:lumOff val="5000"/>
                  </a:schemeClr>
                </a:solidFill>
                <a:latin typeface="Cambria" panose="02040503050406030204" pitchFamily="18" charset="0"/>
                <a:ea typeface="Cambria" panose="02040503050406030204" pitchFamily="18" charset="0"/>
              </a:rPr>
              <a:t>diều vi vu trầm bổng. Sáo đơn rồi sáo kép, sáo bè…như gọi thấp xuống những vì sao sớm.</a:t>
            </a:r>
          </a:p>
          <a:p>
            <a:pPr algn="just" fontAlgn="base"/>
            <a:r>
              <a:rPr lang="vi-VN" sz="3600" dirty="0" smtClean="0">
                <a:solidFill>
                  <a:schemeClr val="tx1">
                    <a:lumMod val="95000"/>
                    <a:lumOff val="5000"/>
                  </a:schemeClr>
                </a:solidFill>
                <a:latin typeface="Cambria" panose="02040503050406030204" pitchFamily="18" charset="0"/>
                <a:ea typeface="Cambria" panose="02040503050406030204" pitchFamily="18" charset="0"/>
              </a:rPr>
              <a:t>	</a:t>
            </a:r>
            <a:endParaRPr lang="vi-VN" sz="3600" b="0" i="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3" name="TextBox 12"/>
          <p:cNvSpPr txBox="1"/>
          <p:nvPr/>
        </p:nvSpPr>
        <p:spPr>
          <a:xfrm>
            <a:off x="7531586" y="5616348"/>
            <a:ext cx="4043680" cy="523220"/>
          </a:xfrm>
          <a:prstGeom prst="rect">
            <a:avLst/>
          </a:prstGeom>
          <a:noFill/>
        </p:spPr>
        <p:txBody>
          <a:bodyPr wrap="square" rtlCol="0">
            <a:spAutoFit/>
          </a:bodyPr>
          <a:lstStyle/>
          <a:p>
            <a:r>
              <a:rPr lang="vi-VN" sz="2800" i="1" dirty="0" smtClean="0">
                <a:solidFill>
                  <a:srgbClr val="FF0000"/>
                </a:solidFill>
                <a:latin typeface="Cambria" panose="02040503050406030204" pitchFamily="18" charset="0"/>
                <a:ea typeface="Cambria" panose="02040503050406030204" pitchFamily="18" charset="0"/>
              </a:rPr>
              <a:t>Theo Tạ Duy Anh</a:t>
            </a:r>
            <a:endParaRPr lang="en-US" sz="2800" i="1"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3730035" y="871372"/>
            <a:ext cx="5353005" cy="1015663"/>
          </a:xfrm>
          <a:prstGeom prst="rect">
            <a:avLst/>
          </a:prstGeom>
          <a:noFill/>
        </p:spPr>
        <p:txBody>
          <a:bodyPr wrap="square" rtlCol="0">
            <a:spAutoFit/>
          </a:bodyPr>
          <a:lstStyle/>
          <a:p>
            <a:r>
              <a:rPr lang="vi-VN" sz="6000" b="1" dirty="0" smtClean="0">
                <a:solidFill>
                  <a:srgbClr val="C00000"/>
                </a:solidFill>
                <a:latin typeface="#9Slide04 Riesling" panose="00000400000000000000" pitchFamily="2" charset="0"/>
              </a:rPr>
              <a:t>Cánh diều tuổi thơ</a:t>
            </a:r>
            <a:endParaRPr lang="en-US" sz="6000" b="1" dirty="0">
              <a:solidFill>
                <a:srgbClr val="C00000"/>
              </a:solidFill>
              <a:latin typeface="#9Slide04 Riesling" panose="00000400000000000000" pitchFamily="2" charset="0"/>
            </a:endParaRPr>
          </a:p>
        </p:txBody>
      </p:sp>
      <p:cxnSp>
        <p:nvCxnSpPr>
          <p:cNvPr id="3" name="Straight Connector 2"/>
          <p:cNvCxnSpPr/>
          <p:nvPr/>
        </p:nvCxnSpPr>
        <p:spPr>
          <a:xfrm>
            <a:off x="5742039" y="2615431"/>
            <a:ext cx="1651819"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1174955" y="3751056"/>
            <a:ext cx="1302774"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3569109" y="4790375"/>
            <a:ext cx="3008671"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1" name="矩形 6">
            <a:extLst>
              <a:ext uri="{FF2B5EF4-FFF2-40B4-BE49-F238E27FC236}">
                <a16:creationId xmlns:a16="http://schemas.microsoft.com/office/drawing/2014/main" id="{A5BE6E9B-67E7-4DEF-8472-94EB01FCAA16}"/>
              </a:ext>
            </a:extLst>
          </p:cNvPr>
          <p:cNvSpPr/>
          <p:nvPr/>
        </p:nvSpPr>
        <p:spPr>
          <a:xfrm>
            <a:off x="1819831" y="54498"/>
            <a:ext cx="8552342" cy="923330"/>
          </a:xfrm>
          <a:prstGeom prst="rect">
            <a:avLst/>
          </a:prstGeom>
        </p:spPr>
        <p:txBody>
          <a:bodyPr vert="horz" wrap="none">
            <a:spAutoFit/>
          </a:bodyPr>
          <a:lstStyle/>
          <a:p>
            <a:pPr algn="ctr"/>
            <a:r>
              <a:rPr lang="vi-VN" altLang="zh-CN" sz="5400" b="1" spc="600" dirty="0" smtClean="0">
                <a:ln>
                  <a:solidFill>
                    <a:srgbClr val="FF0000"/>
                  </a:solidFill>
                </a:ln>
                <a:solidFill>
                  <a:srgbClr val="FFC000"/>
                </a:solidFill>
                <a:latin typeface="UTM Showcard" panose="02040603050506020204" pitchFamily="18" charset="0"/>
                <a:ea typeface="华文新魏" panose="02010800040101010101" pitchFamily="2" charset="-122"/>
              </a:rPr>
              <a:t>Luyện đọc diễn cảm</a:t>
            </a:r>
            <a:endParaRPr lang="zh-CN" altLang="en-US" sz="5400" b="1" spc="600" dirty="0">
              <a:ln>
                <a:solidFill>
                  <a:srgbClr val="FF0000"/>
                </a:solidFill>
              </a:ln>
              <a:solidFill>
                <a:srgbClr val="FFC000"/>
              </a:solidFill>
              <a:latin typeface="UTM Showcard" panose="02040603050506020204" pitchFamily="18" charset="0"/>
              <a:ea typeface="华文新魏" panose="020108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9969B8-53E6-4713-BECF-9AB80E0263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6AB8D90E-6FC9-499F-B933-1D4B1C35F8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2744659"/>
            <a:ext cx="12192000" cy="4082926"/>
          </a:xfrm>
          <a:prstGeom prst="rect">
            <a:avLst/>
          </a:prstGeom>
        </p:spPr>
      </p:pic>
      <p:pic>
        <p:nvPicPr>
          <p:cNvPr id="15" name="图片 14">
            <a:extLst>
              <a:ext uri="{FF2B5EF4-FFF2-40B4-BE49-F238E27FC236}">
                <a16:creationId xmlns:a16="http://schemas.microsoft.com/office/drawing/2014/main" id="{A613FDFC-FFF7-4A05-9F93-32424455D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48781"/>
            <a:ext cx="12192000" cy="2209219"/>
          </a:xfrm>
          <a:prstGeom prst="rect">
            <a:avLst/>
          </a:prstGeom>
        </p:spPr>
      </p:pic>
      <p:pic>
        <p:nvPicPr>
          <p:cNvPr id="9" name="图片 8">
            <a:extLst>
              <a:ext uri="{FF2B5EF4-FFF2-40B4-BE49-F238E27FC236}">
                <a16:creationId xmlns:a16="http://schemas.microsoft.com/office/drawing/2014/main" id="{F71BDCE7-866F-4D5D-92B2-CF58B0772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921995"/>
            <a:ext cx="1551039" cy="918768"/>
          </a:xfrm>
          <a:prstGeom prst="rect">
            <a:avLst/>
          </a:prstGeom>
        </p:spPr>
      </p:pic>
      <p:pic>
        <p:nvPicPr>
          <p:cNvPr id="11" name="图片 10">
            <a:extLst>
              <a:ext uri="{FF2B5EF4-FFF2-40B4-BE49-F238E27FC236}">
                <a16:creationId xmlns:a16="http://schemas.microsoft.com/office/drawing/2014/main" id="{A3ACA5AB-0FB0-4F56-9F88-752F9A75A8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0961" y="5753390"/>
            <a:ext cx="1551039" cy="1130966"/>
          </a:xfrm>
          <a:prstGeom prst="rect">
            <a:avLst/>
          </a:prstGeom>
        </p:spPr>
      </p:pic>
      <p:pic>
        <p:nvPicPr>
          <p:cNvPr id="5" name="图片 4">
            <a:extLst>
              <a:ext uri="{FF2B5EF4-FFF2-40B4-BE49-F238E27FC236}">
                <a16:creationId xmlns:a16="http://schemas.microsoft.com/office/drawing/2014/main" id="{368A5D0E-6682-4BE0-B6FD-71FA89FB8C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759" y="683937"/>
            <a:ext cx="2066918" cy="1164377"/>
          </a:xfrm>
          <a:prstGeom prst="rect">
            <a:avLst/>
          </a:prstGeom>
        </p:spPr>
      </p:pic>
      <p:pic>
        <p:nvPicPr>
          <p:cNvPr id="28" name="图片 27">
            <a:extLst>
              <a:ext uri="{FF2B5EF4-FFF2-40B4-BE49-F238E27FC236}">
                <a16:creationId xmlns:a16="http://schemas.microsoft.com/office/drawing/2014/main" id="{7D2903DA-27C7-434D-B5F6-56F2515340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85011" b="-9313"/>
          <a:stretch/>
        </p:blipFill>
        <p:spPr>
          <a:xfrm>
            <a:off x="1493725" y="3307427"/>
            <a:ext cx="1446265" cy="800062"/>
          </a:xfrm>
          <a:prstGeom prst="rect">
            <a:avLst/>
          </a:prstGeom>
        </p:spPr>
      </p:pic>
      <p:pic>
        <p:nvPicPr>
          <p:cNvPr id="32" name="图片 31">
            <a:extLst>
              <a:ext uri="{FF2B5EF4-FFF2-40B4-BE49-F238E27FC236}">
                <a16:creationId xmlns:a16="http://schemas.microsoft.com/office/drawing/2014/main" id="{41B0B6A7-2578-4A8D-B87C-957DC73B7F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4161"/>
          <a:stretch/>
        </p:blipFill>
        <p:spPr>
          <a:xfrm>
            <a:off x="10153650" y="557334"/>
            <a:ext cx="2063338" cy="1374983"/>
          </a:xfrm>
          <a:prstGeom prst="rect">
            <a:avLst/>
          </a:prstGeom>
        </p:spPr>
      </p:pic>
      <p:pic>
        <p:nvPicPr>
          <p:cNvPr id="26" name="图片 25">
            <a:extLst>
              <a:ext uri="{FF2B5EF4-FFF2-40B4-BE49-F238E27FC236}">
                <a16:creationId xmlns:a16="http://schemas.microsoft.com/office/drawing/2014/main" id="{414DF18B-6BDA-4FD5-AA74-AABFF4B6D3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2250" y="-87169"/>
            <a:ext cx="1834738" cy="2089135"/>
          </a:xfrm>
          <a:prstGeom prst="rect">
            <a:avLst/>
          </a:prstGeom>
        </p:spPr>
      </p:pic>
      <p:pic>
        <p:nvPicPr>
          <p:cNvPr id="33" name="图片 32">
            <a:extLst>
              <a:ext uri="{FF2B5EF4-FFF2-40B4-BE49-F238E27FC236}">
                <a16:creationId xmlns:a16="http://schemas.microsoft.com/office/drawing/2014/main" id="{5866D6D9-D69B-422B-8FB8-5CCF2A1EF13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4155" b="29601"/>
          <a:stretch/>
        </p:blipFill>
        <p:spPr>
          <a:xfrm>
            <a:off x="8268135" y="994504"/>
            <a:ext cx="775879" cy="708892"/>
          </a:xfrm>
          <a:prstGeom prst="rect">
            <a:avLst/>
          </a:prstGeom>
        </p:spPr>
      </p:pic>
      <p:pic>
        <p:nvPicPr>
          <p:cNvPr id="34" name="图片 33">
            <a:extLst>
              <a:ext uri="{FF2B5EF4-FFF2-40B4-BE49-F238E27FC236}">
                <a16:creationId xmlns:a16="http://schemas.microsoft.com/office/drawing/2014/main" id="{C78142C4-4BCE-4245-9307-8D0AFFE6C4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489253" y="3157595"/>
            <a:ext cx="3328794" cy="3498845"/>
          </a:xfrm>
          <a:prstGeom prst="rect">
            <a:avLst/>
          </a:prstGeom>
        </p:spPr>
      </p:pic>
      <p:sp>
        <p:nvSpPr>
          <p:cNvPr id="25" name="TextBox 24">
            <a:extLst>
              <a:ext uri="{FF2B5EF4-FFF2-40B4-BE49-F238E27FC236}">
                <a16:creationId xmlns:a16="http://schemas.microsoft.com/office/drawing/2014/main" id="{27BCD616-715F-4F44-A890-0948CBC1AD76}"/>
              </a:ext>
            </a:extLst>
          </p:cNvPr>
          <p:cNvSpPr txBox="1"/>
          <p:nvPr/>
        </p:nvSpPr>
        <p:spPr>
          <a:xfrm>
            <a:off x="1020345" y="716986"/>
            <a:ext cx="10279274" cy="4339650"/>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13800" dirty="0">
                <a:solidFill>
                  <a:schemeClr val="accent2">
                    <a:lumMod val="75000"/>
                  </a:schemeClr>
                </a:solidFill>
                <a:effectLst>
                  <a:glow rad="101600">
                    <a:schemeClr val="accent2">
                      <a:satMod val="175000"/>
                      <a:alpha val="40000"/>
                    </a:schemeClr>
                  </a:glow>
                </a:effectLst>
                <a:latin typeface="UTM Azuki" panose="02040603050506020204" pitchFamily="18" charset="0"/>
              </a:rPr>
              <a:t>TẠM BIỆT </a:t>
            </a:r>
          </a:p>
          <a:p>
            <a:pPr algn="ctr"/>
            <a:r>
              <a:rPr lang="en-US" sz="13800" dirty="0">
                <a:solidFill>
                  <a:schemeClr val="accent2">
                    <a:lumMod val="75000"/>
                  </a:schemeClr>
                </a:solidFill>
                <a:effectLst>
                  <a:glow rad="101600">
                    <a:schemeClr val="accent2">
                      <a:satMod val="175000"/>
                      <a:alpha val="40000"/>
                    </a:schemeClr>
                  </a:glow>
                </a:effectLst>
                <a:latin typeface="UTM Azuki" panose="02040603050506020204" pitchFamily="18" charset="0"/>
              </a:rPr>
              <a:t>CÁC EM</a:t>
            </a:r>
            <a:endParaRPr lang="vi-VN" sz="13800" dirty="0">
              <a:solidFill>
                <a:schemeClr val="accent2">
                  <a:lumMod val="75000"/>
                </a:schemeClr>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293833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2" y="2402196"/>
            <a:ext cx="12492281" cy="6203598"/>
          </a:xfrm>
        </p:spPr>
        <p:txBody>
          <a:bodyPr>
            <a:normAutofit/>
          </a:bodyPr>
          <a:lstStyle/>
          <a:p>
            <a:pPr algn="ct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3999"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3999" b="1" i="1" dirty="0">
                <a:solidFill>
                  <a:srgbClr val="F06E8A"/>
                </a:solidFill>
                <a:latin typeface="Times New Roman" panose="02020603050405020304" pitchFamily="18" charset="0"/>
                <a:cs typeface="Times New Roman" panose="02020603050405020304" pitchFamily="18" charset="0"/>
              </a:rPr>
              <a:t/>
            </a:r>
            <a:br>
              <a:rPr lang="en-US" sz="3999" b="1" i="1" dirty="0">
                <a:solidFill>
                  <a:srgbClr val="F06E8A"/>
                </a:solidFill>
                <a:latin typeface="Times New Roman" panose="02020603050405020304" pitchFamily="18"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3999"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74" y="-1967737"/>
            <a:ext cx="3112657" cy="4613684"/>
          </a:xfrm>
          <a:prstGeom prst="rect">
            <a:avLst/>
          </a:prstGeom>
        </p:spPr>
      </p:pic>
      <p:sp>
        <p:nvSpPr>
          <p:cNvPr id="5" name="Rounded Rectangle 4"/>
          <p:cNvSpPr/>
          <p:nvPr/>
        </p:nvSpPr>
        <p:spPr>
          <a:xfrm>
            <a:off x="2098469" y="1239"/>
            <a:ext cx="10091326" cy="2766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defTabSz="914126"/>
            <a:endParaRPr lang="en-US" sz="2400" b="1" dirty="0">
              <a:solidFill>
                <a:srgbClr val="002060"/>
              </a:solidFill>
              <a:latin typeface="Times New Roman" panose="02020603050405020304" pitchFamily="18" charset="0"/>
              <a:cs typeface="Times New Roman" panose="02020603050405020304" pitchFamily="18" charset="0"/>
            </a:endParaRPr>
          </a:p>
          <a:p>
            <a:pPr algn="ctr" defTabSz="914126"/>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defTabSz="914126"/>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defTabSz="914126"/>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defTabSz="914126"/>
            <a:r>
              <a:rPr lang="en-US" sz="2400" dirty="0">
                <a:solidFill>
                  <a:srgbClr val="002060"/>
                </a:solidFill>
                <a:latin typeface="Times New Roman" panose="02020603050405020304" pitchFamily="18" charset="0"/>
                <a:cs typeface="Times New Roman" panose="02020603050405020304" pitchFamily="18" charset="0"/>
              </a:rPr>
              <a:t>Nhóm chia sẻ tài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 </a:t>
            </a:r>
            <a:r>
              <a:rPr lang="en-US" sz="2400" dirty="0" err="1">
                <a:solidFill>
                  <a:srgbClr val="002060"/>
                </a:solidFill>
                <a:latin typeface="Times New Roman" panose="02020603050405020304" pitchFamily="18" charset="0"/>
                <a:cs typeface="Times New Roman" panose="02020603050405020304" pitchFamily="18" charset="0"/>
              </a:rPr>
              <a:t>Quà</a:t>
            </a:r>
            <a:r>
              <a:rPr lang="en-US" sz="2400" dirty="0">
                <a:solidFill>
                  <a:srgbClr val="002060"/>
                </a:solidFill>
                <a:latin typeface="Times New Roman" panose="02020603050405020304" pitchFamily="18" charset="0"/>
                <a:cs typeface="Times New Roman" panose="02020603050405020304" pitchFamily="18" charset="0"/>
              </a:rPr>
              <a:t> tặng: Măng Non – Tài liệu Tiểu học</a:t>
            </a:r>
          </a:p>
          <a:p>
            <a:pPr algn="ctr" defTabSz="914126"/>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defTabSz="914126"/>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latin typeface="Calibri" panose="020F0502020204030204"/>
              </a:rPr>
              <a:t>0382348780</a:t>
            </a:r>
            <a:r>
              <a:rPr lang="en-US" sz="2400" dirty="0">
                <a:solidFill>
                  <a:srgbClr val="002060"/>
                </a:solidFill>
                <a:latin typeface="Calibri" panose="020F0502020204030204"/>
              </a:rPr>
              <a:t> - </a:t>
            </a:r>
            <a:r>
              <a:rPr lang="en-US" sz="2400" u="sng" dirty="0">
                <a:solidFill>
                  <a:srgbClr val="002060"/>
                </a:solidFill>
                <a:latin typeface="Calibri" panose="020F0502020204030204"/>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defTabSz="914126"/>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902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te flying vector PNG - Similar 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167"/>
                    </a14:imgEffect>
                  </a14:imgLayer>
                </a14:imgProps>
              </a:ext>
              <a:ext uri="{28A0092B-C50C-407E-A947-70E740481C1C}">
                <a14:useLocalDpi xmlns:a14="http://schemas.microsoft.com/office/drawing/2010/main" val="0"/>
              </a:ext>
            </a:extLst>
          </a:blip>
          <a:srcRect/>
          <a:stretch>
            <a:fillRect/>
          </a:stretch>
        </p:blipFill>
        <p:spPr bwMode="auto">
          <a:xfrm>
            <a:off x="9143679" y="-123864"/>
            <a:ext cx="3572406" cy="4840611"/>
          </a:xfrm>
          <a:prstGeom prst="rect">
            <a:avLst/>
          </a:prstGeom>
          <a:no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4" name="图片 25">
            <a:extLst>
              <a:ext uri="{FF2B5EF4-FFF2-40B4-BE49-F238E27FC236}">
                <a16:creationId xmlns:a16="http://schemas.microsoft.com/office/drawing/2014/main" id="{414DF18B-6BDA-4FD5-AA74-AABFF4B6D3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2250" y="-87169"/>
            <a:ext cx="1834738" cy="2089135"/>
          </a:xfrm>
          <a:prstGeom prst="rect">
            <a:avLst/>
          </a:prstGeom>
        </p:spPr>
      </p:pic>
      <p:pic>
        <p:nvPicPr>
          <p:cNvPr id="1026" name="Picture 2" descr="A. Hoạt động cơ bản - Bài 15A: Cánh diều tuổi thơ | VNEN Tiếng Việt lớp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27" y="609600"/>
            <a:ext cx="11356258" cy="5715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1288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9969B8-53E6-4713-BECF-9AB80E0263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2" descr="Kite flying vector PNG - Similar 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167"/>
                    </a14:imgEffect>
                  </a14:imgLayer>
                </a14:imgProps>
              </a:ext>
              <a:ext uri="{28A0092B-C50C-407E-A947-70E740481C1C}">
                <a14:useLocalDpi xmlns:a14="http://schemas.microsoft.com/office/drawing/2010/main" val="0"/>
              </a:ext>
            </a:extLst>
          </a:blip>
          <a:srcRect/>
          <a:stretch>
            <a:fillRect/>
          </a:stretch>
        </p:blipFill>
        <p:spPr bwMode="auto">
          <a:xfrm>
            <a:off x="9143679" y="-123864"/>
            <a:ext cx="3572406" cy="4840611"/>
          </a:xfrm>
          <a:prstGeom prst="rect">
            <a:avLst/>
          </a:prstGeom>
          <a:noFill/>
          <a:effectLst>
            <a:glow rad="127000">
              <a:schemeClr val="accent1">
                <a:alpha val="0"/>
              </a:schemeClr>
            </a:glow>
            <a:outerShdw blurRad="50800" dist="50800" dir="5400000" algn="ctr" rotWithShape="0">
              <a:srgbClr val="000000">
                <a:alpha val="0"/>
              </a:srgbClr>
            </a:outerShdw>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9228">
                        <a14:foregroundMark x1="52124" y1="6186" x2="52124" y2="6186"/>
                        <a14:foregroundMark x1="67181" y1="5155" x2="67181" y2="5155"/>
                        <a14:foregroundMark x1="81853" y1="7216" x2="82239" y2="8247"/>
                        <a14:foregroundMark x1="92278" y1="11856" x2="92278" y2="11856"/>
                        <a14:foregroundMark x1="94981" y1="30928" x2="94981" y2="31443"/>
                        <a14:foregroundMark x1="76448" y1="60825" x2="76448" y2="60825"/>
                        <a14:foregroundMark x1="76062" y1="74227" x2="76062" y2="74227"/>
                        <a14:foregroundMark x1="45560" y1="87629" x2="45560" y2="87629"/>
                        <a14:foregroundMark x1="31274" y1="88660" x2="31274" y2="88660"/>
                        <a14:foregroundMark x1="44402" y1="92268" x2="44402" y2="92268"/>
                        <a14:foregroundMark x1="34749" y1="82474" x2="34749" y2="82474"/>
                        <a14:foregroundMark x1="41313" y1="88660" x2="41313" y2="88660"/>
                        <a14:foregroundMark x1="37838" y1="96907" x2="37838" y2="96907"/>
                        <a14:foregroundMark x1="34749" y1="95876" x2="34749" y2="95876"/>
                        <a14:foregroundMark x1="28185" y1="97938" x2="28185" y2="97938"/>
                        <a14:foregroundMark x1="54054" y1="92784" x2="54054" y2="92784"/>
                        <a14:foregroundMark x1="55212" y1="77320" x2="55212" y2="77320"/>
                        <a14:foregroundMark x1="51351" y1="92268" x2="51351" y2="92268"/>
                        <a14:foregroundMark x1="48263" y1="89175" x2="48263" y2="89175"/>
                        <a14:foregroundMark x1="54440" y1="87113" x2="54440" y2="87113"/>
                        <a14:foregroundMark x1="60618" y1="73711" x2="60618" y2="73711"/>
                        <a14:foregroundMark x1="58301" y1="96907" x2="58301" y2="96907"/>
                        <a14:foregroundMark x1="52896" y1="96392" x2="52896" y2="96392"/>
                        <a14:foregroundMark x1="56757" y1="91237" x2="56757" y2="91237"/>
                        <a14:foregroundMark x1="69112" y1="86598" x2="69112" y2="86598"/>
                        <a14:foregroundMark x1="69112" y1="93814" x2="69112" y2="93814"/>
                        <a14:foregroundMark x1="82239" y1="64433" x2="82239" y2="64433"/>
                        <a14:foregroundMark x1="73745" y1="83505" x2="73745" y2="83505"/>
                        <a14:foregroundMark x1="73745" y1="74227" x2="73745" y2="74227"/>
                        <a14:foregroundMark x1="73745" y1="90206" x2="73745" y2="90206"/>
                        <a14:foregroundMark x1="72201" y1="97938" x2="72201" y2="97938"/>
                        <a14:foregroundMark x1="77220" y1="86082" x2="77220" y2="86082"/>
                        <a14:foregroundMark x1="80309" y1="81959" x2="80309" y2="81959"/>
                        <a14:foregroundMark x1="78378" y1="92268" x2="78378" y2="92268"/>
                        <a14:foregroundMark x1="83398" y1="91237" x2="83398" y2="91237"/>
                        <a14:foregroundMark x1="72201" y1="55155" x2="72201" y2="55155"/>
                        <a14:foregroundMark x1="88803" y1="54124" x2="88803" y2="54124"/>
                        <a14:foregroundMark x1="88417" y1="45361" x2="88417" y2="45361"/>
                        <a14:foregroundMark x1="83784" y1="65464" x2="83784" y2="65464"/>
                        <a14:foregroundMark x1="84556" y1="74742" x2="84556" y2="74742"/>
                        <a14:foregroundMark x1="90734" y1="67526" x2="90734" y2="67526"/>
                        <a14:foregroundMark x1="94208" y1="40722" x2="94208" y2="40722"/>
                        <a14:foregroundMark x1="92278" y1="59794" x2="92278" y2="59794"/>
                        <a14:foregroundMark x1="92664" y1="44845" x2="92664" y2="44845"/>
                        <a14:foregroundMark x1="94208" y1="60309" x2="94208" y2="60309"/>
                        <a14:foregroundMark x1="93050" y1="75773" x2="93050" y2="75773"/>
                        <a14:foregroundMark x1="90734" y1="68557" x2="90734" y2="68557"/>
                        <a14:foregroundMark x1="89961" y1="85052" x2="89961" y2="85052"/>
                        <a14:foregroundMark x1="92278" y1="92784" x2="92278" y2="92784"/>
                        <a14:foregroundMark x1="91120" y1="86082" x2="91120" y2="86082"/>
                        <a14:foregroundMark x1="89961" y1="96907" x2="89961" y2="96907"/>
                        <a14:foregroundMark x1="93822" y1="72165" x2="93822" y2="72165"/>
                        <a14:foregroundMark x1="97297" y1="52577" x2="97297" y2="52577"/>
                        <a14:foregroundMark x1="97683" y1="31959" x2="97683" y2="31959"/>
                        <a14:foregroundMark x1="93436" y1="80928" x2="93436" y2="80928"/>
                        <a14:foregroundMark x1="99228" y1="3093" x2="99228" y2="3093"/>
                      </a14:backgroundRemoval>
                    </a14:imgEffect>
                  </a14:imgLayer>
                </a14:imgProps>
              </a:ext>
              <a:ext uri="{28A0092B-C50C-407E-A947-70E740481C1C}">
                <a14:useLocalDpi xmlns:a14="http://schemas.microsoft.com/office/drawing/2010/main" val="0"/>
              </a:ext>
            </a:extLst>
          </a:blip>
          <a:stretch>
            <a:fillRect/>
          </a:stretch>
        </p:blipFill>
        <p:spPr>
          <a:xfrm>
            <a:off x="596759" y="1691813"/>
            <a:ext cx="10769331"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p:spPr>
      </p:pic>
      <p:pic>
        <p:nvPicPr>
          <p:cNvPr id="7" name="图片 6">
            <a:extLst>
              <a:ext uri="{FF2B5EF4-FFF2-40B4-BE49-F238E27FC236}">
                <a16:creationId xmlns:a16="http://schemas.microsoft.com/office/drawing/2014/main" id="{6AB8D90E-6FC9-499F-B933-1D4B1C35F80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733" y="2930946"/>
            <a:ext cx="12192000" cy="4082926"/>
          </a:xfrm>
          <a:prstGeom prst="rect">
            <a:avLst/>
          </a:prstGeom>
        </p:spPr>
      </p:pic>
      <p:pic>
        <p:nvPicPr>
          <p:cNvPr id="15" name="图片 14">
            <a:extLst>
              <a:ext uri="{FF2B5EF4-FFF2-40B4-BE49-F238E27FC236}">
                <a16:creationId xmlns:a16="http://schemas.microsoft.com/office/drawing/2014/main" id="{A613FDFC-FFF7-4A05-9F93-32424455DA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648781"/>
            <a:ext cx="12192000" cy="2209219"/>
          </a:xfrm>
          <a:prstGeom prst="rect">
            <a:avLst/>
          </a:prstGeom>
        </p:spPr>
      </p:pic>
      <p:pic>
        <p:nvPicPr>
          <p:cNvPr id="11" name="图片 10">
            <a:extLst>
              <a:ext uri="{FF2B5EF4-FFF2-40B4-BE49-F238E27FC236}">
                <a16:creationId xmlns:a16="http://schemas.microsoft.com/office/drawing/2014/main" id="{A3ACA5AB-0FB0-4F56-9F88-752F9A75A8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40961" y="5753390"/>
            <a:ext cx="1551039" cy="1130966"/>
          </a:xfrm>
          <a:prstGeom prst="rect">
            <a:avLst/>
          </a:prstGeom>
        </p:spPr>
      </p:pic>
      <p:pic>
        <p:nvPicPr>
          <p:cNvPr id="5" name="图片 4">
            <a:extLst>
              <a:ext uri="{FF2B5EF4-FFF2-40B4-BE49-F238E27FC236}">
                <a16:creationId xmlns:a16="http://schemas.microsoft.com/office/drawing/2014/main" id="{368A5D0E-6682-4BE0-B6FD-71FA89FB8C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3532" y="418904"/>
            <a:ext cx="2066918" cy="1164377"/>
          </a:xfrm>
          <a:prstGeom prst="rect">
            <a:avLst/>
          </a:prstGeom>
        </p:spPr>
      </p:pic>
      <p:sp>
        <p:nvSpPr>
          <p:cNvPr id="18" name="TextBox 48">
            <a:extLst>
              <a:ext uri="{FF2B5EF4-FFF2-40B4-BE49-F238E27FC236}">
                <a16:creationId xmlns:a16="http://schemas.microsoft.com/office/drawing/2014/main" id="{57928B5B-F7A3-4A40-A89D-039545033A8A}"/>
              </a:ext>
            </a:extLst>
          </p:cNvPr>
          <p:cNvSpPr txBox="1"/>
          <p:nvPr/>
        </p:nvSpPr>
        <p:spPr>
          <a:xfrm>
            <a:off x="4059646" y="837524"/>
            <a:ext cx="3508671" cy="584775"/>
          </a:xfrm>
          <a:prstGeom prst="rect">
            <a:avLst/>
          </a:prstGeom>
          <a:noFill/>
          <a:ln w="19050">
            <a:noFill/>
          </a:ln>
          <a:effectLst>
            <a:softEdge rad="31750"/>
          </a:effectLst>
        </p:spPr>
        <p:txBody>
          <a:bodyPr wrap="square" lIns="91440" tIns="45720" rIns="91440" bIns="45720" rtlCol="0">
            <a:spAutoFit/>
          </a:bodyPr>
          <a:lstStyle/>
          <a:p>
            <a:pPr algn="ctr"/>
            <a:r>
              <a:rPr lang="vi-VN" altLang="zh-CN" sz="3200" b="1" dirty="0" smtClean="0">
                <a:ln w="0"/>
                <a:solidFill>
                  <a:schemeClr val="tx1">
                    <a:lumMod val="75000"/>
                    <a:lumOff val="25000"/>
                  </a:schemeClr>
                </a:solidFill>
                <a:latin typeface="#9Slide06 SVNBlow Brush" pitchFamily="2" charset="0"/>
                <a:ea typeface="Cambria" panose="02040503050406030204" pitchFamily="18" charset="0"/>
                <a:sym typeface="微软雅黑"/>
              </a:rPr>
              <a:t>TẬP ĐỌC</a:t>
            </a:r>
            <a:endParaRPr lang="zh-CN" altLang="en-US" sz="3200" b="1" dirty="0">
              <a:ln w="0"/>
              <a:solidFill>
                <a:schemeClr val="tx1">
                  <a:lumMod val="75000"/>
                  <a:lumOff val="25000"/>
                </a:schemeClr>
              </a:solidFill>
              <a:latin typeface="#9Slide06 SVNBlow Brush" pitchFamily="2" charset="0"/>
              <a:ea typeface="微软雅黑"/>
              <a:sym typeface="微软雅黑"/>
            </a:endParaRPr>
          </a:p>
        </p:txBody>
      </p:sp>
      <p:pic>
        <p:nvPicPr>
          <p:cNvPr id="28" name="图片 27">
            <a:extLst>
              <a:ext uri="{FF2B5EF4-FFF2-40B4-BE49-F238E27FC236}">
                <a16:creationId xmlns:a16="http://schemas.microsoft.com/office/drawing/2014/main" id="{7D2903DA-27C7-434D-B5F6-56F25153401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85011" b="-9313"/>
          <a:stretch/>
        </p:blipFill>
        <p:spPr>
          <a:xfrm>
            <a:off x="1493725" y="3307427"/>
            <a:ext cx="1446265" cy="800062"/>
          </a:xfrm>
          <a:prstGeom prst="rect">
            <a:avLst/>
          </a:prstGeom>
        </p:spPr>
      </p:pic>
      <p:pic>
        <p:nvPicPr>
          <p:cNvPr id="32" name="图片 31">
            <a:extLst>
              <a:ext uri="{FF2B5EF4-FFF2-40B4-BE49-F238E27FC236}">
                <a16:creationId xmlns:a16="http://schemas.microsoft.com/office/drawing/2014/main" id="{41B0B6A7-2578-4A8D-B87C-957DC73B7FA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34161"/>
          <a:stretch/>
        </p:blipFill>
        <p:spPr>
          <a:xfrm>
            <a:off x="10153650" y="557334"/>
            <a:ext cx="2063338" cy="1374983"/>
          </a:xfrm>
          <a:prstGeom prst="rect">
            <a:avLst/>
          </a:prstGeom>
        </p:spPr>
      </p:pic>
      <p:pic>
        <p:nvPicPr>
          <p:cNvPr id="26" name="图片 25">
            <a:extLst>
              <a:ext uri="{FF2B5EF4-FFF2-40B4-BE49-F238E27FC236}">
                <a16:creationId xmlns:a16="http://schemas.microsoft.com/office/drawing/2014/main" id="{414DF18B-6BDA-4FD5-AA74-AABFF4B6D3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2250" y="-87169"/>
            <a:ext cx="1834738" cy="2089135"/>
          </a:xfrm>
          <a:prstGeom prst="rect">
            <a:avLst/>
          </a:prstGeom>
        </p:spPr>
      </p:pic>
      <p:pic>
        <p:nvPicPr>
          <p:cNvPr id="33" name="图片 32">
            <a:extLst>
              <a:ext uri="{FF2B5EF4-FFF2-40B4-BE49-F238E27FC236}">
                <a16:creationId xmlns:a16="http://schemas.microsoft.com/office/drawing/2014/main" id="{5866D6D9-D69B-422B-8FB8-5CCF2A1EF13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94155" b="29601"/>
          <a:stretch/>
        </p:blipFill>
        <p:spPr>
          <a:xfrm>
            <a:off x="8268135" y="994504"/>
            <a:ext cx="775879" cy="708892"/>
          </a:xfrm>
          <a:prstGeom prst="rect">
            <a:avLst/>
          </a:prstGeom>
        </p:spPr>
      </p:pic>
      <p:pic>
        <p:nvPicPr>
          <p:cNvPr id="34" name="图片 33">
            <a:extLst>
              <a:ext uri="{FF2B5EF4-FFF2-40B4-BE49-F238E27FC236}">
                <a16:creationId xmlns:a16="http://schemas.microsoft.com/office/drawing/2014/main" id="{C78142C4-4BCE-4245-9307-8D0AFFE6C4C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8489253" y="3157595"/>
            <a:ext cx="3328794" cy="3498845"/>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58564" y="3038094"/>
            <a:ext cx="5572125" cy="4057650"/>
          </a:xfrm>
          <a:prstGeom prst="rect">
            <a:avLst/>
          </a:prstGeom>
        </p:spPr>
      </p:pic>
      <p:pic>
        <p:nvPicPr>
          <p:cNvPr id="9" name="图片 8">
            <a:extLst>
              <a:ext uri="{FF2B5EF4-FFF2-40B4-BE49-F238E27FC236}">
                <a16:creationId xmlns:a16="http://schemas.microsoft.com/office/drawing/2014/main" id="{F71BDCE7-866F-4D5D-92B2-CF58B07728F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921995"/>
            <a:ext cx="1551039" cy="918768"/>
          </a:xfrm>
          <a:prstGeom prst="rect">
            <a:avLst/>
          </a:prstGeom>
        </p:spPr>
      </p:pic>
      <p:sp>
        <p:nvSpPr>
          <p:cNvPr id="25" name="TextBox 24"/>
          <p:cNvSpPr txBox="1"/>
          <p:nvPr/>
        </p:nvSpPr>
        <p:spPr>
          <a:xfrm>
            <a:off x="755218" y="1860010"/>
            <a:ext cx="10937020" cy="1862048"/>
          </a:xfrm>
          <a:prstGeom prst="rect">
            <a:avLst/>
          </a:prstGeom>
          <a:noFill/>
        </p:spPr>
        <p:txBody>
          <a:bodyPr wrap="square" rtlCol="0">
            <a:spAutoFit/>
          </a:bodyPr>
          <a:lstStyle/>
          <a:p>
            <a:r>
              <a:rPr lang="vi-VN" sz="11500" dirty="0" smtClean="0">
                <a:solidFill>
                  <a:srgbClr val="FFFFFF"/>
                </a:solidFill>
                <a:latin typeface="#9Slide05 Joanne Marie Calligra" pitchFamily="2" charset="0"/>
              </a:rPr>
              <a:t>Cánh diều tuổi thơ</a:t>
            </a:r>
            <a:endParaRPr lang="en-US" sz="11500" dirty="0">
              <a:solidFill>
                <a:srgbClr val="FFFFFF"/>
              </a:solidFill>
              <a:latin typeface="#9Slide05 Joanne Marie Calligra" pitchFamily="2" charset="0"/>
            </a:endParaRPr>
          </a:p>
        </p:txBody>
      </p:sp>
      <p:sp>
        <p:nvSpPr>
          <p:cNvPr id="4" name="TextBox 3"/>
          <p:cNvSpPr txBox="1"/>
          <p:nvPr/>
        </p:nvSpPr>
        <p:spPr>
          <a:xfrm>
            <a:off x="825359" y="1864436"/>
            <a:ext cx="10937020" cy="1862048"/>
          </a:xfrm>
          <a:prstGeom prst="rect">
            <a:avLst/>
          </a:prstGeom>
          <a:noFill/>
        </p:spPr>
        <p:txBody>
          <a:bodyPr wrap="square" rtlCol="0">
            <a:spAutoFit/>
          </a:bodyPr>
          <a:lstStyle/>
          <a:p>
            <a:r>
              <a:rPr lang="vi-VN" sz="11500" dirty="0" smtClean="0">
                <a:solidFill>
                  <a:srgbClr val="40AF00"/>
                </a:solidFill>
                <a:latin typeface="#9Slide05 Joanne Marie Calligra" pitchFamily="2" charset="0"/>
              </a:rPr>
              <a:t>Cánh diều tuổi thơ</a:t>
            </a:r>
            <a:endParaRPr lang="en-US" sz="11500" dirty="0">
              <a:solidFill>
                <a:srgbClr val="40AF00"/>
              </a:solidFill>
              <a:latin typeface="#9Slide05 Joanne Marie Calligra" pitchFamily="2" charset="0"/>
            </a:endParaRPr>
          </a:p>
        </p:txBody>
      </p:sp>
    </p:spTree>
    <p:extLst>
      <p:ext uri="{BB962C8B-B14F-4D97-AF65-F5344CB8AC3E}">
        <p14:creationId xmlns:p14="http://schemas.microsoft.com/office/powerpoint/2010/main" val="1341273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450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0"/>
                            </p:stCondLst>
                            <p:childTnLst>
                              <p:par>
                                <p:cTn id="39" presetID="53" presetClass="entr" presetSubtype="16"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childTnLst>
                          </p:cTn>
                        </p:par>
                        <p:par>
                          <p:cTn id="44" fill="hold">
                            <p:stCondLst>
                              <p:cond delay="5500"/>
                            </p:stCondLst>
                            <p:childTnLst>
                              <p:par>
                                <p:cTn id="45" presetID="5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6000"/>
                            </p:stCondLst>
                            <p:childTnLst>
                              <p:par>
                                <p:cTn id="51" presetID="53" presetClass="entr" presetSubtype="16"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6500"/>
                            </p:stCondLst>
                            <p:childTnLst>
                              <p:par>
                                <p:cTn id="57" presetID="2" presetClass="entr" presetSubtype="4"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par>
                          <p:cTn id="61" fill="hold">
                            <p:stCondLst>
                              <p:cond delay="7000"/>
                            </p:stCondLst>
                            <p:childTnLst>
                              <p:par>
                                <p:cTn id="62" presetID="2" presetClass="entr" presetSubtype="6"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1+#ppt_w/2"/>
                                          </p:val>
                                        </p:tav>
                                        <p:tav tm="100000">
                                          <p:val>
                                            <p:strVal val="#ppt_x"/>
                                          </p:val>
                                        </p:tav>
                                      </p:tavLst>
                                    </p:anim>
                                    <p:anim calcmode="lin" valueType="num">
                                      <p:cBhvr additive="base">
                                        <p:cTn id="65" dur="500" fill="hold"/>
                                        <p:tgtEl>
                                          <p:spTgt spid="17"/>
                                        </p:tgtEl>
                                        <p:attrNameLst>
                                          <p:attrName>ppt_y</p:attrName>
                                        </p:attrNameLst>
                                      </p:cBhvr>
                                      <p:tavLst>
                                        <p:tav tm="0">
                                          <p:val>
                                            <p:strVal val="1+#ppt_h/2"/>
                                          </p:val>
                                        </p:tav>
                                        <p:tav tm="100000">
                                          <p:val>
                                            <p:strVal val="#ppt_y"/>
                                          </p:val>
                                        </p:tav>
                                      </p:tavLst>
                                    </p:anim>
                                  </p:childTnLst>
                                </p:cTn>
                              </p:par>
                            </p:childTnLst>
                          </p:cTn>
                        </p:par>
                        <p:par>
                          <p:cTn id="66" fill="hold">
                            <p:stCondLst>
                              <p:cond delay="7500"/>
                            </p:stCondLst>
                            <p:childTnLst>
                              <p:par>
                                <p:cTn id="67" presetID="16" presetClass="entr" presetSubtype="21"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par>
                          <p:cTn id="70" fill="hold">
                            <p:stCondLst>
                              <p:cond delay="8000"/>
                            </p:stCondLst>
                            <p:childTnLst>
                              <p:par>
                                <p:cTn id="71" presetID="42"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childTnLst>
                          </p:cTn>
                        </p:par>
                        <p:par>
                          <p:cTn id="76" fill="hold">
                            <p:stCondLst>
                              <p:cond delay="9000"/>
                            </p:stCondLst>
                            <p:childTnLst>
                              <p:par>
                                <p:cTn id="77" presetID="42" presetClass="entr" presetSubtype="0"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1000"/>
                                        <p:tgtEl>
                                          <p:spTgt spid="4"/>
                                        </p:tgtEl>
                                      </p:cBhvr>
                                    </p:animEffect>
                                    <p:anim calcmode="lin" valueType="num">
                                      <p:cBhvr>
                                        <p:cTn id="80" dur="1000" fill="hold"/>
                                        <p:tgtEl>
                                          <p:spTgt spid="4"/>
                                        </p:tgtEl>
                                        <p:attrNameLst>
                                          <p:attrName>ppt_x</p:attrName>
                                        </p:attrNameLst>
                                      </p:cBhvr>
                                      <p:tavLst>
                                        <p:tav tm="0">
                                          <p:val>
                                            <p:strVal val="#ppt_x"/>
                                          </p:val>
                                        </p:tav>
                                        <p:tav tm="100000">
                                          <p:val>
                                            <p:strVal val="#ppt_x"/>
                                          </p:val>
                                        </p:tav>
                                      </p:tavLst>
                                    </p:anim>
                                    <p:anim calcmode="lin" valueType="num">
                                      <p:cBhvr>
                                        <p:cTn id="81" dur="1000" fill="hold"/>
                                        <p:tgtEl>
                                          <p:spTgt spid="4"/>
                                        </p:tgtEl>
                                        <p:attrNameLst>
                                          <p:attrName>ppt_y</p:attrName>
                                        </p:attrNameLst>
                                      </p:cBhvr>
                                      <p:tavLst>
                                        <p:tav tm="0">
                                          <p:val>
                                            <p:strVal val="#ppt_y+.1"/>
                                          </p:val>
                                        </p:tav>
                                        <p:tav tm="100000">
                                          <p:val>
                                            <p:strVal val="#ppt_y"/>
                                          </p:val>
                                        </p:tav>
                                      </p:tavLst>
                                    </p:anim>
                                  </p:childTnLst>
                                </p:cTn>
                              </p:par>
                            </p:childTnLst>
                          </p:cTn>
                        </p:par>
                        <p:par>
                          <p:cTn id="82" fill="hold">
                            <p:stCondLst>
                              <p:cond delay="10000"/>
                            </p:stCondLst>
                            <p:childTnLst>
                              <p:par>
                                <p:cTn id="83" presetID="42"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1000"/>
                                        <p:tgtEl>
                                          <p:spTgt spid="25"/>
                                        </p:tgtEl>
                                      </p:cBhvr>
                                    </p:animEffect>
                                    <p:anim calcmode="lin" valueType="num">
                                      <p:cBhvr>
                                        <p:cTn id="86" dur="1000" fill="hold"/>
                                        <p:tgtEl>
                                          <p:spTgt spid="25"/>
                                        </p:tgtEl>
                                        <p:attrNameLst>
                                          <p:attrName>ppt_x</p:attrName>
                                        </p:attrNameLst>
                                      </p:cBhvr>
                                      <p:tavLst>
                                        <p:tav tm="0">
                                          <p:val>
                                            <p:strVal val="#ppt_x"/>
                                          </p:val>
                                        </p:tav>
                                        <p:tav tm="100000">
                                          <p:val>
                                            <p:strVal val="#ppt_x"/>
                                          </p:val>
                                        </p:tav>
                                      </p:tavLst>
                                    </p:anim>
                                    <p:anim calcmode="lin" valueType="num">
                                      <p:cBhvr>
                                        <p:cTn id="8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095" y="243840"/>
            <a:ext cx="3467396" cy="4546535"/>
          </a:xfrm>
          <a:prstGeom prst="rect">
            <a:avLst/>
          </a:prstGeom>
        </p:spPr>
      </p:pic>
      <p:sp>
        <p:nvSpPr>
          <p:cNvPr id="10" name="矩形: 圆角 7">
            <a:extLst>
              <a:ext uri="{FF2B5EF4-FFF2-40B4-BE49-F238E27FC236}">
                <a16:creationId xmlns:a16="http://schemas.microsoft.com/office/drawing/2014/main" id="{E6FDDD3A-125A-48E3-A600-8515C2C3B068}"/>
              </a:ext>
            </a:extLst>
          </p:cNvPr>
          <p:cNvSpPr/>
          <p:nvPr/>
        </p:nvSpPr>
        <p:spPr>
          <a:xfrm>
            <a:off x="293302" y="396178"/>
            <a:ext cx="11633225" cy="6146924"/>
          </a:xfrm>
          <a:prstGeom prst="roundRect">
            <a:avLst>
              <a:gd name="adj" fmla="val 2156"/>
            </a:avLst>
          </a:prstGeom>
          <a:solidFill>
            <a:schemeClr val="bg1">
              <a:alpha val="53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461281" y="978633"/>
            <a:ext cx="11297265" cy="5262979"/>
          </a:xfrm>
          <a:prstGeom prst="rect">
            <a:avLst/>
          </a:prstGeom>
        </p:spPr>
        <p:txBody>
          <a:bodyPr wrap="square">
            <a:spAutoFit/>
          </a:bodyPr>
          <a:lstStyle/>
          <a:p>
            <a:pPr algn="just" fontAlgn="base"/>
            <a:r>
              <a:rPr lang="vi-VN" sz="2800" dirty="0" smtClean="0">
                <a:solidFill>
                  <a:schemeClr val="tx1">
                    <a:lumMod val="95000"/>
                    <a:lumOff val="5000"/>
                  </a:schemeClr>
                </a:solidFill>
                <a:latin typeface="Cambria" panose="02040503050406030204" pitchFamily="18" charset="0"/>
                <a:ea typeface="Cambria" panose="02040503050406030204" pitchFamily="18" charset="0"/>
              </a:rPr>
              <a:t>	Tuổi </a:t>
            </a:r>
            <a:r>
              <a:rPr lang="vi-VN" sz="2800" dirty="0">
                <a:solidFill>
                  <a:schemeClr val="tx1">
                    <a:lumMod val="95000"/>
                    <a:lumOff val="5000"/>
                  </a:schemeClr>
                </a:solidFill>
                <a:latin typeface="Cambria" panose="02040503050406030204" pitchFamily="18" charset="0"/>
                <a:ea typeface="Cambria" panose="02040503050406030204" pitchFamily="18" charset="0"/>
              </a:rPr>
              <a:t>thơ của tôi được nâng lên từ những cánh diều.</a:t>
            </a:r>
          </a:p>
          <a:p>
            <a:pPr algn="just" fontAlgn="base"/>
            <a:r>
              <a:rPr lang="vi-VN" sz="2800" dirty="0" smtClean="0">
                <a:solidFill>
                  <a:schemeClr val="tx1">
                    <a:lumMod val="95000"/>
                    <a:lumOff val="5000"/>
                  </a:schemeClr>
                </a:solidFill>
                <a:latin typeface="Cambria" panose="02040503050406030204" pitchFamily="18" charset="0"/>
                <a:ea typeface="Cambria" panose="02040503050406030204" pitchFamily="18" charset="0"/>
              </a:rPr>
              <a:t>	Chiều </a:t>
            </a:r>
            <a:r>
              <a:rPr lang="vi-VN" sz="2800" dirty="0">
                <a:solidFill>
                  <a:schemeClr val="tx1">
                    <a:lumMod val="95000"/>
                    <a:lumOff val="5000"/>
                  </a:schemeClr>
                </a:solidFill>
                <a:latin typeface="Cambria" panose="02040503050406030204" pitchFamily="18" charset="0"/>
                <a:ea typeface="Cambria" panose="02040503050406030204" pitchFamily="18" charset="0"/>
              </a:rPr>
              <a:t>chiều, trên bãi thả đám trẻ mục đồng chúng tôi hò hét nhau đi thả diều thi. Cánh diều mềm mại như cánh bướm. Chúng tôi sướng đến phát dại nhìn lên trời. Tiếng </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sáo </a:t>
            </a:r>
            <a:r>
              <a:rPr lang="vi-VN" sz="2800" dirty="0">
                <a:solidFill>
                  <a:schemeClr val="tx1">
                    <a:lumMod val="95000"/>
                    <a:lumOff val="5000"/>
                  </a:schemeClr>
                </a:solidFill>
                <a:latin typeface="Cambria" panose="02040503050406030204" pitchFamily="18" charset="0"/>
                <a:ea typeface="Cambria" panose="02040503050406030204" pitchFamily="18" charset="0"/>
              </a:rPr>
              <a:t>diều vi vu trầm bổng. Sáo đơn rồi sáo kép, sáo bè…như gọi thấp xuống những vì sao sớm.</a:t>
            </a:r>
          </a:p>
          <a:p>
            <a:pPr algn="just" fontAlgn="base"/>
            <a:r>
              <a:rPr lang="vi-VN" sz="2800" dirty="0" smtClean="0">
                <a:solidFill>
                  <a:schemeClr val="tx1">
                    <a:lumMod val="95000"/>
                    <a:lumOff val="5000"/>
                  </a:schemeClr>
                </a:solidFill>
                <a:latin typeface="Cambria" panose="02040503050406030204" pitchFamily="18" charset="0"/>
                <a:ea typeface="Cambria" panose="02040503050406030204" pitchFamily="18" charset="0"/>
              </a:rPr>
              <a:t>	Ban </a:t>
            </a:r>
            <a:r>
              <a:rPr lang="vi-VN" sz="2800" dirty="0">
                <a:solidFill>
                  <a:schemeClr val="tx1">
                    <a:lumMod val="95000"/>
                    <a:lumOff val="5000"/>
                  </a:schemeClr>
                </a:solidFill>
                <a:latin typeface="Cambria" panose="02040503050406030204" pitchFamily="18" charset="0"/>
                <a:ea typeface="Cambria" panose="02040503050406030204" pitchFamily="18" charset="0"/>
              </a:rPr>
              <a:t>đêm trên bãi cỏ, diều thật không còn gì huyền ảo hơn. Có cảm giác diều đang trôi trên dải Ngân Hà. Bầu trời tự do đẹp như một thảm nhung khổng </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lồ. </a:t>
            </a:r>
            <a:r>
              <a:rPr lang="vi-VN" sz="2800" dirty="0">
                <a:solidFill>
                  <a:schemeClr val="tx1">
                    <a:lumMod val="95000"/>
                    <a:lumOff val="5000"/>
                  </a:schemeClr>
                </a:solidFill>
                <a:latin typeface="Cambria" panose="02040503050406030204" pitchFamily="18" charset="0"/>
                <a:ea typeface="Cambria" panose="02040503050406030204" pitchFamily="18" charset="0"/>
              </a:rPr>
              <a:t>Có cái gì cứ chảy lên, chảy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a:t>
            </a:r>
            <a:r>
              <a:rPr lang="vi-VN" sz="2800" dirty="0" smtClean="0">
                <a:solidFill>
                  <a:schemeClr val="tx1">
                    <a:lumMod val="95000"/>
                    <a:lumOff val="5000"/>
                  </a:schemeClr>
                </a:solidFill>
                <a:latin typeface="Cambria" panose="02040503050406030204" pitchFamily="18" charset="0"/>
                <a:ea typeface="Cambria" panose="02040503050406030204" pitchFamily="18" charset="0"/>
              </a:rPr>
              <a:t>tôi.</a:t>
            </a:r>
            <a:endParaRPr lang="vi-VN" sz="2800" b="0" i="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1" name="TextBox 10"/>
          <p:cNvSpPr txBox="1"/>
          <p:nvPr/>
        </p:nvSpPr>
        <p:spPr>
          <a:xfrm>
            <a:off x="7452928" y="6172220"/>
            <a:ext cx="4043680" cy="523220"/>
          </a:xfrm>
          <a:prstGeom prst="rect">
            <a:avLst/>
          </a:prstGeom>
          <a:noFill/>
        </p:spPr>
        <p:txBody>
          <a:bodyPr wrap="square" rtlCol="0">
            <a:spAutoFit/>
          </a:bodyPr>
          <a:lstStyle/>
          <a:p>
            <a:r>
              <a:rPr lang="vi-VN" sz="2800" i="1" dirty="0" smtClean="0">
                <a:solidFill>
                  <a:srgbClr val="FF0000"/>
                </a:solidFill>
                <a:latin typeface="Cambria" panose="02040503050406030204" pitchFamily="18" charset="0"/>
                <a:ea typeface="Cambria" panose="02040503050406030204" pitchFamily="18" charset="0"/>
              </a:rPr>
              <a:t>Theo Tạ Duy Anh</a:t>
            </a:r>
            <a:endParaRPr lang="en-US" sz="2800" i="1" dirty="0">
              <a:solidFill>
                <a:srgbClr val="FF0000"/>
              </a:solidFill>
              <a:latin typeface="Cambria" panose="02040503050406030204" pitchFamily="18" charset="0"/>
              <a:ea typeface="Cambria" panose="02040503050406030204" pitchFamily="18" charset="0"/>
            </a:endParaRPr>
          </a:p>
        </p:txBody>
      </p:sp>
      <p:sp>
        <p:nvSpPr>
          <p:cNvPr id="12" name="TextBox 11"/>
          <p:cNvSpPr txBox="1"/>
          <p:nvPr/>
        </p:nvSpPr>
        <p:spPr>
          <a:xfrm>
            <a:off x="3730035" y="71120"/>
            <a:ext cx="5353005" cy="1015663"/>
          </a:xfrm>
          <a:prstGeom prst="rect">
            <a:avLst/>
          </a:prstGeom>
          <a:noFill/>
        </p:spPr>
        <p:txBody>
          <a:bodyPr wrap="square" rtlCol="0">
            <a:spAutoFit/>
          </a:bodyPr>
          <a:lstStyle/>
          <a:p>
            <a:r>
              <a:rPr lang="vi-VN" sz="6000" b="1" dirty="0" smtClean="0">
                <a:solidFill>
                  <a:srgbClr val="C00000"/>
                </a:solidFill>
                <a:latin typeface="#9Slide04 Riesling" panose="00000400000000000000" pitchFamily="2" charset="0"/>
              </a:rPr>
              <a:t>Cánh diều tuổi thơ</a:t>
            </a:r>
            <a:endParaRPr lang="en-US" sz="6000" b="1" dirty="0">
              <a:solidFill>
                <a:srgbClr val="C00000"/>
              </a:solidFill>
              <a:latin typeface="#9Slide04 Riesling" panose="000004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resh Cartoon Spring Kite Flying Scene PNG Image and PSD File For Free  Download - Lovepik | 40169252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21" b="99651" l="1628" r="96628">
                        <a14:foregroundMark x1="42209" y1="40000" x2="42209" y2="40000"/>
                        <a14:foregroundMark x1="39070" y1="45465" x2="39070" y2="45465"/>
                        <a14:foregroundMark x1="40814" y1="42674" x2="40814" y2="42674"/>
                        <a14:foregroundMark x1="43256" y1="38023" x2="43256" y2="38023"/>
                        <a14:foregroundMark x1="45465" y1="32791" x2="45465" y2="32791"/>
                        <a14:foregroundMark x1="49186" y1="26279" x2="49186" y2="26279"/>
                        <a14:foregroundMark x1="53256" y1="21628" x2="53256" y2="21628"/>
                        <a14:foregroundMark x1="63605" y1="13721" x2="63605" y2="13721"/>
                        <a14:backgroundMark x1="17674" y1="73140" x2="17674" y2="73140"/>
                        <a14:backgroundMark x1="18023" y1="68140" x2="18023" y2="68140"/>
                        <a14:backgroundMark x1="9186" y1="75930" x2="9186" y2="75930"/>
                        <a14:backgroundMark x1="5000" y1="79070" x2="5000" y2="79070"/>
                        <a14:backgroundMark x1="9651" y1="84535" x2="9651" y2="84535"/>
                        <a14:backgroundMark x1="5349" y1="83023" x2="5349" y2="83023"/>
                        <a14:backgroundMark x1="12791" y1="91860" x2="12791" y2="91860"/>
                        <a14:backgroundMark x1="21628" y1="91860" x2="21628" y2="91860"/>
                        <a14:backgroundMark x1="26279" y1="90814" x2="26279" y2="90814"/>
                        <a14:backgroundMark x1="35116" y1="90116" x2="35116" y2="90116"/>
                        <a14:backgroundMark x1="43372" y1="90000" x2="43372" y2="90000"/>
                        <a14:backgroundMark x1="55000" y1="89767" x2="55000" y2="89767"/>
                        <a14:backgroundMark x1="57674" y1="89767" x2="57674" y2="89767"/>
                        <a14:backgroundMark x1="66395" y1="89651" x2="66395" y2="89651"/>
                        <a14:backgroundMark x1="72093" y1="89651" x2="72791" y2="89767"/>
                        <a14:backgroundMark x1="77093" y1="90000" x2="79070" y2="90349"/>
                        <a14:backgroundMark x1="81977" y1="90465" x2="82558" y2="90698"/>
                        <a14:backgroundMark x1="83721" y1="90698" x2="83721" y2="90698"/>
                        <a14:backgroundMark x1="85349" y1="90465" x2="85349" y2="90465"/>
                        <a14:backgroundMark x1="85116" y1="86163" x2="85116" y2="86163"/>
                        <a14:backgroundMark x1="85349" y1="81512" x2="85349" y2="81512"/>
                        <a14:backgroundMark x1="86744" y1="75349" x2="85465" y2="75698"/>
                        <a14:backgroundMark x1="76860" y1="79535" x2="76860" y2="79535"/>
                        <a14:backgroundMark x1="76860" y1="79535" x2="76860" y2="79535"/>
                        <a14:backgroundMark x1="74535" y1="83256" x2="74186" y2="84767"/>
                        <a14:backgroundMark x1="73721" y1="85814" x2="73721" y2="85814"/>
                        <a14:backgroundMark x1="74419" y1="86163" x2="74884" y2="86163"/>
                        <a14:backgroundMark x1="81628" y1="78140" x2="81628" y2="78140"/>
                        <a14:backgroundMark x1="79535" y1="76744" x2="79535" y2="76744"/>
                        <a14:backgroundMark x1="76628" y1="75930" x2="76628" y2="75930"/>
                        <a14:backgroundMark x1="49884" y1="79186" x2="49884" y2="79186"/>
                        <a14:backgroundMark x1="49884" y1="79186" x2="49884" y2="79186"/>
                        <a14:backgroundMark x1="49884" y1="79186" x2="49884" y2="79186"/>
                        <a14:backgroundMark x1="49767" y1="77442" x2="49767" y2="77442"/>
                        <a14:backgroundMark x1="49767" y1="76628" x2="49767" y2="76628"/>
                        <a14:backgroundMark x1="50116" y1="76279" x2="50116" y2="76279"/>
                        <a14:backgroundMark x1="55465" y1="75233" x2="56163" y2="75233"/>
                        <a14:backgroundMark x1="56860" y1="75233" x2="56860" y2="75233"/>
                        <a14:backgroundMark x1="56628" y1="79535" x2="56628" y2="79535"/>
                        <a14:backgroundMark x1="56628" y1="79535" x2="56628" y2="79535"/>
                        <a14:backgroundMark x1="53256" y1="80930" x2="53256" y2="80930"/>
                        <a14:backgroundMark x1="51279" y1="82209" x2="51163" y2="82907"/>
                        <a14:backgroundMark x1="51163" y1="82907" x2="50930" y2="83721"/>
                        <a14:backgroundMark x1="50581" y1="88953" x2="50814" y2="89419"/>
                        <a14:backgroundMark x1="54419" y1="89419" x2="54419" y2="89419"/>
                        <a14:backgroundMark x1="60465" y1="89419" x2="62791" y2="90000"/>
                        <a14:backgroundMark x1="67209" y1="90000" x2="67209" y2="90000"/>
                        <a14:backgroundMark x1="55814" y1="87209" x2="55814" y2="87209"/>
                        <a14:backgroundMark x1="54302" y1="86279" x2="54302" y2="86279"/>
                        <a14:backgroundMark x1="53256" y1="85465" x2="53256" y2="85465"/>
                        <a14:backgroundMark x1="50930" y1="86279" x2="50930" y2="86279"/>
                        <a14:backgroundMark x1="50930" y1="86279" x2="50930" y2="86279"/>
                        <a14:backgroundMark x1="34651" y1="84419" x2="34651" y2="84419"/>
                        <a14:backgroundMark x1="34651" y1="84419" x2="34651" y2="84419"/>
                        <a14:backgroundMark x1="33953" y1="83953" x2="33953" y2="83953"/>
                        <a14:backgroundMark x1="29302" y1="77326" x2="29302" y2="77326"/>
                        <a14:backgroundMark x1="32209" y1="76047" x2="32791" y2="75930"/>
                        <a14:backgroundMark x1="32791" y1="75930" x2="32791" y2="75930"/>
                        <a14:backgroundMark x1="38605" y1="74186" x2="39651" y2="74535"/>
                        <a14:backgroundMark x1="16977" y1="89302" x2="16977" y2="89302"/>
                        <a14:backgroundMark x1="16744" y1="89302" x2="16744" y2="89302"/>
                        <a14:backgroundMark x1="16744" y1="89302" x2="16744" y2="89302"/>
                        <a14:backgroundMark x1="16047" y1="86279" x2="16047" y2="86279"/>
                        <a14:backgroundMark x1="16047" y1="86279" x2="16047" y2="86279"/>
                        <a14:backgroundMark x1="19767" y1="82326" x2="19767" y2="82326"/>
                        <a14:backgroundMark x1="19767" y1="82326" x2="19767" y2="82326"/>
                        <a14:backgroundMark x1="20116" y1="77442" x2="20116" y2="77442"/>
                        <a14:backgroundMark x1="20116" y1="76744" x2="20116" y2="76744"/>
                        <a14:backgroundMark x1="20814" y1="73721" x2="20814" y2="73721"/>
                        <a14:backgroundMark x1="20814" y1="73721" x2="20814" y2="73721"/>
                        <a14:backgroundMark x1="14651" y1="75930" x2="14651" y2="75930"/>
                        <a14:backgroundMark x1="14651" y1="75930" x2="14651" y2="75930"/>
                        <a14:backgroundMark x1="13605" y1="78721" x2="13605" y2="81628"/>
                        <a14:backgroundMark x1="13605" y1="81860" x2="13605" y2="81860"/>
                        <a14:backgroundMark x1="13605" y1="82326" x2="13605" y2="82326"/>
                      </a14:backgroundRemoval>
                    </a14:imgEffect>
                  </a14:imgLayer>
                </a14:imgProps>
              </a:ext>
              <a:ext uri="{28A0092B-C50C-407E-A947-70E740481C1C}">
                <a14:useLocalDpi xmlns:a14="http://schemas.microsoft.com/office/drawing/2010/main" val="0"/>
              </a:ext>
            </a:extLst>
          </a:blip>
          <a:srcRect/>
          <a:stretch>
            <a:fillRect/>
          </a:stretch>
        </p:blipFill>
        <p:spPr bwMode="auto">
          <a:xfrm>
            <a:off x="-752053" y="1653920"/>
            <a:ext cx="5856461" cy="585646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6">
            <a:extLst>
              <a:ext uri="{FF2B5EF4-FFF2-40B4-BE49-F238E27FC236}">
                <a16:creationId xmlns:a16="http://schemas.microsoft.com/office/drawing/2014/main" id="{A5BE6E9B-67E7-4DEF-8472-94EB01FCAA16}"/>
              </a:ext>
            </a:extLst>
          </p:cNvPr>
          <p:cNvSpPr/>
          <p:nvPr/>
        </p:nvSpPr>
        <p:spPr>
          <a:xfrm>
            <a:off x="3612447" y="581499"/>
            <a:ext cx="5056192" cy="1015663"/>
          </a:xfrm>
          <a:prstGeom prst="rect">
            <a:avLst/>
          </a:prstGeom>
        </p:spPr>
        <p:txBody>
          <a:bodyPr vert="horz" wrap="none">
            <a:spAutoFit/>
          </a:bodyPr>
          <a:lstStyle/>
          <a:p>
            <a:pPr algn="ctr"/>
            <a:r>
              <a:rPr lang="en-US" altLang="zh-CN" sz="6000" b="1" spc="600" dirty="0">
                <a:solidFill>
                  <a:schemeClr val="bg1"/>
                </a:solidFill>
                <a:latin typeface="UTM Karate" panose="02040603050506020204" pitchFamily="18" charset="0"/>
                <a:ea typeface="华文新魏" panose="02010800040101010101" pitchFamily="2" charset="-122"/>
              </a:rPr>
              <a:t>CHIA ĐOẠN</a:t>
            </a:r>
            <a:endParaRPr lang="zh-CN" altLang="en-US" sz="6000" b="1" spc="600" dirty="0">
              <a:solidFill>
                <a:schemeClr val="bg1"/>
              </a:solidFill>
              <a:latin typeface="UTM Karate" panose="02040603050506020204" pitchFamily="18" charset="0"/>
              <a:ea typeface="华文新魏" panose="02010800040101010101" pitchFamily="2" charset="-122"/>
            </a:endParaRPr>
          </a:p>
        </p:txBody>
      </p:sp>
      <p:sp>
        <p:nvSpPr>
          <p:cNvPr id="5" name="矩形 7">
            <a:extLst>
              <a:ext uri="{FF2B5EF4-FFF2-40B4-BE49-F238E27FC236}">
                <a16:creationId xmlns:a16="http://schemas.microsoft.com/office/drawing/2014/main" id="{4E473FC3-04B4-42E4-AAC0-1F6AA4B797D0}"/>
              </a:ext>
            </a:extLst>
          </p:cNvPr>
          <p:cNvSpPr/>
          <p:nvPr/>
        </p:nvSpPr>
        <p:spPr>
          <a:xfrm>
            <a:off x="4377025" y="699939"/>
            <a:ext cx="7899920" cy="2554545"/>
          </a:xfrm>
          <a:prstGeom prst="rect">
            <a:avLst/>
          </a:prstGeom>
        </p:spPr>
        <p:txBody>
          <a:bodyPr wrap="none">
            <a:spAutoFit/>
          </a:bodyPr>
          <a:lstStyle/>
          <a:p>
            <a:pPr>
              <a:lnSpc>
                <a:spcPct val="200000"/>
              </a:lnSpc>
            </a:pPr>
            <a:r>
              <a:rPr lang="en-US" altLang="zh-CN" sz="8000" b="1" dirty="0" err="1">
                <a:solidFill>
                  <a:srgbClr val="418765"/>
                </a:solidFill>
                <a:latin typeface="UTM Zirkon" panose="02040603050506020204" pitchFamily="18" charset="0"/>
                <a:ea typeface="微软雅黑" panose="020B0503020204020204" pitchFamily="34" charset="-122"/>
              </a:rPr>
              <a:t>Từ</a:t>
            </a:r>
            <a:r>
              <a:rPr lang="en-US" altLang="zh-CN" sz="8000" b="1" dirty="0">
                <a:solidFill>
                  <a:srgbClr val="418765"/>
                </a:solidFill>
                <a:latin typeface="UTM Zirkon" panose="02040603050506020204" pitchFamily="18" charset="0"/>
                <a:ea typeface="微软雅黑" panose="020B0503020204020204" pitchFamily="34" charset="-122"/>
              </a:rPr>
              <a:t> </a:t>
            </a:r>
            <a:r>
              <a:rPr lang="en-US" altLang="zh-CN" sz="8000" b="1" dirty="0" err="1">
                <a:solidFill>
                  <a:srgbClr val="418765"/>
                </a:solidFill>
                <a:latin typeface="UTM Zirkon" panose="02040603050506020204" pitchFamily="18" charset="0"/>
                <a:ea typeface="微软雅黑" panose="020B0503020204020204" pitchFamily="34" charset="-122"/>
              </a:rPr>
              <a:t>đầu</a:t>
            </a:r>
            <a:r>
              <a:rPr lang="en-US" altLang="zh-CN" sz="8000" b="1" dirty="0">
                <a:solidFill>
                  <a:srgbClr val="418765"/>
                </a:solidFill>
                <a:latin typeface="UTM Zirkon" panose="02040603050506020204" pitchFamily="18" charset="0"/>
                <a:ea typeface="微软雅黑" panose="020B0503020204020204" pitchFamily="34" charset="-122"/>
              </a:rPr>
              <a:t> ... </a:t>
            </a:r>
            <a:r>
              <a:rPr lang="vi-VN" altLang="zh-CN" sz="8000" b="1" dirty="0">
                <a:solidFill>
                  <a:srgbClr val="418765"/>
                </a:solidFill>
                <a:latin typeface="UTM Zirkon" panose="02040603050506020204" pitchFamily="18" charset="0"/>
                <a:ea typeface="微软雅黑" panose="020B0503020204020204" pitchFamily="34" charset="-122"/>
              </a:rPr>
              <a:t>n</a:t>
            </a:r>
            <a:r>
              <a:rPr lang="vi-VN" altLang="zh-CN" sz="8000" b="1" dirty="0" smtClean="0">
                <a:solidFill>
                  <a:srgbClr val="418765"/>
                </a:solidFill>
                <a:latin typeface="UTM Zirkon" panose="02040603050506020204" pitchFamily="18" charset="0"/>
                <a:ea typeface="微软雅黑" panose="020B0503020204020204" pitchFamily="34" charset="-122"/>
              </a:rPr>
              <a:t>hững vì sao sớm.</a:t>
            </a:r>
            <a:endParaRPr lang="en-US" altLang="zh-CN" sz="8000" b="1" dirty="0">
              <a:solidFill>
                <a:srgbClr val="418765"/>
              </a:solidFill>
              <a:latin typeface="UTM Zirkon" panose="02040603050506020204" pitchFamily="18" charset="0"/>
              <a:ea typeface="微软雅黑" panose="020B0503020204020204" pitchFamily="34" charset="-122"/>
            </a:endParaRPr>
          </a:p>
        </p:txBody>
      </p:sp>
      <p:sp>
        <p:nvSpPr>
          <p:cNvPr id="6" name="矩形 8">
            <a:extLst>
              <a:ext uri="{FF2B5EF4-FFF2-40B4-BE49-F238E27FC236}">
                <a16:creationId xmlns:a16="http://schemas.microsoft.com/office/drawing/2014/main" id="{BDD70319-1464-4A86-A350-BB548341466E}"/>
              </a:ext>
            </a:extLst>
          </p:cNvPr>
          <p:cNvSpPr/>
          <p:nvPr/>
        </p:nvSpPr>
        <p:spPr>
          <a:xfrm>
            <a:off x="3936467" y="2262603"/>
            <a:ext cx="8489825" cy="2554545"/>
          </a:xfrm>
          <a:prstGeom prst="rect">
            <a:avLst/>
          </a:prstGeom>
        </p:spPr>
        <p:txBody>
          <a:bodyPr wrap="none">
            <a:spAutoFit/>
          </a:bodyPr>
          <a:lstStyle/>
          <a:p>
            <a:pPr>
              <a:lnSpc>
                <a:spcPct val="200000"/>
              </a:lnSpc>
            </a:pPr>
            <a:r>
              <a:rPr lang="en-US" altLang="zh-CN" sz="8000" b="1" dirty="0" err="1">
                <a:solidFill>
                  <a:srgbClr val="418765"/>
                </a:solidFill>
                <a:latin typeface="UTM Zirkon" panose="02040603050506020204" pitchFamily="18" charset="0"/>
                <a:ea typeface="微软雅黑" panose="020B0503020204020204" pitchFamily="34" charset="-122"/>
              </a:rPr>
              <a:t>Tiếp</a:t>
            </a:r>
            <a:r>
              <a:rPr lang="en-US" altLang="zh-CN" sz="8000" b="1" dirty="0">
                <a:solidFill>
                  <a:srgbClr val="418765"/>
                </a:solidFill>
                <a:latin typeface="UTM Zirkon" panose="02040603050506020204" pitchFamily="18" charset="0"/>
                <a:ea typeface="微软雅黑" panose="020B0503020204020204" pitchFamily="34" charset="-122"/>
              </a:rPr>
              <a:t> </a:t>
            </a:r>
            <a:r>
              <a:rPr lang="en-US" altLang="zh-CN" sz="8000" b="1" dirty="0" err="1">
                <a:solidFill>
                  <a:srgbClr val="418765"/>
                </a:solidFill>
                <a:latin typeface="UTM Zirkon" panose="02040603050506020204" pitchFamily="18" charset="0"/>
                <a:ea typeface="微软雅黑" panose="020B0503020204020204" pitchFamily="34" charset="-122"/>
              </a:rPr>
              <a:t>theo</a:t>
            </a:r>
            <a:r>
              <a:rPr lang="en-US" altLang="zh-CN" sz="8000" b="1" dirty="0">
                <a:solidFill>
                  <a:srgbClr val="418765"/>
                </a:solidFill>
                <a:latin typeface="UTM Zirkon" panose="02040603050506020204" pitchFamily="18" charset="0"/>
                <a:ea typeface="微软雅黑" panose="020B0503020204020204" pitchFamily="34" charset="-122"/>
              </a:rPr>
              <a:t> ... </a:t>
            </a:r>
            <a:r>
              <a:rPr lang="vi-VN" altLang="zh-CN" sz="8000" b="1" dirty="0">
                <a:solidFill>
                  <a:srgbClr val="418765"/>
                </a:solidFill>
                <a:latin typeface="UTM Zirkon" panose="02040603050506020204" pitchFamily="18" charset="0"/>
                <a:ea typeface="微软雅黑" panose="020B0503020204020204" pitchFamily="34" charset="-122"/>
              </a:rPr>
              <a:t>k</a:t>
            </a:r>
            <a:r>
              <a:rPr lang="vi-VN" altLang="zh-CN" sz="8000" b="1" dirty="0" smtClean="0">
                <a:solidFill>
                  <a:srgbClr val="418765"/>
                </a:solidFill>
                <a:latin typeface="UTM Zirkon" panose="02040603050506020204" pitchFamily="18" charset="0"/>
                <a:ea typeface="微软雅黑" panose="020B0503020204020204" pitchFamily="34" charset="-122"/>
              </a:rPr>
              <a:t>hát khao của tôi.</a:t>
            </a:r>
            <a:endParaRPr lang="en-US" altLang="zh-CN" sz="8000" b="1" dirty="0">
              <a:solidFill>
                <a:srgbClr val="418765"/>
              </a:solidFill>
              <a:latin typeface="UTM Zirkon" panose="02040603050506020204" pitchFamily="18" charset="0"/>
              <a:ea typeface="微软雅黑" panose="020B0503020204020204" pitchFamily="34" charset="-122"/>
            </a:endParaRPr>
          </a:p>
        </p:txBody>
      </p:sp>
      <p:grpSp>
        <p:nvGrpSpPr>
          <p:cNvPr id="8" name="组合 10">
            <a:extLst>
              <a:ext uri="{FF2B5EF4-FFF2-40B4-BE49-F238E27FC236}">
                <a16:creationId xmlns:a16="http://schemas.microsoft.com/office/drawing/2014/main" id="{85205769-A5EA-46A9-89FE-B18DC35817D7}"/>
              </a:ext>
            </a:extLst>
          </p:cNvPr>
          <p:cNvGrpSpPr/>
          <p:nvPr/>
        </p:nvGrpSpPr>
        <p:grpSpPr>
          <a:xfrm rot="5400000">
            <a:off x="3833434" y="1916616"/>
            <a:ext cx="788487" cy="691974"/>
            <a:chOff x="4581856" y="1758048"/>
            <a:chExt cx="3290619" cy="692523"/>
          </a:xfrm>
        </p:grpSpPr>
        <p:sp>
          <p:nvSpPr>
            <p:cNvPr id="9" name="Shape 18">
              <a:extLst>
                <a:ext uri="{FF2B5EF4-FFF2-40B4-BE49-F238E27FC236}">
                  <a16:creationId xmlns:a16="http://schemas.microsoft.com/office/drawing/2014/main" id="{81C2F39D-972F-40A5-969D-594BF4756F71}"/>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chemeClr val="bg1"/>
                </a:solidFill>
                <a:effectLst/>
                <a:uLnTx/>
                <a:uFillTx/>
                <a:latin typeface="华文新魏" panose="02010800040101010101" pitchFamily="2" charset="-122"/>
                <a:ea typeface="华文新魏" panose="02010800040101010101" pitchFamily="2" charset="-122"/>
              </a:endParaRPr>
            </a:p>
          </p:txBody>
        </p:sp>
        <p:sp>
          <p:nvSpPr>
            <p:cNvPr id="10" name="矩形 13">
              <a:extLst>
                <a:ext uri="{FF2B5EF4-FFF2-40B4-BE49-F238E27FC236}">
                  <a16:creationId xmlns:a16="http://schemas.microsoft.com/office/drawing/2014/main" id="{FD82E162-C895-4599-810A-48E2DD4F29D9}"/>
                </a:ext>
              </a:extLst>
            </p:cNvPr>
            <p:cNvSpPr/>
            <p:nvPr/>
          </p:nvSpPr>
          <p:spPr>
            <a:xfrm rot="10800000">
              <a:off x="4775451" y="1895006"/>
              <a:ext cx="3082695" cy="353903"/>
            </a:xfrm>
            <a:prstGeom prst="rect">
              <a:avLst/>
            </a:prstGeom>
          </p:spPr>
          <p:txBody>
            <a:bodyPr vert="eaVert" wrap="none">
              <a:spAutoFit/>
            </a:bodyPr>
            <a:lstStyle/>
            <a:p>
              <a:pPr algn="ctr"/>
              <a:r>
                <a:rPr lang="en-US" altLang="zh-CN" sz="3600" spc="600" dirty="0">
                  <a:solidFill>
                    <a:schemeClr val="bg1"/>
                  </a:solidFill>
                  <a:latin typeface="华文新魏" panose="02010800040101010101" pitchFamily="2" charset="-122"/>
                  <a:ea typeface="华文新魏" panose="02010800040101010101" pitchFamily="2" charset="-122"/>
                </a:rPr>
                <a:t>1</a:t>
              </a:r>
              <a:endParaRPr lang="zh-CN" altLang="en-US" sz="3600" spc="600" dirty="0">
                <a:solidFill>
                  <a:schemeClr val="bg1"/>
                </a:solidFill>
                <a:latin typeface="华文新魏" panose="02010800040101010101" pitchFamily="2" charset="-122"/>
                <a:ea typeface="华文新魏" panose="02010800040101010101" pitchFamily="2" charset="-122"/>
              </a:endParaRPr>
            </a:p>
          </p:txBody>
        </p:sp>
      </p:grpSp>
      <p:grpSp>
        <p:nvGrpSpPr>
          <p:cNvPr id="11" name="组合 14">
            <a:extLst>
              <a:ext uri="{FF2B5EF4-FFF2-40B4-BE49-F238E27FC236}">
                <a16:creationId xmlns:a16="http://schemas.microsoft.com/office/drawing/2014/main" id="{A6EBADFA-CC7E-48D9-8202-B2023B71F72C}"/>
              </a:ext>
            </a:extLst>
          </p:cNvPr>
          <p:cNvGrpSpPr/>
          <p:nvPr/>
        </p:nvGrpSpPr>
        <p:grpSpPr>
          <a:xfrm rot="5400000">
            <a:off x="3468245" y="3475847"/>
            <a:ext cx="788487" cy="691974"/>
            <a:chOff x="4581856" y="1758048"/>
            <a:chExt cx="3290619" cy="692523"/>
          </a:xfrm>
        </p:grpSpPr>
        <p:sp>
          <p:nvSpPr>
            <p:cNvPr id="12" name="Shape 18">
              <a:extLst>
                <a:ext uri="{FF2B5EF4-FFF2-40B4-BE49-F238E27FC236}">
                  <a16:creationId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chemeClr val="bg1"/>
                </a:solidFill>
                <a:effectLst/>
                <a:uLnTx/>
                <a:uFillTx/>
                <a:latin typeface="华文新魏" panose="02010800040101010101" pitchFamily="2" charset="-122"/>
                <a:ea typeface="华文新魏" panose="02010800040101010101" pitchFamily="2" charset="-122"/>
              </a:endParaRPr>
            </a:p>
          </p:txBody>
        </p:sp>
        <p:sp>
          <p:nvSpPr>
            <p:cNvPr id="13" name="矩形 16">
              <a:extLst>
                <a:ext uri="{FF2B5EF4-FFF2-40B4-BE49-F238E27FC236}">
                  <a16:creationId xmlns:a16="http://schemas.microsoft.com/office/drawing/2014/main" id="{605C5BD5-7A88-4C6D-8A03-8A983E3D83BD}"/>
                </a:ext>
              </a:extLst>
            </p:cNvPr>
            <p:cNvSpPr/>
            <p:nvPr/>
          </p:nvSpPr>
          <p:spPr>
            <a:xfrm rot="10800000">
              <a:off x="4775453" y="1855701"/>
              <a:ext cx="3082691" cy="432514"/>
            </a:xfrm>
            <a:prstGeom prst="rect">
              <a:avLst/>
            </a:prstGeom>
          </p:spPr>
          <p:txBody>
            <a:bodyPr vert="eaVert" wrap="none">
              <a:spAutoFit/>
            </a:bodyPr>
            <a:lstStyle/>
            <a:p>
              <a:pPr algn="ctr"/>
              <a:r>
                <a:rPr lang="en-US" altLang="zh-CN" sz="3600" spc="600" dirty="0">
                  <a:solidFill>
                    <a:schemeClr val="bg1"/>
                  </a:solidFill>
                  <a:latin typeface="华文新魏" panose="02010800040101010101" pitchFamily="2" charset="-122"/>
                  <a:ea typeface="华文新魏" panose="02010800040101010101" pitchFamily="2" charset="-122"/>
                </a:rPr>
                <a:t>2</a:t>
              </a:r>
              <a:endParaRPr lang="zh-CN" altLang="en-US" sz="3600" spc="600" dirty="0">
                <a:solidFill>
                  <a:schemeClr val="bg1"/>
                </a:solidFill>
                <a:latin typeface="华文新魏" panose="02010800040101010101" pitchFamily="2" charset="-122"/>
                <a:ea typeface="华文新魏" panose="02010800040101010101" pitchFamily="2" charset="-122"/>
              </a:endParaRPr>
            </a:p>
          </p:txBody>
        </p:sp>
      </p:grpSp>
      <p:pic>
        <p:nvPicPr>
          <p:cNvPr id="2052" name="Picture 4" descr="Flag Cartoon, PNG, 2704x3000px, Kite, Art Museum, Cone, Document, Flag  Download F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0" b="100000" l="10000" r="100000">
                        <a14:foregroundMark x1="58537" y1="72497" x2="58537" y2="72497"/>
                        <a14:foregroundMark x1="48415" y1="76678" x2="48415" y2="76678"/>
                        <a14:foregroundMark x1="56098" y1="74917" x2="56098" y2="74917"/>
                        <a14:foregroundMark x1="52805" y1="75468" x2="52805" y2="75468"/>
                        <a14:foregroundMark x1="45122" y1="77448" x2="45122" y2="77448"/>
                        <a14:foregroundMark x1="44512" y1="77668" x2="44512" y2="77668"/>
                        <a14:foregroundMark x1="40366" y1="77888" x2="40366" y2="77888"/>
                        <a14:foregroundMark x1="39024" y1="77888" x2="39024" y2="77888"/>
                        <a14:foregroundMark x1="39024" y1="77888" x2="37683" y2="78438"/>
                        <a14:foregroundMark x1="33049" y1="79648" x2="33049" y2="79648"/>
                      </a14:backgroundRemoval>
                    </a14:imgEffect>
                  </a14:imgLayer>
                </a14:imgProps>
              </a:ext>
              <a:ext uri="{28A0092B-C50C-407E-A947-70E740481C1C}">
                <a14:useLocalDpi xmlns:a14="http://schemas.microsoft.com/office/drawing/2010/main" val="0"/>
              </a:ext>
            </a:extLst>
          </a:blip>
          <a:srcRect/>
          <a:stretch>
            <a:fillRect/>
          </a:stretch>
        </p:blipFill>
        <p:spPr bwMode="auto">
          <a:xfrm>
            <a:off x="8913757" y="389138"/>
            <a:ext cx="2410264" cy="267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5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095" y="243840"/>
            <a:ext cx="3467396" cy="4546535"/>
          </a:xfrm>
          <a:prstGeom prst="rect">
            <a:avLst/>
          </a:prstGeom>
        </p:spPr>
      </p:pic>
      <p:sp>
        <p:nvSpPr>
          <p:cNvPr id="10" name="矩形: 圆角 7">
            <a:extLst>
              <a:ext uri="{FF2B5EF4-FFF2-40B4-BE49-F238E27FC236}">
                <a16:creationId xmlns:a16="http://schemas.microsoft.com/office/drawing/2014/main" id="{E6FDDD3A-125A-48E3-A600-8515C2C3B068}"/>
              </a:ext>
            </a:extLst>
          </p:cNvPr>
          <p:cNvSpPr/>
          <p:nvPr/>
        </p:nvSpPr>
        <p:spPr>
          <a:xfrm>
            <a:off x="293302" y="396178"/>
            <a:ext cx="11633225" cy="6146924"/>
          </a:xfrm>
          <a:prstGeom prst="roundRect">
            <a:avLst>
              <a:gd name="adj" fmla="val 2156"/>
            </a:avLst>
          </a:prstGeom>
          <a:solidFill>
            <a:schemeClr val="bg1">
              <a:alpha val="53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461281" y="978633"/>
            <a:ext cx="11297265" cy="5262979"/>
          </a:xfrm>
          <a:prstGeom prst="rect">
            <a:avLst/>
          </a:prstGeom>
        </p:spPr>
        <p:txBody>
          <a:bodyPr wrap="square">
            <a:spAutoFit/>
          </a:bodyPr>
          <a:lstStyle/>
          <a:p>
            <a:pPr algn="just" fontAlgn="base"/>
            <a:r>
              <a:rPr lang="vi-VN" sz="28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800" dirty="0" smtClean="0">
                <a:solidFill>
                  <a:schemeClr val="accent1">
                    <a:lumMod val="50000"/>
                  </a:schemeClr>
                </a:solidFill>
                <a:latin typeface="Cambria" panose="02040503050406030204" pitchFamily="18" charset="0"/>
                <a:ea typeface="Cambria" panose="02040503050406030204" pitchFamily="18" charset="0"/>
              </a:rPr>
              <a:t>Tuổi </a:t>
            </a:r>
            <a:r>
              <a:rPr lang="vi-VN" sz="2800" dirty="0">
                <a:solidFill>
                  <a:schemeClr val="accent1">
                    <a:lumMod val="50000"/>
                  </a:schemeClr>
                </a:solidFill>
                <a:latin typeface="Cambria" panose="02040503050406030204" pitchFamily="18" charset="0"/>
                <a:ea typeface="Cambria" panose="02040503050406030204" pitchFamily="18" charset="0"/>
              </a:rPr>
              <a:t>thơ của tôi được nâng lên từ những cánh diều.</a:t>
            </a:r>
          </a:p>
          <a:p>
            <a:pPr algn="just" fontAlgn="base"/>
            <a:r>
              <a:rPr lang="vi-VN" sz="2800" dirty="0" smtClean="0">
                <a:solidFill>
                  <a:schemeClr val="accent1">
                    <a:lumMod val="50000"/>
                  </a:schemeClr>
                </a:solidFill>
                <a:latin typeface="Cambria" panose="02040503050406030204" pitchFamily="18" charset="0"/>
                <a:ea typeface="Cambria" panose="02040503050406030204" pitchFamily="18" charset="0"/>
              </a:rPr>
              <a:t>	Chiều </a:t>
            </a:r>
            <a:r>
              <a:rPr lang="vi-VN" sz="2800" dirty="0">
                <a:solidFill>
                  <a:schemeClr val="accent1">
                    <a:lumMod val="50000"/>
                  </a:schemeClr>
                </a:solidFill>
                <a:latin typeface="Cambria" panose="02040503050406030204" pitchFamily="18" charset="0"/>
                <a:ea typeface="Cambria" panose="02040503050406030204" pitchFamily="18" charset="0"/>
              </a:rPr>
              <a:t>chiều, trên bãi thả đám trẻ mục đồng chúng tôi hò hét nhau đi thả diều thi. Cánh diều mềm mại như cánh bướm. Chúng tôi sướng đến phát dại nhìn lên trời. Tiếng </a:t>
            </a:r>
            <a:r>
              <a:rPr lang="vi-VN" sz="2800" dirty="0" smtClean="0">
                <a:solidFill>
                  <a:schemeClr val="accent1">
                    <a:lumMod val="50000"/>
                  </a:schemeClr>
                </a:solidFill>
                <a:latin typeface="Cambria" panose="02040503050406030204" pitchFamily="18" charset="0"/>
                <a:ea typeface="Cambria" panose="02040503050406030204" pitchFamily="18" charset="0"/>
              </a:rPr>
              <a:t>sáo </a:t>
            </a:r>
            <a:r>
              <a:rPr lang="vi-VN" sz="2800" dirty="0">
                <a:solidFill>
                  <a:schemeClr val="accent1">
                    <a:lumMod val="50000"/>
                  </a:schemeClr>
                </a:solidFill>
                <a:latin typeface="Cambria" panose="02040503050406030204" pitchFamily="18" charset="0"/>
                <a:ea typeface="Cambria" panose="02040503050406030204" pitchFamily="18" charset="0"/>
              </a:rPr>
              <a:t>diều vi vu trầm bổng. Sáo đơn rồi sáo kép, sáo bè…như gọi thấp xuống những vì sao sớm.</a:t>
            </a:r>
          </a:p>
          <a:p>
            <a:pPr algn="just" fontAlgn="base"/>
            <a:r>
              <a:rPr lang="vi-VN" sz="2800" dirty="0" smtClean="0">
                <a:solidFill>
                  <a:schemeClr val="tx1">
                    <a:lumMod val="95000"/>
                    <a:lumOff val="5000"/>
                  </a:schemeClr>
                </a:solidFill>
                <a:latin typeface="Cambria" panose="02040503050406030204" pitchFamily="18" charset="0"/>
                <a:ea typeface="Cambria" panose="02040503050406030204" pitchFamily="18" charset="0"/>
              </a:rPr>
              <a:t>	</a:t>
            </a:r>
            <a:r>
              <a:rPr lang="vi-VN" sz="2800" dirty="0" smtClean="0">
                <a:solidFill>
                  <a:schemeClr val="accent2">
                    <a:lumMod val="75000"/>
                  </a:schemeClr>
                </a:solidFill>
                <a:latin typeface="Cambria" panose="02040503050406030204" pitchFamily="18" charset="0"/>
                <a:ea typeface="Cambria" panose="02040503050406030204" pitchFamily="18" charset="0"/>
              </a:rPr>
              <a:t>Ban </a:t>
            </a:r>
            <a:r>
              <a:rPr lang="vi-VN" sz="2800" dirty="0">
                <a:solidFill>
                  <a:schemeClr val="accent2">
                    <a:lumMod val="75000"/>
                  </a:schemeClr>
                </a:solidFill>
                <a:latin typeface="Cambria" panose="02040503050406030204" pitchFamily="18" charset="0"/>
                <a:ea typeface="Cambria" panose="02040503050406030204" pitchFamily="18" charset="0"/>
              </a:rPr>
              <a:t>đêm trên bãi cỏ, diều thật không còn gì huyền ảo hơn. Có cảm giác diều đang trôi trên dải Ngân Hà. Bầu trời tự do đẹp như một thảm nhung khổng </a:t>
            </a:r>
            <a:r>
              <a:rPr lang="vi-VN" sz="2800" dirty="0" smtClean="0">
                <a:solidFill>
                  <a:schemeClr val="accent2">
                    <a:lumMod val="75000"/>
                  </a:schemeClr>
                </a:solidFill>
                <a:latin typeface="Cambria" panose="02040503050406030204" pitchFamily="18" charset="0"/>
                <a:ea typeface="Cambria" panose="02040503050406030204" pitchFamily="18" charset="0"/>
              </a:rPr>
              <a:t>lồ. </a:t>
            </a:r>
            <a:r>
              <a:rPr lang="vi-VN" sz="2800" dirty="0">
                <a:solidFill>
                  <a:schemeClr val="accent2">
                    <a:lumMod val="75000"/>
                  </a:schemeClr>
                </a:solidFill>
                <a:latin typeface="Cambria" panose="02040503050406030204" pitchFamily="18" charset="0"/>
                <a:ea typeface="Cambria" panose="02040503050406030204" pitchFamily="18" charset="0"/>
              </a:rPr>
              <a:t>Có cái gì cứ chảy lên, chảy mãi trong tâm hồn chúng tôi. Sau này tôi mới hiểu đấy là khát vọng. Tôi đã ngửa cổ suốt một thời mới lớn để chờ đợi một nàng tiên áo xanh bay xuống từ trời và bao giờ cũng hi vọng khi tha thiết cầu xin: “Bay đi diều ơi! Bay đi”. Cánh diều tuổi ngọc ngà bay đi, mang theo nỗi khát khao của </a:t>
            </a:r>
            <a:r>
              <a:rPr lang="vi-VN" sz="2800" dirty="0" smtClean="0">
                <a:solidFill>
                  <a:schemeClr val="accent2">
                    <a:lumMod val="75000"/>
                  </a:schemeClr>
                </a:solidFill>
                <a:latin typeface="Cambria" panose="02040503050406030204" pitchFamily="18" charset="0"/>
                <a:ea typeface="Cambria" panose="02040503050406030204" pitchFamily="18" charset="0"/>
              </a:rPr>
              <a:t>tôi.</a:t>
            </a:r>
            <a:endParaRPr lang="vi-VN" sz="2800" b="0" i="0" dirty="0">
              <a:solidFill>
                <a:schemeClr val="accent2">
                  <a:lumMod val="75000"/>
                </a:schemeClr>
              </a:solidFill>
              <a:effectLst/>
              <a:latin typeface="Cambria" panose="02040503050406030204" pitchFamily="18" charset="0"/>
              <a:ea typeface="Cambria" panose="02040503050406030204" pitchFamily="18" charset="0"/>
            </a:endParaRPr>
          </a:p>
        </p:txBody>
      </p:sp>
      <p:sp>
        <p:nvSpPr>
          <p:cNvPr id="11" name="TextBox 10"/>
          <p:cNvSpPr txBox="1"/>
          <p:nvPr/>
        </p:nvSpPr>
        <p:spPr>
          <a:xfrm>
            <a:off x="7452928" y="6172220"/>
            <a:ext cx="4043680" cy="523220"/>
          </a:xfrm>
          <a:prstGeom prst="rect">
            <a:avLst/>
          </a:prstGeom>
          <a:noFill/>
        </p:spPr>
        <p:txBody>
          <a:bodyPr wrap="square" rtlCol="0">
            <a:spAutoFit/>
          </a:bodyPr>
          <a:lstStyle/>
          <a:p>
            <a:r>
              <a:rPr lang="vi-VN" sz="2800" i="1" dirty="0" smtClean="0">
                <a:solidFill>
                  <a:srgbClr val="FF0000"/>
                </a:solidFill>
                <a:latin typeface="Cambria" panose="02040503050406030204" pitchFamily="18" charset="0"/>
                <a:ea typeface="Cambria" panose="02040503050406030204" pitchFamily="18" charset="0"/>
              </a:rPr>
              <a:t>Theo Tạ Duy Anh</a:t>
            </a:r>
            <a:endParaRPr lang="en-US" sz="2800" i="1" dirty="0">
              <a:solidFill>
                <a:srgbClr val="FF0000"/>
              </a:solidFill>
              <a:latin typeface="Cambria" panose="02040503050406030204" pitchFamily="18" charset="0"/>
              <a:ea typeface="Cambria" panose="02040503050406030204" pitchFamily="18" charset="0"/>
            </a:endParaRPr>
          </a:p>
        </p:txBody>
      </p:sp>
      <p:sp>
        <p:nvSpPr>
          <p:cNvPr id="12" name="TextBox 11"/>
          <p:cNvSpPr txBox="1"/>
          <p:nvPr/>
        </p:nvSpPr>
        <p:spPr>
          <a:xfrm>
            <a:off x="3730035" y="71120"/>
            <a:ext cx="5353005" cy="1015663"/>
          </a:xfrm>
          <a:prstGeom prst="rect">
            <a:avLst/>
          </a:prstGeom>
          <a:noFill/>
        </p:spPr>
        <p:txBody>
          <a:bodyPr wrap="square" rtlCol="0">
            <a:spAutoFit/>
          </a:bodyPr>
          <a:lstStyle/>
          <a:p>
            <a:r>
              <a:rPr lang="vi-VN" sz="6000" b="1" dirty="0" smtClean="0">
                <a:solidFill>
                  <a:srgbClr val="C00000"/>
                </a:solidFill>
                <a:latin typeface="#9Slide04 Riesling" panose="00000400000000000000" pitchFamily="2" charset="0"/>
              </a:rPr>
              <a:t>Cánh diều tuổi thơ</a:t>
            </a:r>
            <a:endParaRPr lang="en-US" sz="6000" b="1" dirty="0">
              <a:solidFill>
                <a:srgbClr val="C00000"/>
              </a:solidFill>
              <a:latin typeface="#9Slide04 Riesling" panose="00000400000000000000" pitchFamily="2" charset="0"/>
            </a:endParaRPr>
          </a:p>
        </p:txBody>
      </p:sp>
    </p:spTree>
    <p:extLst>
      <p:ext uri="{BB962C8B-B14F-4D97-AF65-F5344CB8AC3E}">
        <p14:creationId xmlns:p14="http://schemas.microsoft.com/office/powerpoint/2010/main" val="225529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EF0E613-FBAF-4FD0-90FB-4F976098EBF4}"/>
              </a:ext>
            </a:extLst>
          </p:cNvPr>
          <p:cNvGrpSpPr/>
          <p:nvPr/>
        </p:nvGrpSpPr>
        <p:grpSpPr>
          <a:xfrm>
            <a:off x="3750065" y="437609"/>
            <a:ext cx="4988379" cy="830997"/>
            <a:chOff x="581022" y="747501"/>
            <a:chExt cx="4988379" cy="830997"/>
          </a:xfrm>
        </p:grpSpPr>
        <p:sp>
          <p:nvSpPr>
            <p:cNvPr id="6" name="TextBox 1">
              <a:extLst>
                <a:ext uri="{FF2B5EF4-FFF2-40B4-BE49-F238E27FC236}">
                  <a16:creationId xmlns:a16="http://schemas.microsoft.com/office/drawing/2014/main" id="{F07F4035-E7AB-4BE1-BA4E-2B3525BBD86C}"/>
                </a:ext>
              </a:extLst>
            </p:cNvPr>
            <p:cNvSpPr txBox="1"/>
            <p:nvPr/>
          </p:nvSpPr>
          <p:spPr>
            <a:xfrm>
              <a:off x="1356901" y="747501"/>
              <a:ext cx="4212500" cy="830997"/>
            </a:xfrm>
            <a:prstGeom prst="rect">
              <a:avLst/>
            </a:prstGeom>
            <a:noFill/>
            <a:ln>
              <a:noFill/>
            </a:ln>
          </p:spPr>
          <p:txBody>
            <a:bodyPr wrap="square" rtlCol="0">
              <a:spAutoFit/>
            </a:bodyPr>
            <a:lstStyle/>
            <a:p>
              <a:r>
                <a:rPr lang="vi-VN" altLang="zh-CN" sz="4800" b="1" dirty="0" smtClean="0">
                  <a:latin typeface="#9Slide04 Goku" panose="02000503000000020004" pitchFamily="2" charset="0"/>
                  <a:ea typeface="微软雅黑"/>
                  <a:sym typeface="微软雅黑"/>
                </a:rPr>
                <a:t>LUYỆN ĐỌC</a:t>
              </a:r>
              <a:endParaRPr lang="zh-CN" altLang="en-US" sz="4800" b="1" dirty="0">
                <a:latin typeface="#9Slide04 Goku" panose="02000503000000020004" pitchFamily="2" charset="0"/>
                <a:ea typeface="微软雅黑"/>
                <a:sym typeface="微软雅黑"/>
              </a:endParaRPr>
            </a:p>
          </p:txBody>
        </p:sp>
        <p:pic>
          <p:nvPicPr>
            <p:cNvPr id="7" name="图片 6">
              <a:extLst>
                <a:ext uri="{FF2B5EF4-FFF2-40B4-BE49-F238E27FC236}">
                  <a16:creationId xmlns:a16="http://schemas.microsoft.com/office/drawing/2014/main" id="{CC37283C-5394-4941-BF98-8B648586AD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155" b="29601"/>
            <a:stretch/>
          </p:blipFill>
          <p:spPr>
            <a:xfrm>
              <a:off x="581022" y="869606"/>
              <a:ext cx="775879" cy="708892"/>
            </a:xfrm>
            <a:prstGeom prst="rect">
              <a:avLst/>
            </a:prstGeom>
          </p:spPr>
        </p:pic>
      </p:grpSp>
      <p:sp>
        <p:nvSpPr>
          <p:cNvPr id="8" name="Rectangle 7"/>
          <p:cNvSpPr/>
          <p:nvPr/>
        </p:nvSpPr>
        <p:spPr>
          <a:xfrm>
            <a:off x="4332027" y="4524940"/>
            <a:ext cx="3791423" cy="1015663"/>
          </a:xfrm>
          <a:prstGeom prst="rect">
            <a:avLst/>
          </a:prstGeom>
        </p:spPr>
        <p:txBody>
          <a:bodyPr wrap="none">
            <a:spAutoFit/>
          </a:bodyPr>
          <a:lstStyle/>
          <a:p>
            <a:r>
              <a:rPr lang="vi-VN" altLang="en-US" sz="6000" b="1" dirty="0">
                <a:solidFill>
                  <a:srgbClr val="FF0000"/>
                </a:solidFill>
                <a:latin typeface="UTM Akashi" panose="02040603050506020204" pitchFamily="18" charset="0"/>
                <a:cs typeface="Times New Roman" panose="02020603050405020304" pitchFamily="18" charset="0"/>
              </a:rPr>
              <a:t>s</a:t>
            </a:r>
            <a:r>
              <a:rPr lang="vi-VN" altLang="en-US" sz="6000" b="1" dirty="0" smtClean="0">
                <a:solidFill>
                  <a:srgbClr val="FF0000"/>
                </a:solidFill>
                <a:latin typeface="UTM Akashi" panose="02040603050506020204" pitchFamily="18" charset="0"/>
                <a:cs typeface="Times New Roman" panose="02020603050405020304" pitchFamily="18" charset="0"/>
              </a:rPr>
              <a:t>ao sớm</a:t>
            </a:r>
            <a:endParaRPr lang="en-US" sz="6000" dirty="0">
              <a:solidFill>
                <a:srgbClr val="FF0000"/>
              </a:solidFill>
              <a:latin typeface="UTM Akashi" panose="02040603050506020204" pitchFamily="18" charset="0"/>
            </a:endParaRPr>
          </a:p>
        </p:txBody>
      </p:sp>
      <p:sp>
        <p:nvSpPr>
          <p:cNvPr id="9" name="Rectangle 8"/>
          <p:cNvSpPr/>
          <p:nvPr/>
        </p:nvSpPr>
        <p:spPr>
          <a:xfrm>
            <a:off x="4332027" y="1952767"/>
            <a:ext cx="2813591" cy="1015663"/>
          </a:xfrm>
          <a:prstGeom prst="rect">
            <a:avLst/>
          </a:prstGeom>
        </p:spPr>
        <p:txBody>
          <a:bodyPr wrap="none">
            <a:spAutoFit/>
          </a:bodyPr>
          <a:lstStyle/>
          <a:p>
            <a:r>
              <a:rPr lang="vi-VN" sz="6000" b="1" dirty="0">
                <a:solidFill>
                  <a:srgbClr val="FF0000"/>
                </a:solidFill>
                <a:latin typeface="UTM Akashi" panose="02040603050506020204" pitchFamily="18" charset="0"/>
                <a:cs typeface="Times New Roman" panose="02020603050405020304" pitchFamily="18" charset="0"/>
              </a:rPr>
              <a:t>h</a:t>
            </a:r>
            <a:r>
              <a:rPr lang="vi-VN" sz="6000" b="1" dirty="0" smtClean="0">
                <a:solidFill>
                  <a:srgbClr val="FF0000"/>
                </a:solidFill>
                <a:latin typeface="UTM Akashi" panose="02040603050506020204" pitchFamily="18" charset="0"/>
                <a:cs typeface="Times New Roman" panose="02020603050405020304" pitchFamily="18" charset="0"/>
              </a:rPr>
              <a:t>ò hét</a:t>
            </a:r>
            <a:endParaRPr lang="en-US" sz="6000" b="1" dirty="0">
              <a:solidFill>
                <a:srgbClr val="FF0000"/>
              </a:solidFill>
              <a:latin typeface="UTM Akashi" panose="02040603050506020204" pitchFamily="18" charset="0"/>
              <a:cs typeface="Times New Roman" panose="02020603050405020304" pitchFamily="18" charset="0"/>
            </a:endParaRPr>
          </a:p>
        </p:txBody>
      </p:sp>
      <p:sp>
        <p:nvSpPr>
          <p:cNvPr id="10" name="Rectangle 9"/>
          <p:cNvSpPr/>
          <p:nvPr/>
        </p:nvSpPr>
        <p:spPr>
          <a:xfrm>
            <a:off x="4332027" y="3238854"/>
            <a:ext cx="4392549" cy="1015663"/>
          </a:xfrm>
          <a:prstGeom prst="rect">
            <a:avLst/>
          </a:prstGeom>
        </p:spPr>
        <p:txBody>
          <a:bodyPr wrap="none">
            <a:spAutoFit/>
          </a:bodyPr>
          <a:lstStyle/>
          <a:p>
            <a:r>
              <a:rPr lang="vi-VN" altLang="en-US" sz="6000" b="1" dirty="0" smtClean="0">
                <a:solidFill>
                  <a:srgbClr val="FF0000"/>
                </a:solidFill>
                <a:latin typeface="UTM Akashi" panose="02040603050506020204" pitchFamily="18" charset="0"/>
                <a:cs typeface="Times New Roman" panose="02020603050405020304" pitchFamily="18" charset="0"/>
              </a:rPr>
              <a:t>trầm bổng</a:t>
            </a:r>
            <a:endParaRPr lang="en-US" sz="6000" dirty="0">
              <a:solidFill>
                <a:srgbClr val="FF0000"/>
              </a:solidFill>
              <a:latin typeface="UTM Akashi" panose="02040603050506020204" pitchFamily="18" charset="0"/>
            </a:endParaRPr>
          </a:p>
        </p:txBody>
      </p:sp>
      <p:sp>
        <p:nvSpPr>
          <p:cNvPr id="2" name="Flowchart: Terminator 1"/>
          <p:cNvSpPr/>
          <p:nvPr/>
        </p:nvSpPr>
        <p:spPr>
          <a:xfrm>
            <a:off x="3982064" y="156568"/>
            <a:ext cx="4001729" cy="1258529"/>
          </a:xfrm>
          <a:prstGeom prst="flowChartTerminator">
            <a:avLst/>
          </a:prstGeom>
          <a:solidFill>
            <a:schemeClr val="accent1">
              <a:alpha val="46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1" name="图片 7">
            <a:extLst>
              <a:ext uri="{FF2B5EF4-FFF2-40B4-BE49-F238E27FC236}">
                <a16:creationId xmlns:a16="http://schemas.microsoft.com/office/drawing/2014/main" id="{D149E79C-FC37-447C-B368-11E6DB1F7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77"/>
          <a:stretch/>
        </p:blipFill>
        <p:spPr>
          <a:xfrm>
            <a:off x="9376090" y="3475336"/>
            <a:ext cx="2986039" cy="2791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A5BE6E9B-67E7-4DEF-8472-94EB01FCAA16}"/>
              </a:ext>
            </a:extLst>
          </p:cNvPr>
          <p:cNvSpPr/>
          <p:nvPr/>
        </p:nvSpPr>
        <p:spPr>
          <a:xfrm>
            <a:off x="2698378" y="-51222"/>
            <a:ext cx="6793655" cy="1200329"/>
          </a:xfrm>
          <a:prstGeom prst="rect">
            <a:avLst/>
          </a:prstGeom>
        </p:spPr>
        <p:txBody>
          <a:bodyPr vert="horz" wrap="none">
            <a:spAutoFit/>
          </a:bodyPr>
          <a:lstStyle/>
          <a:p>
            <a:pPr algn="ctr"/>
            <a:r>
              <a:rPr lang="en-US" altLang="zh-CN" sz="7200" b="1" spc="600" dirty="0" err="1">
                <a:solidFill>
                  <a:srgbClr val="FFFF00"/>
                </a:solidFill>
                <a:latin typeface="UTM Karate" panose="02040603050506020204" pitchFamily="18" charset="0"/>
                <a:ea typeface="华文新魏" panose="02010800040101010101" pitchFamily="2" charset="-122"/>
              </a:rPr>
              <a:t>Luyện</a:t>
            </a:r>
            <a:r>
              <a:rPr lang="en-US" altLang="zh-CN" sz="7200" b="1" spc="600" dirty="0">
                <a:solidFill>
                  <a:srgbClr val="FFFF00"/>
                </a:solidFill>
                <a:latin typeface="UTM Karate" panose="02040603050506020204" pitchFamily="18" charset="0"/>
                <a:ea typeface="华文新魏" panose="02010800040101010101" pitchFamily="2" charset="-122"/>
              </a:rPr>
              <a:t> </a:t>
            </a:r>
            <a:r>
              <a:rPr lang="en-US" altLang="zh-CN" sz="7200" b="1" spc="600" dirty="0" err="1">
                <a:solidFill>
                  <a:srgbClr val="FFFF00"/>
                </a:solidFill>
                <a:latin typeface="UTM Karate" panose="02040603050506020204" pitchFamily="18" charset="0"/>
                <a:ea typeface="华文新魏" panose="02010800040101010101" pitchFamily="2" charset="-122"/>
              </a:rPr>
              <a:t>đọc</a:t>
            </a:r>
            <a:r>
              <a:rPr lang="en-US" altLang="zh-CN" sz="7200" b="1" spc="600" dirty="0">
                <a:solidFill>
                  <a:srgbClr val="FFFF00"/>
                </a:solidFill>
                <a:latin typeface="UTM Karate" panose="02040603050506020204" pitchFamily="18" charset="0"/>
                <a:ea typeface="华文新魏" panose="02010800040101010101" pitchFamily="2" charset="-122"/>
              </a:rPr>
              <a:t> </a:t>
            </a:r>
            <a:r>
              <a:rPr lang="en-US" altLang="zh-CN" sz="7200" b="1" spc="600" dirty="0" err="1">
                <a:solidFill>
                  <a:srgbClr val="FFFF00"/>
                </a:solidFill>
                <a:latin typeface="UTM Karate" panose="02040603050506020204" pitchFamily="18" charset="0"/>
                <a:ea typeface="华文新魏" panose="02010800040101010101" pitchFamily="2" charset="-122"/>
              </a:rPr>
              <a:t>câu</a:t>
            </a:r>
            <a:endParaRPr lang="zh-CN" altLang="en-US" sz="7200" b="1" spc="600" dirty="0">
              <a:solidFill>
                <a:srgbClr val="FFFF00"/>
              </a:solidFill>
              <a:latin typeface="UTM Karate" panose="02040603050506020204" pitchFamily="18" charset="0"/>
              <a:ea typeface="华文新魏" panose="02010800040101010101" pitchFamily="2" charset="-122"/>
            </a:endParaRPr>
          </a:p>
        </p:txBody>
      </p:sp>
      <p:pic>
        <p:nvPicPr>
          <p:cNvPr id="3" name="Picture 2" descr="Diagram&#10;&#10;Description automatically generated">
            <a:extLst>
              <a:ext uri="{FF2B5EF4-FFF2-40B4-BE49-F238E27FC236}">
                <a16:creationId xmlns:a16="http://schemas.microsoft.com/office/drawing/2014/main" id="{77A9C555-72EF-414C-BE2E-623A044DCA4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25" b="92261" l="8769" r="90000">
                        <a14:foregroundMark x1="18154" y1="9369" x2="12923" y2="15275"/>
                        <a14:foregroundMark x1="12923" y1="15275" x2="13231" y2="25458"/>
                        <a14:foregroundMark x1="13231" y1="25458" x2="19538" y2="29939"/>
                        <a14:foregroundMark x1="19538" y1="29939" x2="31538" y2="24033"/>
                        <a14:foregroundMark x1="31538" y1="24033" x2="32769" y2="15886"/>
                        <a14:foregroundMark x1="32769" y1="15886" x2="28000" y2="9572"/>
                        <a14:foregroundMark x1="28000" y1="9572" x2="22154" y2="7128"/>
                        <a14:foregroundMark x1="22154" y1="7128" x2="17538" y2="9572"/>
                        <a14:foregroundMark x1="70462" y1="75967" x2="68308" y2="85540"/>
                        <a14:foregroundMark x1="68308" y1="85540" x2="73077" y2="91242"/>
                        <a14:foregroundMark x1="73077" y1="91242" x2="80462" y2="92464"/>
                        <a14:foregroundMark x1="80462" y1="92464" x2="81846" y2="86558"/>
                        <a14:foregroundMark x1="25077" y1="68024" x2="25846" y2="69450"/>
                        <a14:foregroundMark x1="8769" y1="67006" x2="10462" y2="65580"/>
                      </a14:backgroundRemoval>
                    </a14:imgEffect>
                  </a14:imgLayer>
                </a14:imgProps>
              </a:ext>
              <a:ext uri="{28A0092B-C50C-407E-A947-70E740481C1C}">
                <a14:useLocalDpi xmlns:a14="http://schemas.microsoft.com/office/drawing/2010/main" val="0"/>
              </a:ext>
            </a:extLst>
          </a:blip>
          <a:stretch>
            <a:fillRect/>
          </a:stretch>
        </p:blipFill>
        <p:spPr>
          <a:xfrm>
            <a:off x="-680715" y="92803"/>
            <a:ext cx="12605657" cy="7561007"/>
          </a:xfrm>
          <a:prstGeom prst="rect">
            <a:avLst/>
          </a:prstGeom>
        </p:spPr>
      </p:pic>
      <p:sp>
        <p:nvSpPr>
          <p:cNvPr id="4" name="Text Box 5">
            <a:extLst>
              <a:ext uri="{FF2B5EF4-FFF2-40B4-BE49-F238E27FC236}">
                <a16:creationId xmlns:a16="http://schemas.microsoft.com/office/drawing/2014/main" id="{66C4DA6A-47C1-4ADD-9D6D-CF2EC9AB5061}"/>
              </a:ext>
            </a:extLst>
          </p:cNvPr>
          <p:cNvSpPr txBox="1">
            <a:spLocks noChangeArrowheads="1"/>
          </p:cNvSpPr>
          <p:nvPr/>
        </p:nvSpPr>
        <p:spPr bwMode="auto">
          <a:xfrm rot="197830">
            <a:off x="1859506" y="2163400"/>
            <a:ext cx="805615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a:spcBef>
                <a:spcPct val="50000"/>
              </a:spcBef>
              <a:buNone/>
            </a:pPr>
            <a:r>
              <a:rPr lang="en-US" altLang="zh-CN" sz="4000" b="1" dirty="0">
                <a:solidFill>
                  <a:prstClr val="black"/>
                </a:solidFill>
                <a:latin typeface="UTM Androgyne"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Tôi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đã</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ngửa</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cổ</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suốt</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một</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thời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mới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lớn</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để</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chờ</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đợi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một</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nàng</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tiên</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áo</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xanh</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bay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xuống</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từ</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trời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và</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bao</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giờ</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cũng</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hi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vọng</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khi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tha</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thiết</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cầu</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xin</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“Bay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đi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diều</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ơi</a:t>
            </a:r>
            <a:r>
              <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rPr>
              <a:t>! Bay </a:t>
            </a:r>
            <a:r>
              <a:rPr lang="en-US" sz="4000" b="1" dirty="0" err="1">
                <a:solidFill>
                  <a:prstClr val="black"/>
                </a:solidFill>
                <a:latin typeface="UTM Aptima" panose="02040603050506020204" pitchFamily="18" charset="0"/>
                <a:ea typeface="等线" panose="02010600030101010101" pitchFamily="2" charset="-122"/>
                <a:cs typeface="Times New Roman" panose="02020603050405020304" pitchFamily="18" charset="0"/>
              </a:rPr>
              <a:t>đi</a:t>
            </a:r>
            <a:r>
              <a:rPr lang="en-US" sz="4000" b="1" dirty="0" smtClean="0">
                <a:solidFill>
                  <a:prstClr val="black"/>
                </a:solidFill>
                <a:latin typeface="UTM Aptima" panose="02040603050506020204" pitchFamily="18" charset="0"/>
                <a:ea typeface="等线" panose="02010600030101010101" pitchFamily="2" charset="-122"/>
                <a:cs typeface="Times New Roman" panose="02020603050405020304" pitchFamily="18" charset="0"/>
              </a:rPr>
              <a:t>!”</a:t>
            </a:r>
            <a:endParaRPr lang="en-US" sz="4000" b="1" dirty="0">
              <a:solidFill>
                <a:prstClr val="black"/>
              </a:solidFill>
              <a:latin typeface="UTM Aptima" panose="02040603050506020204" pitchFamily="18" charset="0"/>
              <a:ea typeface="等线" panose="02010600030101010101" pitchFamily="2" charset="-122"/>
              <a:cs typeface="Times New Roman" panose="02020603050405020304" pitchFamily="18" charset="0"/>
            </a:endParaRPr>
          </a:p>
        </p:txBody>
      </p:sp>
      <p:sp>
        <p:nvSpPr>
          <p:cNvPr id="5" name="Line 3">
            <a:extLst>
              <a:ext uri="{FF2B5EF4-FFF2-40B4-BE49-F238E27FC236}">
                <a16:creationId xmlns:a16="http://schemas.microsoft.com/office/drawing/2014/main" id="{B04D4E78-A2D0-4890-A1F1-64CB3253FF64}"/>
              </a:ext>
            </a:extLst>
          </p:cNvPr>
          <p:cNvSpPr>
            <a:spLocks noChangeShapeType="1"/>
          </p:cNvSpPr>
          <p:nvPr/>
        </p:nvSpPr>
        <p:spPr bwMode="auto">
          <a:xfrm flipH="1">
            <a:off x="2698378" y="2685953"/>
            <a:ext cx="270186" cy="449934"/>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Line 3">
            <a:extLst>
              <a:ext uri="{FF2B5EF4-FFF2-40B4-BE49-F238E27FC236}">
                <a16:creationId xmlns:a16="http://schemas.microsoft.com/office/drawing/2014/main" id="{070BD99B-6CF3-4CD1-B86E-7F9631D8BE92}"/>
              </a:ext>
            </a:extLst>
          </p:cNvPr>
          <p:cNvSpPr>
            <a:spLocks noChangeShapeType="1"/>
          </p:cNvSpPr>
          <p:nvPr/>
        </p:nvSpPr>
        <p:spPr bwMode="auto">
          <a:xfrm flipH="1">
            <a:off x="6992499" y="3552978"/>
            <a:ext cx="270186" cy="449934"/>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7" name="Line 3">
            <a:extLst>
              <a:ext uri="{FF2B5EF4-FFF2-40B4-BE49-F238E27FC236}">
                <a16:creationId xmlns:a16="http://schemas.microsoft.com/office/drawing/2014/main" id="{0CFE4DBA-0204-4E6D-ABC6-FA29BBBE3FC6}"/>
              </a:ext>
            </a:extLst>
          </p:cNvPr>
          <p:cNvSpPr>
            <a:spLocks noChangeShapeType="1"/>
          </p:cNvSpPr>
          <p:nvPr/>
        </p:nvSpPr>
        <p:spPr bwMode="auto">
          <a:xfrm flipH="1">
            <a:off x="7262685" y="4823575"/>
            <a:ext cx="270186" cy="449934"/>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 name="Line 3">
            <a:extLst>
              <a:ext uri="{FF2B5EF4-FFF2-40B4-BE49-F238E27FC236}">
                <a16:creationId xmlns:a16="http://schemas.microsoft.com/office/drawing/2014/main" id="{403C9D8A-AED4-492C-BD47-F44EF05DBBE1}"/>
              </a:ext>
            </a:extLst>
          </p:cNvPr>
          <p:cNvSpPr>
            <a:spLocks noChangeShapeType="1"/>
          </p:cNvSpPr>
          <p:nvPr/>
        </p:nvSpPr>
        <p:spPr bwMode="auto">
          <a:xfrm flipH="1">
            <a:off x="7397778" y="4823575"/>
            <a:ext cx="270186" cy="449934"/>
          </a:xfrm>
          <a:prstGeom prst="line">
            <a:avLst/>
          </a:prstGeom>
          <a:noFill/>
          <a:ln w="57150" cmpd="thinThick">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7740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624</Words>
  <Application>Microsoft Office PowerPoint</Application>
  <PresentationFormat>Widescreen</PresentationFormat>
  <Paragraphs>94</Paragraphs>
  <Slides>24</Slides>
  <Notes>6</Notes>
  <HiddenSlides>0</HiddenSlides>
  <MMClips>0</MMClips>
  <ScaleCrop>false</ScaleCrop>
  <HeadingPairs>
    <vt:vector size="6" baseType="variant">
      <vt:variant>
        <vt:lpstr>Fonts Used</vt:lpstr>
      </vt:variant>
      <vt:variant>
        <vt:i4>29</vt:i4>
      </vt:variant>
      <vt:variant>
        <vt:lpstr>Theme</vt:lpstr>
      </vt:variant>
      <vt:variant>
        <vt:i4>2</vt:i4>
      </vt:variant>
      <vt:variant>
        <vt:lpstr>Slide Titles</vt:lpstr>
      </vt:variant>
      <vt:variant>
        <vt:i4>24</vt:i4>
      </vt:variant>
    </vt:vector>
  </HeadingPairs>
  <TitlesOfParts>
    <vt:vector size="55" baseType="lpstr">
      <vt:lpstr>#9Slide06 SVNBlow Brush</vt:lpstr>
      <vt:lpstr>HP001 4 hàng</vt:lpstr>
      <vt:lpstr>#9Slide04 AdrianeSwash</vt:lpstr>
      <vt:lpstr>#9Slide03 AmpleSoft</vt:lpstr>
      <vt:lpstr>UTM Aptima</vt:lpstr>
      <vt:lpstr>#9Slide04 Riesling</vt:lpstr>
      <vt:lpstr>UTM Cooper Black</vt:lpstr>
      <vt:lpstr>#9Slide04 Goku</vt:lpstr>
      <vt:lpstr>Wingdings</vt:lpstr>
      <vt:lpstr>华文新魏</vt:lpstr>
      <vt:lpstr>UTM Akashi</vt:lpstr>
      <vt:lpstr>UTM Staccato </vt:lpstr>
      <vt:lpstr>UTM Androgyne</vt:lpstr>
      <vt:lpstr>等线 Light</vt:lpstr>
      <vt:lpstr>UTM Karate</vt:lpstr>
      <vt:lpstr>微软雅黑</vt:lpstr>
      <vt:lpstr>UTM Showcard</vt:lpstr>
      <vt:lpstr>#9Slide05 Joanne Marie Calligra</vt:lpstr>
      <vt:lpstr>Calibri</vt:lpstr>
      <vt:lpstr>Arabia</vt:lpstr>
      <vt:lpstr>Times New Roman</vt:lpstr>
      <vt:lpstr>Cambria</vt:lpstr>
      <vt:lpstr>UTM Zirkon</vt:lpstr>
      <vt:lpstr>Calibri Light</vt:lpstr>
      <vt:lpstr>Arial-Rounded</vt:lpstr>
      <vt:lpstr>UTM Azuki</vt:lpstr>
      <vt:lpstr>Arial</vt:lpstr>
      <vt:lpstr>等线</vt:lpstr>
      <vt:lpstr>#9Slide03 AmpleSoft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CANH DIEU TUOI THO</dc:title>
  <dc:subject>MANG NON</dc:subject>
  <dc:creator>TQ_MANG NON</dc:creator>
  <cp:keywords>MANG NON</cp:keywords>
  <cp:lastModifiedBy>Hi</cp:lastModifiedBy>
  <cp:revision>48</cp:revision>
  <dcterms:created xsi:type="dcterms:W3CDTF">2021-06-26T17:11:33Z</dcterms:created>
  <dcterms:modified xsi:type="dcterms:W3CDTF">2021-12-11T11:45:23Z</dcterms:modified>
</cp:coreProperties>
</file>