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5" r:id="rId2"/>
    <p:sldMasterId id="2147483687" r:id="rId3"/>
  </p:sldMasterIdLst>
  <p:notesMasterIdLst>
    <p:notesMasterId r:id="rId22"/>
  </p:notesMasterIdLst>
  <p:handoutMasterIdLst>
    <p:handoutMasterId r:id="rId23"/>
  </p:handoutMasterIdLst>
  <p:sldIdLst>
    <p:sldId id="321" r:id="rId4"/>
    <p:sldId id="322" r:id="rId5"/>
    <p:sldId id="323" r:id="rId6"/>
    <p:sldId id="311" r:id="rId7"/>
    <p:sldId id="315" r:id="rId8"/>
    <p:sldId id="317" r:id="rId9"/>
    <p:sldId id="320" r:id="rId10"/>
    <p:sldId id="286" r:id="rId11"/>
    <p:sldId id="291" r:id="rId12"/>
    <p:sldId id="288" r:id="rId13"/>
    <p:sldId id="298" r:id="rId14"/>
    <p:sldId id="300" r:id="rId15"/>
    <p:sldId id="296" r:id="rId16"/>
    <p:sldId id="293" r:id="rId17"/>
    <p:sldId id="299" r:id="rId18"/>
    <p:sldId id="303" r:id="rId19"/>
    <p:sldId id="304" r:id="rId20"/>
    <p:sldId id="319" r:id="rId21"/>
  </p:sldIdLst>
  <p:sldSz cx="12192000" cy="6858000"/>
  <p:notesSz cx="6858000" cy="9144000"/>
  <p:embeddedFontLst>
    <p:embeddedFont>
      <p:font typeface="等线" panose="02010600030101010101" pitchFamily="2" charset="-122"/>
      <p:regular r:id="rId24"/>
      <p:bold r:id="rId25"/>
    </p:embeddedFont>
    <p:embeddedFont>
      <p:font typeface="字魂7号-温暖童稚体" panose="00000500000000000000" charset="-122"/>
      <p:regular r:id="rId26"/>
    </p:embeddedFont>
    <p:embeddedFont>
      <p:font typeface="#9Slide03 AmpleSoft Bold" panose="02000000000000000000" pitchFamily="2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SVN-Billo" panose="00000400000000000000" pitchFamily="2" charset="0"/>
      <p:regular r:id="rId32"/>
    </p:embeddedFont>
    <p:embeddedFont>
      <p:font typeface="SVN-Blenda Script" panose="02000804000000020003" pitchFamily="2" charset="0"/>
      <p:regular r:id="rId33"/>
    </p:embeddedFont>
    <p:embeddedFont>
      <p:font typeface="SVN-Newton" panose="02040603050506020204" pitchFamily="18" charset="0"/>
      <p:regular r:id="rId34"/>
    </p:embeddedFont>
    <p:embeddedFont>
      <p:font typeface="SVN-The Voice" panose="02040603050506020204" pitchFamily="18" charset="0"/>
      <p:regular r:id="rId35"/>
    </p:embeddedFont>
    <p:embeddedFont>
      <p:font typeface="UTM Androgyne" panose="02040603050506020204" pitchFamily="18" charset="0"/>
      <p:regular r:id="rId36"/>
    </p:embeddedFont>
    <p:embeddedFont>
      <p:font typeface="UTM Cookies" panose="02040603050506020204" pitchFamily="18" charset="0"/>
      <p:regular r:id="rId37"/>
    </p:embeddedFont>
    <p:embeddedFont>
      <p:font typeface="UVF Fiolex Girls" panose="020B0603050302020204" pitchFamily="34" charset="0"/>
      <p:regular r:id="rId38"/>
    </p:embeddedFont>
    <p:embeddedFont>
      <p:font typeface="UVN Thanh Pho Nang" panose="02060406040706070204" pitchFamily="18" charset="0"/>
      <p:regular r:id="rId39"/>
    </p:embeddedFont>
  </p:embeddedFontLst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4489"/>
    <a:srgbClr val="FFFB97"/>
    <a:srgbClr val="1F2020"/>
    <a:srgbClr val="37436A"/>
    <a:srgbClr val="FFD556"/>
    <a:srgbClr val="FFFD1D"/>
    <a:srgbClr val="5AC1DA"/>
    <a:srgbClr val="CDBF97"/>
    <a:srgbClr val="8D7545"/>
    <a:srgbClr val="EC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7" autoAdjust="0"/>
    <p:restoredTop sz="94660"/>
  </p:normalViewPr>
  <p:slideViewPr>
    <p:cSldViewPr snapToGrid="0">
      <p:cViewPr>
        <p:scale>
          <a:sx n="60" d="100"/>
          <a:sy n="60" d="100"/>
        </p:scale>
        <p:origin x="1334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07E24-4CDE-4ACD-B934-D3DBE0599435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9750C-789F-4571-954A-F50A04FC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38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Qúy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ong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51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Qúy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ong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733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Qúy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ong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04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6383" y="-2213"/>
            <a:ext cx="8194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MăngNon</a:t>
            </a:r>
            <a:endParaRPr lang="en-US" sz="1100" dirty="0">
              <a:solidFill>
                <a:srgbClr val="002060"/>
              </a:solidFill>
              <a:latin typeface="UTM Androgyne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080E3-7E16-474B-A9C7-8877EC985D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4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8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7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3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9E33F-BB37-4F63-B5DD-B3FEDCE47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BF17433-6495-49A9-A384-029F8C8AD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154F77-C6EE-4F45-BE71-D998AE83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36974-49F8-4A5C-B7ED-3319CCC645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2A5A22-C677-4102-B470-2EE208CDF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951826-EDEB-461A-9A87-A8674071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76276-FEA2-4158-8176-C7D2C18AF9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087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6C3FC0-B42E-4C90-98E2-DF34485A1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014F63-FBF0-4006-B11B-BDFA53CEC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0760EE-1121-416D-B93C-F8771EECF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36974-49F8-4A5C-B7ED-3319CCC645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55307E-DA7E-4ACA-9569-6CCF69144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01090A-7276-4CE3-833A-4163E4498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76276-FEA2-4158-8176-C7D2C18AF9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A5DCCB-20E0-4EA6-9A7D-FD503127C479}"/>
              </a:ext>
            </a:extLst>
          </p:cNvPr>
          <p:cNvSpPr txBox="1"/>
          <p:nvPr userDrawn="1"/>
        </p:nvSpPr>
        <p:spPr>
          <a:xfrm>
            <a:off x="13281099" y="2906713"/>
            <a:ext cx="213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+mn-ea"/>
                <a:cs typeface="+mn-cs"/>
              </a:rPr>
              <a:t>Diệu Hiền</a:t>
            </a:r>
          </a:p>
        </p:txBody>
      </p:sp>
    </p:spTree>
    <p:extLst>
      <p:ext uri="{BB962C8B-B14F-4D97-AF65-F5344CB8AC3E}">
        <p14:creationId xmlns:p14="http://schemas.microsoft.com/office/powerpoint/2010/main" val="147456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D7A4F0-AFDA-4EBA-A5C5-B72965277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159A6F-D18B-461E-BCFE-C4B52DAC3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542B0F-2B5E-4CAB-BFD8-CBE2BBBB8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36974-49F8-4A5C-B7ED-3319CCC645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1FFFF8-4E84-4E61-B015-259ECAA83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01593C-A31E-4A0D-BBFD-3CEBA92D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76276-FEA2-4158-8176-C7D2C18AF9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74043B-D75D-4FAA-B6B4-657260E394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763" y="9739423"/>
            <a:ext cx="1181796" cy="20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16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350E71-6BA8-4ABB-A227-02CAD785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E28FA1-0418-4EB4-A15C-AAA2D6098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F75C0D-584B-4003-8AA0-09C581076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6FA1E3-6062-4F4C-A94E-05DF3FBA2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36974-49F8-4A5C-B7ED-3319CCC645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0F42CE-B94F-4D53-864E-48A5A40DD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D74223-38AE-4275-BD2E-38D4D729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76276-FEA2-4158-8176-C7D2C18AF9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267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EAC24E-8A33-4244-81D6-5B86E3EF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9B3010-151B-4661-9E5C-B9AC42365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713D36A-B6F3-422A-9ACD-253C5940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F33CA4A-726D-4093-AE9D-8013B7763A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A0D78DF-538B-4912-BCB1-829202DAD5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81A6AF9-4B04-4D83-8632-1CD5019E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36974-49F8-4A5C-B7ED-3319CCC645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8A28D09-0A9B-438E-8327-B7567592C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A1C21D0-6122-4FB2-B1FC-63081DC38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76276-FEA2-4158-8176-C7D2C18AF9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129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312798-BC08-4FF0-9497-918004E76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75B3E1-80EE-45DA-93DB-BA982BE1D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36974-49F8-4A5C-B7ED-3319CCC645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BEC14E0-A9AC-473E-A1B6-2D5BC09DB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44D46D5-5E22-40EE-81AD-EA93E6E3B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76276-FEA2-4158-8176-C7D2C18AF9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11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DD4D9D-8E23-4A24-9749-BBBD16E0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3A1607-FC9F-4F09-A517-1FE41366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A082A0-1EF7-4028-AA52-4D60A8D5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6383" y="-2213"/>
            <a:ext cx="8194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MăngNon</a:t>
            </a:r>
            <a:endParaRPr lang="en-US" sz="1100" dirty="0">
              <a:solidFill>
                <a:srgbClr val="002060"/>
              </a:solidFill>
              <a:latin typeface="UTM Androgyn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7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936223-943F-40BB-84E1-17AFCE8E16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5107" y="9412536"/>
            <a:ext cx="998871" cy="169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86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3D0E43-0BAE-471E-80A7-E016AE771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70EEE8-DBF9-4DA5-8CB1-53CF01AD7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EEFFC7-A2DD-4CB0-9AC4-0AD5C5EEE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2B4A92-7C6B-4664-8B29-16C76FA07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36974-49F8-4A5C-B7ED-3319CCC645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B7416D-9B4F-47B0-ACE1-7F56F1B2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87A921-7CB9-4C56-B77B-5224A338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76276-FEA2-4158-8176-C7D2C18AF9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000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9DBE0A-414C-465E-8230-D9CDB399A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F18CAF3-6474-4BDA-AE93-FF8B5D7D65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095E69-54F8-44F1-BF52-44246942E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046C16-C9F3-4D7E-A1A9-D32C32E1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36974-49F8-4A5C-B7ED-3319CCC645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0C5C1A-5BE3-48C3-83F2-5A505C6C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54640B-C2D5-4631-87CE-F6F5EBA51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76276-FEA2-4158-8176-C7D2C18AF9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006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759D6-033A-46F1-88BB-F179F474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A9AD6F-00C4-41F8-A667-1237DEE48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7BA700-C01A-4353-AA75-B2FC58B64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36974-49F8-4A5C-B7ED-3319CCC645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8F5294-72A9-45F6-8C0E-DC7E2966A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6164AB-FB60-4FBA-B16F-005D6F6B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76276-FEA2-4158-8176-C7D2C18AF9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94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137ED74-C04C-473E-9049-363C762AB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FE29EB0-1DFA-4F23-857E-5405DF7DC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BC25F4-112E-4D60-A648-C2C64F44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36974-49F8-4A5C-B7ED-3319CCC645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70686D-52D8-485D-A475-46EF8072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B300EA-8F96-4B87-A7FE-67A550EC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76276-FEA2-4158-8176-C7D2C18AF9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543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02168" y="1600200"/>
            <a:ext cx="5592233" cy="21732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592233" cy="21732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02168" y="3925889"/>
            <a:ext cx="5592233" cy="21732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1" y="3925889"/>
            <a:ext cx="5592233" cy="21732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83425-7A0C-4E33-9CF4-C37CE0F26F6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134A3-DDCB-4E34-B13E-0C93A73EBFA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60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E36E50-BAEE-4DA5-BC02-440E32B4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E206C6B-0705-484B-97B2-4864A86ECB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3900"/>
            <a:ext cx="10515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066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2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3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2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19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3.xml"/><Relationship Id="rId19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3254" y="-609599"/>
            <a:ext cx="1461436" cy="2429163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6383" y="-2213"/>
            <a:ext cx="8194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MăngNon</a:t>
            </a:r>
            <a:endParaRPr lang="en-US" sz="1100" dirty="0">
              <a:solidFill>
                <a:srgbClr val="002060"/>
              </a:solidFill>
              <a:latin typeface="UTM Androgyne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F4C66-920C-4704-8A68-D0C62273A31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B69CD9-83C8-4836-AD61-EAC29CD074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98" y="6324632"/>
            <a:ext cx="1152128" cy="1959214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613043D0-F1B0-425D-B744-29539FEDC445}"/>
              </a:ext>
            </a:extLst>
          </p:cNvPr>
          <p:cNvSpPr txBox="1"/>
          <p:nvPr userDrawn="1"/>
        </p:nvSpPr>
        <p:spPr>
          <a:xfrm>
            <a:off x="3060054" y="6966648"/>
            <a:ext cx="62281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/>
            <a:r>
              <a:rPr lang="en-US" sz="1800" b="1" dirty="0">
                <a:solidFill>
                  <a:srgbClr val="DA148A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algn="ctr"/>
            <a:r>
              <a:rPr lang="en-US" sz="1800" b="1" dirty="0">
                <a:solidFill>
                  <a:srgbClr val="DA148A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BÀI THAO GIẢNG – ELEARNING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MĂNG NON- TÀI LIỆU TIỂU HỌC | Facebook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900" y="0"/>
            <a:ext cx="1443437" cy="21395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65895B-BDD1-4D1D-9F20-EC2D7DB673B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35C4EB-39E1-421A-826A-8F718ECCCD4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298" y="6205666"/>
            <a:ext cx="1152128" cy="1959214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A8A13820-6112-4387-A026-89EBD6ED0203}"/>
              </a:ext>
            </a:extLst>
          </p:cNvPr>
          <p:cNvSpPr txBox="1"/>
          <p:nvPr userDrawn="1"/>
        </p:nvSpPr>
        <p:spPr>
          <a:xfrm>
            <a:off x="3288654" y="6847682"/>
            <a:ext cx="62281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/>
            <a:r>
              <a:rPr lang="en-US" sz="1800" b="1" dirty="0">
                <a:solidFill>
                  <a:srgbClr val="DA148A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algn="ctr"/>
            <a:r>
              <a:rPr lang="en-US" sz="1800" b="1" dirty="0">
                <a:solidFill>
                  <a:srgbClr val="DA148A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BÀI THAO GIẢNG – ELEARNING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MĂNG NON- TÀI LIỆU TIỂU HỌC | Facebook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48FB393-E3B8-40BC-9973-4534F6FF5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EE83CB-073D-463F-A9BF-43896B36E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E587D9-C950-4598-95B1-0CABAC6F2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UVF Fiolex Girls" panose="020B06030503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36974-49F8-4A5C-B7ED-3319CCC645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7D65F5-4415-4F01-9AB2-E89F29604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UVF Fiolex Girls" panose="020B06030503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77E155-53A0-48FF-98C8-013F6CC56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  <a:latin typeface="UVF Fiolex Girls" panose="020B06030503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76276-FEA2-4158-8176-C7D2C18AF9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F Fiolex Girls" panose="020B0603050302020204" pitchFamily="34" charset="0"/>
              <a:ea typeface="等线" panose="020B060402020202020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2A81FE1-9668-4116-8F25-5570C2A3D27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40" y="1638"/>
            <a:ext cx="12188160" cy="6855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15359E-A2B8-4605-9397-1428793DDE18}"/>
              </a:ext>
            </a:extLst>
          </p:cNvPr>
          <p:cNvSpPr txBox="1"/>
          <p:nvPr userDrawn="1"/>
        </p:nvSpPr>
        <p:spPr>
          <a:xfrm>
            <a:off x="191386" y="0"/>
            <a:ext cx="213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+mn-ea"/>
                <a:cs typeface="+mn-cs"/>
              </a:rPr>
              <a:t>MĂNG NON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0CA9EC-AA7A-42FA-A943-238CDB66AE96}"/>
              </a:ext>
            </a:extLst>
          </p:cNvPr>
          <p:cNvSpPr txBox="1"/>
          <p:nvPr userDrawn="1"/>
        </p:nvSpPr>
        <p:spPr>
          <a:xfrm>
            <a:off x="5030234" y="-549437"/>
            <a:ext cx="213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+mn-ea"/>
                <a:cs typeface="+mn-cs"/>
              </a:rPr>
              <a:t>Diệu Hiền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66C020-708B-4719-951C-0FC0B00A1A4F}"/>
              </a:ext>
            </a:extLst>
          </p:cNvPr>
          <p:cNvSpPr txBox="1"/>
          <p:nvPr userDrawn="1"/>
        </p:nvSpPr>
        <p:spPr>
          <a:xfrm>
            <a:off x="11352176" y="6469690"/>
            <a:ext cx="213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+mn-ea"/>
                <a:cs typeface="+mn-cs"/>
              </a:rPr>
              <a:t>Diệu Hiền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150647-6A89-4480-81C3-DA4BD2258EB7}"/>
              </a:ext>
            </a:extLst>
          </p:cNvPr>
          <p:cNvSpPr txBox="1"/>
          <p:nvPr userDrawn="1"/>
        </p:nvSpPr>
        <p:spPr>
          <a:xfrm>
            <a:off x="13281099" y="2906713"/>
            <a:ext cx="213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F Fiolex Girls" panose="020B0603050302020204" pitchFamily="34" charset="0"/>
                <a:ea typeface="+mn-ea"/>
                <a:cs typeface="+mn-cs"/>
              </a:rPr>
              <a:t>Diệu Hiền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FE4246-636F-4A13-8EED-3CFDD02624F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961" y="-872018"/>
            <a:ext cx="1832147" cy="31155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47A2E0-4F56-4A0A-932D-755BE9695C8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8970" y="10279910"/>
            <a:ext cx="978589" cy="16641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16DB00-E76F-429C-96DF-B3B93E2AA65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40" y="6311900"/>
            <a:ext cx="1152128" cy="1959214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AB1FE91B-4B11-4B11-95F7-558C77DE1843}"/>
              </a:ext>
            </a:extLst>
          </p:cNvPr>
          <p:cNvSpPr txBox="1"/>
          <p:nvPr userDrawn="1"/>
        </p:nvSpPr>
        <p:spPr>
          <a:xfrm>
            <a:off x="2935096" y="6953916"/>
            <a:ext cx="62281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/>
            <a:r>
              <a:rPr lang="en-US" sz="1800" b="1" dirty="0">
                <a:solidFill>
                  <a:srgbClr val="DA148A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algn="ctr"/>
            <a:r>
              <a:rPr lang="en-US" sz="1800" b="1" dirty="0">
                <a:solidFill>
                  <a:srgbClr val="DA148A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BÀI THAO GIẢNG – ELEARNING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MĂNG NON- TÀI LIỆU TIỂU HỌC | Facebook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6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20000"/>
              <a:lumOff val="80000"/>
            </a:schemeClr>
          </a:solidFill>
          <a:latin typeface="UVF Fiolex Girls" panose="020B06030503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20000"/>
              <a:lumOff val="80000"/>
            </a:schemeClr>
          </a:solidFill>
          <a:latin typeface="UVF Fiolex Girls" panose="020B06030503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20000"/>
              <a:lumOff val="80000"/>
            </a:schemeClr>
          </a:solidFill>
          <a:latin typeface="UVF Fiolex Girls" panose="020B06030503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20000"/>
              <a:lumOff val="80000"/>
            </a:schemeClr>
          </a:solidFill>
          <a:latin typeface="UVF Fiolex Girls" panose="020B06030503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20000"/>
              <a:lumOff val="80000"/>
            </a:schemeClr>
          </a:solidFill>
          <a:latin typeface="UVF Fiolex Girls" panose="020B06030503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20000"/>
              <a:lumOff val="80000"/>
            </a:schemeClr>
          </a:solidFill>
          <a:latin typeface="UVF Fiolex Girls" panose="020B06030503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12" Type="http://schemas.microsoft.com/office/2007/relationships/hdphoto" Target="../media/hdphoto5.wdp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5" Type="http://schemas.openxmlformats.org/officeDocument/2006/relationships/audio" Target="../media/audio4.wav"/><Relationship Id="rId1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28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1" Type="http://schemas.microsoft.com/office/2007/relationships/hdphoto" Target="../media/hdphoto4.wdp"/><Relationship Id="rId5" Type="http://schemas.openxmlformats.org/officeDocument/2006/relationships/audio" Target="../media/audio4.wav"/><Relationship Id="rId1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openxmlformats.org/officeDocument/2006/relationships/image" Target="../media/image22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0C890E-0D30-4108-9917-C63C96EC43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t="14345" r="-1090" b="24895"/>
          <a:stretch/>
        </p:blipFill>
        <p:spPr>
          <a:xfrm>
            <a:off x="-310766" y="-567863"/>
            <a:ext cx="13693630" cy="59133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552CCC-DDCA-4A4B-AB4D-C229F7D62EF8}"/>
              </a:ext>
            </a:extLst>
          </p:cNvPr>
          <p:cNvSpPr/>
          <p:nvPr/>
        </p:nvSpPr>
        <p:spPr>
          <a:xfrm rot="21264771">
            <a:off x="1614923" y="2324934"/>
            <a:ext cx="2646929" cy="2358045"/>
          </a:xfrm>
          <a:prstGeom prst="rect">
            <a:avLst/>
          </a:prstGeom>
          <a:solidFill>
            <a:srgbClr val="E4CBC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C1E93B-F36A-4DB8-A3CB-D63E2F4516EE}"/>
              </a:ext>
            </a:extLst>
          </p:cNvPr>
          <p:cNvSpPr/>
          <p:nvPr/>
        </p:nvSpPr>
        <p:spPr>
          <a:xfrm rot="194391">
            <a:off x="5275377" y="2491097"/>
            <a:ext cx="2480924" cy="2373691"/>
          </a:xfrm>
          <a:prstGeom prst="rect">
            <a:avLst/>
          </a:prstGeom>
          <a:solidFill>
            <a:srgbClr val="E4CBC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E4A5D-662F-4E9D-B19D-2DADEE5C40C6}"/>
              </a:ext>
            </a:extLst>
          </p:cNvPr>
          <p:cNvSpPr txBox="1"/>
          <p:nvPr/>
        </p:nvSpPr>
        <p:spPr>
          <a:xfrm rot="890068">
            <a:off x="5319717" y="2840088"/>
            <a:ext cx="34020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SVN-Billo" panose="00000400000000000000" pitchFamily="2" charset="0"/>
                <a:ea typeface="UVF Valentine" panose="02000603000000000000" pitchFamily="2" charset="0"/>
              </a:rPr>
              <a:t>TẬP</a:t>
            </a:r>
          </a:p>
          <a:p>
            <a:endParaRPr lang="en-US" sz="9600" b="1" dirty="0">
              <a:solidFill>
                <a:schemeClr val="bg1"/>
              </a:solidFill>
              <a:latin typeface="SVN-Billo" panose="00000400000000000000" pitchFamily="2" charset="0"/>
              <a:ea typeface="UVF Valentine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2587A9-AC33-4599-8907-E076C0ABA35E}"/>
              </a:ext>
            </a:extLst>
          </p:cNvPr>
          <p:cNvSpPr txBox="1"/>
          <p:nvPr/>
        </p:nvSpPr>
        <p:spPr>
          <a:xfrm rot="19992400">
            <a:off x="1470426" y="2277286"/>
            <a:ext cx="4491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SVN-Billo" panose="00000400000000000000" pitchFamily="2" charset="0"/>
                <a:ea typeface="UVF Valentine" panose="02000603000000000000" pitchFamily="2" charset="0"/>
              </a:rPr>
              <a:t>LUYỆN </a:t>
            </a:r>
            <a:r>
              <a:rPr lang="en-US" sz="9600" b="1" dirty="0">
                <a:solidFill>
                  <a:schemeClr val="bg1"/>
                </a:solidFill>
                <a:latin typeface="SVN-Billo" panose="00000400000000000000" pitchFamily="2" charset="0"/>
                <a:ea typeface="UVF Valentine" panose="02000603000000000000" pitchFamily="2" charset="0"/>
              </a:rPr>
              <a:t>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1DC8C0C-8A71-46A9-8070-7B3F5DB9EB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86" y="4325204"/>
            <a:ext cx="4907431" cy="27604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CE4A652-33BA-4857-99EE-C7AF09BE0672}"/>
              </a:ext>
            </a:extLst>
          </p:cNvPr>
          <p:cNvSpPr/>
          <p:nvPr/>
        </p:nvSpPr>
        <p:spPr>
          <a:xfrm rot="21067470">
            <a:off x="8586419" y="2193713"/>
            <a:ext cx="2480924" cy="2373691"/>
          </a:xfrm>
          <a:prstGeom prst="rect">
            <a:avLst/>
          </a:prstGeom>
          <a:solidFill>
            <a:srgbClr val="E4CBC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1DD797-F9A3-4DE9-A1D8-984137E73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06" y="-682129"/>
            <a:ext cx="1596987" cy="27157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F3E911C-E77D-40AE-A146-E4868FC7964B}"/>
              </a:ext>
            </a:extLst>
          </p:cNvPr>
          <p:cNvSpPr txBox="1"/>
          <p:nvPr/>
        </p:nvSpPr>
        <p:spPr>
          <a:xfrm>
            <a:off x="0" y="0"/>
            <a:ext cx="1357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B0F0"/>
                </a:solidFill>
                <a:latin typeface="UTM Androgyne" panose="02040603050506020204" pitchFamily="18" charset="0"/>
              </a:rPr>
              <a:t>MăngNon</a:t>
            </a:r>
            <a:endParaRPr lang="en-US" sz="1100" dirty="0">
              <a:solidFill>
                <a:srgbClr val="00B0F0"/>
              </a:solidFill>
              <a:latin typeface="UTM Androgyne" panose="02040603050506020204" pitchFamily="18" charset="0"/>
            </a:endParaRPr>
          </a:p>
        </p:txBody>
      </p:sp>
      <p:sp>
        <p:nvSpPr>
          <p:cNvPr id="3" name="文本框 9">
            <a:extLst>
              <a:ext uri="{FF2B5EF4-FFF2-40B4-BE49-F238E27FC236}">
                <a16:creationId xmlns:a16="http://schemas.microsoft.com/office/drawing/2014/main" id="{B4749482-92FD-4024-B04E-1A2010EA611C}"/>
              </a:ext>
            </a:extLst>
          </p:cNvPr>
          <p:cNvSpPr txBox="1"/>
          <p:nvPr/>
        </p:nvSpPr>
        <p:spPr>
          <a:xfrm rot="21304153">
            <a:off x="9053432" y="2253704"/>
            <a:ext cx="238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n w="0"/>
                <a:solidFill>
                  <a:srgbClr val="DC4489"/>
                </a:solidFill>
                <a:effectLst>
                  <a:reflection blurRad="6350" stA="53000" endA="300" endPos="35500" dir="5400000" sy="-90000" algn="bl" rotWithShape="0"/>
                </a:effectLst>
                <a:latin typeface="SVN-Billo" panose="00000400000000000000" pitchFamily="2" charset="0"/>
                <a:ea typeface="小白" panose="02010601030101010101" pitchFamily="2" charset="-122"/>
              </a:rPr>
              <a:t>TOÁN</a:t>
            </a:r>
            <a:r>
              <a:rPr lang="en-US" altLang="zh-CN" sz="36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SVN-Billo" panose="00000400000000000000" pitchFamily="2" charset="0"/>
                <a:ea typeface="小白" panose="02010601030101010101" pitchFamily="2" charset="-122"/>
              </a:rPr>
              <a:t> </a:t>
            </a:r>
            <a:r>
              <a:rPr lang="en-US" altLang="zh-CN" sz="3600" dirty="0">
                <a:ln w="0"/>
                <a:solidFill>
                  <a:srgbClr val="DC4489"/>
                </a:solidFill>
                <a:effectLst>
                  <a:reflection blurRad="6350" stA="53000" endA="300" endPos="35500" dir="5400000" sy="-90000" algn="bl" rotWithShape="0"/>
                </a:effectLst>
                <a:latin typeface="SVN-Billo" panose="00000400000000000000" pitchFamily="2" charset="0"/>
                <a:ea typeface="小白" panose="02010601030101010101" pitchFamily="2" charset="-122"/>
              </a:rPr>
              <a:t>4</a:t>
            </a:r>
            <a:endParaRPr lang="zh-CN" altLang="en-US" sz="3600" dirty="0">
              <a:ln w="0"/>
              <a:solidFill>
                <a:srgbClr val="DC4489"/>
              </a:solidFill>
              <a:effectLst>
                <a:reflection blurRad="6350" stA="53000" endA="300" endPos="35500" dir="5400000" sy="-90000" algn="bl" rotWithShape="0"/>
              </a:effectLst>
              <a:latin typeface="SVN-Billo" panose="00000400000000000000" pitchFamily="2" charset="0"/>
              <a:ea typeface="小白" panose="02010601030101010101" pitchFamily="2" charset="-122"/>
            </a:endParaRPr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id="{6DA7010A-FECE-43F9-93B0-3F455771F4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46595" l="0" r="14146">
                        <a14:backgroundMark x1="10814" y1="13108" x2="11052" y2="30056"/>
                        <a14:backgroundMark x1="7271" y1="36047" x2="11052" y2="33743"/>
                        <a14:backgroundMark x1="10576" y1="5735" x2="10814" y2="18126"/>
                        <a14:backgroundMark x1="11290" y1="9421" x2="11528" y2="3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309" b="60855"/>
          <a:stretch/>
        </p:blipFill>
        <p:spPr>
          <a:xfrm rot="1289827">
            <a:off x="8903099" y="3300429"/>
            <a:ext cx="1030744" cy="1107736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4C1E4366-073F-4A25-9DD9-4E35F48160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38044" l="61185" r="81068">
                        <a14:backgroundMark x1="75833" y1="8449" x2="75674" y2="16948"/>
                        <a14:backgroundMark x1="76732" y1="23451" x2="77261" y2="30620"/>
                        <a14:backgroundMark x1="74246" y1="36764" x2="75674" y2="30978"/>
                        <a14:backgroundMark x1="65970" y1="31644" x2="67372" y2="33692"/>
                        <a14:backgroundMark x1="67187" y1="30978" x2="68429" y2="34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05" r="20985" b="64783"/>
          <a:stretch/>
        </p:blipFill>
        <p:spPr>
          <a:xfrm rot="941411">
            <a:off x="10137034" y="3186603"/>
            <a:ext cx="1201530" cy="963590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E21D01D4-F043-4627-B959-4CC97E9AFB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46595" l="0" r="14146">
                        <a14:backgroundMark x1="10814" y1="13108" x2="11052" y2="30056"/>
                        <a14:backgroundMark x1="7271" y1="36047" x2="11052" y2="33743"/>
                        <a14:backgroundMark x1="10576" y1="5735" x2="10814" y2="18126"/>
                        <a14:backgroundMark x1="11290" y1="9421" x2="11528" y2="3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309" b="60855"/>
          <a:stretch/>
        </p:blipFill>
        <p:spPr>
          <a:xfrm rot="1194885">
            <a:off x="9536196" y="3294113"/>
            <a:ext cx="1016269" cy="105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5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">
            <a:extLst>
              <a:ext uri="{FF2B5EF4-FFF2-40B4-BE49-F238E27FC236}">
                <a16:creationId xmlns:a16="http://schemas.microsoft.com/office/drawing/2014/main" id="{3B191B13-852D-4DF0-BB14-A3FB18728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752" y="133050"/>
            <a:ext cx="6077514" cy="6858000"/>
          </a:xfrm>
          <a:prstGeom prst="rect">
            <a:avLst/>
          </a:prstGeom>
        </p:spPr>
      </p:pic>
      <p:pic>
        <p:nvPicPr>
          <p:cNvPr id="19" name="图片 3" descr="图片包含 室内, 物体&#10;&#10;描述已自动生成">
            <a:extLst>
              <a:ext uri="{FF2B5EF4-FFF2-40B4-BE49-F238E27FC236}">
                <a16:creationId xmlns:a16="http://schemas.microsoft.com/office/drawing/2014/main" id="{DDF10F76-01A1-4251-BA43-CE9A88A37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109" y="713695"/>
            <a:ext cx="10091398" cy="6011255"/>
          </a:xfrm>
          <a:prstGeom prst="rect">
            <a:avLst/>
          </a:prstGeom>
        </p:spPr>
      </p:pic>
      <p:sp>
        <p:nvSpPr>
          <p:cNvPr id="6" name="Rectangle 66"/>
          <p:cNvSpPr>
            <a:spLocks noChangeArrowheads="1"/>
          </p:cNvSpPr>
          <p:nvPr/>
        </p:nvSpPr>
        <p:spPr bwMode="auto">
          <a:xfrm>
            <a:off x="5599409" y="2906983"/>
            <a:ext cx="53091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000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" name="Rectangle 67"/>
          <p:cNvSpPr>
            <a:spLocks noChangeArrowheads="1"/>
          </p:cNvSpPr>
          <p:nvPr/>
        </p:nvSpPr>
        <p:spPr bwMode="auto">
          <a:xfrm>
            <a:off x="6073313" y="3414814"/>
            <a:ext cx="73129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Rectangle 68"/>
          <p:cNvSpPr>
            <a:spLocks noChangeArrowheads="1"/>
          </p:cNvSpPr>
          <p:nvPr/>
        </p:nvSpPr>
        <p:spPr bwMode="auto">
          <a:xfrm>
            <a:off x="1865294" y="2919160"/>
            <a:ext cx="445374" cy="105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000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" name="Rectangle 71"/>
          <p:cNvSpPr>
            <a:spLocks noChangeArrowheads="1"/>
          </p:cNvSpPr>
          <p:nvPr/>
        </p:nvSpPr>
        <p:spPr bwMode="auto">
          <a:xfrm>
            <a:off x="6191959" y="2621791"/>
            <a:ext cx="46038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000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72"/>
          <p:cNvSpPr>
            <a:spLocks noChangeArrowheads="1"/>
          </p:cNvSpPr>
          <p:nvPr/>
        </p:nvSpPr>
        <p:spPr bwMode="auto">
          <a:xfrm>
            <a:off x="2540427" y="3414815"/>
            <a:ext cx="316144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50 : 25</a:t>
            </a:r>
          </a:p>
        </p:txBody>
      </p:sp>
      <p:sp>
        <p:nvSpPr>
          <p:cNvPr id="12" name="Rectangle 75"/>
          <p:cNvSpPr>
            <a:spLocks noChangeArrowheads="1"/>
          </p:cNvSpPr>
          <p:nvPr/>
        </p:nvSpPr>
        <p:spPr bwMode="auto">
          <a:xfrm>
            <a:off x="482895" y="2621792"/>
            <a:ext cx="128272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3" name="Rectangle 76"/>
          <p:cNvSpPr>
            <a:spLocks noChangeArrowheads="1"/>
          </p:cNvSpPr>
          <p:nvPr/>
        </p:nvSpPr>
        <p:spPr bwMode="auto">
          <a:xfrm>
            <a:off x="524600" y="3455569"/>
            <a:ext cx="129554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000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4" name="Rectangle 77"/>
          <p:cNvSpPr>
            <a:spLocks noChangeArrowheads="1"/>
          </p:cNvSpPr>
          <p:nvPr/>
        </p:nvSpPr>
        <p:spPr bwMode="auto">
          <a:xfrm>
            <a:off x="2513458" y="2621791"/>
            <a:ext cx="31486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000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25 : 25</a:t>
            </a:r>
          </a:p>
        </p:txBody>
      </p:sp>
      <p:sp>
        <p:nvSpPr>
          <p:cNvPr id="15" name="Line 148"/>
          <p:cNvSpPr>
            <a:spLocks noChangeShapeType="1"/>
          </p:cNvSpPr>
          <p:nvPr/>
        </p:nvSpPr>
        <p:spPr bwMode="auto">
          <a:xfrm>
            <a:off x="6099639" y="3562050"/>
            <a:ext cx="731520" cy="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ine 149"/>
          <p:cNvSpPr>
            <a:spLocks noChangeShapeType="1"/>
          </p:cNvSpPr>
          <p:nvPr/>
        </p:nvSpPr>
        <p:spPr bwMode="auto">
          <a:xfrm>
            <a:off x="2513458" y="3562050"/>
            <a:ext cx="3108960" cy="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Line 150"/>
          <p:cNvSpPr>
            <a:spLocks noChangeShapeType="1"/>
          </p:cNvSpPr>
          <p:nvPr/>
        </p:nvSpPr>
        <p:spPr bwMode="auto">
          <a:xfrm>
            <a:off x="524600" y="3562050"/>
            <a:ext cx="1188720" cy="0"/>
          </a:xfrm>
          <a:prstGeom prst="line">
            <a:avLst/>
          </a:prstGeom>
          <a:ln w="57150">
            <a:solidFill>
              <a:srgbClr val="FF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6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" descr="图片包含 室内, 物体&#10;&#10;描述已自动生成">
            <a:extLst>
              <a:ext uri="{FF2B5EF4-FFF2-40B4-BE49-F238E27FC236}">
                <a16:creationId xmlns:a16="http://schemas.microsoft.com/office/drawing/2014/main" id="{FBF7525E-95C2-4635-AD0E-10A47535C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77" y="723268"/>
            <a:ext cx="10091398" cy="6011255"/>
          </a:xfrm>
          <a:prstGeom prst="rect">
            <a:avLst/>
          </a:prstGeom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id="{9884B337-46CF-4273-9127-62B6CE973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56" y="123477"/>
            <a:ext cx="7105650" cy="6858000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98C617DC-479C-42CB-8014-29BA43657AF2}"/>
              </a:ext>
            </a:extLst>
          </p:cNvPr>
          <p:cNvSpPr/>
          <p:nvPr/>
        </p:nvSpPr>
        <p:spPr>
          <a:xfrm>
            <a:off x="7630958" y="2642083"/>
            <a:ext cx="2801462" cy="305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sz="1100" kern="0" dirty="0">
              <a:solidFill>
                <a:srgbClr val="717172"/>
              </a:solidFill>
              <a:latin typeface="SVN-The Voice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10009581" y="2963290"/>
            <a:ext cx="53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= </a:t>
            </a:r>
          </a:p>
        </p:txBody>
      </p:sp>
      <p:sp>
        <p:nvSpPr>
          <p:cNvPr id="11" name="Rectangle 87"/>
          <p:cNvSpPr>
            <a:spLocks noChangeArrowheads="1"/>
          </p:cNvSpPr>
          <p:nvPr/>
        </p:nvSpPr>
        <p:spPr bwMode="auto">
          <a:xfrm>
            <a:off x="10585404" y="3514610"/>
            <a:ext cx="7360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000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Rectangle 88"/>
          <p:cNvSpPr>
            <a:spLocks noChangeArrowheads="1"/>
          </p:cNvSpPr>
          <p:nvPr/>
        </p:nvSpPr>
        <p:spPr bwMode="auto">
          <a:xfrm>
            <a:off x="10559298" y="2724250"/>
            <a:ext cx="43954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000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" name="Rectangle 89"/>
          <p:cNvSpPr>
            <a:spLocks noChangeArrowheads="1"/>
          </p:cNvSpPr>
          <p:nvPr/>
        </p:nvSpPr>
        <p:spPr bwMode="auto">
          <a:xfrm>
            <a:off x="7383254" y="3514611"/>
            <a:ext cx="261001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000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30 : 6</a:t>
            </a:r>
          </a:p>
        </p:txBody>
      </p:sp>
      <p:sp>
        <p:nvSpPr>
          <p:cNvPr id="14" name="Rectangle 90"/>
          <p:cNvSpPr>
            <a:spLocks noChangeArrowheads="1"/>
          </p:cNvSpPr>
          <p:nvPr/>
        </p:nvSpPr>
        <p:spPr bwMode="auto">
          <a:xfrm>
            <a:off x="7321814" y="2685999"/>
            <a:ext cx="26436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000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48 : 6</a:t>
            </a:r>
          </a:p>
        </p:txBody>
      </p:sp>
      <p:sp>
        <p:nvSpPr>
          <p:cNvPr id="15" name="Rectangle 113"/>
          <p:cNvSpPr>
            <a:spLocks noChangeArrowheads="1"/>
          </p:cNvSpPr>
          <p:nvPr/>
        </p:nvSpPr>
        <p:spPr bwMode="auto">
          <a:xfrm>
            <a:off x="5612713" y="3514611"/>
            <a:ext cx="142539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30</a:t>
            </a:r>
            <a:r>
              <a:rPr lang="en-US" altLang="en-US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ectangle 114"/>
          <p:cNvSpPr>
            <a:spLocks noChangeArrowheads="1"/>
          </p:cNvSpPr>
          <p:nvPr/>
        </p:nvSpPr>
        <p:spPr bwMode="auto">
          <a:xfrm>
            <a:off x="5605740" y="2794689"/>
            <a:ext cx="145905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48</a:t>
            </a:r>
            <a:r>
              <a:rPr lang="en-US" altLang="en-US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 126"/>
          <p:cNvSpPr>
            <a:spLocks noChangeArrowheads="1"/>
          </p:cNvSpPr>
          <p:nvPr/>
        </p:nvSpPr>
        <p:spPr bwMode="auto">
          <a:xfrm>
            <a:off x="6874519" y="3021541"/>
            <a:ext cx="66075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=</a:t>
            </a:r>
            <a:r>
              <a:rPr lang="en-US" altLang="en-US" dirty="0">
                <a:latin typeface="SVN-The Voice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Line 140"/>
          <p:cNvSpPr>
            <a:spLocks noChangeShapeType="1"/>
          </p:cNvSpPr>
          <p:nvPr/>
        </p:nvSpPr>
        <p:spPr bwMode="auto">
          <a:xfrm>
            <a:off x="5612713" y="3659948"/>
            <a:ext cx="1188720" cy="0"/>
          </a:xfrm>
          <a:prstGeom prst="line">
            <a:avLst/>
          </a:prstGeom>
          <a:ln w="57150">
            <a:solidFill>
              <a:srgbClr val="FF000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SVN-The Voice" panose="02040603050506020204" pitchFamily="18" charset="0"/>
            </a:endParaRPr>
          </a:p>
        </p:txBody>
      </p:sp>
      <p:sp>
        <p:nvSpPr>
          <p:cNvPr id="19" name="Line 142"/>
          <p:cNvSpPr>
            <a:spLocks noChangeShapeType="1"/>
          </p:cNvSpPr>
          <p:nvPr/>
        </p:nvSpPr>
        <p:spPr bwMode="auto">
          <a:xfrm>
            <a:off x="10498543" y="3611658"/>
            <a:ext cx="82296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SVN-The Voice" panose="02040603050506020204" pitchFamily="18" charset="0"/>
            </a:endParaRPr>
          </a:p>
        </p:txBody>
      </p:sp>
      <p:sp>
        <p:nvSpPr>
          <p:cNvPr id="20" name="Line 143"/>
          <p:cNvSpPr>
            <a:spLocks noChangeShapeType="1"/>
          </p:cNvSpPr>
          <p:nvPr/>
        </p:nvSpPr>
        <p:spPr bwMode="auto">
          <a:xfrm>
            <a:off x="7535277" y="3616779"/>
            <a:ext cx="246888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SVN-The Voic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1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3" descr="图片包含 室内, 物体&#10;&#10;描述已自动生成">
            <a:extLst>
              <a:ext uri="{FF2B5EF4-FFF2-40B4-BE49-F238E27FC236}">
                <a16:creationId xmlns:a16="http://schemas.microsoft.com/office/drawing/2014/main" id="{D8341AF5-2B15-46EB-92C9-431352681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635" y="727911"/>
            <a:ext cx="10091398" cy="6011255"/>
          </a:xfrm>
          <a:prstGeom prst="rect">
            <a:avLst/>
          </a:prstGeom>
        </p:spPr>
      </p:pic>
      <p:sp>
        <p:nvSpPr>
          <p:cNvPr id="8" name="Shape 233">
            <a:extLst>
              <a:ext uri="{FF2B5EF4-FFF2-40B4-BE49-F238E27FC236}">
                <a16:creationId xmlns:a16="http://schemas.microsoft.com/office/drawing/2014/main" id="{31304539-EE8F-4E28-8348-86B444D59803}"/>
              </a:ext>
            </a:extLst>
          </p:cNvPr>
          <p:cNvSpPr/>
          <p:nvPr/>
        </p:nvSpPr>
        <p:spPr>
          <a:xfrm>
            <a:off x="903299" y="3668391"/>
            <a:ext cx="2801462" cy="305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sz="1100" kern="0" dirty="0">
              <a:solidFill>
                <a:srgbClr val="FF0000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906945" y="3045170"/>
            <a:ext cx="45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= </a:t>
            </a: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1766366" y="3659724"/>
            <a:ext cx="37887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54 : 27</a:t>
            </a:r>
          </a:p>
        </p:txBody>
      </p:sp>
      <p:sp>
        <p:nvSpPr>
          <p:cNvPr id="12" name="Line 37"/>
          <p:cNvSpPr>
            <a:spLocks noChangeShapeType="1"/>
          </p:cNvSpPr>
          <p:nvPr/>
        </p:nvSpPr>
        <p:spPr bwMode="auto">
          <a:xfrm>
            <a:off x="1926785" y="3686024"/>
            <a:ext cx="2926080" cy="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2021769" y="2717875"/>
            <a:ext cx="29186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81 : 27</a:t>
            </a:r>
          </a:p>
        </p:txBody>
      </p:sp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5525857" y="3610730"/>
            <a:ext cx="7312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 Box 41"/>
          <p:cNvSpPr txBox="1">
            <a:spLocks noChangeArrowheads="1"/>
          </p:cNvSpPr>
          <p:nvPr/>
        </p:nvSpPr>
        <p:spPr bwMode="auto">
          <a:xfrm>
            <a:off x="5551062" y="2769094"/>
            <a:ext cx="6817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Line 42"/>
          <p:cNvSpPr>
            <a:spLocks noChangeShapeType="1"/>
          </p:cNvSpPr>
          <p:nvPr/>
        </p:nvSpPr>
        <p:spPr bwMode="auto">
          <a:xfrm>
            <a:off x="5551062" y="3659724"/>
            <a:ext cx="731520" cy="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ectangle 58"/>
          <p:cNvSpPr>
            <a:spLocks noChangeArrowheads="1"/>
          </p:cNvSpPr>
          <p:nvPr/>
        </p:nvSpPr>
        <p:spPr bwMode="auto">
          <a:xfrm>
            <a:off x="371679" y="3688579"/>
            <a:ext cx="114582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5000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18" name="Rectangle 59"/>
          <p:cNvSpPr>
            <a:spLocks noChangeArrowheads="1"/>
          </p:cNvSpPr>
          <p:nvPr/>
        </p:nvSpPr>
        <p:spPr bwMode="auto">
          <a:xfrm>
            <a:off x="352697" y="2769094"/>
            <a:ext cx="145573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000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19" name="Rectangle 60"/>
          <p:cNvSpPr>
            <a:spLocks noChangeArrowheads="1"/>
          </p:cNvSpPr>
          <p:nvPr/>
        </p:nvSpPr>
        <p:spPr bwMode="auto">
          <a:xfrm>
            <a:off x="1458004" y="3045170"/>
            <a:ext cx="4154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000" b="1" baseline="-25000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0" name="Line 141"/>
          <p:cNvSpPr>
            <a:spLocks noChangeShapeType="1"/>
          </p:cNvSpPr>
          <p:nvPr/>
        </p:nvSpPr>
        <p:spPr bwMode="auto">
          <a:xfrm>
            <a:off x="408234" y="3686024"/>
            <a:ext cx="10058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23" name="图片 2">
            <a:extLst>
              <a:ext uri="{FF2B5EF4-FFF2-40B4-BE49-F238E27FC236}">
                <a16:creationId xmlns:a16="http://schemas.microsoft.com/office/drawing/2014/main" id="{20104CA5-4B23-4B15-ABD2-CF3D691F2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325" y="201854"/>
            <a:ext cx="710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0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0" y="-55692"/>
            <a:ext cx="10898909" cy="2270038"/>
          </a:xfrm>
          <a:prstGeom prst="roundRect">
            <a:avLst>
              <a:gd name="adj" fmla="val 7192"/>
            </a:avLst>
          </a:prstGeom>
          <a:solidFill>
            <a:schemeClr val="accent3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latin typeface="UVN Thanh Pho Nang" panose="02060406040706070204" pitchFamily="18" charset="0"/>
              </a:rPr>
            </a:br>
            <a:endParaRPr lang="en-US" dirty="0">
              <a:latin typeface="UVN Thanh Pho Nang" panose="02060406040706070204" pitchFamily="18" charset="0"/>
            </a:endParaRPr>
          </a:p>
          <a:p>
            <a:pPr algn="ctr"/>
            <a:endParaRPr lang="en-US" dirty="0">
              <a:latin typeface="UVN Thanh Pho Nang" panose="02060406040706070204" pitchFamily="18" charset="0"/>
            </a:endParaRPr>
          </a:p>
          <a:p>
            <a:pPr algn="ctr"/>
            <a:endParaRPr lang="en-US" dirty="0">
              <a:latin typeface="UVN Thanh Pho Nang" panose="0206040604070607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FB7F44C-A07C-4C08-A560-F13E06A0D3B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8224">
            <a:off x="7008859" y="2122250"/>
            <a:ext cx="3790975" cy="2394601"/>
          </a:xfrm>
          <a:prstGeom prst="rect">
            <a:avLst/>
          </a:prstGeom>
        </p:spPr>
      </p:pic>
      <p:sp>
        <p:nvSpPr>
          <p:cNvPr id="5" name="Shape 233">
            <a:extLst>
              <a:ext uri="{FF2B5EF4-FFF2-40B4-BE49-F238E27FC236}">
                <a16:creationId xmlns:a16="http://schemas.microsoft.com/office/drawing/2014/main" id="{70AED955-E483-4678-9BBE-5992073BFD24}"/>
              </a:ext>
            </a:extLst>
          </p:cNvPr>
          <p:cNvSpPr/>
          <p:nvPr/>
        </p:nvSpPr>
        <p:spPr>
          <a:xfrm>
            <a:off x="6977120" y="1337933"/>
            <a:ext cx="2364193" cy="335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zh-CN" altLang="en-US" sz="1400" kern="0" dirty="0">
              <a:latin typeface="UVN Thanh Pho Nang" panose="0206040604070607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7AFF4ED-E8B7-463C-9A43-4CC1BA525D4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8224">
            <a:off x="8340223" y="4183261"/>
            <a:ext cx="3804084" cy="2402881"/>
          </a:xfrm>
          <a:prstGeom prst="rect">
            <a:avLst/>
          </a:prstGeom>
        </p:spPr>
      </p:pic>
      <p:sp>
        <p:nvSpPr>
          <p:cNvPr id="7" name="Shape 233">
            <a:extLst>
              <a:ext uri="{FF2B5EF4-FFF2-40B4-BE49-F238E27FC236}">
                <a16:creationId xmlns:a16="http://schemas.microsoft.com/office/drawing/2014/main" id="{AFACB604-3201-4A79-B77F-88DE6FD36064}"/>
              </a:ext>
            </a:extLst>
          </p:cNvPr>
          <p:cNvSpPr/>
          <p:nvPr/>
        </p:nvSpPr>
        <p:spPr>
          <a:xfrm>
            <a:off x="8631603" y="4529087"/>
            <a:ext cx="2364193" cy="335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zh-CN" altLang="en-US" sz="1400" kern="0" dirty="0">
              <a:latin typeface="UVN Thanh Pho Nang" panose="0206040604070607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88A52B6-82BB-44BC-AFE9-7ECA7FE97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881" flipH="1">
            <a:off x="4809380" y="3293646"/>
            <a:ext cx="3939159" cy="3680444"/>
          </a:xfrm>
          <a:prstGeom prst="rect">
            <a:avLst/>
          </a:prstGeom>
        </p:spPr>
      </p:pic>
      <p:sp>
        <p:nvSpPr>
          <p:cNvPr id="9" name="Shape 233">
            <a:extLst>
              <a:ext uri="{FF2B5EF4-FFF2-40B4-BE49-F238E27FC236}">
                <a16:creationId xmlns:a16="http://schemas.microsoft.com/office/drawing/2014/main" id="{38A9730F-75DC-46BF-917A-970F980B345E}"/>
              </a:ext>
            </a:extLst>
          </p:cNvPr>
          <p:cNvSpPr/>
          <p:nvPr/>
        </p:nvSpPr>
        <p:spPr>
          <a:xfrm>
            <a:off x="6126419" y="4387603"/>
            <a:ext cx="2178828" cy="295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zh-CN" altLang="en-US" sz="1200" kern="0" dirty="0">
              <a:latin typeface="UVN Thanh Pho Nang" panose="0206040604070607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grpSp>
        <p:nvGrpSpPr>
          <p:cNvPr id="10" name="Group 1261">
            <a:extLst>
              <a:ext uri="{FF2B5EF4-FFF2-40B4-BE49-F238E27FC236}">
                <a16:creationId xmlns:a16="http://schemas.microsoft.com/office/drawing/2014/main" id="{9351F993-AED2-40E6-A33A-E184589AA236}"/>
              </a:ext>
            </a:extLst>
          </p:cNvPr>
          <p:cNvGrpSpPr/>
          <p:nvPr/>
        </p:nvGrpSpPr>
        <p:grpSpPr>
          <a:xfrm>
            <a:off x="6943038" y="3552275"/>
            <a:ext cx="467620" cy="422875"/>
            <a:chOff x="0" y="0"/>
            <a:chExt cx="935237" cy="845748"/>
          </a:xfrm>
        </p:grpSpPr>
        <p:sp>
          <p:nvSpPr>
            <p:cNvPr id="11" name="Shape 1259">
              <a:extLst>
                <a:ext uri="{FF2B5EF4-FFF2-40B4-BE49-F238E27FC236}">
                  <a16:creationId xmlns:a16="http://schemas.microsoft.com/office/drawing/2014/main" id="{B2415AA1-4381-438A-939F-9E0E9C7653C2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latin typeface="UVN Thanh Pho Nang" panose="02060406040706070204" pitchFamily="18" charset="0"/>
                <a:cs typeface="Arial"/>
                <a:sym typeface="Arial"/>
              </a:endParaRPr>
            </a:p>
          </p:txBody>
        </p:sp>
        <p:sp>
          <p:nvSpPr>
            <p:cNvPr id="12" name="Shape 1260">
              <a:extLst>
                <a:ext uri="{FF2B5EF4-FFF2-40B4-BE49-F238E27FC236}">
                  <a16:creationId xmlns:a16="http://schemas.microsoft.com/office/drawing/2014/main" id="{E77D9E74-C6CD-4443-8AE8-6A9162E2576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latin typeface="UVN Thanh Pho Nang" panose="0206040604070607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8251726" y="3192648"/>
            <a:ext cx="127470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0" dirty="0">
                <a:latin typeface="UVN Thanh Pho Nang" panose="02060406040706070204" pitchFamily="18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4" name="Rectangle 38"/>
          <p:cNvSpPr>
            <a:spLocks noChangeArrowheads="1"/>
          </p:cNvSpPr>
          <p:nvPr/>
        </p:nvSpPr>
        <p:spPr bwMode="auto">
          <a:xfrm>
            <a:off x="8184599" y="2270128"/>
            <a:ext cx="12682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0" dirty="0">
                <a:latin typeface="UVN Thanh Pho Nang" panose="02060406040706070204" pitchFamily="18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5" name="Line 43"/>
          <p:cNvSpPr>
            <a:spLocks noChangeShapeType="1"/>
          </p:cNvSpPr>
          <p:nvPr/>
        </p:nvSpPr>
        <p:spPr bwMode="auto">
          <a:xfrm>
            <a:off x="8242490" y="3475841"/>
            <a:ext cx="155448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000">
              <a:latin typeface="UVN Thanh Pho Nang" panose="02060406040706070204" pitchFamily="18" charset="0"/>
            </a:endParaRPr>
          </a:p>
        </p:txBody>
      </p:sp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6309318" y="5186740"/>
            <a:ext cx="73289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0" dirty="0">
                <a:latin typeface="UVN Thanh Pho Nang" panose="0206040604070607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6272560" y="4271694"/>
            <a:ext cx="2821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0" dirty="0">
                <a:latin typeface="UVN Thanh Pho Nang" panose="0206040604070607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Line 55"/>
          <p:cNvSpPr>
            <a:spLocks noChangeShapeType="1"/>
          </p:cNvSpPr>
          <p:nvPr/>
        </p:nvSpPr>
        <p:spPr bwMode="auto">
          <a:xfrm>
            <a:off x="6280920" y="5460560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0">
              <a:latin typeface="UVN Thanh Pho Nang" panose="02060406040706070204" pitchFamily="18" charset="0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203707" y="260753"/>
            <a:ext cx="10815782" cy="1631216"/>
          </a:xfrm>
          <a:prstGeom prst="rect">
            <a:avLst/>
          </a:prstGeom>
          <a:solidFill>
            <a:srgbClr val="DC4489">
              <a:alpha val="43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000" dirty="0" err="1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Bài</a:t>
            </a:r>
            <a:r>
              <a:rPr lang="en-US" altLang="en-US" sz="5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 2: </a:t>
            </a:r>
            <a:r>
              <a:rPr lang="en-US" altLang="en-US" sz="5000" dirty="0" err="1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5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 </a:t>
            </a:r>
            <a:r>
              <a:rPr lang="en-US" altLang="en-US" sz="5000" dirty="0" err="1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các</a:t>
            </a:r>
            <a:r>
              <a:rPr lang="en-US" altLang="en-US" sz="5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 </a:t>
            </a:r>
            <a:r>
              <a:rPr lang="en-US" altLang="en-US" sz="5000" dirty="0" err="1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phân</a:t>
            </a:r>
            <a:r>
              <a:rPr lang="en-US" altLang="en-US" sz="5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 </a:t>
            </a:r>
            <a:r>
              <a:rPr lang="en-US" altLang="en-US" sz="5000" dirty="0" err="1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số</a:t>
            </a:r>
            <a:r>
              <a:rPr lang="en-US" altLang="en-US" sz="5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 </a:t>
            </a:r>
            <a:r>
              <a:rPr lang="en-US" altLang="en-US" sz="5000" dirty="0" err="1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dưới</a:t>
            </a:r>
            <a:r>
              <a:rPr lang="en-US" altLang="en-US" sz="5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 </a:t>
            </a:r>
            <a:r>
              <a:rPr lang="en-US" altLang="en-US" sz="5000" dirty="0" err="1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đây</a:t>
            </a:r>
            <a:r>
              <a:rPr lang="en-US" altLang="en-US" sz="5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000" dirty="0" err="1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phân</a:t>
            </a:r>
            <a:r>
              <a:rPr lang="en-US" altLang="en-US" sz="5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 </a:t>
            </a:r>
            <a:r>
              <a:rPr lang="en-US" altLang="en-US" sz="5000" dirty="0" err="1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số</a:t>
            </a:r>
            <a:r>
              <a:rPr lang="en-US" altLang="en-US" sz="5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 </a:t>
            </a:r>
            <a:r>
              <a:rPr lang="en-US" altLang="en-US" sz="5000" dirty="0" err="1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nào</a:t>
            </a:r>
            <a:r>
              <a:rPr lang="en-US" altLang="en-US" sz="5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 </a:t>
            </a:r>
            <a:r>
              <a:rPr lang="en-US" altLang="en-US" sz="5000" dirty="0" err="1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5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 </a:t>
            </a:r>
            <a:endParaRPr lang="en-US" altLang="en-US" sz="5000" b="1" dirty="0">
              <a:solidFill>
                <a:srgbClr val="002060"/>
              </a:solidFill>
              <a:latin typeface="UVN Thanh Pho Nang" panose="020604060407060702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41"/>
          <p:cNvSpPr>
            <a:spLocks noChangeArrowheads="1"/>
          </p:cNvSpPr>
          <p:nvPr/>
        </p:nvSpPr>
        <p:spPr bwMode="auto">
          <a:xfrm>
            <a:off x="7281265" y="1643039"/>
            <a:ext cx="51969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 b="1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Line 56"/>
          <p:cNvSpPr>
            <a:spLocks noChangeShapeType="1"/>
          </p:cNvSpPr>
          <p:nvPr/>
        </p:nvSpPr>
        <p:spPr bwMode="auto">
          <a:xfrm>
            <a:off x="7309242" y="1660874"/>
            <a:ext cx="5334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UVN Thanh Pho Nang" panose="02060406040706070204" pitchFamily="18" charset="0"/>
            </a:endParaRPr>
          </a:p>
        </p:txBody>
      </p:sp>
      <p:sp>
        <p:nvSpPr>
          <p:cNvPr id="24" name="Rectangle 40"/>
          <p:cNvSpPr>
            <a:spLocks noChangeArrowheads="1"/>
          </p:cNvSpPr>
          <p:nvPr/>
        </p:nvSpPr>
        <p:spPr bwMode="auto">
          <a:xfrm>
            <a:off x="7309242" y="884359"/>
            <a:ext cx="51488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 b="1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9557714" y="5354061"/>
            <a:ext cx="173517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0" dirty="0">
                <a:latin typeface="UVN Thanh Pho Nang" panose="02060406040706070204" pitchFamily="18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auto">
          <a:xfrm>
            <a:off x="9782024" y="4392188"/>
            <a:ext cx="7280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0" dirty="0">
                <a:latin typeface="UVN Thanh Pho Nang" panose="0206040604070607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7" name="Line 54"/>
          <p:cNvSpPr>
            <a:spLocks noChangeShapeType="1"/>
          </p:cNvSpPr>
          <p:nvPr/>
        </p:nvSpPr>
        <p:spPr bwMode="auto">
          <a:xfrm>
            <a:off x="9556989" y="5574649"/>
            <a:ext cx="118872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000">
              <a:latin typeface="UVN Thanh Pho Nang" panose="02060406040706070204" pitchFamily="18" charset="0"/>
            </a:endParaRPr>
          </a:p>
        </p:txBody>
      </p:sp>
      <p:pic>
        <p:nvPicPr>
          <p:cNvPr id="28" name="图片 4">
            <a:extLst>
              <a:ext uri="{FF2B5EF4-FFF2-40B4-BE49-F238E27FC236}">
                <a16:creationId xmlns:a16="http://schemas.microsoft.com/office/drawing/2014/main" id="{B59300DD-AF4A-4CB0-A951-9A63578969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4" t="1518" r="26379" b="2110"/>
          <a:stretch/>
        </p:blipFill>
        <p:spPr>
          <a:xfrm>
            <a:off x="245392" y="1185599"/>
            <a:ext cx="3546492" cy="567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2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382448" y="225707"/>
            <a:ext cx="11267975" cy="6375772"/>
          </a:xfrm>
          <a:prstGeom prst="roundRect">
            <a:avLst>
              <a:gd name="adj" fmla="val 7192"/>
            </a:avLst>
          </a:prstGeom>
          <a:solidFill>
            <a:schemeClr val="accent3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latin typeface="UVN Thanh Pho Nang" panose="02060406040706070204" pitchFamily="18" charset="0"/>
              </a:rPr>
            </a:br>
            <a:endParaRPr lang="en-US" dirty="0">
              <a:latin typeface="UVN Thanh Pho Nang" panose="02060406040706070204" pitchFamily="18" charset="0"/>
            </a:endParaRPr>
          </a:p>
          <a:p>
            <a:pPr algn="ctr"/>
            <a:endParaRPr lang="en-US" dirty="0">
              <a:latin typeface="UVN Thanh Pho Nang" panose="02060406040706070204" pitchFamily="18" charset="0"/>
            </a:endParaRPr>
          </a:p>
          <a:p>
            <a:pPr algn="ctr"/>
            <a:endParaRPr lang="en-US" dirty="0">
              <a:latin typeface="UVN Thanh Pho Nang" panose="02060406040706070204" pitchFamily="18" charset="0"/>
            </a:endParaRPr>
          </a:p>
        </p:txBody>
      </p:sp>
      <p:sp>
        <p:nvSpPr>
          <p:cNvPr id="12" name="Shape 233">
            <a:extLst>
              <a:ext uri="{FF2B5EF4-FFF2-40B4-BE49-F238E27FC236}">
                <a16:creationId xmlns:a16="http://schemas.microsoft.com/office/drawing/2014/main" id="{70AED955-E483-4678-9BBE-5992073BFD24}"/>
              </a:ext>
            </a:extLst>
          </p:cNvPr>
          <p:cNvSpPr/>
          <p:nvPr/>
        </p:nvSpPr>
        <p:spPr>
          <a:xfrm>
            <a:off x="8394028" y="1206214"/>
            <a:ext cx="2364193" cy="335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zh-CN" altLang="en-US" sz="1400" kern="0" dirty="0">
              <a:solidFill>
                <a:srgbClr val="717172"/>
              </a:solidFill>
              <a:latin typeface="UVN Thanh Pho Nang" panose="0206040604070607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382821" y="134717"/>
            <a:ext cx="1081578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000" dirty="0" err="1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Bài</a:t>
            </a:r>
            <a:r>
              <a:rPr lang="en-US" altLang="en-US" sz="5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 2: </a:t>
            </a:r>
            <a:r>
              <a:rPr lang="en-US" altLang="en-US" sz="5000" dirty="0" err="1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5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 </a:t>
            </a:r>
            <a:r>
              <a:rPr lang="en-US" altLang="en-US" sz="5000" dirty="0" err="1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các</a:t>
            </a:r>
            <a:r>
              <a:rPr lang="en-US" altLang="en-US" sz="5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 </a:t>
            </a:r>
            <a:r>
              <a:rPr lang="en-US" altLang="en-US" sz="5000" dirty="0" err="1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phân</a:t>
            </a:r>
            <a:r>
              <a:rPr lang="en-US" altLang="en-US" sz="5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 </a:t>
            </a:r>
            <a:r>
              <a:rPr lang="en-US" altLang="en-US" sz="5000" dirty="0" err="1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số</a:t>
            </a:r>
            <a:r>
              <a:rPr lang="en-US" altLang="en-US" sz="5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 </a:t>
            </a:r>
            <a:r>
              <a:rPr lang="en-US" altLang="en-US" sz="5000" dirty="0" err="1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dưới</a:t>
            </a:r>
            <a:r>
              <a:rPr lang="en-US" altLang="en-US" sz="5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 </a:t>
            </a:r>
            <a:r>
              <a:rPr lang="en-US" altLang="en-US" sz="5000" dirty="0" err="1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đây</a:t>
            </a:r>
            <a:r>
              <a:rPr lang="en-US" altLang="en-US" sz="5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000" dirty="0" err="1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phân</a:t>
            </a:r>
            <a:r>
              <a:rPr lang="en-US" altLang="en-US" sz="5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 </a:t>
            </a:r>
            <a:r>
              <a:rPr lang="en-US" altLang="en-US" sz="5000" dirty="0" err="1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số</a:t>
            </a:r>
            <a:r>
              <a:rPr lang="en-US" altLang="en-US" sz="5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 </a:t>
            </a:r>
            <a:r>
              <a:rPr lang="en-US" altLang="en-US" sz="5000" dirty="0" err="1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nào</a:t>
            </a:r>
            <a:r>
              <a:rPr lang="en-US" altLang="en-US" sz="5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 </a:t>
            </a:r>
            <a:r>
              <a:rPr lang="en-US" altLang="en-US" sz="5000" dirty="0" err="1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5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 </a:t>
            </a:r>
            <a:endParaRPr lang="en-US" altLang="en-US" sz="5000" b="1" dirty="0">
              <a:solidFill>
                <a:srgbClr val="002060"/>
              </a:solidFill>
              <a:latin typeface="UVN Thanh Pho Nang" panose="02060406040706070204" pitchFamily="18" charset="0"/>
              <a:cs typeface="Arial" panose="020B0604020202020204" pitchFamily="34" charset="0"/>
            </a:endParaRPr>
          </a:p>
        </p:txBody>
      </p:sp>
      <p:sp>
        <p:nvSpPr>
          <p:cNvPr id="14" name="Line 56"/>
          <p:cNvSpPr>
            <a:spLocks noChangeShapeType="1"/>
          </p:cNvSpPr>
          <p:nvPr/>
        </p:nvSpPr>
        <p:spPr bwMode="auto">
          <a:xfrm>
            <a:off x="7435675" y="1478053"/>
            <a:ext cx="5334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UVN Thanh Pho Nang" panose="02060406040706070204" pitchFamily="18" charset="0"/>
            </a:endParaRPr>
          </a:p>
        </p:txBody>
      </p:sp>
      <p:sp>
        <p:nvSpPr>
          <p:cNvPr id="15" name="Rectangle 40"/>
          <p:cNvSpPr>
            <a:spLocks noChangeArrowheads="1"/>
          </p:cNvSpPr>
          <p:nvPr/>
        </p:nvSpPr>
        <p:spPr bwMode="auto">
          <a:xfrm>
            <a:off x="7521082" y="672932"/>
            <a:ext cx="51488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 b="1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6240159" y="1504416"/>
            <a:ext cx="1841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 sz="4000" b="1">
              <a:solidFill>
                <a:srgbClr val="7030A0"/>
              </a:solidFill>
              <a:latin typeface="UVN Thanh Pho Nang" panose="020604060407060702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363160" y="2184970"/>
            <a:ext cx="406095" cy="42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DC4489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= 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492446" y="1639353"/>
            <a:ext cx="1841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 sz="4000" b="1">
              <a:solidFill>
                <a:srgbClr val="DC4489"/>
              </a:solidFill>
              <a:latin typeface="UVN Thanh Pho Nang" panose="020604060407060702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8693133" y="2021281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 sz="4000" b="1" dirty="0">
              <a:solidFill>
                <a:srgbClr val="DC4489"/>
              </a:solidFill>
              <a:latin typeface="UVN Thanh Pho Nang" panose="020604060407060702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6745387" y="2044612"/>
            <a:ext cx="4251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DC4489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11013872" y="2149005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 sz="4000" dirty="0">
              <a:solidFill>
                <a:srgbClr val="DC4489"/>
              </a:solidFill>
              <a:latin typeface="UVN Thanh Pho Nang" panose="02060406040706070204" pitchFamily="18" charset="0"/>
              <a:cs typeface="Arial" panose="020B0604020202020204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7159070" y="3885309"/>
            <a:ext cx="4491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DC4489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3608595" y="4506892"/>
            <a:ext cx="10939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DC4489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7160169" y="4483253"/>
            <a:ext cx="381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DC4489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6649317" y="4129310"/>
            <a:ext cx="4235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DC4489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4823450" y="4450461"/>
            <a:ext cx="13089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DC4489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12 : 4</a:t>
            </a:r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4937803" y="3937655"/>
            <a:ext cx="11112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DC4489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8 : 4</a:t>
            </a: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4358458" y="4129310"/>
            <a:ext cx="4235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DC4489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4799769" y="2348966"/>
            <a:ext cx="15874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DC4489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30 : 10</a:t>
            </a:r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4764837" y="1875151"/>
            <a:ext cx="15842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DC4489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20 : 10</a:t>
            </a:r>
          </a:p>
        </p:txBody>
      </p: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3732534" y="4008430"/>
            <a:ext cx="4555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DC4489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Rectangle 35"/>
          <p:cNvSpPr>
            <a:spLocks noChangeArrowheads="1"/>
          </p:cNvSpPr>
          <p:nvPr/>
        </p:nvSpPr>
        <p:spPr bwMode="auto">
          <a:xfrm>
            <a:off x="3660741" y="3413760"/>
            <a:ext cx="4587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DC4489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3656011" y="2940561"/>
            <a:ext cx="4596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DC4489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3464925" y="2339808"/>
            <a:ext cx="7296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DC4489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3462535" y="1859215"/>
            <a:ext cx="7264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DC4489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3516045" y="2485352"/>
            <a:ext cx="822960" cy="0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0" b="1">
              <a:solidFill>
                <a:srgbClr val="DC4489"/>
              </a:solidFill>
              <a:latin typeface="UVN Thanh Pho Nang" panose="02060406040706070204" pitchFamily="18" charset="0"/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7102171" y="2485352"/>
            <a:ext cx="533400" cy="0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0" b="1">
              <a:solidFill>
                <a:srgbClr val="DC4489"/>
              </a:solidFill>
              <a:latin typeface="UVN Thanh Pho Nang" panose="02060406040706070204" pitchFamily="18" charset="0"/>
            </a:endParaRPr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7166644" y="4573702"/>
            <a:ext cx="533400" cy="0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0">
              <a:solidFill>
                <a:srgbClr val="DC4489"/>
              </a:solidFill>
              <a:latin typeface="UVN Thanh Pho Nang" panose="02060406040706070204" pitchFamily="18" charset="0"/>
            </a:endParaRPr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4844370" y="4578031"/>
            <a:ext cx="1645920" cy="0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0">
              <a:solidFill>
                <a:srgbClr val="DC4489"/>
              </a:solidFill>
              <a:latin typeface="UVN Thanh Pho Nang" panose="02060406040706070204" pitchFamily="18" charset="0"/>
            </a:endParaRP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3603068" y="4620317"/>
            <a:ext cx="731520" cy="0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0">
              <a:solidFill>
                <a:srgbClr val="DC4489"/>
              </a:solidFill>
              <a:latin typeface="UVN Thanh Pho Nang" panose="02060406040706070204" pitchFamily="18" charset="0"/>
            </a:endParaRPr>
          </a:p>
        </p:txBody>
      </p:sp>
      <p:sp>
        <p:nvSpPr>
          <p:cNvPr id="60" name="Text Box 60"/>
          <p:cNvSpPr txBox="1">
            <a:spLocks noChangeArrowheads="1"/>
          </p:cNvSpPr>
          <p:nvPr/>
        </p:nvSpPr>
        <p:spPr bwMode="auto">
          <a:xfrm>
            <a:off x="7121145" y="1859215"/>
            <a:ext cx="45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DC4489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7112496" y="2358845"/>
            <a:ext cx="45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DC4489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8" name="Line 71"/>
          <p:cNvSpPr>
            <a:spLocks noChangeShapeType="1"/>
          </p:cNvSpPr>
          <p:nvPr/>
        </p:nvSpPr>
        <p:spPr bwMode="auto">
          <a:xfrm>
            <a:off x="4854845" y="2485352"/>
            <a:ext cx="1920240" cy="0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0" b="1">
              <a:solidFill>
                <a:srgbClr val="DC4489"/>
              </a:solidFill>
              <a:latin typeface="UVN Thanh Pho Nang" panose="02060406040706070204" pitchFamily="18" charset="0"/>
            </a:endParaRPr>
          </a:p>
        </p:txBody>
      </p:sp>
      <p:sp>
        <p:nvSpPr>
          <p:cNvPr id="70" name="Rectangle 41"/>
          <p:cNvSpPr>
            <a:spLocks noChangeArrowheads="1"/>
          </p:cNvSpPr>
          <p:nvPr/>
        </p:nvSpPr>
        <p:spPr bwMode="auto">
          <a:xfrm>
            <a:off x="7538689" y="1312336"/>
            <a:ext cx="51969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 b="1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 Box 42"/>
          <p:cNvSpPr txBox="1">
            <a:spLocks noChangeArrowheads="1"/>
          </p:cNvSpPr>
          <p:nvPr/>
        </p:nvSpPr>
        <p:spPr bwMode="auto">
          <a:xfrm>
            <a:off x="1489239" y="5181986"/>
            <a:ext cx="49876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err="1">
                <a:solidFill>
                  <a:srgbClr val="DC4489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Vậy</a:t>
            </a:r>
            <a:r>
              <a:rPr lang="en-US" altLang="en-US" sz="4000" dirty="0">
                <a:solidFill>
                  <a:srgbClr val="DC4489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DC4489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phân</a:t>
            </a:r>
            <a:r>
              <a:rPr lang="en-US" altLang="en-US" sz="4000" dirty="0">
                <a:solidFill>
                  <a:srgbClr val="DC4489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DC4489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số</a:t>
            </a:r>
            <a:r>
              <a:rPr lang="en-US" altLang="en-US" sz="4000" dirty="0">
                <a:solidFill>
                  <a:srgbClr val="DC4489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DC4489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4000" dirty="0">
                <a:solidFill>
                  <a:srgbClr val="DC4489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2" name="Line 44"/>
          <p:cNvSpPr>
            <a:spLocks noChangeShapeType="1"/>
          </p:cNvSpPr>
          <p:nvPr/>
        </p:nvSpPr>
        <p:spPr bwMode="auto">
          <a:xfrm>
            <a:off x="5341621" y="5702879"/>
            <a:ext cx="533400" cy="0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0">
              <a:solidFill>
                <a:srgbClr val="002060"/>
              </a:solidFill>
              <a:latin typeface="UVN Thanh Pho Nang" panose="02060406040706070204" pitchFamily="18" charset="0"/>
            </a:endParaRPr>
          </a:p>
        </p:txBody>
      </p:sp>
      <p:sp>
        <p:nvSpPr>
          <p:cNvPr id="73" name="Line 46"/>
          <p:cNvSpPr>
            <a:spLocks noChangeShapeType="1"/>
          </p:cNvSpPr>
          <p:nvPr/>
        </p:nvSpPr>
        <p:spPr bwMode="auto">
          <a:xfrm>
            <a:off x="6807478" y="5669926"/>
            <a:ext cx="731520" cy="0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0">
              <a:solidFill>
                <a:srgbClr val="002060"/>
              </a:solidFill>
              <a:latin typeface="UVN Thanh Pho Nang" panose="02060406040706070204" pitchFamily="18" charset="0"/>
            </a:endParaRPr>
          </a:p>
        </p:txBody>
      </p:sp>
      <p:sp>
        <p:nvSpPr>
          <p:cNvPr id="74" name="Line 47"/>
          <p:cNvSpPr>
            <a:spLocks noChangeShapeType="1"/>
          </p:cNvSpPr>
          <p:nvPr/>
        </p:nvSpPr>
        <p:spPr bwMode="auto">
          <a:xfrm>
            <a:off x="8006809" y="5647215"/>
            <a:ext cx="822960" cy="0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0">
              <a:solidFill>
                <a:srgbClr val="002060"/>
              </a:solidFill>
              <a:latin typeface="UVN Thanh Pho Nang" panose="02060406040706070204" pitchFamily="18" charset="0"/>
            </a:endParaRPr>
          </a:p>
        </p:txBody>
      </p:sp>
      <p:sp>
        <p:nvSpPr>
          <p:cNvPr id="75" name="Text Box 63"/>
          <p:cNvSpPr txBox="1">
            <a:spLocks noChangeArrowheads="1"/>
          </p:cNvSpPr>
          <p:nvPr/>
        </p:nvSpPr>
        <p:spPr bwMode="auto">
          <a:xfrm>
            <a:off x="5341426" y="5077421"/>
            <a:ext cx="533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6" name="Text Box 64"/>
          <p:cNvSpPr txBox="1">
            <a:spLocks noChangeArrowheads="1"/>
          </p:cNvSpPr>
          <p:nvPr/>
        </p:nvSpPr>
        <p:spPr bwMode="auto">
          <a:xfrm>
            <a:off x="5315079" y="5551720"/>
            <a:ext cx="45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7" name="Text Box 65"/>
          <p:cNvSpPr txBox="1">
            <a:spLocks noChangeArrowheads="1"/>
          </p:cNvSpPr>
          <p:nvPr/>
        </p:nvSpPr>
        <p:spPr bwMode="auto">
          <a:xfrm>
            <a:off x="5945055" y="5166098"/>
            <a:ext cx="19554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err="1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9" name="Text Box 67"/>
          <p:cNvSpPr txBox="1">
            <a:spLocks noChangeArrowheads="1"/>
          </p:cNvSpPr>
          <p:nvPr/>
        </p:nvSpPr>
        <p:spPr bwMode="auto">
          <a:xfrm>
            <a:off x="7965465" y="5549623"/>
            <a:ext cx="15446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80" name="Text Box 68"/>
          <p:cNvSpPr txBox="1">
            <a:spLocks noChangeArrowheads="1"/>
          </p:cNvSpPr>
          <p:nvPr/>
        </p:nvSpPr>
        <p:spPr bwMode="auto">
          <a:xfrm>
            <a:off x="7595732" y="5193118"/>
            <a:ext cx="30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81" name="Text Box 69"/>
          <p:cNvSpPr txBox="1">
            <a:spLocks noChangeArrowheads="1"/>
          </p:cNvSpPr>
          <p:nvPr/>
        </p:nvSpPr>
        <p:spPr bwMode="auto">
          <a:xfrm>
            <a:off x="6885971" y="5063549"/>
            <a:ext cx="45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2" name="Text Box 70"/>
          <p:cNvSpPr txBox="1">
            <a:spLocks noChangeArrowheads="1"/>
          </p:cNvSpPr>
          <p:nvPr/>
        </p:nvSpPr>
        <p:spPr bwMode="auto">
          <a:xfrm>
            <a:off x="6850376" y="5533551"/>
            <a:ext cx="11201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3" name="Line 54"/>
          <p:cNvSpPr>
            <a:spLocks noChangeShapeType="1"/>
          </p:cNvSpPr>
          <p:nvPr/>
        </p:nvSpPr>
        <p:spPr bwMode="auto">
          <a:xfrm>
            <a:off x="3567937" y="3547678"/>
            <a:ext cx="642253" cy="0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0">
              <a:solidFill>
                <a:srgbClr val="DC4489"/>
              </a:solidFill>
              <a:latin typeface="UVN Thanh Pho Nang" panose="02060406040706070204" pitchFamily="18" charset="0"/>
            </a:endParaRPr>
          </a:p>
        </p:txBody>
      </p:sp>
      <p:sp>
        <p:nvSpPr>
          <p:cNvPr id="84" name="Rectangle 38"/>
          <p:cNvSpPr>
            <a:spLocks noChangeArrowheads="1"/>
          </p:cNvSpPr>
          <p:nvPr/>
        </p:nvSpPr>
        <p:spPr bwMode="auto">
          <a:xfrm>
            <a:off x="7965465" y="5036713"/>
            <a:ext cx="7264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UVN Thanh Pho Nang" panose="02060406040706070204" pitchFamily="18" charset="0"/>
                <a:cs typeface="Arial" panose="020B0604020202020204" pitchFamily="34" charset="0"/>
              </a:rPr>
              <a:t>20</a:t>
            </a:r>
          </a:p>
        </p:txBody>
      </p:sp>
      <p:pic>
        <p:nvPicPr>
          <p:cNvPr id="51" name="图片 4">
            <a:extLst>
              <a:ext uri="{FF2B5EF4-FFF2-40B4-BE49-F238E27FC236}">
                <a16:creationId xmlns:a16="http://schemas.microsoft.com/office/drawing/2014/main" id="{802778A6-EB78-4C7C-85BF-A4976C230C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4" t="1518" r="26379" b="2110"/>
          <a:stretch/>
        </p:blipFill>
        <p:spPr>
          <a:xfrm>
            <a:off x="9142821" y="3047694"/>
            <a:ext cx="2459551" cy="393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4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0" grpId="0"/>
      <p:bldP spid="21" grpId="0"/>
      <p:bldP spid="27" grpId="0"/>
      <p:bldP spid="30" grpId="0"/>
      <p:bldP spid="31" grpId="0"/>
      <p:bldP spid="32" grpId="0"/>
      <p:bldP spid="3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9" grpId="0" animBg="1"/>
      <p:bldP spid="52" grpId="0" animBg="1"/>
      <p:bldP spid="53" grpId="0" animBg="1"/>
      <p:bldP spid="55" grpId="0" animBg="1"/>
      <p:bldP spid="60" grpId="0"/>
      <p:bldP spid="61" grpId="0"/>
      <p:bldP spid="68" grpId="0" animBg="1"/>
      <p:bldP spid="70" grpId="0"/>
      <p:bldP spid="71" grpId="0"/>
      <p:bldP spid="72" grpId="0" animBg="1"/>
      <p:bldP spid="73" grpId="0" animBg="1"/>
      <p:bldP spid="74" grpId="0" animBg="1"/>
      <p:bldP spid="75" grpId="0"/>
      <p:bldP spid="76" grpId="0"/>
      <p:bldP spid="77" grpId="0"/>
      <p:bldP spid="79" grpId="0"/>
      <p:bldP spid="80" grpId="0"/>
      <p:bldP spid="81" grpId="0"/>
      <p:bldP spid="82" grpId="0"/>
      <p:bldP spid="83" grpId="0" animBg="1"/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225758" y="107434"/>
            <a:ext cx="11740483" cy="6643132"/>
          </a:xfrm>
          <a:prstGeom prst="roundRect">
            <a:avLst>
              <a:gd name="adj" fmla="val 7192"/>
            </a:avLst>
          </a:prstGeom>
          <a:solidFill>
            <a:schemeClr val="accent3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FE936999-812C-487C-BB31-0220BAD1F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1" b="96348" l="9385" r="98000">
                        <a14:foregroundMark x1="11846" y1="44663" x2="6154" y2="71067"/>
                        <a14:foregroundMark x1="6154" y1="71067" x2="23231" y2="87921"/>
                        <a14:foregroundMark x1="23231" y1="87921" x2="9385" y2="44101"/>
                        <a14:foregroundMark x1="45077" y1="15730" x2="51231" y2="21067"/>
                        <a14:foregroundMark x1="76769" y1="18820" x2="96615" y2="18820"/>
                        <a14:foregroundMark x1="96615" y1="18820" x2="98000" y2="47472"/>
                        <a14:foregroundMark x1="98000" y1="47472" x2="84769" y2="96348"/>
                        <a14:foregroundMark x1="52462" y1="18820" x2="44462" y2="14045"/>
                        <a14:foregroundMark x1="46769" y1="14045" x2="53846" y2="221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8546" y="-7936"/>
            <a:ext cx="5803550" cy="1556246"/>
          </a:xfrm>
          <a:prstGeom prst="rect">
            <a:avLst/>
          </a:prstGeom>
        </p:spPr>
      </p:pic>
      <p:sp>
        <p:nvSpPr>
          <p:cNvPr id="7" name="Shape 887">
            <a:extLst>
              <a:ext uri="{FF2B5EF4-FFF2-40B4-BE49-F238E27FC236}">
                <a16:creationId xmlns:a16="http://schemas.microsoft.com/office/drawing/2014/main" id="{7539F1AE-BF8A-4A44-831F-6F578BA7D7C7}"/>
              </a:ext>
            </a:extLst>
          </p:cNvPr>
          <p:cNvSpPr/>
          <p:nvPr/>
        </p:nvSpPr>
        <p:spPr>
          <a:xfrm>
            <a:off x="5559973" y="2243092"/>
            <a:ext cx="2758494" cy="29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zh-CN" altLang="en-US" sz="1200" kern="0" dirty="0">
              <a:solidFill>
                <a:srgbClr val="717172"/>
              </a:solidFill>
              <a:latin typeface="#9Slide03 AmpleSoft Bold" panose="02000000000000000000" pitchFamily="2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0" name="Shape 887">
            <a:extLst>
              <a:ext uri="{FF2B5EF4-FFF2-40B4-BE49-F238E27FC236}">
                <a16:creationId xmlns:a16="http://schemas.microsoft.com/office/drawing/2014/main" id="{CD49098D-E2FA-4127-9B01-8ED47C33881E}"/>
              </a:ext>
            </a:extLst>
          </p:cNvPr>
          <p:cNvSpPr/>
          <p:nvPr/>
        </p:nvSpPr>
        <p:spPr>
          <a:xfrm>
            <a:off x="7284169" y="4892534"/>
            <a:ext cx="2758494" cy="296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200" kern="0" dirty="0">
                <a:solidFill>
                  <a:srgbClr val="717172"/>
                </a:solidFill>
                <a:latin typeface="#9Slide03 AmpleSoft Bold" panose="02000000000000000000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。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0624" y="578448"/>
            <a:ext cx="3516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 err="1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Tính</a:t>
            </a:r>
            <a:r>
              <a:rPr lang="en-US" altLang="en-US" sz="3200" dirty="0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(</a:t>
            </a:r>
            <a:r>
              <a:rPr lang="en-US" altLang="en-US" sz="3200" dirty="0" err="1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theo</a:t>
            </a:r>
            <a:r>
              <a:rPr lang="en-US" altLang="en-US" sz="3200" dirty="0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mẫu</a:t>
            </a:r>
            <a:r>
              <a:rPr lang="en-US" altLang="en-US" sz="3200" dirty="0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5455" y="462410"/>
            <a:ext cx="29025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002060"/>
                </a:solidFill>
                <a:latin typeface="#9Slide03 AmpleSoft Bold" panose="02000000000000000000" pitchFamily="2" charset="0"/>
              </a:rPr>
              <a:t>Bài</a:t>
            </a:r>
            <a:r>
              <a:rPr lang="en-US" sz="3400" dirty="0">
                <a:solidFill>
                  <a:srgbClr val="002060"/>
                </a:solidFill>
                <a:latin typeface="#9Slide03 AmpleSoft Bold" panose="02000000000000000000" pitchFamily="2" charset="0"/>
              </a:rPr>
              <a:t> 3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038142" y="1777528"/>
            <a:ext cx="102460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2060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753934" y="1446498"/>
            <a:ext cx="28616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2 x 3 x 5</a:t>
            </a: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V="1">
            <a:off x="2707754" y="2091639"/>
            <a:ext cx="2173518" cy="12739"/>
          </a:xfrm>
          <a:prstGeom prst="line">
            <a:avLst/>
          </a:prstGeom>
          <a:ln w="38100">
            <a:solidFill>
              <a:srgbClr val="00206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3000" b="1">
              <a:latin typeface="#9Slide03 AmpleSoft Bold" panose="02000000000000000000" pitchFamily="2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V="1">
            <a:off x="6773635" y="2091639"/>
            <a:ext cx="2213611" cy="12739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 b="1">
              <a:latin typeface="#9Slide03 AmpleSoft Bold" panose="02000000000000000000" pitchFamily="2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745782" y="2185624"/>
            <a:ext cx="27129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3 x 5 x 7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101822" y="1743972"/>
            <a:ext cx="76075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2060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6862580" y="1446498"/>
            <a:ext cx="27940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8 x 7 x 5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6781211" y="2178911"/>
            <a:ext cx="28270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11 x 8 x 7</a:t>
            </a:r>
          </a:p>
        </p:txBody>
      </p:sp>
      <p:sp>
        <p:nvSpPr>
          <p:cNvPr id="27" name="Rectangle 64"/>
          <p:cNvSpPr>
            <a:spLocks noChangeArrowheads="1"/>
          </p:cNvSpPr>
          <p:nvPr/>
        </p:nvSpPr>
        <p:spPr bwMode="auto">
          <a:xfrm>
            <a:off x="5282368" y="3592882"/>
            <a:ext cx="492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2060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8" name="Rectangle 63"/>
          <p:cNvSpPr>
            <a:spLocks noChangeArrowheads="1"/>
          </p:cNvSpPr>
          <p:nvPr/>
        </p:nvSpPr>
        <p:spPr bwMode="auto">
          <a:xfrm>
            <a:off x="5270029" y="3048795"/>
            <a:ext cx="7085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Rectangle 64"/>
          <p:cNvSpPr>
            <a:spLocks noChangeArrowheads="1"/>
          </p:cNvSpPr>
          <p:nvPr/>
        </p:nvSpPr>
        <p:spPr bwMode="auto">
          <a:xfrm>
            <a:off x="4766513" y="3238939"/>
            <a:ext cx="4347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2060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V="1">
            <a:off x="2520778" y="3622490"/>
            <a:ext cx="2199185" cy="5872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0">
              <a:solidFill>
                <a:srgbClr val="00206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1133447" y="3165403"/>
            <a:ext cx="1905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err="1">
                <a:solidFill>
                  <a:srgbClr val="002060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Mẫu</a:t>
            </a:r>
            <a:r>
              <a:rPr lang="en-US" altLang="en-US" sz="4000" dirty="0">
                <a:solidFill>
                  <a:srgbClr val="002060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2494500" y="3014461"/>
            <a:ext cx="34375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2 x 3 x 5</a:t>
            </a:r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2447950" y="3626733"/>
            <a:ext cx="34458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3 x 5 x 7</a:t>
            </a:r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 flipV="1">
            <a:off x="4174453" y="3099092"/>
            <a:ext cx="254265" cy="430213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0">
              <a:solidFill>
                <a:srgbClr val="00206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36" name="Line 25"/>
          <p:cNvSpPr>
            <a:spLocks noChangeShapeType="1"/>
          </p:cNvSpPr>
          <p:nvPr/>
        </p:nvSpPr>
        <p:spPr bwMode="auto">
          <a:xfrm flipV="1">
            <a:off x="2606172" y="3789785"/>
            <a:ext cx="274320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0">
              <a:solidFill>
                <a:srgbClr val="00206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37" name="Line 26"/>
          <p:cNvSpPr>
            <a:spLocks noChangeShapeType="1"/>
          </p:cNvSpPr>
          <p:nvPr/>
        </p:nvSpPr>
        <p:spPr bwMode="auto">
          <a:xfrm flipV="1">
            <a:off x="3423500" y="3166989"/>
            <a:ext cx="274320" cy="36576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0">
              <a:solidFill>
                <a:srgbClr val="00206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39" name="Line 30"/>
          <p:cNvSpPr>
            <a:spLocks noChangeShapeType="1"/>
          </p:cNvSpPr>
          <p:nvPr/>
        </p:nvSpPr>
        <p:spPr bwMode="auto">
          <a:xfrm flipV="1">
            <a:off x="3393087" y="3807287"/>
            <a:ext cx="196850" cy="36576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0">
              <a:solidFill>
                <a:srgbClr val="00206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40" name="Line 29"/>
          <p:cNvSpPr>
            <a:spLocks noChangeShapeType="1"/>
          </p:cNvSpPr>
          <p:nvPr/>
        </p:nvSpPr>
        <p:spPr bwMode="auto">
          <a:xfrm>
            <a:off x="5234438" y="3664600"/>
            <a:ext cx="54864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102" y="4442006"/>
            <a:ext cx="102234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 err="1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Chú</a:t>
            </a:r>
            <a:r>
              <a:rPr lang="en-US" altLang="en-US" sz="4000" dirty="0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ý: </a:t>
            </a:r>
            <a:r>
              <a:rPr lang="en-US" altLang="en-US" sz="4000" dirty="0" err="1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Trong</a:t>
            </a:r>
            <a:r>
              <a:rPr lang="en-US" altLang="en-US" sz="4000" dirty="0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mẫu</a:t>
            </a:r>
            <a:r>
              <a:rPr lang="en-US" altLang="en-US" sz="4000" dirty="0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trên</a:t>
            </a:r>
            <a:r>
              <a:rPr lang="en-US" altLang="en-US" sz="4000" dirty="0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, ta </a:t>
            </a:r>
            <a:r>
              <a:rPr lang="en-US" altLang="en-US" sz="4000" dirty="0" err="1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đã</a:t>
            </a:r>
            <a:r>
              <a:rPr lang="en-US" altLang="en-US" sz="4000" dirty="0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cùng</a:t>
            </a:r>
            <a:r>
              <a:rPr lang="en-US" altLang="en-US" sz="4000" dirty="0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chia </a:t>
            </a:r>
            <a:r>
              <a:rPr lang="en-US" altLang="en-US" sz="4000" dirty="0" err="1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nhẩm</a:t>
            </a:r>
            <a:r>
              <a:rPr lang="en-US" altLang="en-US" sz="4000" dirty="0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tích</a:t>
            </a:r>
            <a:r>
              <a:rPr lang="en-US" altLang="en-US" sz="4000" dirty="0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ở </a:t>
            </a:r>
            <a:r>
              <a:rPr lang="en-US" altLang="en-US" sz="4000" dirty="0" err="1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trên</a:t>
            </a:r>
            <a:r>
              <a:rPr lang="en-US" altLang="en-US" sz="4000" dirty="0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tích</a:t>
            </a:r>
            <a:r>
              <a:rPr lang="en-US" altLang="en-US" sz="4000" dirty="0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ở </a:t>
            </a:r>
            <a:r>
              <a:rPr lang="en-US" altLang="en-US" sz="4000" dirty="0" err="1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dưới</a:t>
            </a:r>
            <a:r>
              <a:rPr lang="en-US" altLang="en-US" sz="4000" dirty="0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gạch</a:t>
            </a:r>
            <a:r>
              <a:rPr lang="en-US" altLang="en-US" sz="4000" dirty="0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ngang</a:t>
            </a:r>
            <a:r>
              <a:rPr lang="en-US" altLang="en-US" sz="4000" dirty="0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cho</a:t>
            </a:r>
            <a:r>
              <a:rPr lang="en-US" altLang="en-US" sz="4000" dirty="0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3, </a:t>
            </a:r>
            <a:r>
              <a:rPr lang="en-US" altLang="en-US" sz="4000" dirty="0" err="1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rồi</a:t>
            </a:r>
            <a:r>
              <a:rPr lang="en-US" altLang="en-US" sz="4000" dirty="0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cùng</a:t>
            </a:r>
            <a:r>
              <a:rPr lang="en-US" altLang="en-US" sz="4000" dirty="0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chia </a:t>
            </a:r>
            <a:r>
              <a:rPr lang="en-US" altLang="en-US" sz="4000" dirty="0" err="1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cho</a:t>
            </a:r>
            <a:r>
              <a:rPr lang="en-US" altLang="en-US" sz="4000" dirty="0">
                <a:solidFill>
                  <a:srgbClr val="DC4489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5</a:t>
            </a:r>
            <a:endParaRPr lang="en-US" sz="4000" dirty="0">
              <a:solidFill>
                <a:srgbClr val="DC4489"/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0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/>
      <p:bldP spid="3" grpId="0"/>
      <p:bldP spid="15" grpId="0"/>
      <p:bldP spid="16" grpId="0"/>
      <p:bldP spid="19" grpId="0"/>
      <p:bldP spid="20" grpId="0"/>
      <p:bldP spid="25" grpId="0"/>
      <p:bldP spid="26" grpId="0"/>
      <p:bldP spid="27" grpId="0"/>
      <p:bldP spid="28" grpId="0"/>
      <p:bldP spid="29" grpId="0"/>
      <p:bldP spid="32" grpId="0"/>
      <p:bldP spid="33" grpId="0"/>
      <p:bldP spid="34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32">
            <a:extLst>
              <a:ext uri="{FF2B5EF4-FFF2-40B4-BE49-F238E27FC236}">
                <a16:creationId xmlns:a16="http://schemas.microsoft.com/office/drawing/2014/main" id="{C94B971E-C05A-4F24-99DA-CA20A5799017}"/>
              </a:ext>
            </a:extLst>
          </p:cNvPr>
          <p:cNvSpPr/>
          <p:nvPr/>
        </p:nvSpPr>
        <p:spPr>
          <a:xfrm>
            <a:off x="333952" y="1169125"/>
            <a:ext cx="11592438" cy="4519749"/>
          </a:xfrm>
          <a:prstGeom prst="roundRect">
            <a:avLst>
              <a:gd name="adj" fmla="val 7192"/>
            </a:avLst>
          </a:prstGeom>
          <a:solidFill>
            <a:schemeClr val="accent3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Shape 233">
            <a:extLst>
              <a:ext uri="{FF2B5EF4-FFF2-40B4-BE49-F238E27FC236}">
                <a16:creationId xmlns:a16="http://schemas.microsoft.com/office/drawing/2014/main" id="{AD6C22E5-B2B7-4FE6-94FC-04ADC8F949BE}"/>
              </a:ext>
            </a:extLst>
          </p:cNvPr>
          <p:cNvSpPr/>
          <p:nvPr/>
        </p:nvSpPr>
        <p:spPr>
          <a:xfrm>
            <a:off x="5802969" y="2832290"/>
            <a:ext cx="2801462" cy="120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sz="5000" kern="0" dirty="0">
              <a:solidFill>
                <a:srgbClr val="FF0000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229661E-5060-45F3-B2C3-17CC6EFA37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1" r="22124"/>
          <a:stretch/>
        </p:blipFill>
        <p:spPr>
          <a:xfrm>
            <a:off x="34100" y="3478466"/>
            <a:ext cx="3501379" cy="3572836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226687" y="2564847"/>
            <a:ext cx="320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00">
              <a:solidFill>
                <a:srgbClr val="FF0000"/>
              </a:solidFill>
              <a:latin typeface="SVN-The Voice" panose="02040603050506020204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4304245" y="2118824"/>
            <a:ext cx="111166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189912" y="1804669"/>
            <a:ext cx="375563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8 x 7 x 5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212695" y="2426190"/>
            <a:ext cx="373755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11 x 8 x 7</a:t>
            </a:r>
          </a:p>
        </p:txBody>
      </p:sp>
      <p:sp>
        <p:nvSpPr>
          <p:cNvPr id="13" name="Rectangle 63"/>
          <p:cNvSpPr>
            <a:spLocks noChangeArrowheads="1"/>
          </p:cNvSpPr>
          <p:nvPr/>
        </p:nvSpPr>
        <p:spPr bwMode="auto">
          <a:xfrm>
            <a:off x="7879011" y="3724776"/>
            <a:ext cx="80729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 dirty="0">
                <a:latin typeface="SVN-The Voice" panose="020406030505060202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4" name="Line 69"/>
          <p:cNvSpPr>
            <a:spLocks noChangeShapeType="1"/>
          </p:cNvSpPr>
          <p:nvPr/>
        </p:nvSpPr>
        <p:spPr bwMode="auto">
          <a:xfrm>
            <a:off x="5915594" y="3658659"/>
            <a:ext cx="182880" cy="5486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0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429825" y="4282537"/>
            <a:ext cx="329184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00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8493599" y="4311684"/>
            <a:ext cx="6400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00" dirty="0">
              <a:latin typeface="SVN-The Voice" panose="02040603050506020204" pitchFamily="18" charset="0"/>
            </a:endParaRPr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 flipV="1">
            <a:off x="5899333" y="4357776"/>
            <a:ext cx="365760" cy="5486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00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 flipV="1">
            <a:off x="4516233" y="3679611"/>
            <a:ext cx="365760" cy="548640"/>
          </a:xfrm>
          <a:prstGeom prst="line">
            <a:avLst/>
          </a:prstGeom>
          <a:noFill/>
          <a:ln w="19050">
            <a:solidFill>
              <a:srgbClr val="1F20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00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>
            <a:off x="7208959" y="4337061"/>
            <a:ext cx="304800" cy="5486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00"/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4429825" y="3478466"/>
            <a:ext cx="328647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 dirty="0">
                <a:latin typeface="SVN-The Voice" panose="02040603050506020204" pitchFamily="18" charset="0"/>
                <a:cs typeface="Arial" panose="020B0604020202020204" pitchFamily="34" charset="0"/>
              </a:rPr>
              <a:t>8 x 7 x 5</a:t>
            </a:r>
          </a:p>
        </p:txBody>
      </p: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4461128" y="4155663"/>
            <a:ext cx="328968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 dirty="0">
                <a:latin typeface="SVN-The Voice" panose="02040603050506020204" pitchFamily="18" charset="0"/>
                <a:cs typeface="Arial" panose="020B0604020202020204" pitchFamily="34" charset="0"/>
              </a:rPr>
              <a:t>11 x 8 x 7</a:t>
            </a:r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8526556" y="3545627"/>
            <a:ext cx="381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 b="1" dirty="0">
                <a:latin typeface="SVN-The Voice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8470739" y="4155663"/>
            <a:ext cx="685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 b="1" dirty="0">
                <a:latin typeface="SVN-The Voice" panose="02040603050506020204" pitchFamily="18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15109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731" y="1355107"/>
            <a:ext cx="10076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ndrogyne" panose="02040603050506020204" pitchFamily="18" charset="0"/>
              </a:rPr>
              <a:t>TẠM BIỆT CÁC EM</a:t>
            </a:r>
          </a:p>
        </p:txBody>
      </p:sp>
      <p:pic>
        <p:nvPicPr>
          <p:cNvPr id="4" name="图片 8">
            <a:extLst>
              <a:ext uri="{FF2B5EF4-FFF2-40B4-BE49-F238E27FC236}">
                <a16:creationId xmlns:a16="http://schemas.microsoft.com/office/drawing/2014/main" id="{0BE005D8-5808-47FE-A9D7-B74C2B1401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81" y="4384729"/>
            <a:ext cx="4688052" cy="263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1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9456" y="2401824"/>
            <a:ext cx="12496800" cy="6205842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quà tặng tiếp theo sẽ được MĂNG NON cập nhật tại nhóm Măng Non – Tài liệu Tiểu học sau:</a:t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2"/>
              </a:rPr>
              <a:t>https://www.facebook.com/groups/629898828017053</a:t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  <a:t>Mời thầy cô tham gia nhóm để chủ động cập nhật bài giảng điện tử lớp 4 và quà tặng hằng tuần </a:t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  <a:t>mới nhất nhé!</a:t>
            </a:r>
            <a:br>
              <a:rPr lang="en-US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br>
              <a:rPr lang="en-US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06E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064" y="-1969689"/>
            <a:ext cx="3113783" cy="46153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97024" y="0"/>
            <a:ext cx="10094976" cy="27675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06E8A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THAO GIẢNG – ELEARNING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chia sẻ tài liệu - Qùa tặng: Măng Non – Tài liệu Tiểu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Page: Măng Non – Tài liệu Tiểu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0382348780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-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0984848929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50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E6B98580-111C-4658-9831-CCDC35148A42}"/>
              </a:ext>
            </a:extLst>
          </p:cNvPr>
          <p:cNvSpPr/>
          <p:nvPr/>
        </p:nvSpPr>
        <p:spPr>
          <a:xfrm>
            <a:off x="813072" y="401913"/>
            <a:ext cx="11189775" cy="612183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666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75FBE3-318B-479F-88DD-E9392C5AB77D}"/>
              </a:ext>
            </a:extLst>
          </p:cNvPr>
          <p:cNvSpPr/>
          <p:nvPr/>
        </p:nvSpPr>
        <p:spPr>
          <a:xfrm>
            <a:off x="3730840" y="515075"/>
            <a:ext cx="8025731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500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latin typeface="SVN-Blenda Script" panose="02000804000000020003" pitchFamily="2" charset="0"/>
              </a:rPr>
              <a:t>1. Kiến thức</a:t>
            </a:r>
            <a:endParaRPr lang="en-US" sz="35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SVN-Blenda Script" panose="02000804000000020003" pitchFamily="2" charset="0"/>
            </a:endParaRPr>
          </a:p>
          <a:p>
            <a:pPr algn="just"/>
            <a:r>
              <a:rPr lang="nl-NL" sz="3500" dirty="0">
                <a:solidFill>
                  <a:srgbClr val="002060"/>
                </a:solidFill>
                <a:latin typeface="SVN-Blenda Script" panose="02000804000000020003" pitchFamily="2" charset="0"/>
              </a:rPr>
              <a:t>-</a:t>
            </a:r>
            <a:r>
              <a:rPr lang="nl-NL" sz="3500" dirty="0">
                <a:latin typeface="SVN-Blenda Script" panose="02000804000000020003" pitchFamily="2" charset="0"/>
              </a:rPr>
              <a:t> </a:t>
            </a:r>
            <a:r>
              <a:rPr lang="nl-NL" sz="3500" dirty="0">
                <a:solidFill>
                  <a:srgbClr val="002060"/>
                </a:solidFill>
                <a:latin typeface="SVN-Blenda Script" panose="02000804000000020003" pitchFamily="2" charset="0"/>
              </a:rPr>
              <a:t>Ôn tập kiến thức về rút gọn phân số</a:t>
            </a:r>
            <a:endParaRPr lang="en-US" sz="3500" dirty="0">
              <a:solidFill>
                <a:srgbClr val="002060"/>
              </a:solidFill>
              <a:latin typeface="SVN-Blenda Script" panose="02000804000000020003" pitchFamily="2" charset="0"/>
            </a:endParaRPr>
          </a:p>
          <a:p>
            <a:pPr algn="just"/>
            <a:r>
              <a:rPr lang="nl-NL" sz="3500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latin typeface="SVN-Blenda Script" panose="02000804000000020003" pitchFamily="2" charset="0"/>
              </a:rPr>
              <a:t>2. Kĩ năng</a:t>
            </a:r>
            <a:endParaRPr lang="en-US" sz="35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SVN-Blenda Script" panose="02000804000000020003" pitchFamily="2" charset="0"/>
            </a:endParaRPr>
          </a:p>
          <a:p>
            <a:pPr algn="just"/>
            <a:r>
              <a:rPr lang="nl-NL" sz="3500" dirty="0">
                <a:solidFill>
                  <a:srgbClr val="002060"/>
                </a:solidFill>
                <a:latin typeface="SVN-Blenda Script" panose="02000804000000020003" pitchFamily="2" charset="0"/>
              </a:rPr>
              <a:t>- Rút gọn được phân số.</a:t>
            </a:r>
            <a:endParaRPr lang="en-US" sz="3500" dirty="0">
              <a:solidFill>
                <a:srgbClr val="002060"/>
              </a:solidFill>
              <a:latin typeface="SVN-Blenda Script" panose="02000804000000020003" pitchFamily="2" charset="0"/>
            </a:endParaRPr>
          </a:p>
          <a:p>
            <a:pPr algn="just"/>
            <a:r>
              <a:rPr lang="nl-NL" sz="3500" dirty="0">
                <a:solidFill>
                  <a:srgbClr val="002060"/>
                </a:solidFill>
                <a:latin typeface="SVN-Blenda Script" panose="02000804000000020003" pitchFamily="2" charset="0"/>
              </a:rPr>
              <a:t>- Nhận biết được tính chất cơ bản của phân số.</a:t>
            </a:r>
            <a:endParaRPr lang="en-US" sz="3500" dirty="0">
              <a:solidFill>
                <a:srgbClr val="002060"/>
              </a:solidFill>
              <a:latin typeface="SVN-Blenda Script" panose="02000804000000020003" pitchFamily="2" charset="0"/>
            </a:endParaRPr>
          </a:p>
          <a:p>
            <a:pPr algn="just"/>
            <a:r>
              <a:rPr lang="nl-NL" sz="3500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latin typeface="SVN-Blenda Script" panose="02000804000000020003" pitchFamily="2" charset="0"/>
              </a:rPr>
              <a:t>3. Phẩm chất</a:t>
            </a:r>
            <a:endParaRPr lang="en-US" sz="35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SVN-Blenda Script" panose="02000804000000020003" pitchFamily="2" charset="0"/>
            </a:endParaRPr>
          </a:p>
          <a:p>
            <a:pPr algn="just"/>
            <a:r>
              <a:rPr lang="nl-NL" sz="3500" dirty="0">
                <a:solidFill>
                  <a:srgbClr val="002060"/>
                </a:solidFill>
                <a:latin typeface="SVN-Blenda Script" panose="02000804000000020003" pitchFamily="2" charset="0"/>
              </a:rPr>
              <a:t>- HS tích cực, cẩn thận khi làm bài</a:t>
            </a:r>
            <a:endParaRPr lang="en-US" sz="3500" dirty="0">
              <a:solidFill>
                <a:srgbClr val="002060"/>
              </a:solidFill>
              <a:latin typeface="SVN-Blenda Script" panose="02000804000000020003" pitchFamily="2" charset="0"/>
            </a:endParaRPr>
          </a:p>
          <a:p>
            <a:pPr algn="just"/>
            <a:r>
              <a:rPr lang="nl-NL" sz="3500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latin typeface="SVN-Blenda Script" panose="02000804000000020003" pitchFamily="2" charset="0"/>
              </a:rPr>
              <a:t>4. Góp phần phát huy các năng lực</a:t>
            </a:r>
            <a:endParaRPr lang="en-US" sz="35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SVN-Blenda Script" panose="02000804000000020003" pitchFamily="2" charset="0"/>
            </a:endParaRPr>
          </a:p>
          <a:p>
            <a:pPr algn="just"/>
            <a:r>
              <a:rPr lang="nl-NL" sz="3500" b="1" dirty="0">
                <a:solidFill>
                  <a:srgbClr val="002060"/>
                </a:solidFill>
                <a:latin typeface="SVN-Blenda Script" panose="02000804000000020003" pitchFamily="2" charset="0"/>
              </a:rPr>
              <a:t>- </a:t>
            </a:r>
            <a:r>
              <a:rPr lang="nl-NL" sz="3500" dirty="0">
                <a:solidFill>
                  <a:srgbClr val="002060"/>
                </a:solidFill>
                <a:latin typeface="SVN-Blenda Script" panose="02000804000000020003" pitchFamily="2" charset="0"/>
              </a:rPr>
              <a:t>Năng lực tự học, NL giải quyết vấn đề và sáng tạo, NL tư duy - lập luận logic.</a:t>
            </a:r>
            <a:endParaRPr lang="en-US" sz="3500" dirty="0">
              <a:solidFill>
                <a:srgbClr val="002060"/>
              </a:solidFill>
              <a:latin typeface="SVN-Blenda Script" panose="02000804000000020003" pitchFamily="2" charset="0"/>
            </a:endParaRPr>
          </a:p>
        </p:txBody>
      </p:sp>
      <p:pic>
        <p:nvPicPr>
          <p:cNvPr id="4" name="图片 11">
            <a:extLst>
              <a:ext uri="{FF2B5EF4-FFF2-40B4-BE49-F238E27FC236}">
                <a16:creationId xmlns:a16="http://schemas.microsoft.com/office/drawing/2014/main" id="{F7B08B61-8856-4BFC-A64C-F99B14B350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65" y="-109837"/>
            <a:ext cx="1096012" cy="1947889"/>
          </a:xfrm>
          <a:prstGeom prst="rect">
            <a:avLst/>
          </a:prstGeom>
        </p:spPr>
      </p:pic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52DE6E26-A6F3-458B-AFA9-5C3CBF1C45E6}"/>
              </a:ext>
            </a:extLst>
          </p:cNvPr>
          <p:cNvSpPr/>
          <p:nvPr/>
        </p:nvSpPr>
        <p:spPr>
          <a:xfrm>
            <a:off x="119444" y="1797890"/>
            <a:ext cx="3765798" cy="3372747"/>
          </a:xfrm>
          <a:prstGeom prst="roundRect">
            <a:avLst/>
          </a:prstGeom>
          <a:solidFill>
            <a:schemeClr val="bg1"/>
          </a:solidFill>
          <a:ln w="41275">
            <a:prstDash val="dash"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5342A-B942-4C80-857D-5C3D337B1C71}"/>
              </a:ext>
            </a:extLst>
          </p:cNvPr>
          <p:cNvSpPr txBox="1"/>
          <p:nvPr/>
        </p:nvSpPr>
        <p:spPr>
          <a:xfrm>
            <a:off x="-249859" y="2344533"/>
            <a:ext cx="4135101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VN Thanh Pho Nang" panose="02060406040706070204" pitchFamily="18" charset="0"/>
              </a:rPr>
              <a:t>YÊU CẦU </a:t>
            </a:r>
          </a:p>
          <a:p>
            <a:pPr algn="ctr"/>
            <a:r>
              <a:rPr lang="en-US" sz="7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VN Thanh Pho Nang" panose="02060406040706070204" pitchFamily="18" charset="0"/>
              </a:rPr>
              <a:t>CẦN ĐẠT</a:t>
            </a:r>
          </a:p>
          <a:p>
            <a:endParaRPr lang="en-US" sz="4500" dirty="0">
              <a:solidFill>
                <a:srgbClr val="FF0000"/>
              </a:solidFill>
              <a:latin typeface="UVN Thanh Pho Nang" panose="02060406040706070204" pitchFamily="18" charset="0"/>
            </a:endParaRPr>
          </a:p>
        </p:txBody>
      </p:sp>
      <p:pic>
        <p:nvPicPr>
          <p:cNvPr id="7" name="图片 8">
            <a:extLst>
              <a:ext uri="{FF2B5EF4-FFF2-40B4-BE49-F238E27FC236}">
                <a16:creationId xmlns:a16="http://schemas.microsoft.com/office/drawing/2014/main" id="{9552C872-4D36-455A-B31A-5F6A485EFA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539" y="4358603"/>
            <a:ext cx="4688052" cy="26370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3B0983-D4CD-4E6D-B2DF-5134520F39BE}"/>
              </a:ext>
            </a:extLst>
          </p:cNvPr>
          <p:cNvSpPr/>
          <p:nvPr/>
        </p:nvSpPr>
        <p:spPr>
          <a:xfrm>
            <a:off x="-6383" y="-2213"/>
            <a:ext cx="8194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MăngNon</a:t>
            </a:r>
            <a:endParaRPr lang="en-US" sz="1100" dirty="0">
              <a:solidFill>
                <a:srgbClr val="002060"/>
              </a:solidFill>
              <a:latin typeface="UTM Androgyn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3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61180C7-FD1C-4B1E-A23E-05766168AC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1" r="44444"/>
          <a:stretch/>
        </p:blipFill>
        <p:spPr>
          <a:xfrm>
            <a:off x="3259015" y="0"/>
            <a:ext cx="8932985" cy="6858000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58094BCB-EB9B-436E-BA8A-C141BCC0A5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1" t="29350" r="53269"/>
          <a:stretch/>
        </p:blipFill>
        <p:spPr>
          <a:xfrm>
            <a:off x="1276622" y="2769945"/>
            <a:ext cx="4575438" cy="40880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035070-C33B-49F8-8492-46170C2A39B8}"/>
              </a:ext>
            </a:extLst>
          </p:cNvPr>
          <p:cNvSpPr txBox="1"/>
          <p:nvPr/>
        </p:nvSpPr>
        <p:spPr>
          <a:xfrm>
            <a:off x="6023053" y="259397"/>
            <a:ext cx="59979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SVN-Billo" panose="00000400000000000000" pitchFamily="2" charset="0"/>
              </a:rPr>
              <a:t>KHỞI</a:t>
            </a:r>
            <a:r>
              <a:rPr lang="en-US" sz="12000" dirty="0">
                <a:latin typeface="SVN-Billo" panose="00000400000000000000" pitchFamily="2" charset="0"/>
              </a:rPr>
              <a:t> </a:t>
            </a:r>
            <a:r>
              <a:rPr lang="en-US" sz="12000" dirty="0">
                <a:solidFill>
                  <a:srgbClr val="002060"/>
                </a:solidFill>
                <a:latin typeface="SVN-Billo" panose="00000400000000000000" pitchFamily="2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3122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3" descr="图片包含 室内, 物体&#10;&#10;描述已自动生成">
            <a:extLst>
              <a:ext uri="{FF2B5EF4-FFF2-40B4-BE49-F238E27FC236}">
                <a16:creationId xmlns:a16="http://schemas.microsoft.com/office/drawing/2014/main" id="{17AD6BD9-2D2B-48C2-928F-7605E1184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58" y="362659"/>
            <a:ext cx="10091398" cy="6011255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B39E9FAB-664C-40BB-9DB9-14B0BE685E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1" t="29350" r="53269"/>
          <a:stretch/>
        </p:blipFill>
        <p:spPr>
          <a:xfrm>
            <a:off x="393537" y="3940882"/>
            <a:ext cx="3918664" cy="2939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597" y="-128779"/>
            <a:ext cx="1713124" cy="1792379"/>
          </a:xfrm>
          <a:prstGeom prst="rect">
            <a:avLst/>
          </a:prstGeom>
        </p:spPr>
      </p:pic>
      <p:pic>
        <p:nvPicPr>
          <p:cNvPr id="6" name="图片 9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-393393" y="-623321"/>
            <a:ext cx="6040250" cy="1637268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5080216"/>
            <a:ext cx="6096000" cy="1798924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4602"/>
            <a:ext cx="6460585" cy="19133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424559" y="2547954"/>
            <a:ext cx="2820600" cy="1640664"/>
            <a:chOff x="514271" y="2554818"/>
            <a:chExt cx="5594529" cy="288859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77526" y="1117205"/>
            <a:ext cx="2820600" cy="1640664"/>
            <a:chOff x="514271" y="2554818"/>
            <a:chExt cx="5594529" cy="28885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508952" y="1777784"/>
            <a:ext cx="465063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B97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SVN-Billo" panose="00000400000000000000" pitchFamily="2" charset="0"/>
              </a:rPr>
              <a:t>THỬ TÀI </a:t>
            </a:r>
          </a:p>
          <a:p>
            <a:pPr algn="ctr"/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B97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SVN-Billo" panose="00000400000000000000" pitchFamily="2" charset="0"/>
              </a:rPr>
              <a:t>NHANH TRÍ</a:t>
            </a:r>
          </a:p>
        </p:txBody>
      </p:sp>
      <p:pic>
        <p:nvPicPr>
          <p:cNvPr id="7" name="图片 9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446789" y="-663906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B229661E-5060-45F3-B2C3-17CC6EFA37D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1" r="22124"/>
          <a:stretch/>
        </p:blipFill>
        <p:spPr>
          <a:xfrm>
            <a:off x="7780959" y="3755952"/>
            <a:ext cx="3242824" cy="330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7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617A74E-6F77-4BFB-A9BA-26A6B13E76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7885" y="4991394"/>
            <a:ext cx="6505858" cy="18959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25CAE4-A74D-4E93-A57F-E316506443C9}"/>
              </a:ext>
            </a:extLst>
          </p:cNvPr>
          <p:cNvSpPr/>
          <p:nvPr/>
        </p:nvSpPr>
        <p:spPr>
          <a:xfrm>
            <a:off x="4716241" y="2604618"/>
            <a:ext cx="5158805" cy="1082207"/>
          </a:xfrm>
          <a:prstGeom prst="rect">
            <a:avLst/>
          </a:prstGeom>
          <a:solidFill>
            <a:schemeClr val="accent2">
              <a:alpha val="68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5334" b="1" dirty="0">
                <a:solidFill>
                  <a:prstClr val="white"/>
                </a:solidFill>
                <a:latin typeface="#9Slide03 AmpleSoft Bold" panose="02000000000000000000" pitchFamily="2" charset="0"/>
              </a:rPr>
              <a:t>A</a:t>
            </a:r>
            <a:r>
              <a:rPr lang="vi-VN" sz="5334" b="1" dirty="0">
                <a:solidFill>
                  <a:prstClr val="white"/>
                </a:solidFill>
                <a:latin typeface="#9Slide03 AmpleSoft Bold" panose="02000000000000000000" pitchFamily="2" charset="0"/>
              </a:rPr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7AC36-8CD5-40ED-9642-ACB9E23B9A4A}"/>
              </a:ext>
            </a:extLst>
          </p:cNvPr>
          <p:cNvSpPr/>
          <p:nvPr/>
        </p:nvSpPr>
        <p:spPr>
          <a:xfrm>
            <a:off x="4716241" y="3827661"/>
            <a:ext cx="5158805" cy="1072000"/>
          </a:xfrm>
          <a:prstGeom prst="rect">
            <a:avLst/>
          </a:prstGeom>
          <a:solidFill>
            <a:schemeClr val="accent2">
              <a:alpha val="68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5334" b="1" dirty="0">
                <a:solidFill>
                  <a:prstClr val="white"/>
                </a:solidFill>
                <a:latin typeface="#9Slide03 AmpleSoft Bold" panose="02000000000000000000" pitchFamily="2" charset="0"/>
              </a:rPr>
              <a:t>B</a:t>
            </a:r>
            <a:r>
              <a:rPr lang="vi-VN" sz="5334" b="1" dirty="0">
                <a:solidFill>
                  <a:prstClr val="white"/>
                </a:solidFill>
                <a:latin typeface="#9Slide03 AmpleSoft Bold" panose="02000000000000000000" pitchFamily="2" charset="0"/>
              </a:rPr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53D0B1-35A7-41CC-A820-BC43DE378C62}"/>
              </a:ext>
            </a:extLst>
          </p:cNvPr>
          <p:cNvSpPr/>
          <p:nvPr/>
        </p:nvSpPr>
        <p:spPr>
          <a:xfrm>
            <a:off x="4661623" y="5036337"/>
            <a:ext cx="5158805" cy="1028541"/>
          </a:xfrm>
          <a:prstGeom prst="rect">
            <a:avLst/>
          </a:prstGeom>
          <a:solidFill>
            <a:schemeClr val="accent2">
              <a:alpha val="68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vi-VN" sz="5334" b="1" dirty="0">
                <a:solidFill>
                  <a:prstClr val="white"/>
                </a:solidFill>
                <a:latin typeface="#9Slide03 AmpleSoft Bold" panose="02000000000000000000" pitchFamily="2" charset="0"/>
              </a:rPr>
              <a:t>C.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440024-A26D-49B5-BBE1-F8E411D8A7AB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659" y="2618496"/>
            <a:ext cx="1227671" cy="10788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A9A143-23D0-450F-B226-D9C81A4BAC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018" y="3908576"/>
            <a:ext cx="1226177" cy="9809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3D31AB-D6BE-4511-BEE1-243BE346B070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222" y="5011832"/>
            <a:ext cx="1226179" cy="1077549"/>
          </a:xfrm>
          <a:prstGeom prst="rect">
            <a:avLst/>
          </a:prstGeom>
        </p:spPr>
      </p:pic>
      <p:sp>
        <p:nvSpPr>
          <p:cNvPr id="26" name="Line 37"/>
          <p:cNvSpPr>
            <a:spLocks noChangeShapeType="1"/>
          </p:cNvSpPr>
          <p:nvPr/>
        </p:nvSpPr>
        <p:spPr bwMode="auto">
          <a:xfrm>
            <a:off x="6783826" y="4294101"/>
            <a:ext cx="457200" cy="0"/>
          </a:xfrm>
          <a:prstGeom prst="line">
            <a:avLst/>
          </a:prstGeom>
          <a:ln w="57150">
            <a:solidFill>
              <a:schemeClr val="bg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400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27" name="Rectangle 110"/>
          <p:cNvSpPr>
            <a:spLocks noChangeArrowheads="1"/>
          </p:cNvSpPr>
          <p:nvPr/>
        </p:nvSpPr>
        <p:spPr bwMode="auto">
          <a:xfrm>
            <a:off x="6756818" y="4171048"/>
            <a:ext cx="4603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chemeClr val="bg1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111"/>
          <p:cNvSpPr>
            <a:spLocks noChangeArrowheads="1"/>
          </p:cNvSpPr>
          <p:nvPr/>
        </p:nvSpPr>
        <p:spPr bwMode="auto">
          <a:xfrm>
            <a:off x="6818063" y="3663305"/>
            <a:ext cx="2957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chemeClr val="bg1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Line 37"/>
          <p:cNvSpPr>
            <a:spLocks noChangeShapeType="1"/>
          </p:cNvSpPr>
          <p:nvPr/>
        </p:nvSpPr>
        <p:spPr bwMode="auto">
          <a:xfrm>
            <a:off x="6520040" y="3070351"/>
            <a:ext cx="822960" cy="0"/>
          </a:xfrm>
          <a:prstGeom prst="line">
            <a:avLst/>
          </a:prstGeom>
          <a:ln w="57150">
            <a:solidFill>
              <a:schemeClr val="bg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30" name="Rectangle 110"/>
          <p:cNvSpPr>
            <a:spLocks noChangeArrowheads="1"/>
          </p:cNvSpPr>
          <p:nvPr/>
        </p:nvSpPr>
        <p:spPr bwMode="auto">
          <a:xfrm>
            <a:off x="6440349" y="2955419"/>
            <a:ext cx="7409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chemeClr val="bg1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1" name="Rectangle 111"/>
          <p:cNvSpPr>
            <a:spLocks noChangeArrowheads="1"/>
          </p:cNvSpPr>
          <p:nvPr/>
        </p:nvSpPr>
        <p:spPr bwMode="auto">
          <a:xfrm>
            <a:off x="6551964" y="2453039"/>
            <a:ext cx="8773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chemeClr val="bg1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>
            <a:off x="6628848" y="5595881"/>
            <a:ext cx="822960" cy="0"/>
          </a:xfrm>
          <a:prstGeom prst="line">
            <a:avLst/>
          </a:prstGeom>
          <a:ln w="57150">
            <a:solidFill>
              <a:schemeClr val="bg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4000">
              <a:solidFill>
                <a:srgbClr val="FF000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36" name="Rectangle 110"/>
          <p:cNvSpPr>
            <a:spLocks noChangeArrowheads="1"/>
          </p:cNvSpPr>
          <p:nvPr/>
        </p:nvSpPr>
        <p:spPr bwMode="auto">
          <a:xfrm>
            <a:off x="6551964" y="5456514"/>
            <a:ext cx="7649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chemeClr val="bg1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7" name="Rectangle 111"/>
          <p:cNvSpPr>
            <a:spLocks noChangeArrowheads="1"/>
          </p:cNvSpPr>
          <p:nvPr/>
        </p:nvSpPr>
        <p:spPr bwMode="auto">
          <a:xfrm>
            <a:off x="6805156" y="4981660"/>
            <a:ext cx="2957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chemeClr val="bg1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39" name="图片 9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0" y="-81305"/>
            <a:ext cx="6040250" cy="1637268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40" name="图片 9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62143" y="-10977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sp>
        <p:nvSpPr>
          <p:cNvPr id="12" name="Snip Diagonal Corner Rectangle 3">
            <a:extLst>
              <a:ext uri="{FF2B5EF4-FFF2-40B4-BE49-F238E27FC236}">
                <a16:creationId xmlns:a16="http://schemas.microsoft.com/office/drawing/2014/main" id="{772ABDCE-AA5B-40B3-B273-4035B77B31BA}"/>
              </a:ext>
            </a:extLst>
          </p:cNvPr>
          <p:cNvSpPr/>
          <p:nvPr/>
        </p:nvSpPr>
        <p:spPr>
          <a:xfrm>
            <a:off x="1188720" y="605625"/>
            <a:ext cx="10713110" cy="1700634"/>
          </a:xfrm>
          <a:prstGeom prst="snip2DiagRect">
            <a:avLst/>
          </a:prstGeom>
          <a:solidFill>
            <a:srgbClr val="00B050">
              <a:alpha val="68000"/>
            </a:srgb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en-US" sz="5334" b="1" dirty="0" err="1">
                <a:solidFill>
                  <a:prstClr val="white"/>
                </a:solidFill>
                <a:latin typeface="#9Slide03 AmpleSoft Bold" panose="02000000000000000000" pitchFamily="2" charset="0"/>
              </a:rPr>
              <a:t>Phân</a:t>
            </a:r>
            <a:r>
              <a:rPr lang="en-US" sz="5334" b="1" dirty="0">
                <a:solidFill>
                  <a:prstClr val="white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334" b="1" dirty="0" err="1">
                <a:solidFill>
                  <a:prstClr val="white"/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5334" b="1" dirty="0">
                <a:solidFill>
                  <a:prstClr val="white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334" b="1" dirty="0" err="1">
                <a:solidFill>
                  <a:prstClr val="white"/>
                </a:solidFill>
                <a:latin typeface="#9Slide03 AmpleSoft Bold" panose="02000000000000000000" pitchFamily="2" charset="0"/>
              </a:rPr>
              <a:t>nào</a:t>
            </a:r>
            <a:r>
              <a:rPr lang="en-US" sz="5334" b="1" dirty="0">
                <a:solidFill>
                  <a:prstClr val="white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334" b="1" dirty="0" err="1">
                <a:solidFill>
                  <a:prstClr val="white"/>
                </a:solidFill>
                <a:latin typeface="#9Slide03 AmpleSoft Bold" panose="02000000000000000000" pitchFamily="2" charset="0"/>
              </a:rPr>
              <a:t>là</a:t>
            </a:r>
            <a:r>
              <a:rPr lang="en-US" sz="5334" b="1" dirty="0">
                <a:solidFill>
                  <a:prstClr val="white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334" b="1" dirty="0" err="1">
                <a:solidFill>
                  <a:prstClr val="white"/>
                </a:solidFill>
                <a:latin typeface="#9Slide03 AmpleSoft Bold" panose="02000000000000000000" pitchFamily="2" charset="0"/>
              </a:rPr>
              <a:t>phân</a:t>
            </a:r>
            <a:r>
              <a:rPr lang="en-US" sz="5334" b="1" dirty="0">
                <a:solidFill>
                  <a:prstClr val="white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334" b="1" dirty="0" err="1">
                <a:solidFill>
                  <a:prstClr val="white"/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5334" b="1" dirty="0">
                <a:solidFill>
                  <a:prstClr val="white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334" b="1" dirty="0" err="1">
                <a:solidFill>
                  <a:prstClr val="white"/>
                </a:solidFill>
                <a:latin typeface="#9Slide03 AmpleSoft Bold" panose="02000000000000000000" pitchFamily="2" charset="0"/>
              </a:rPr>
              <a:t>tối</a:t>
            </a:r>
            <a:r>
              <a:rPr lang="en-US" sz="5334" b="1" dirty="0">
                <a:solidFill>
                  <a:prstClr val="white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334" b="1" dirty="0" err="1">
                <a:solidFill>
                  <a:prstClr val="white"/>
                </a:solidFill>
                <a:latin typeface="#9Slide03 AmpleSoft Bold" panose="02000000000000000000" pitchFamily="2" charset="0"/>
              </a:rPr>
              <a:t>giản</a:t>
            </a:r>
            <a:r>
              <a:rPr lang="en-US" sz="5334" b="1" dirty="0">
                <a:solidFill>
                  <a:prstClr val="white"/>
                </a:solidFill>
                <a:latin typeface="#9Slide03 AmpleSoft Bold" panose="02000000000000000000" pitchFamily="2" charset="0"/>
              </a:rPr>
              <a:t>:</a:t>
            </a:r>
            <a:endParaRPr lang="vi-VN" sz="5334" b="1" dirty="0">
              <a:solidFill>
                <a:prstClr val="white"/>
              </a:solidFill>
              <a:latin typeface="#9Slide03 AmpleSoft Bold" panose="02000000000000000000" pitchFamily="2" charset="0"/>
            </a:endParaRPr>
          </a:p>
        </p:txBody>
      </p:sp>
      <p:pic>
        <p:nvPicPr>
          <p:cNvPr id="38" name="图片 6">
            <a:extLst>
              <a:ext uri="{FF2B5EF4-FFF2-40B4-BE49-F238E27FC236}">
                <a16:creationId xmlns:a16="http://schemas.microsoft.com/office/drawing/2014/main" id="{224E3212-7FAE-4F24-994C-43384F931D9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1" t="29350" r="53269"/>
          <a:stretch/>
        </p:blipFill>
        <p:spPr>
          <a:xfrm>
            <a:off x="-143082" y="2623676"/>
            <a:ext cx="5425068" cy="4234323"/>
          </a:xfrm>
          <a:prstGeom prst="rect">
            <a:avLst/>
          </a:prstGeom>
        </p:spPr>
      </p:pic>
      <p:pic>
        <p:nvPicPr>
          <p:cNvPr id="41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99" y="5107452"/>
            <a:ext cx="6074375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7" grpId="0"/>
      <p:bldP spid="28" grpId="0"/>
      <p:bldP spid="30" grpId="0"/>
      <p:bldP spid="31" grpId="0"/>
      <p:bldP spid="36" grpId="0"/>
      <p:bldP spid="37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4F80027D-FB27-4445-8DEB-0256099783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2324" y="0"/>
            <a:ext cx="12192000" cy="6858000"/>
          </a:xfrm>
          <a:prstGeom prst="rect">
            <a:avLst/>
          </a:prstGeom>
        </p:spPr>
      </p:pic>
      <p:pic>
        <p:nvPicPr>
          <p:cNvPr id="41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99" y="5107452"/>
            <a:ext cx="6074375" cy="1798924"/>
          </a:xfrm>
          <a:prstGeom prst="rect">
            <a:avLst/>
          </a:prstGeom>
        </p:spPr>
      </p:pic>
      <p:pic>
        <p:nvPicPr>
          <p:cNvPr id="42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6115" y="4924667"/>
            <a:ext cx="6687126" cy="19549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25CAE4-A74D-4E93-A57F-E316506443C9}"/>
              </a:ext>
            </a:extLst>
          </p:cNvPr>
          <p:cNvSpPr/>
          <p:nvPr/>
        </p:nvSpPr>
        <p:spPr>
          <a:xfrm>
            <a:off x="3504677" y="3608008"/>
            <a:ext cx="5158805" cy="1033335"/>
          </a:xfrm>
          <a:prstGeom prst="rect">
            <a:avLst/>
          </a:prstGeom>
          <a:solidFill>
            <a:schemeClr val="accent2">
              <a:alpha val="68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</a:rPr>
              <a:t>A</a:t>
            </a:r>
            <a:r>
              <a:rPr kumimoji="0" lang="vi-VN" sz="5334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</a:rPr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7AC36-8CD5-40ED-9642-ACB9E23B9A4A}"/>
              </a:ext>
            </a:extLst>
          </p:cNvPr>
          <p:cNvSpPr/>
          <p:nvPr/>
        </p:nvSpPr>
        <p:spPr>
          <a:xfrm>
            <a:off x="3510335" y="2423149"/>
            <a:ext cx="5158805" cy="1042277"/>
          </a:xfrm>
          <a:prstGeom prst="rect">
            <a:avLst/>
          </a:prstGeom>
          <a:solidFill>
            <a:schemeClr val="accent2">
              <a:alpha val="68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</a:rPr>
              <a:t>B</a:t>
            </a:r>
            <a:r>
              <a:rPr kumimoji="0" lang="vi-VN" sz="5334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</a:rPr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53D0B1-35A7-41CC-A820-BC43DE378C62}"/>
              </a:ext>
            </a:extLst>
          </p:cNvPr>
          <p:cNvSpPr/>
          <p:nvPr/>
        </p:nvSpPr>
        <p:spPr>
          <a:xfrm>
            <a:off x="3398959" y="5043795"/>
            <a:ext cx="5187206" cy="1028541"/>
          </a:xfrm>
          <a:prstGeom prst="rect">
            <a:avLst/>
          </a:prstGeom>
          <a:solidFill>
            <a:schemeClr val="accent2">
              <a:alpha val="68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334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</a:rPr>
              <a:t>C.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440024-A26D-49B5-BBE1-F8E411D8A7AB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54" y="3619177"/>
            <a:ext cx="1227671" cy="10788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A9A143-23D0-450F-B226-D9C81A4BAC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128" y="2432481"/>
            <a:ext cx="1226177" cy="9809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3D31AB-D6BE-4511-BEE1-243BE346B070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2" y="5057192"/>
            <a:ext cx="1226179" cy="1077549"/>
          </a:xfrm>
          <a:prstGeom prst="rect">
            <a:avLst/>
          </a:prstGeom>
        </p:spPr>
      </p:pic>
      <p:sp>
        <p:nvSpPr>
          <p:cNvPr id="26" name="Line 37"/>
          <p:cNvSpPr>
            <a:spLocks noChangeShapeType="1"/>
          </p:cNvSpPr>
          <p:nvPr/>
        </p:nvSpPr>
        <p:spPr bwMode="auto">
          <a:xfrm>
            <a:off x="4729243" y="4124675"/>
            <a:ext cx="640080" cy="0"/>
          </a:xfrm>
          <a:prstGeom prst="line">
            <a:avLst/>
          </a:prstGeom>
          <a:ln w="57150">
            <a:solidFill>
              <a:schemeClr val="bg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mpleSoft Bold" panose="02000000000000000000" pitchFamily="2" charset="0"/>
            </a:endParaRPr>
          </a:p>
        </p:txBody>
      </p:sp>
      <p:sp>
        <p:nvSpPr>
          <p:cNvPr id="27" name="Rectangle 110"/>
          <p:cNvSpPr>
            <a:spLocks noChangeArrowheads="1"/>
          </p:cNvSpPr>
          <p:nvPr/>
        </p:nvSpPr>
        <p:spPr bwMode="auto">
          <a:xfrm>
            <a:off x="4775009" y="3977292"/>
            <a:ext cx="5485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2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mpleSoft Bol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" name="Rectangle 111"/>
          <p:cNvSpPr>
            <a:spLocks noChangeArrowheads="1"/>
          </p:cNvSpPr>
          <p:nvPr/>
        </p:nvSpPr>
        <p:spPr bwMode="auto">
          <a:xfrm>
            <a:off x="4753557" y="3471644"/>
            <a:ext cx="2957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dirty="0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3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mpleSoft Bol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" name="Line 37"/>
          <p:cNvSpPr>
            <a:spLocks noChangeShapeType="1"/>
          </p:cNvSpPr>
          <p:nvPr/>
        </p:nvSpPr>
        <p:spPr bwMode="auto">
          <a:xfrm flipV="1">
            <a:off x="4775009" y="2913336"/>
            <a:ext cx="640034" cy="0"/>
          </a:xfrm>
          <a:prstGeom prst="line">
            <a:avLst/>
          </a:prstGeom>
          <a:ln w="57150">
            <a:solidFill>
              <a:schemeClr val="bg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mpleSoft Bold" panose="02000000000000000000" pitchFamily="2" charset="0"/>
            </a:endParaRPr>
          </a:p>
        </p:txBody>
      </p:sp>
      <p:sp>
        <p:nvSpPr>
          <p:cNvPr id="30" name="Rectangle 110"/>
          <p:cNvSpPr>
            <a:spLocks noChangeArrowheads="1"/>
          </p:cNvSpPr>
          <p:nvPr/>
        </p:nvSpPr>
        <p:spPr bwMode="auto">
          <a:xfrm>
            <a:off x="4802294" y="2815021"/>
            <a:ext cx="4764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6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mpleSoft Bol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" name="Rectangle 111"/>
          <p:cNvSpPr>
            <a:spLocks noChangeArrowheads="1"/>
          </p:cNvSpPr>
          <p:nvPr/>
        </p:nvSpPr>
        <p:spPr bwMode="auto">
          <a:xfrm>
            <a:off x="4727956" y="2273662"/>
            <a:ext cx="8773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dirty="0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4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mpleSoft Bol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>
            <a:off x="4573958" y="5514345"/>
            <a:ext cx="822960" cy="0"/>
          </a:xfrm>
          <a:prstGeom prst="line">
            <a:avLst/>
          </a:prstGeom>
          <a:ln w="57150">
            <a:solidFill>
              <a:schemeClr val="bg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AmpleSoft Bold" panose="02000000000000000000" pitchFamily="2" charset="0"/>
            </a:endParaRPr>
          </a:p>
        </p:txBody>
      </p:sp>
      <p:sp>
        <p:nvSpPr>
          <p:cNvPr id="36" name="Rectangle 110"/>
          <p:cNvSpPr>
            <a:spLocks noChangeArrowheads="1"/>
          </p:cNvSpPr>
          <p:nvPr/>
        </p:nvSpPr>
        <p:spPr bwMode="auto">
          <a:xfrm>
            <a:off x="4664025" y="5409435"/>
            <a:ext cx="6655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21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mpleSoft Bol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" name="Rectangle 111"/>
          <p:cNvSpPr>
            <a:spLocks noChangeArrowheads="1"/>
          </p:cNvSpPr>
          <p:nvPr/>
        </p:nvSpPr>
        <p:spPr bwMode="auto">
          <a:xfrm>
            <a:off x="4753557" y="4912619"/>
            <a:ext cx="7505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dirty="0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7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mpleSoft Bol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9" name="图片 9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-103026" y="-61155"/>
            <a:ext cx="6040250" cy="1637268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40" name="图片 9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62143" y="-10977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sp>
        <p:nvSpPr>
          <p:cNvPr id="12" name="Snip Diagonal Corner Rectangle 3">
            <a:extLst>
              <a:ext uri="{FF2B5EF4-FFF2-40B4-BE49-F238E27FC236}">
                <a16:creationId xmlns:a16="http://schemas.microsoft.com/office/drawing/2014/main" id="{772ABDCE-AA5B-40B3-B273-4035B77B31BA}"/>
              </a:ext>
            </a:extLst>
          </p:cNvPr>
          <p:cNvSpPr/>
          <p:nvPr/>
        </p:nvSpPr>
        <p:spPr>
          <a:xfrm>
            <a:off x="388673" y="722193"/>
            <a:ext cx="11390811" cy="1409807"/>
          </a:xfrm>
          <a:prstGeom prst="snip2DiagRect">
            <a:avLst/>
          </a:prstGeom>
          <a:solidFill>
            <a:srgbClr val="00B050">
              <a:alpha val="68000"/>
            </a:srgb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</a:rPr>
              <a:t>Phân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</a:rPr>
              <a:t>số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</a:rPr>
              <a:t>nào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</a:rPr>
              <a:t>là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</a:rPr>
              <a:t>bằng</a:t>
            </a:r>
            <a:r>
              <a:rPr kumimoji="0" lang="en-US" sz="5334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</a:rPr>
              <a:t> </a:t>
            </a:r>
            <a:r>
              <a:rPr kumimoji="0" lang="en-US" sz="5334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</a:rPr>
              <a:t>phân</a:t>
            </a:r>
            <a:r>
              <a:rPr kumimoji="0" lang="en-US" sz="5334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</a:rPr>
              <a:t> </a:t>
            </a:r>
            <a:r>
              <a:rPr kumimoji="0" lang="en-US" sz="5334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</a:rPr>
              <a:t>số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</a:rPr>
              <a:t>: </a:t>
            </a:r>
            <a:endParaRPr kumimoji="0" lang="vi-VN" sz="5334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mpleSoft Bold" panose="02000000000000000000" pitchFamily="2" charset="0"/>
            </a:endParaRPr>
          </a:p>
        </p:txBody>
      </p:sp>
      <p:sp>
        <p:nvSpPr>
          <p:cNvPr id="23" name="Rectangle 110"/>
          <p:cNvSpPr>
            <a:spLocks noChangeArrowheads="1"/>
          </p:cNvSpPr>
          <p:nvPr/>
        </p:nvSpPr>
        <p:spPr bwMode="auto">
          <a:xfrm>
            <a:off x="10680000" y="1484694"/>
            <a:ext cx="4555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noProof="0" dirty="0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3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mpleSoft Bol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Rectangle 111"/>
          <p:cNvSpPr>
            <a:spLocks noChangeArrowheads="1"/>
          </p:cNvSpPr>
          <p:nvPr/>
        </p:nvSpPr>
        <p:spPr bwMode="auto">
          <a:xfrm>
            <a:off x="10680000" y="745108"/>
            <a:ext cx="8773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dirty="0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2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mpleSoft Bol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Line 37"/>
          <p:cNvSpPr>
            <a:spLocks noChangeShapeType="1"/>
          </p:cNvSpPr>
          <p:nvPr/>
        </p:nvSpPr>
        <p:spPr bwMode="auto">
          <a:xfrm>
            <a:off x="10540176" y="1461779"/>
            <a:ext cx="822960" cy="0"/>
          </a:xfrm>
          <a:prstGeom prst="line">
            <a:avLst/>
          </a:prstGeom>
          <a:ln w="57150">
            <a:solidFill>
              <a:schemeClr val="bg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mpleSoft Bold" panose="02000000000000000000" pitchFamily="2" charset="0"/>
            </a:endParaRPr>
          </a:p>
        </p:txBody>
      </p:sp>
      <p:pic>
        <p:nvPicPr>
          <p:cNvPr id="32" name="图片 2">
            <a:extLst>
              <a:ext uri="{FF2B5EF4-FFF2-40B4-BE49-F238E27FC236}">
                <a16:creationId xmlns:a16="http://schemas.microsoft.com/office/drawing/2014/main" id="{B229661E-5060-45F3-B2C3-17CC6EFA37D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1" r="22124"/>
          <a:stretch/>
        </p:blipFill>
        <p:spPr>
          <a:xfrm>
            <a:off x="8988463" y="3749040"/>
            <a:ext cx="3432334" cy="350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6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7" grpId="0"/>
      <p:bldP spid="28" grpId="0"/>
      <p:bldP spid="30" grpId="0"/>
      <p:bldP spid="31" grpId="0"/>
      <p:bldP spid="36" grpId="0"/>
      <p:bldP spid="37" grpId="0"/>
      <p:bldP spid="12" grpId="0" animBg="1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6BB8838-7C35-42E4-8859-F2629A4E8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2" r="12713"/>
          <a:stretch/>
        </p:blipFill>
        <p:spPr>
          <a:xfrm>
            <a:off x="-129309" y="0"/>
            <a:ext cx="8932985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618603" y="370135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0" b="1" dirty="0">
                <a:solidFill>
                  <a:srgbClr val="FF0000"/>
                </a:solidFill>
                <a:latin typeface="SVN-Billo" panose="00000400000000000000" pitchFamily="2" charset="0"/>
              </a:rPr>
              <a:t>LUYỆN</a:t>
            </a:r>
            <a:r>
              <a:rPr lang="en-US" sz="12000" b="1" dirty="0">
                <a:latin typeface="SVN-Billo" panose="00000400000000000000" pitchFamily="2" charset="0"/>
              </a:rPr>
              <a:t> </a:t>
            </a:r>
            <a:r>
              <a:rPr lang="en-US" sz="12000" b="1" dirty="0">
                <a:solidFill>
                  <a:srgbClr val="002060"/>
                </a:solidFill>
                <a:latin typeface="SVN-Billo" panose="00000400000000000000" pitchFamily="2" charset="0"/>
              </a:rPr>
              <a:t>TẬP</a:t>
            </a:r>
          </a:p>
        </p:txBody>
      </p:sp>
      <p:pic>
        <p:nvPicPr>
          <p:cNvPr id="6" name="图片 8">
            <a:extLst>
              <a:ext uri="{FF2B5EF4-FFF2-40B4-BE49-F238E27FC236}">
                <a16:creationId xmlns:a16="http://schemas.microsoft.com/office/drawing/2014/main" id="{82286B48-4AF1-48A3-8E7C-85500173C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908" y="3707249"/>
            <a:ext cx="6273197" cy="35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6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63412 -0.01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6" y="-8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3">
            <a:extLst>
              <a:ext uri="{FF2B5EF4-FFF2-40B4-BE49-F238E27FC236}">
                <a16:creationId xmlns:a16="http://schemas.microsoft.com/office/drawing/2014/main" id="{BF604C4D-6DE7-42BC-A693-F81171F47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2" r="12713"/>
          <a:stretch/>
        </p:blipFill>
        <p:spPr>
          <a:xfrm flipV="1">
            <a:off x="0" y="987048"/>
            <a:ext cx="5946233" cy="5870950"/>
          </a:xfrm>
          <a:prstGeom prst="rect">
            <a:avLst/>
          </a:prstGeom>
        </p:spPr>
      </p:pic>
      <p:sp>
        <p:nvSpPr>
          <p:cNvPr id="4" name="云形 3">
            <a:extLst>
              <a:ext uri="{FF2B5EF4-FFF2-40B4-BE49-F238E27FC236}">
                <a16:creationId xmlns:a16="http://schemas.microsoft.com/office/drawing/2014/main" id="{17A4E943-908F-46F3-B1DE-D95D9BC3C042}"/>
              </a:ext>
            </a:extLst>
          </p:cNvPr>
          <p:cNvSpPr/>
          <p:nvPr/>
        </p:nvSpPr>
        <p:spPr>
          <a:xfrm>
            <a:off x="4696716" y="761820"/>
            <a:ext cx="3457728" cy="2315103"/>
          </a:xfrm>
          <a:prstGeom prst="cloud">
            <a:avLst/>
          </a:prstGeom>
          <a:solidFill>
            <a:schemeClr val="bg1"/>
          </a:solidFill>
          <a:ln>
            <a:solidFill>
              <a:srgbClr val="3C8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UVN Thanh Pho Nang" panose="02060406040706070204" pitchFamily="18" charset="0"/>
            </a:endParaRPr>
          </a:p>
        </p:txBody>
      </p:sp>
      <p:sp>
        <p:nvSpPr>
          <p:cNvPr id="7" name="云形 6">
            <a:extLst>
              <a:ext uri="{FF2B5EF4-FFF2-40B4-BE49-F238E27FC236}">
                <a16:creationId xmlns:a16="http://schemas.microsoft.com/office/drawing/2014/main" id="{4EBE7F21-596D-419D-A134-BA99B3DBC846}"/>
              </a:ext>
            </a:extLst>
          </p:cNvPr>
          <p:cNvSpPr/>
          <p:nvPr/>
        </p:nvSpPr>
        <p:spPr>
          <a:xfrm>
            <a:off x="8580895" y="1149854"/>
            <a:ext cx="3491132" cy="2199761"/>
          </a:xfrm>
          <a:prstGeom prst="cloud">
            <a:avLst/>
          </a:prstGeom>
          <a:solidFill>
            <a:schemeClr val="bg1"/>
          </a:solidFill>
          <a:ln>
            <a:solidFill>
              <a:srgbClr val="3C8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UVN Thanh Pho Nang" panose="02060406040706070204" pitchFamily="18" charset="0"/>
            </a:endParaRPr>
          </a:p>
        </p:txBody>
      </p:sp>
      <p:sp>
        <p:nvSpPr>
          <p:cNvPr id="10" name="云形 9">
            <a:extLst>
              <a:ext uri="{FF2B5EF4-FFF2-40B4-BE49-F238E27FC236}">
                <a16:creationId xmlns:a16="http://schemas.microsoft.com/office/drawing/2014/main" id="{E7D93CB8-D20D-42A7-98CA-353BC083A057}"/>
              </a:ext>
            </a:extLst>
          </p:cNvPr>
          <p:cNvSpPr/>
          <p:nvPr/>
        </p:nvSpPr>
        <p:spPr>
          <a:xfrm>
            <a:off x="4895083" y="3622554"/>
            <a:ext cx="3863001" cy="2312751"/>
          </a:xfrm>
          <a:prstGeom prst="cloud">
            <a:avLst/>
          </a:prstGeom>
          <a:solidFill>
            <a:schemeClr val="bg1"/>
          </a:solidFill>
          <a:ln>
            <a:solidFill>
              <a:srgbClr val="3C8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UVN Thanh Pho Nang" panose="02060406040706070204" pitchFamily="18" charset="0"/>
            </a:endParaRPr>
          </a:p>
        </p:txBody>
      </p:sp>
      <p:sp>
        <p:nvSpPr>
          <p:cNvPr id="13" name="云形 12">
            <a:extLst>
              <a:ext uri="{FF2B5EF4-FFF2-40B4-BE49-F238E27FC236}">
                <a16:creationId xmlns:a16="http://schemas.microsoft.com/office/drawing/2014/main" id="{FE675B16-7850-4D2E-8BEA-90FE052A0863}"/>
              </a:ext>
            </a:extLst>
          </p:cNvPr>
          <p:cNvSpPr/>
          <p:nvPr/>
        </p:nvSpPr>
        <p:spPr>
          <a:xfrm>
            <a:off x="8453309" y="4551680"/>
            <a:ext cx="3618718" cy="2174240"/>
          </a:xfrm>
          <a:prstGeom prst="cloud">
            <a:avLst/>
          </a:prstGeom>
          <a:solidFill>
            <a:schemeClr val="bg1"/>
          </a:solidFill>
          <a:ln>
            <a:solidFill>
              <a:srgbClr val="3C8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UVN Thanh Pho Nang" panose="020604060407060702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543442B-4BD8-41C8-8EF6-47079B5190C2}"/>
              </a:ext>
            </a:extLst>
          </p:cNvPr>
          <p:cNvSpPr/>
          <p:nvPr/>
        </p:nvSpPr>
        <p:spPr>
          <a:xfrm>
            <a:off x="8967268" y="4970946"/>
            <a:ext cx="2590800" cy="417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zh-CN" altLang="en-US" sz="1600" kern="0" dirty="0">
              <a:solidFill>
                <a:srgbClr val="717172"/>
              </a:solidFill>
              <a:latin typeface="UVN Thanh Pho Nang" panose="0206040604070607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99647" y="3459292"/>
            <a:ext cx="488821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 err="1">
                <a:solidFill>
                  <a:srgbClr val="DC4489"/>
                </a:solidFill>
                <a:latin typeface="UVN Thanh Pho Nang" panose="02060406040706070204" pitchFamily="18" charset="0"/>
              </a:rPr>
              <a:t>Bài</a:t>
            </a:r>
            <a:r>
              <a:rPr lang="en-US" sz="6500" dirty="0">
                <a:solidFill>
                  <a:srgbClr val="DC4489"/>
                </a:solidFill>
                <a:latin typeface="UVN Thanh Pho Nang" panose="02060406040706070204" pitchFamily="18" charset="0"/>
              </a:rPr>
              <a:t> 1: </a:t>
            </a:r>
          </a:p>
          <a:p>
            <a:pPr algn="ctr"/>
            <a:r>
              <a:rPr lang="en-US" sz="6500" dirty="0" err="1">
                <a:solidFill>
                  <a:srgbClr val="DC4489"/>
                </a:solidFill>
                <a:latin typeface="UVN Thanh Pho Nang" panose="02060406040706070204" pitchFamily="18" charset="0"/>
              </a:rPr>
              <a:t>Rút</a:t>
            </a:r>
            <a:r>
              <a:rPr lang="en-US" sz="6500" dirty="0">
                <a:solidFill>
                  <a:srgbClr val="DC4489"/>
                </a:solidFill>
                <a:latin typeface="UVN Thanh Pho Nang" panose="02060406040706070204" pitchFamily="18" charset="0"/>
              </a:rPr>
              <a:t> </a:t>
            </a:r>
            <a:r>
              <a:rPr lang="en-US" sz="6500" dirty="0" err="1">
                <a:solidFill>
                  <a:srgbClr val="DC4489"/>
                </a:solidFill>
                <a:latin typeface="UVN Thanh Pho Nang" panose="02060406040706070204" pitchFamily="18" charset="0"/>
              </a:rPr>
              <a:t>gọn</a:t>
            </a:r>
            <a:r>
              <a:rPr lang="en-US" sz="6500" dirty="0">
                <a:solidFill>
                  <a:srgbClr val="DC4489"/>
                </a:solidFill>
                <a:latin typeface="UVN Thanh Pho Nang" panose="02060406040706070204" pitchFamily="18" charset="0"/>
              </a:rPr>
              <a:t> </a:t>
            </a:r>
            <a:r>
              <a:rPr lang="en-US" sz="6500" dirty="0" err="1">
                <a:solidFill>
                  <a:srgbClr val="DC4489"/>
                </a:solidFill>
                <a:latin typeface="UVN Thanh Pho Nang" panose="02060406040706070204" pitchFamily="18" charset="0"/>
              </a:rPr>
              <a:t>các</a:t>
            </a:r>
            <a:r>
              <a:rPr lang="en-US" sz="6500" dirty="0">
                <a:solidFill>
                  <a:srgbClr val="DC4489"/>
                </a:solidFill>
                <a:latin typeface="UVN Thanh Pho Nang" panose="02060406040706070204" pitchFamily="18" charset="0"/>
              </a:rPr>
              <a:t> </a:t>
            </a:r>
            <a:r>
              <a:rPr lang="en-US" sz="6500" dirty="0" err="1">
                <a:solidFill>
                  <a:srgbClr val="DC4489"/>
                </a:solidFill>
                <a:latin typeface="UVN Thanh Pho Nang" panose="02060406040706070204" pitchFamily="18" charset="0"/>
              </a:rPr>
              <a:t>phân</a:t>
            </a:r>
            <a:r>
              <a:rPr lang="en-US" sz="6500" dirty="0">
                <a:solidFill>
                  <a:srgbClr val="DC4489"/>
                </a:solidFill>
                <a:latin typeface="UVN Thanh Pho Nang" panose="02060406040706070204" pitchFamily="18" charset="0"/>
              </a:rPr>
              <a:t> </a:t>
            </a:r>
            <a:r>
              <a:rPr lang="en-US" sz="6500" dirty="0" err="1">
                <a:solidFill>
                  <a:srgbClr val="DC4489"/>
                </a:solidFill>
                <a:latin typeface="UVN Thanh Pho Nang" panose="02060406040706070204" pitchFamily="18" charset="0"/>
              </a:rPr>
              <a:t>số</a:t>
            </a:r>
            <a:r>
              <a:rPr lang="en-US" sz="6500" dirty="0">
                <a:solidFill>
                  <a:srgbClr val="DC4489"/>
                </a:solidFill>
                <a:latin typeface="UVN Thanh Pho Nang" panose="02060406040706070204" pitchFamily="18" charset="0"/>
              </a:rPr>
              <a:t>:</a:t>
            </a:r>
          </a:p>
        </p:txBody>
      </p:sp>
      <p:sp>
        <p:nvSpPr>
          <p:cNvPr id="17" name="Line 37"/>
          <p:cNvSpPr>
            <a:spLocks noChangeShapeType="1"/>
          </p:cNvSpPr>
          <p:nvPr/>
        </p:nvSpPr>
        <p:spPr bwMode="auto">
          <a:xfrm flipV="1">
            <a:off x="5764382" y="1899920"/>
            <a:ext cx="13716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5000">
              <a:latin typeface="UVN Thanh Pho Nang" panose="0206040604070607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5922633" y="1823799"/>
            <a:ext cx="1055097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500" dirty="0">
                <a:latin typeface="UVN Thanh Pho Nang" panose="020604060407060702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5946233" y="1004680"/>
            <a:ext cx="949619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500" dirty="0">
                <a:latin typeface="UVN Thanh Pho Nang" panose="020604060407060702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0" name="Line 37"/>
          <p:cNvSpPr>
            <a:spLocks noChangeShapeType="1"/>
          </p:cNvSpPr>
          <p:nvPr/>
        </p:nvSpPr>
        <p:spPr bwMode="auto">
          <a:xfrm flipV="1">
            <a:off x="9879956" y="2259847"/>
            <a:ext cx="128016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6500">
              <a:latin typeface="UVN Thanh Pho Nang" panose="02060406040706070204" pitchFamily="18" charset="0"/>
            </a:endParaRPr>
          </a:p>
        </p:txBody>
      </p:sp>
      <p:sp>
        <p:nvSpPr>
          <p:cNvPr id="21" name="Rectangle 55"/>
          <p:cNvSpPr>
            <a:spLocks noChangeArrowheads="1"/>
          </p:cNvSpPr>
          <p:nvPr/>
        </p:nvSpPr>
        <p:spPr bwMode="auto">
          <a:xfrm>
            <a:off x="9832354" y="2055604"/>
            <a:ext cx="1061509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500" b="1" dirty="0">
                <a:latin typeface="UVN Thanh Pho Nang" panose="02060406040706070204" pitchFamily="18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2" name="Rectangle 56"/>
          <p:cNvSpPr>
            <a:spLocks noChangeArrowheads="1"/>
          </p:cNvSpPr>
          <p:nvPr/>
        </p:nvSpPr>
        <p:spPr bwMode="auto">
          <a:xfrm>
            <a:off x="9832354" y="1247539"/>
            <a:ext cx="104067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500" b="1" dirty="0">
                <a:latin typeface="UVN Thanh Pho Nang" panose="02060406040706070204" pitchFamily="18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3" name="Line 37"/>
          <p:cNvSpPr>
            <a:spLocks noChangeShapeType="1"/>
          </p:cNvSpPr>
          <p:nvPr/>
        </p:nvSpPr>
        <p:spPr bwMode="auto">
          <a:xfrm>
            <a:off x="6277943" y="4665541"/>
            <a:ext cx="109728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6500">
              <a:latin typeface="UVN Thanh Pho Nang" panose="02060406040706070204" pitchFamily="18" charset="0"/>
            </a:endParaRPr>
          </a:p>
        </p:txBody>
      </p:sp>
      <p:sp>
        <p:nvSpPr>
          <p:cNvPr id="24" name="Rectangle 53"/>
          <p:cNvSpPr>
            <a:spLocks noChangeArrowheads="1"/>
          </p:cNvSpPr>
          <p:nvPr/>
        </p:nvSpPr>
        <p:spPr bwMode="auto">
          <a:xfrm>
            <a:off x="6132322" y="4523666"/>
            <a:ext cx="1071127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500" dirty="0">
                <a:latin typeface="UVN Thanh Pho Nang" panose="02060406040706070204" pitchFamily="18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5" name="Rectangle 54"/>
          <p:cNvSpPr>
            <a:spLocks noChangeArrowheads="1"/>
          </p:cNvSpPr>
          <p:nvPr/>
        </p:nvSpPr>
        <p:spPr bwMode="auto">
          <a:xfrm>
            <a:off x="6056207" y="3704424"/>
            <a:ext cx="107273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500" dirty="0">
                <a:latin typeface="UVN Thanh Pho Nang" panose="02060406040706070204" pitchFamily="18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6" name="Line 37"/>
          <p:cNvSpPr>
            <a:spLocks noChangeShapeType="1"/>
          </p:cNvSpPr>
          <p:nvPr/>
        </p:nvSpPr>
        <p:spPr bwMode="auto">
          <a:xfrm>
            <a:off x="6858000" y="533400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VN Thanh Pho Nang" panose="02060406040706070204" pitchFamily="18" charset="0"/>
            </a:endParaRPr>
          </a:p>
        </p:txBody>
      </p:sp>
      <p:sp>
        <p:nvSpPr>
          <p:cNvPr id="27" name="Rectangle 51"/>
          <p:cNvSpPr>
            <a:spLocks noChangeArrowheads="1"/>
          </p:cNvSpPr>
          <p:nvPr/>
        </p:nvSpPr>
        <p:spPr bwMode="auto">
          <a:xfrm>
            <a:off x="9470528" y="5389001"/>
            <a:ext cx="1075423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500" dirty="0">
                <a:latin typeface="UVN Thanh Pho Nang" panose="02060406040706070204" pitchFamily="18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8" name="Rectangle 52"/>
          <p:cNvSpPr>
            <a:spLocks noChangeArrowheads="1"/>
          </p:cNvSpPr>
          <p:nvPr/>
        </p:nvSpPr>
        <p:spPr bwMode="auto">
          <a:xfrm>
            <a:off x="9659063" y="4629826"/>
            <a:ext cx="1656971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500" dirty="0">
                <a:latin typeface="UVN Thanh Pho Nang" panose="02060406040706070204" pitchFamily="18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32" name="Line 37"/>
          <p:cNvSpPr>
            <a:spLocks noChangeShapeType="1"/>
          </p:cNvSpPr>
          <p:nvPr/>
        </p:nvSpPr>
        <p:spPr bwMode="auto">
          <a:xfrm>
            <a:off x="9636186" y="5580713"/>
            <a:ext cx="118872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UVN Thanh Pho Nang" panose="0206040604070607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3" grpId="0" animBg="1"/>
      <p:bldP spid="14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6" grpId="0" animBg="1"/>
      <p:bldP spid="27" grpId="0"/>
      <p:bldP spid="28" grpId="0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0872807-1B13-4547-A027-1E7D15B41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81"/>
            <a:ext cx="7105650" cy="6858000"/>
          </a:xfrm>
          <a:prstGeom prst="rect">
            <a:avLst/>
          </a:prstGeom>
        </p:spPr>
      </p:pic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1B20352-6452-4C9D-AD8B-939934344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222" y="755206"/>
            <a:ext cx="8907032" cy="6011255"/>
          </a:xfrm>
          <a:prstGeom prst="rect">
            <a:avLst/>
          </a:prstGeom>
        </p:spPr>
      </p:pic>
      <p:grpSp>
        <p:nvGrpSpPr>
          <p:cNvPr id="6" name="Group 1261">
            <a:extLst>
              <a:ext uri="{FF2B5EF4-FFF2-40B4-BE49-F238E27FC236}">
                <a16:creationId xmlns:a16="http://schemas.microsoft.com/office/drawing/2014/main" id="{08361E57-81DA-4C5B-B5AF-60CE301E9F80}"/>
              </a:ext>
            </a:extLst>
          </p:cNvPr>
          <p:cNvGrpSpPr/>
          <p:nvPr/>
        </p:nvGrpSpPr>
        <p:grpSpPr>
          <a:xfrm>
            <a:off x="8116738" y="1802131"/>
            <a:ext cx="467620" cy="422875"/>
            <a:chOff x="0" y="0"/>
            <a:chExt cx="935237" cy="845748"/>
          </a:xfrm>
        </p:grpSpPr>
        <p:sp>
          <p:nvSpPr>
            <p:cNvPr id="7" name="Shape 1259">
              <a:extLst>
                <a:ext uri="{FF2B5EF4-FFF2-40B4-BE49-F238E27FC236}">
                  <a16:creationId xmlns:a16="http://schemas.microsoft.com/office/drawing/2014/main" id="{B399331D-0491-46FB-BEF9-84997C928673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Shape 1260">
              <a:extLst>
                <a:ext uri="{FF2B5EF4-FFF2-40B4-BE49-F238E27FC236}">
                  <a16:creationId xmlns:a16="http://schemas.microsoft.com/office/drawing/2014/main" id="{D986CA53-24AD-4F67-AC73-8F1FBE8E4AA2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" name="Line 37"/>
          <p:cNvSpPr>
            <a:spLocks noChangeShapeType="1"/>
          </p:cNvSpPr>
          <p:nvPr/>
        </p:nvSpPr>
        <p:spPr bwMode="auto">
          <a:xfrm>
            <a:off x="10409465" y="3683132"/>
            <a:ext cx="731520" cy="0"/>
          </a:xfrm>
          <a:prstGeom prst="line">
            <a:avLst/>
          </a:prstGeom>
          <a:ln w="57150">
            <a:solidFill>
              <a:srgbClr val="FF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Line 37"/>
          <p:cNvSpPr>
            <a:spLocks noChangeShapeType="1"/>
          </p:cNvSpPr>
          <p:nvPr/>
        </p:nvSpPr>
        <p:spPr bwMode="auto">
          <a:xfrm>
            <a:off x="7232558" y="3705354"/>
            <a:ext cx="2560320" cy="0"/>
          </a:xfrm>
          <a:prstGeom prst="line">
            <a:avLst/>
          </a:prstGeom>
          <a:ln w="57150">
            <a:solidFill>
              <a:srgbClr val="FF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Line 37"/>
          <p:cNvSpPr>
            <a:spLocks noChangeShapeType="1"/>
          </p:cNvSpPr>
          <p:nvPr/>
        </p:nvSpPr>
        <p:spPr bwMode="auto">
          <a:xfrm>
            <a:off x="5441951" y="3719740"/>
            <a:ext cx="1280160" cy="497"/>
          </a:xfrm>
          <a:prstGeom prst="line">
            <a:avLst/>
          </a:prstGeom>
          <a:ln w="57150">
            <a:solidFill>
              <a:srgbClr val="FF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 105"/>
          <p:cNvSpPr>
            <a:spLocks noChangeArrowheads="1"/>
          </p:cNvSpPr>
          <p:nvPr/>
        </p:nvSpPr>
        <p:spPr bwMode="auto">
          <a:xfrm>
            <a:off x="5468121" y="2706970"/>
            <a:ext cx="105830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000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3" name="Rectangle 106"/>
          <p:cNvSpPr>
            <a:spLocks noChangeArrowheads="1"/>
          </p:cNvSpPr>
          <p:nvPr/>
        </p:nvSpPr>
        <p:spPr bwMode="auto">
          <a:xfrm>
            <a:off x="5441951" y="3719740"/>
            <a:ext cx="127791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4" name="Rectangle 107"/>
          <p:cNvSpPr>
            <a:spLocks noChangeArrowheads="1"/>
          </p:cNvSpPr>
          <p:nvPr/>
        </p:nvSpPr>
        <p:spPr bwMode="auto">
          <a:xfrm>
            <a:off x="6677385" y="2962812"/>
            <a:ext cx="74944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7000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5" name="Rectangle 108"/>
          <p:cNvSpPr>
            <a:spLocks noChangeArrowheads="1"/>
          </p:cNvSpPr>
          <p:nvPr/>
        </p:nvSpPr>
        <p:spPr bwMode="auto">
          <a:xfrm>
            <a:off x="7080635" y="3705354"/>
            <a:ext cx="292419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28 : 14</a:t>
            </a:r>
          </a:p>
        </p:txBody>
      </p:sp>
      <p:sp>
        <p:nvSpPr>
          <p:cNvPr id="16" name="Rectangle 109"/>
          <p:cNvSpPr>
            <a:spLocks noChangeArrowheads="1"/>
          </p:cNvSpPr>
          <p:nvPr/>
        </p:nvSpPr>
        <p:spPr bwMode="auto">
          <a:xfrm>
            <a:off x="7193466" y="2752011"/>
            <a:ext cx="270779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14 : 14</a:t>
            </a:r>
          </a:p>
        </p:txBody>
      </p:sp>
      <p:sp>
        <p:nvSpPr>
          <p:cNvPr id="17" name="Rectangle 110"/>
          <p:cNvSpPr>
            <a:spLocks noChangeArrowheads="1"/>
          </p:cNvSpPr>
          <p:nvPr/>
        </p:nvSpPr>
        <p:spPr bwMode="auto">
          <a:xfrm>
            <a:off x="10456467" y="3719740"/>
            <a:ext cx="73129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Rectangle 111"/>
          <p:cNvSpPr>
            <a:spLocks noChangeArrowheads="1"/>
          </p:cNvSpPr>
          <p:nvPr/>
        </p:nvSpPr>
        <p:spPr bwMode="auto">
          <a:xfrm>
            <a:off x="10582998" y="2759176"/>
            <a:ext cx="372638" cy="102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000" dirty="0">
                <a:solidFill>
                  <a:srgbClr val="FF0000"/>
                </a:solidFill>
                <a:latin typeface="SVN-The Voice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Rectangle 112"/>
          <p:cNvSpPr>
            <a:spLocks noChangeArrowheads="1"/>
          </p:cNvSpPr>
          <p:nvPr/>
        </p:nvSpPr>
        <p:spPr bwMode="auto">
          <a:xfrm>
            <a:off x="9846320" y="3247307"/>
            <a:ext cx="33438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15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544</Words>
  <Application>Microsoft Office PowerPoint</Application>
  <PresentationFormat>Widescreen</PresentationFormat>
  <Paragraphs>166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SVN-Billo</vt:lpstr>
      <vt:lpstr>#9Slide03 AmpleSoft Bold</vt:lpstr>
      <vt:lpstr>UVF Fiolex Girls</vt:lpstr>
      <vt:lpstr>SVN-Newton</vt:lpstr>
      <vt:lpstr>等线</vt:lpstr>
      <vt:lpstr>UTM Cookies</vt:lpstr>
      <vt:lpstr>Calibri</vt:lpstr>
      <vt:lpstr>UVN Thanh Pho Nang</vt:lpstr>
      <vt:lpstr>Arial</vt:lpstr>
      <vt:lpstr>SVN-The Voice</vt:lpstr>
      <vt:lpstr>Times New Roman</vt:lpstr>
      <vt:lpstr>UTM Androgyne</vt:lpstr>
      <vt:lpstr>SVN-Blenda Script</vt:lpstr>
      <vt:lpstr>字魂7号-温暖童稚体</vt:lpstr>
      <vt:lpstr>Office Theme</vt:lpstr>
      <vt:lpstr>3_Office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quà tặng tiếp theo sẽ được MĂNG NON cập nhật tại nhóm Măng Non – Tài liệu Tiểu học sau: https://www.facebook.com/groups/629898828017053  Mời thầy cô tham gia nhóm để chủ động cập nhật bài giảng điện tử lớp 4 và quà tặng hằng tuần  mới nhất nhé!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mangnon</dc:title>
  <dc:creator>Tu Bui</dc:creator>
  <cp:keywords>MĂNG NON</cp:keywords>
  <cp:lastModifiedBy>Nguyễn Thị Diệu Hiền_GV</cp:lastModifiedBy>
  <cp:revision>201</cp:revision>
  <dcterms:created xsi:type="dcterms:W3CDTF">2019-03-29T12:25:33Z</dcterms:created>
  <dcterms:modified xsi:type="dcterms:W3CDTF">2022-01-11T18:56:27Z</dcterms:modified>
</cp:coreProperties>
</file>