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08" r:id="rId2"/>
    <p:sldId id="285" r:id="rId3"/>
    <p:sldId id="284" r:id="rId4"/>
    <p:sldId id="256" r:id="rId5"/>
    <p:sldId id="257" r:id="rId6"/>
    <p:sldId id="258" r:id="rId7"/>
    <p:sldId id="259" r:id="rId8"/>
    <p:sldId id="260" r:id="rId9"/>
    <p:sldId id="322" r:id="rId10"/>
    <p:sldId id="289" r:id="rId11"/>
    <p:sldId id="292" r:id="rId12"/>
    <p:sldId id="317" r:id="rId13"/>
    <p:sldId id="293" r:id="rId14"/>
    <p:sldId id="311" r:id="rId15"/>
    <p:sldId id="312" r:id="rId16"/>
    <p:sldId id="313" r:id="rId17"/>
    <p:sldId id="314" r:id="rId18"/>
    <p:sldId id="316" r:id="rId19"/>
    <p:sldId id="318" r:id="rId20"/>
    <p:sldId id="319" r:id="rId21"/>
    <p:sldId id="320" r:id="rId22"/>
    <p:sldId id="290" r:id="rId23"/>
    <p:sldId id="321" r:id="rId24"/>
    <p:sldId id="287" r:id="rId25"/>
    <p:sldId id="323" r:id="rId26"/>
    <p:sldId id="324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包图小白体" panose="020B0604020202020204" charset="-122"/>
      <p:regular r:id="rId31"/>
    </p:embeddedFont>
    <p:embeddedFont>
      <p:font typeface="#9Slide03 AmpleSoft" panose="02000000000000000000" pitchFamily="2" charset="0"/>
      <p:regular r:id="rId32"/>
    </p:embeddedFont>
    <p:embeddedFont>
      <p:font typeface="#9Slide03 AmpleSoft Bold" panose="02000000000000000000" pitchFamily="2" charset="0"/>
      <p:regular r:id="rId33"/>
    </p:embeddedFont>
    <p:embeddedFont>
      <p:font typeface="#9Slide05 Dear Saturday" panose="02000505000000020004" pitchFamily="2" charset="0"/>
      <p:regular r:id="rId34"/>
    </p:embeddedFont>
    <p:embeddedFont>
      <p:font typeface="#9Slide07 Koni" pitchFamily="2" charset="0"/>
      <p:bold r:id="rId35"/>
    </p:embeddedFont>
    <p:embeddedFont>
      <p:font typeface="#9Slide07 SVNZiclets" panose="02000603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  <p:embeddedFont>
      <p:font typeface="SVN-Newton" panose="02040603050506020204" pitchFamily="18" charset="0"/>
      <p:regular r:id="rId44"/>
    </p:embeddedFont>
    <p:embeddedFont>
      <p:font typeface="UTM Colossalis" panose="02040603050506020204" pitchFamily="18" charset="0"/>
      <p:regular r:id="rId45"/>
    </p:embeddedFont>
    <p:embeddedFont>
      <p:font typeface="UTM Flavour" panose="02040603050506020204" pitchFamily="18" charset="0"/>
      <p:regular r:id="rId46"/>
    </p:embeddedFont>
    <p:embeddedFont>
      <p:font typeface="UTM Showcard" panose="02040603050506020204" pitchFamily="18" charset="0"/>
      <p:regular r:id="rId47"/>
    </p:embeddedFont>
  </p:embeddedFontLst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236B"/>
    <a:srgbClr val="EE5C71"/>
    <a:srgbClr val="7CD6E8"/>
    <a:srgbClr val="F69898"/>
    <a:srgbClr val="B4DE86"/>
    <a:srgbClr val="CFE032"/>
    <a:srgbClr val="002060"/>
    <a:srgbClr val="F1873D"/>
    <a:srgbClr val="D1E3F1"/>
    <a:srgbClr val="CDB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2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C5D70-E438-4645-A5D7-19C2A141ADB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86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26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F4C5B-A4E6-4471-B7A3-D5CFCFD08D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37" y="6636185"/>
            <a:ext cx="903120" cy="1599219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AB12F66F-F755-40EB-A813-9960A688F9BC}"/>
              </a:ext>
            </a:extLst>
          </p:cNvPr>
          <p:cNvSpPr txBox="1">
            <a:spLocks/>
          </p:cNvSpPr>
          <p:nvPr userDrawn="1"/>
        </p:nvSpPr>
        <p:spPr>
          <a:xfrm>
            <a:off x="10257020" y="0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Flavour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Flavour" panose="02040603050506020204" pitchFamily="18" charset="0"/>
                <a:cs typeface="Times New Roman" panose="02020603050405020304" pitchFamily="18" charset="0"/>
              </a:rPr>
              <a:t> Non</a:t>
            </a:r>
            <a:endParaRPr lang="vi-VN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395BFC7-E30C-4AD2-ADF6-3C16FDE387FA}"/>
              </a:ext>
            </a:extLst>
          </p:cNvPr>
          <p:cNvSpPr txBox="1"/>
          <p:nvPr userDrawn="1"/>
        </p:nvSpPr>
        <p:spPr>
          <a:xfrm>
            <a:off x="1583872" y="6934677"/>
            <a:ext cx="864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238881CB-2D51-4E1E-82D4-C5A9A1B65B9F}"/>
              </a:ext>
            </a:extLst>
          </p:cNvPr>
          <p:cNvSpPr/>
          <p:nvPr userDrawn="1"/>
        </p:nvSpPr>
        <p:spPr>
          <a:xfrm>
            <a:off x="12192000" y="831446"/>
            <a:ext cx="18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800" b="1" dirty="0" err="1">
                <a:blipFill>
                  <a:blip r:embed="rId8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Măng</a:t>
            </a:r>
            <a:r>
              <a:rPr lang="en-US" altLang="zh-CN" sz="2800" b="1" baseline="0" dirty="0">
                <a:blipFill>
                  <a:blip r:embed="rId8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 Non</a:t>
            </a:r>
            <a:endParaRPr lang="zh-CN" altLang="en-US" sz="2800" b="1" dirty="0">
              <a:blipFill>
                <a:blip r:embed="rId8"/>
                <a:stretch>
                  <a:fillRect/>
                </a:stretch>
              </a:blip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0E064-C8C4-4FF3-9627-4681837E6B1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53" y="-1087578"/>
            <a:ext cx="1202818" cy="20454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3" grpId="12"/>
      <p:bldP spid="3" grpId="13"/>
      <p:bldP spid="3" grpId="14"/>
      <p:bldP spid="3" grpId="15"/>
      <p:bldP spid="3" grpId="16"/>
      <p:bldP spid="3" grpId="17"/>
      <p:bldP spid="3" grpId="18"/>
      <p:bldP spid="3" grpId="19"/>
      <p:bldP spid="3" grpId="20"/>
      <p:bldP spid="3" grpId="2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7" grpId="12"/>
      <p:bldP spid="7" grpId="13"/>
      <p:bldP spid="7" grpId="14"/>
      <p:bldP spid="7" grpId="15"/>
      <p:bldP spid="7" grpId="16"/>
      <p:bldP spid="7" grpId="17"/>
      <p:bldP spid="7" grpId="18"/>
      <p:bldP spid="7" grpId="19"/>
      <p:bldP spid="7" grpId="20"/>
      <p:bldP spid="7" grpId="2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31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11" Type="http://schemas.openxmlformats.org/officeDocument/2006/relationships/image" Target="../media/image29.png"/><Relationship Id="rId5" Type="http://schemas.openxmlformats.org/officeDocument/2006/relationships/image" Target="../media/image190.png"/><Relationship Id="rId10" Type="http://schemas.openxmlformats.org/officeDocument/2006/relationships/image" Target="../media/image28.png"/><Relationship Id="rId4" Type="http://schemas.openxmlformats.org/officeDocument/2006/relationships/image" Target="../media/image180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2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4" Type="http://schemas.openxmlformats.org/officeDocument/2006/relationships/image" Target="../media/image41.png"/><Relationship Id="rId9" Type="http://schemas.openxmlformats.org/officeDocument/2006/relationships/image" Target="../media/image62.pn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23181" y="5106012"/>
            <a:ext cx="185508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140389" y="5506547"/>
            <a:ext cx="2170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Quy</a:t>
            </a:r>
            <a:endParaRPr lang="zh-CN" altLang="en-US" sz="60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1678041" y="4569674"/>
            <a:ext cx="205065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1737735" y="4942275"/>
            <a:ext cx="25388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đồng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3578942" y="4816348"/>
            <a:ext cx="2170950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3755145" y="5147466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mẫu</a:t>
            </a:r>
            <a:endParaRPr lang="zh-CN" altLang="en-US" sz="6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72B4938D-428E-461C-84B4-A014362C4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056" y="-623545"/>
            <a:ext cx="487363" cy="487363"/>
          </a:xfrm>
          <a:prstGeom prst="rect">
            <a:avLst/>
          </a:prstGeom>
        </p:spPr>
      </p:pic>
      <p:sp>
        <p:nvSpPr>
          <p:cNvPr id="10" name="云形 3">
            <a:extLst>
              <a:ext uri="{FF2B5EF4-FFF2-40B4-BE49-F238E27FC236}">
                <a16:creationId xmlns:a16="http://schemas.microsoft.com/office/drawing/2014/main" id="{E99FC0C8-83A6-4EB4-86AC-8DF8F1269C89}"/>
              </a:ext>
            </a:extLst>
          </p:cNvPr>
          <p:cNvSpPr/>
          <p:nvPr/>
        </p:nvSpPr>
        <p:spPr>
          <a:xfrm>
            <a:off x="5659258" y="5205669"/>
            <a:ext cx="1488830" cy="1607690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561D22E2-6FE6-4E72-A4CB-1E6DDEF22660}"/>
              </a:ext>
            </a:extLst>
          </p:cNvPr>
          <p:cNvSpPr txBox="1"/>
          <p:nvPr/>
        </p:nvSpPr>
        <p:spPr>
          <a:xfrm>
            <a:off x="6017335" y="5472581"/>
            <a:ext cx="103300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云形 11">
            <a:extLst>
              <a:ext uri="{FF2B5EF4-FFF2-40B4-BE49-F238E27FC236}">
                <a16:creationId xmlns:a16="http://schemas.microsoft.com/office/drawing/2014/main" id="{E00044DB-6D0D-484D-8213-5A7E70643AA8}"/>
              </a:ext>
            </a:extLst>
          </p:cNvPr>
          <p:cNvSpPr/>
          <p:nvPr/>
        </p:nvSpPr>
        <p:spPr>
          <a:xfrm>
            <a:off x="7068355" y="4859378"/>
            <a:ext cx="1746987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8A0514A3-AD8E-4AF0-8B1E-1661F3EAA9E5}"/>
              </a:ext>
            </a:extLst>
          </p:cNvPr>
          <p:cNvSpPr txBox="1"/>
          <p:nvPr/>
        </p:nvSpPr>
        <p:spPr>
          <a:xfrm>
            <a:off x="7173873" y="5189458"/>
            <a:ext cx="14888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8" name="云形 13">
            <a:extLst>
              <a:ext uri="{FF2B5EF4-FFF2-40B4-BE49-F238E27FC236}">
                <a16:creationId xmlns:a16="http://schemas.microsoft.com/office/drawing/2014/main" id="{61D4DA84-731C-40DD-A1D4-6432D2B357C9}"/>
              </a:ext>
            </a:extLst>
          </p:cNvPr>
          <p:cNvSpPr/>
          <p:nvPr/>
        </p:nvSpPr>
        <p:spPr>
          <a:xfrm>
            <a:off x="8658912" y="4590020"/>
            <a:ext cx="2356769" cy="1744133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0B1AA16C-0FC0-4FC7-A3D7-51D5C214CF73}"/>
              </a:ext>
            </a:extLst>
          </p:cNvPr>
          <p:cNvSpPr txBox="1"/>
          <p:nvPr/>
        </p:nvSpPr>
        <p:spPr>
          <a:xfrm>
            <a:off x="8828235" y="5036618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6000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phân</a:t>
            </a:r>
            <a:endParaRPr lang="zh-CN" altLang="en-US" sz="6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0" name="云形 3">
            <a:extLst>
              <a:ext uri="{FF2B5EF4-FFF2-40B4-BE49-F238E27FC236}">
                <a16:creationId xmlns:a16="http://schemas.microsoft.com/office/drawing/2014/main" id="{DAF1D150-3F6D-4059-ACAE-622952C6A0C1}"/>
              </a:ext>
            </a:extLst>
          </p:cNvPr>
          <p:cNvSpPr/>
          <p:nvPr/>
        </p:nvSpPr>
        <p:spPr>
          <a:xfrm>
            <a:off x="10680111" y="5242681"/>
            <a:ext cx="1491434" cy="166287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E71AA327-7290-474E-8CA7-89DD8C9B9A45}"/>
              </a:ext>
            </a:extLst>
          </p:cNvPr>
          <p:cNvSpPr txBox="1"/>
          <p:nvPr/>
        </p:nvSpPr>
        <p:spPr>
          <a:xfrm>
            <a:off x="11041466" y="5653556"/>
            <a:ext cx="9056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43F16-DDBC-45AE-8682-8F7295DF0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646" y="3134361"/>
            <a:ext cx="1286078" cy="2186999"/>
          </a:xfrm>
          <a:prstGeom prst="rect">
            <a:avLst/>
          </a:prstGeom>
        </p:spPr>
      </p:pic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3" grpId="0"/>
      <p:bldP spid="2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F82042-D141-4FEE-A181-897C6DE8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04" y="-996043"/>
            <a:ext cx="8187434" cy="84909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61532" y="-1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4738185" y="1411479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02.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phá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1029669" y="682149"/>
            <a:ext cx="6381449" cy="74780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DE2427B-0A91-459D-8684-5A09DD61F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53" y="3869871"/>
            <a:ext cx="3002515" cy="30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6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3"/>
            <a:ext cx="12192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id="{E7F85FAE-539D-463C-9311-1E81E50D6EE5}"/>
              </a:ext>
            </a:extLst>
          </p:cNvPr>
          <p:cNvSpPr/>
          <p:nvPr/>
        </p:nvSpPr>
        <p:spPr>
          <a:xfrm>
            <a:off x="1839685" y="169792"/>
            <a:ext cx="10863943" cy="668820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" y="66353"/>
            <a:ext cx="2275396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146810" y="362600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Ví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dụ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/>
              <p:nvPr/>
            </p:nvSpPr>
            <p:spPr>
              <a:xfrm>
                <a:off x="3160322" y="1476148"/>
                <a:ext cx="7921797" cy="355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Cho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.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Hãy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tìm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cùng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,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trong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đó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một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một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22" y="1476148"/>
                <a:ext cx="7921797" cy="3553152"/>
              </a:xfrm>
              <a:prstGeom prst="rect">
                <a:avLst/>
              </a:prstGeom>
              <a:blipFill>
                <a:blip r:embed="rId4"/>
                <a:stretch>
                  <a:fillRect l="-3308" r="-3231" b="-3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7">
            <a:extLst>
              <a:ext uri="{FF2B5EF4-FFF2-40B4-BE49-F238E27FC236}">
                <a16:creationId xmlns:a16="http://schemas.microsoft.com/office/drawing/2014/main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952500" y="2892874"/>
            <a:ext cx="4316186" cy="49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0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Cha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A99EF2A8-8EE9-4653-8685-056A19B954E2}"/>
              </a:ext>
            </a:extLst>
          </p:cNvPr>
          <p:cNvSpPr txBox="1"/>
          <p:nvPr/>
        </p:nvSpPr>
        <p:spPr>
          <a:xfrm>
            <a:off x="1243757" y="288314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Ví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dụ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13004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/>
              <p:nvPr/>
            </p:nvSpPr>
            <p:spPr>
              <a:xfrm>
                <a:off x="469907" y="2753767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7" y="2753767"/>
                <a:ext cx="960006" cy="1156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/>
              <p:nvPr/>
            </p:nvSpPr>
            <p:spPr>
              <a:xfrm>
                <a:off x="1535848" y="2766369"/>
                <a:ext cx="161845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….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….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48" y="2766369"/>
                <a:ext cx="1618456" cy="1156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/>
              <p:nvPr/>
            </p:nvSpPr>
            <p:spPr>
              <a:xfrm>
                <a:off x="3128469" y="2704543"/>
                <a:ext cx="1266180" cy="1212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469" y="2704543"/>
                <a:ext cx="1266180" cy="1212640"/>
              </a:xfrm>
              <a:prstGeom prst="rect">
                <a:avLst/>
              </a:prstGeom>
              <a:blipFill>
                <a:blip r:embed="rId5"/>
                <a:stretch>
                  <a:fillRect l="-24038" b="-5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448BEE5-5ED4-4F44-8993-3A1DD72928DD}"/>
              </a:ext>
            </a:extLst>
          </p:cNvPr>
          <p:cNvSpPr txBox="1"/>
          <p:nvPr/>
        </p:nvSpPr>
        <p:spPr>
          <a:xfrm>
            <a:off x="2483781" y="2559885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C7FCD-BB50-429C-BFDF-C7D251C3D992}"/>
              </a:ext>
            </a:extLst>
          </p:cNvPr>
          <p:cNvSpPr txBox="1"/>
          <p:nvPr/>
        </p:nvSpPr>
        <p:spPr>
          <a:xfrm>
            <a:off x="2476930" y="3293883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5F71E-8235-4DC4-A5E9-2E09C267F4C7}"/>
                  </a:ext>
                </a:extLst>
              </p:cNvPr>
              <p:cNvSpPr txBox="1"/>
              <p:nvPr/>
            </p:nvSpPr>
            <p:spPr>
              <a:xfrm>
                <a:off x="1592078" y="4589650"/>
                <a:ext cx="142718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 …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45F71E-8235-4DC4-A5E9-2E09C267F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078" y="4589650"/>
                <a:ext cx="1427186" cy="115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27C237-49CD-4B90-9EC2-5731B025619E}"/>
                  </a:ext>
                </a:extLst>
              </p:cNvPr>
              <p:cNvSpPr txBox="1"/>
              <p:nvPr/>
            </p:nvSpPr>
            <p:spPr>
              <a:xfrm>
                <a:off x="2969368" y="4578674"/>
                <a:ext cx="126618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27C237-49CD-4B90-9EC2-5731B025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368" y="4578674"/>
                <a:ext cx="1266180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6E8A4B-9FA9-4225-B8BA-C3B3187EEA0E}"/>
              </a:ext>
            </a:extLst>
          </p:cNvPr>
          <p:cNvSpPr txBox="1"/>
          <p:nvPr/>
        </p:nvSpPr>
        <p:spPr>
          <a:xfrm>
            <a:off x="2463936" y="4385727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7BB73-E1E5-4693-A5CF-E7A844975AE4}"/>
              </a:ext>
            </a:extLst>
          </p:cNvPr>
          <p:cNvSpPr txBox="1"/>
          <p:nvPr/>
        </p:nvSpPr>
        <p:spPr>
          <a:xfrm>
            <a:off x="2478768" y="5108047"/>
            <a:ext cx="492438" cy="83099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612BF4-DC9B-4126-ABB7-B8F01C707CE9}"/>
              </a:ext>
            </a:extLst>
          </p:cNvPr>
          <p:cNvSpPr txBox="1"/>
          <p:nvPr/>
        </p:nvSpPr>
        <p:spPr>
          <a:xfrm>
            <a:off x="252321" y="1509888"/>
            <a:ext cx="2061329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 b="1" i="1" dirty="0"/>
              <a:t>Ta </a:t>
            </a:r>
            <a:r>
              <a:rPr lang="en-US" sz="4400" b="1" i="1" dirty="0" err="1"/>
              <a:t>thấy</a:t>
            </a:r>
            <a:r>
              <a:rPr lang="en-US" sz="4400" b="1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2B1AE-A6A3-42D1-9589-6572162AD293}"/>
                  </a:ext>
                </a:extLst>
              </p:cNvPr>
              <p:cNvSpPr txBox="1"/>
              <p:nvPr/>
            </p:nvSpPr>
            <p:spPr>
              <a:xfrm>
                <a:off x="424581" y="4578674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2B1AE-A6A3-42D1-9589-6572162AD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81" y="4578674"/>
                <a:ext cx="960006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73637E-8651-4998-ACCE-990EF7EB92BC}"/>
                  </a:ext>
                </a:extLst>
              </p:cNvPr>
              <p:cNvSpPr txBox="1"/>
              <p:nvPr/>
            </p:nvSpPr>
            <p:spPr>
              <a:xfrm>
                <a:off x="5253449" y="1407695"/>
                <a:ext cx="6475179" cy="1441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điểm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gì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chung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73637E-8651-4998-ACCE-990EF7EB9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49" y="1407695"/>
                <a:ext cx="6475179" cy="1441164"/>
              </a:xfrm>
              <a:prstGeom prst="rect">
                <a:avLst/>
              </a:prstGeom>
              <a:blipFill>
                <a:blip r:embed="rId9"/>
                <a:stretch>
                  <a:fillRect l="-2919" r="-2731" b="-16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2D422C-57AD-4A4F-92CE-D6081C25B1D9}"/>
                  </a:ext>
                </a:extLst>
              </p:cNvPr>
              <p:cNvSpPr txBox="1"/>
              <p:nvPr/>
            </p:nvSpPr>
            <p:spPr>
              <a:xfrm>
                <a:off x="5246952" y="1407695"/>
                <a:ext cx="6475179" cy="1454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cùng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là 15.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2D422C-57AD-4A4F-92CE-D6081C25B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952" y="1407695"/>
                <a:ext cx="6475179" cy="1454822"/>
              </a:xfrm>
              <a:prstGeom prst="rect">
                <a:avLst/>
              </a:prstGeom>
              <a:blipFill>
                <a:blip r:embed="rId10"/>
                <a:stretch>
                  <a:fillRect l="-2919" b="-1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067561-2DB0-4A3B-BE2A-5E1807C9D5A3}"/>
                  </a:ext>
                </a:extLst>
              </p:cNvPr>
              <p:cNvSpPr txBox="1"/>
              <p:nvPr/>
            </p:nvSpPr>
            <p:spPr>
              <a:xfrm>
                <a:off x="5253448" y="2790402"/>
                <a:ext cx="6475179" cy="1454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Hai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067561-2DB0-4A3B-BE2A-5E1807C9D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48" y="2790402"/>
                <a:ext cx="6475179" cy="1454822"/>
              </a:xfrm>
              <a:prstGeom prst="rect">
                <a:avLst/>
              </a:prstGeom>
              <a:blipFill>
                <a:blip r:embed="rId11"/>
                <a:stretch>
                  <a:fillRect l="-2919" b="-15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1F266-2F92-4CDA-96FC-20CB802F3893}"/>
                  </a:ext>
                </a:extLst>
              </p:cNvPr>
              <p:cNvSpPr txBox="1"/>
              <p:nvPr/>
            </p:nvSpPr>
            <p:spPr>
              <a:xfrm>
                <a:off x="5240455" y="2801905"/>
                <a:ext cx="6475179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-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#9Slide03 AmpleSoft Bold" panose="02000000000000000000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1F266-2F92-4CDA-96FC-20CB802F3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455" y="2801905"/>
                <a:ext cx="6475179" cy="900824"/>
              </a:xfrm>
              <a:prstGeom prst="rect">
                <a:avLst/>
              </a:prstGeom>
              <a:blipFill>
                <a:blip r:embed="rId12"/>
                <a:stretch>
                  <a:fillRect l="-2919" b="-12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Down 23">
            <a:extLst>
              <a:ext uri="{FF2B5EF4-FFF2-40B4-BE49-F238E27FC236}">
                <a16:creationId xmlns:a16="http://schemas.microsoft.com/office/drawing/2014/main" id="{9A5E0EEF-6762-45B0-AE4C-D13BE4B288B3}"/>
              </a:ext>
            </a:extLst>
          </p:cNvPr>
          <p:cNvSpPr/>
          <p:nvPr/>
        </p:nvSpPr>
        <p:spPr>
          <a:xfrm>
            <a:off x="7920989" y="4743314"/>
            <a:ext cx="489857" cy="609600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5" name="对话气泡: 圆角矩形 4">
            <a:extLst>
              <a:ext uri="{FF2B5EF4-FFF2-40B4-BE49-F238E27FC236}">
                <a16:creationId xmlns:a16="http://schemas.microsoft.com/office/drawing/2014/main" id="{B71A5712-5E7B-4136-8FA9-8D631B74E6F9}"/>
              </a:ext>
            </a:extLst>
          </p:cNvPr>
          <p:cNvSpPr/>
          <p:nvPr/>
        </p:nvSpPr>
        <p:spPr>
          <a:xfrm flipH="1" flipV="1">
            <a:off x="5481934" y="5409169"/>
            <a:ext cx="6106224" cy="849611"/>
          </a:xfrm>
          <a:prstGeom prst="wedgeRoundRectCallout">
            <a:avLst>
              <a:gd name="adj1" fmla="val -49337"/>
              <a:gd name="adj2" fmla="val 2460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00206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548BF1-A0A0-496E-AB8E-73EE4AFA7814}"/>
              </a:ext>
            </a:extLst>
          </p:cNvPr>
          <p:cNvSpPr txBox="1"/>
          <p:nvPr/>
        </p:nvSpPr>
        <p:spPr>
          <a:xfrm>
            <a:off x="5540586" y="5493255"/>
            <a:ext cx="610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Quy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đồng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mẫu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hai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phân</a:t>
            </a:r>
            <a:r>
              <a:rPr lang="en-US" sz="3600" dirty="0">
                <a:solidFill>
                  <a:srgbClr val="E1236B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E1236B"/>
                </a:solidFill>
                <a:latin typeface="#9Slide03 AmpleSoft Bold" panose="02000000000000000000" pitchFamily="2" charset="0"/>
              </a:rPr>
              <a:t>số</a:t>
            </a:r>
            <a:endParaRPr lang="en-US" sz="3600" dirty="0">
              <a:solidFill>
                <a:srgbClr val="E1236B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C5F8162-E639-4530-B1A0-1FB8459B0EA0}"/>
              </a:ext>
            </a:extLst>
          </p:cNvPr>
          <p:cNvSpPr/>
          <p:nvPr/>
        </p:nvSpPr>
        <p:spPr>
          <a:xfrm>
            <a:off x="3439995" y="5262891"/>
            <a:ext cx="836660" cy="649176"/>
          </a:xfrm>
          <a:prstGeom prst="flowChartConnec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B9C074-DF72-41E9-BE59-B3BC7A136D4E}"/>
              </a:ext>
            </a:extLst>
          </p:cNvPr>
          <p:cNvCxnSpPr>
            <a:cxnSpLocks/>
          </p:cNvCxnSpPr>
          <p:nvPr/>
        </p:nvCxnSpPr>
        <p:spPr>
          <a:xfrm flipV="1">
            <a:off x="4224543" y="4275231"/>
            <a:ext cx="1279779" cy="1156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6C2ED335-4641-494A-9137-1D749951BA74}"/>
              </a:ext>
            </a:extLst>
          </p:cNvPr>
          <p:cNvSpPr/>
          <p:nvPr/>
        </p:nvSpPr>
        <p:spPr>
          <a:xfrm>
            <a:off x="3497103" y="3429000"/>
            <a:ext cx="841785" cy="616812"/>
          </a:xfrm>
          <a:prstGeom prst="flowChartConnec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5589AB-7DD9-4890-B7BA-79900E64CA10}"/>
              </a:ext>
            </a:extLst>
          </p:cNvPr>
          <p:cNvCxnSpPr>
            <a:cxnSpLocks/>
          </p:cNvCxnSpPr>
          <p:nvPr/>
        </p:nvCxnSpPr>
        <p:spPr>
          <a:xfrm>
            <a:off x="4318184" y="3759278"/>
            <a:ext cx="1160650" cy="286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DC43E6-7EE1-4A7E-86D9-C5B6A04DC635}"/>
                  </a:ext>
                </a:extLst>
              </p:cNvPr>
              <p:cNvSpPr txBox="1"/>
              <p:nvPr/>
            </p:nvSpPr>
            <p:spPr>
              <a:xfrm>
                <a:off x="5450339" y="3786815"/>
                <a:ext cx="6385072" cy="130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15 là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chung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của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hai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#9Slide03 AmpleSoft Bold" panose="02000000000000000000" pitchFamily="2" charset="0"/>
                  </a:rPr>
                  <a:t> </a:t>
                </a:r>
                <a:endParaRPr lang="en-US" sz="3200" dirty="0">
                  <a:solidFill>
                    <a:srgbClr val="002060"/>
                  </a:solidFill>
                  <a:latin typeface="#9Slide03 AmpleSoft Bold" panose="02000000000000000000" pitchFamily="2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DC43E6-7EE1-4A7E-86D9-C5B6A04DC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339" y="3786815"/>
                <a:ext cx="6385072" cy="1303434"/>
              </a:xfrm>
              <a:prstGeom prst="rect">
                <a:avLst/>
              </a:prstGeom>
              <a:blipFill>
                <a:blip r:embed="rId13"/>
                <a:stretch>
                  <a:fillRect l="-2385" t="-6075" r="-859" b="-7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20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Word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0" grpId="1"/>
      <p:bldP spid="21" grpId="0"/>
      <p:bldP spid="22" grpId="0"/>
      <p:bldP spid="22" grpId="1"/>
      <p:bldP spid="23" grpId="0"/>
      <p:bldP spid="24" grpId="0" animBg="1"/>
      <p:bldP spid="25" grpId="0" animBg="1"/>
      <p:bldP spid="26" grpId="0"/>
      <p:bldP spid="28" grpId="0" animBg="1"/>
      <p:bldP spid="3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C64D53-C573-43D7-B6D1-15F16A23B6AF}"/>
              </a:ext>
            </a:extLst>
          </p:cNvPr>
          <p:cNvCxnSpPr>
            <a:cxnSpLocks/>
          </p:cNvCxnSpPr>
          <p:nvPr/>
        </p:nvCxnSpPr>
        <p:spPr>
          <a:xfrm>
            <a:off x="5477392" y="621054"/>
            <a:ext cx="6420694" cy="1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1">
            <a:extLst>
              <a:ext uri="{FF2B5EF4-FFF2-40B4-BE49-F238E27FC236}">
                <a16:creationId xmlns:a16="http://schemas.microsoft.com/office/drawing/2014/main" id="{4F278603-86F9-4171-8813-8077F6CA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5" r="-237" b="1"/>
          <a:stretch/>
        </p:blipFill>
        <p:spPr>
          <a:xfrm>
            <a:off x="-28822" y="717145"/>
            <a:ext cx="12220822" cy="6140855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7392" y="108557"/>
            <a:ext cx="2566722" cy="2339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91428" y="134661"/>
            <a:ext cx="5652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4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EE9412-A05C-4871-A2A8-EA7D999B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389">
            <a:off x="-8152" y="-51857"/>
            <a:ext cx="6405231" cy="5832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8CB6C5-43EA-4C1F-8770-2C85EE8842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372" flipH="1">
            <a:off x="4649493" y="706488"/>
            <a:ext cx="8921033" cy="7121655"/>
          </a:xfrm>
          <a:prstGeom prst="rect">
            <a:avLst/>
          </a:prstGeom>
        </p:spPr>
      </p:pic>
      <p:grpSp>
        <p:nvGrpSpPr>
          <p:cNvPr id="15" name="Group 1261">
            <a:extLst>
              <a:ext uri="{FF2B5EF4-FFF2-40B4-BE49-F238E27FC236}">
                <a16:creationId xmlns:a16="http://schemas.microsoft.com/office/drawing/2014/main" id="{ED3FF92A-728A-401D-AB90-43096D97DCE2}"/>
              </a:ext>
            </a:extLst>
          </p:cNvPr>
          <p:cNvGrpSpPr/>
          <p:nvPr/>
        </p:nvGrpSpPr>
        <p:grpSpPr>
          <a:xfrm>
            <a:off x="7274324" y="2024971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85092655-9DA4-45E2-A323-7C74A44B8E0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2F47E35F-D5A4-4E1A-A6C7-655AECE6F4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4A31EEED-3A8A-419B-AA95-CB1653D005F7}"/>
              </a:ext>
            </a:extLst>
          </p:cNvPr>
          <p:cNvGrpSpPr/>
          <p:nvPr/>
        </p:nvGrpSpPr>
        <p:grpSpPr>
          <a:xfrm>
            <a:off x="3703083" y="1345332"/>
            <a:ext cx="467620" cy="422875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82386AE5-BBFE-47D7-94B1-FBBCEC7093D1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C0E82223-B376-412D-9DD2-05E538D8686B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F3B6C802-C227-453F-A636-96ED351A3CD9}"/>
              </a:ext>
            </a:extLst>
          </p:cNvPr>
          <p:cNvGrpSpPr/>
          <p:nvPr/>
        </p:nvGrpSpPr>
        <p:grpSpPr>
          <a:xfrm>
            <a:off x="9599240" y="1768208"/>
            <a:ext cx="771347" cy="697539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8CF73C1D-D5B4-4357-90EC-B78D3F413BD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B8346CB0-AEC2-4122-9001-E6F144B680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1261">
            <a:extLst>
              <a:ext uri="{FF2B5EF4-FFF2-40B4-BE49-F238E27FC236}">
                <a16:creationId xmlns:a16="http://schemas.microsoft.com/office/drawing/2014/main" id="{8790AA4D-A5C0-489D-92A8-655A4612E7C9}"/>
              </a:ext>
            </a:extLst>
          </p:cNvPr>
          <p:cNvGrpSpPr/>
          <p:nvPr/>
        </p:nvGrpSpPr>
        <p:grpSpPr>
          <a:xfrm>
            <a:off x="996351" y="968756"/>
            <a:ext cx="771347" cy="697539"/>
            <a:chOff x="0" y="0"/>
            <a:chExt cx="935237" cy="845748"/>
          </a:xfrm>
        </p:grpSpPr>
        <p:sp>
          <p:nvSpPr>
            <p:cNvPr id="25" name="Shape 1259">
              <a:extLst>
                <a:ext uri="{FF2B5EF4-FFF2-40B4-BE49-F238E27FC236}">
                  <a16:creationId xmlns:a16="http://schemas.microsoft.com/office/drawing/2014/main" id="{2D0328A3-FAA9-4C6B-8067-DF2066DFF53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260">
              <a:extLst>
                <a:ext uri="{FF2B5EF4-FFF2-40B4-BE49-F238E27FC236}">
                  <a16:creationId xmlns:a16="http://schemas.microsoft.com/office/drawing/2014/main" id="{8CF24C14-E7D8-4367-B88C-783D1EBC179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CA2D11A-5A1F-47F0-8CD9-C9CE2F010107}"/>
              </a:ext>
            </a:extLst>
          </p:cNvPr>
          <p:cNvSpPr txBox="1"/>
          <p:nvPr/>
        </p:nvSpPr>
        <p:spPr>
          <a:xfrm rot="20632395">
            <a:off x="1263589" y="1887161"/>
            <a:ext cx="415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Thế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nào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là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quy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đồng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mẫu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hai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phân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AF66F-E45F-48B5-9B47-B7A1DB424B14}"/>
              </a:ext>
            </a:extLst>
          </p:cNvPr>
          <p:cNvSpPr txBox="1"/>
          <p:nvPr/>
        </p:nvSpPr>
        <p:spPr>
          <a:xfrm>
            <a:off x="6153827" y="2807238"/>
            <a:ext cx="5718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 làm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cho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mẫu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của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nhau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mà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mỗi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mới vẫn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cũ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tương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ứng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.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7369078C-07DB-4C2F-84FB-BF73812FD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2070213" y="3521342"/>
            <a:ext cx="3962078" cy="41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55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86D0A814-9810-4D13-97DB-CFF4A4BB4F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28822" y="386141"/>
            <a:ext cx="12192000" cy="6471859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479D2DF4-E7C3-4C34-BB0D-CFCFEF682741}"/>
              </a:ext>
            </a:extLst>
          </p:cNvPr>
          <p:cNvSpPr/>
          <p:nvPr/>
        </p:nvSpPr>
        <p:spPr>
          <a:xfrm>
            <a:off x="2877181" y="1027724"/>
            <a:ext cx="6323598" cy="3287139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8F626EE5-C396-4F61-94F7-6845A5993346}"/>
              </a:ext>
            </a:extLst>
          </p:cNvPr>
          <p:cNvSpPr/>
          <p:nvPr/>
        </p:nvSpPr>
        <p:spPr>
          <a:xfrm flipH="1" flipV="1">
            <a:off x="4875062" y="4170842"/>
            <a:ext cx="5320498" cy="253000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854" y="1771154"/>
            <a:ext cx="2465324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1011803" y="386141"/>
            <a:ext cx="903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36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36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9456134" y="663628"/>
            <a:ext cx="2707044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3160264" y="1361803"/>
                <a:ext cx="6154555" cy="2809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264" y="1361803"/>
                <a:ext cx="6154555" cy="2809039"/>
              </a:xfrm>
              <a:prstGeom prst="rect">
                <a:avLst/>
              </a:prstGeom>
              <a:blipFill>
                <a:blip r:embed="rId5"/>
                <a:stretch>
                  <a:fillRect l="-2970" t="-3471" b="-2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5095739" y="4500729"/>
                <a:ext cx="4946332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chia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739" y="4500729"/>
                <a:ext cx="4946332" cy="2000548"/>
              </a:xfrm>
              <a:prstGeom prst="rect">
                <a:avLst/>
              </a:prstGeom>
              <a:blipFill>
                <a:blip r:embed="rId6"/>
                <a:stretch>
                  <a:fillRect l="-3822" t="-4878" r="-3699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id="{5C7EA295-FF5C-498A-8AED-43C1C648D4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695415" y="2732660"/>
            <a:ext cx="3785261" cy="52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67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09550" y="-2571750"/>
            <a:ext cx="13087350" cy="9429750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479D2DF4-E7C3-4C34-BB0D-CFCFEF682741}"/>
              </a:ext>
            </a:extLst>
          </p:cNvPr>
          <p:cNvSpPr/>
          <p:nvPr/>
        </p:nvSpPr>
        <p:spPr>
          <a:xfrm>
            <a:off x="2512076" y="3936107"/>
            <a:ext cx="7072795" cy="2792735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8F626EE5-C396-4F61-94F7-6845A5993346}"/>
              </a:ext>
            </a:extLst>
          </p:cNvPr>
          <p:cNvSpPr/>
          <p:nvPr/>
        </p:nvSpPr>
        <p:spPr>
          <a:xfrm flipH="1" flipV="1">
            <a:off x="3996806" y="1303218"/>
            <a:ext cx="5320498" cy="253000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39" y="1114233"/>
            <a:ext cx="2465324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6843562" y="647299"/>
            <a:ext cx="509302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2873783" y="4226755"/>
                <a:ext cx="6444434" cy="2255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(5 là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ta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783" y="4226755"/>
                <a:ext cx="6444434" cy="2255041"/>
              </a:xfrm>
              <a:prstGeom prst="rect">
                <a:avLst/>
              </a:prstGeom>
              <a:blipFill>
                <a:blip r:embed="rId5"/>
                <a:stretch>
                  <a:fillRect l="-2836" t="-4324" r="-1040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4110979" y="1503724"/>
                <a:ext cx="5165474" cy="2255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làm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để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979" y="1503724"/>
                <a:ext cx="5165474" cy="2255041"/>
              </a:xfrm>
              <a:prstGeom prst="rect">
                <a:avLst/>
              </a:prstGeom>
              <a:blipFill>
                <a:blip r:embed="rId6"/>
                <a:stretch>
                  <a:fillRect l="-3538" t="-4595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id="{FA5A582C-C579-4B39-ACD8-D48F2D4BB8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682246" y="2465614"/>
            <a:ext cx="3785261" cy="51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99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Cha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2" y="-476250"/>
            <a:ext cx="12933292" cy="7334249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479D2DF4-E7C3-4C34-BB0D-CFCFEF682741}"/>
              </a:ext>
            </a:extLst>
          </p:cNvPr>
          <p:cNvSpPr/>
          <p:nvPr/>
        </p:nvSpPr>
        <p:spPr>
          <a:xfrm>
            <a:off x="1681843" y="3973517"/>
            <a:ext cx="6771635" cy="2792735"/>
          </a:xfrm>
          <a:prstGeom prst="wedgeRoundRectCallout">
            <a:avLst>
              <a:gd name="adj1" fmla="val 60546"/>
              <a:gd name="adj2" fmla="val 98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8F626EE5-C396-4F61-94F7-6845A5993346}"/>
              </a:ext>
            </a:extLst>
          </p:cNvPr>
          <p:cNvSpPr/>
          <p:nvPr/>
        </p:nvSpPr>
        <p:spPr>
          <a:xfrm flipH="1" flipV="1">
            <a:off x="3996806" y="1303218"/>
            <a:ext cx="5320498" cy="2530001"/>
          </a:xfrm>
          <a:prstGeom prst="wedgeRoundRectCallout">
            <a:avLst>
              <a:gd name="adj1" fmla="val 60538"/>
              <a:gd name="adj2" fmla="val 17886"/>
              <a:gd name="adj3" fmla="val 16667"/>
            </a:avLst>
          </a:prstGeom>
          <a:solidFill>
            <a:srgbClr val="F69898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65AE70-9D4C-4C8D-8BED-B65EDFC0A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3" y="1216867"/>
            <a:ext cx="2465324" cy="253000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6843562" y="647299"/>
            <a:ext cx="509302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/>
              <p:nvPr/>
            </p:nvSpPr>
            <p:spPr>
              <a:xfrm>
                <a:off x="1938168" y="4224923"/>
                <a:ext cx="6258983" cy="2289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(3 là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ta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E0E294-07B4-42BE-A5DA-42EE70D9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168" y="4224923"/>
                <a:ext cx="6258983" cy="2289922"/>
              </a:xfrm>
              <a:prstGeom prst="rect">
                <a:avLst/>
              </a:prstGeom>
              <a:blipFill>
                <a:blip r:embed="rId5"/>
                <a:stretch>
                  <a:fillRect l="-3019" t="-4255" b="-1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/>
              <p:nvPr/>
            </p:nvSpPr>
            <p:spPr>
              <a:xfrm>
                <a:off x="4149090" y="1397474"/>
                <a:ext cx="5165474" cy="2281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làm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để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206CD1-5DB7-4D81-9066-9DF5D690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090" y="1397474"/>
                <a:ext cx="5165474" cy="2281650"/>
              </a:xfrm>
              <a:prstGeom prst="rect">
                <a:avLst/>
              </a:prstGeom>
              <a:blipFill>
                <a:blip r:embed="rId6"/>
                <a:stretch>
                  <a:fillRect l="-3660" t="-4267" b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7">
            <a:extLst>
              <a:ext uri="{FF2B5EF4-FFF2-40B4-BE49-F238E27FC236}">
                <a16:creationId xmlns:a16="http://schemas.microsoft.com/office/drawing/2014/main" id="{0B9CD48D-CA5A-43BF-BE44-50D35D9150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229468" y="2607658"/>
            <a:ext cx="4675002" cy="52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72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0" y="0"/>
            <a:ext cx="12933292" cy="6857999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ADE010-373D-4432-BE49-CF8E2A981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787355" y="397527"/>
            <a:ext cx="8737459" cy="6979838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3596867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9314564" y="647299"/>
            <a:ext cx="262202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BB5D3-35C3-4996-8F70-7D537D2CDBB5}"/>
              </a:ext>
            </a:extLst>
          </p:cNvPr>
          <p:cNvCxnSpPr>
            <a:cxnSpLocks/>
          </p:cNvCxnSpPr>
          <p:nvPr/>
        </p:nvCxnSpPr>
        <p:spPr>
          <a:xfrm>
            <a:off x="1083094" y="628601"/>
            <a:ext cx="238210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E58B1BB-9D8E-458C-A4F1-E9684CCB30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609" y="784501"/>
            <a:ext cx="5916143" cy="6135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2445D8-0C05-4628-BC67-36DD08E59A2B}"/>
              </a:ext>
            </a:extLst>
          </p:cNvPr>
          <p:cNvSpPr txBox="1"/>
          <p:nvPr/>
        </p:nvSpPr>
        <p:spPr>
          <a:xfrm>
            <a:off x="484674" y="2574958"/>
            <a:ext cx="39614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làm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8AF0C-990F-46A8-961F-BDA7AAF96993}"/>
              </a:ext>
            </a:extLst>
          </p:cNvPr>
          <p:cNvSpPr txBox="1"/>
          <p:nvPr/>
        </p:nvSpPr>
        <p:spPr>
          <a:xfrm>
            <a:off x="4851922" y="2066122"/>
            <a:ext cx="7084666" cy="17081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D41BF-FADD-42B8-A7A0-94B46CE01ED5}"/>
              </a:ext>
            </a:extLst>
          </p:cNvPr>
          <p:cNvSpPr txBox="1"/>
          <p:nvPr/>
        </p:nvSpPr>
        <p:spPr>
          <a:xfrm>
            <a:off x="4924035" y="4138517"/>
            <a:ext cx="7084666" cy="1708158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123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19AFF-A86A-4A9F-8BAA-5D78BDE1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76" y="-1015497"/>
            <a:ext cx="7685937" cy="7970862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3" y="-604157"/>
            <a:ext cx="12933292" cy="7617725"/>
          </a:xfrm>
          <a:prstGeom prst="rect">
            <a:avLst/>
          </a:prstGeom>
        </p:spPr>
      </p:pic>
      <p:sp>
        <p:nvSpPr>
          <p:cNvPr id="17" name="文本框 5">
            <a:extLst>
              <a:ext uri="{FF2B5EF4-FFF2-40B4-BE49-F238E27FC236}">
                <a16:creationId xmlns:a16="http://schemas.microsoft.com/office/drawing/2014/main" id="{429EC944-2ECD-4973-B9E3-2B0FB73BF9F6}"/>
              </a:ext>
            </a:extLst>
          </p:cNvPr>
          <p:cNvSpPr txBox="1"/>
          <p:nvPr/>
        </p:nvSpPr>
        <p:spPr>
          <a:xfrm>
            <a:off x="3981473" y="1344565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03.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Luyện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tập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DF8D1C8C-9795-4D04-AF2E-87F85B2AF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960249" y="2162994"/>
            <a:ext cx="4143101" cy="6032353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919E8AF8-FF3B-497D-A88D-8A757F7FF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8" y="3429000"/>
            <a:ext cx="3492921" cy="35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7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33342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333425" cy="9351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812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blipFill>
                <a:blip r:embed="rId8"/>
                <a:stretch>
                  <a:fillRect l="-13757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10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668579" y="3331030"/>
                <a:ext cx="1753864" cy="978536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79" y="3331030"/>
                <a:ext cx="1753864" cy="978536"/>
              </a:xfrm>
              <a:prstGeom prst="rect">
                <a:avLst/>
              </a:prstGeom>
              <a:blipFill>
                <a:blip r:embed="rId11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617719" y="4731604"/>
                <a:ext cx="8192656" cy="169841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19" y="4731604"/>
                <a:ext cx="8192656" cy="1698412"/>
              </a:xfrm>
              <a:prstGeom prst="rect">
                <a:avLst/>
              </a:prstGeom>
              <a:blipFill>
                <a:blip r:embed="rId12"/>
                <a:stretch>
                  <a:fillRect l="-2232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724593" y="2072848"/>
                <a:ext cx="2000544" cy="99065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2000544" cy="990654"/>
              </a:xfrm>
              <a:prstGeom prst="rect">
                <a:avLst/>
              </a:prstGeom>
              <a:blipFill>
                <a:blip r:embed="rId13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Cha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27E9C-5DE4-446A-8138-E031EA733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41632" r="3754"/>
          <a:stretch/>
        </p:blipFill>
        <p:spPr>
          <a:xfrm>
            <a:off x="0" y="28134"/>
            <a:ext cx="12192000" cy="70012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416812-850F-4BDE-A9E9-6BF5C67017EB}"/>
              </a:ext>
            </a:extLst>
          </p:cNvPr>
          <p:cNvSpPr txBox="1"/>
          <p:nvPr/>
        </p:nvSpPr>
        <p:spPr>
          <a:xfrm>
            <a:off x="0" y="856238"/>
            <a:ext cx="330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01.Kiến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thức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B404A3-75C0-4D79-B195-13EF3636DA6A}"/>
              </a:ext>
            </a:extLst>
          </p:cNvPr>
          <p:cNvSpPr txBox="1"/>
          <p:nvPr/>
        </p:nvSpPr>
        <p:spPr>
          <a:xfrm>
            <a:off x="-128121" y="2262262"/>
            <a:ext cx="330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02.Kĩ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năng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F3E90C-622F-406A-BA5E-C9EA881F51C2}"/>
              </a:ext>
            </a:extLst>
          </p:cNvPr>
          <p:cNvSpPr txBox="1"/>
          <p:nvPr/>
        </p:nvSpPr>
        <p:spPr>
          <a:xfrm>
            <a:off x="7182" y="3663580"/>
            <a:ext cx="303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03.Thái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độ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81AD64-DE10-41A9-A04A-81482A4DC98B}"/>
              </a:ext>
            </a:extLst>
          </p:cNvPr>
          <p:cNvSpPr txBox="1"/>
          <p:nvPr/>
        </p:nvSpPr>
        <p:spPr>
          <a:xfrm>
            <a:off x="268702" y="4905887"/>
            <a:ext cx="290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04.Năng </a:t>
            </a:r>
            <a:r>
              <a:rPr lang="en-US" altLang="zh-CN" sz="3200" dirty="0" err="1">
                <a:solidFill>
                  <a:srgbClr val="002060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lực</a:t>
            </a:r>
            <a:endParaRPr lang="zh-CN" altLang="en-US" sz="3200" dirty="0">
              <a:solidFill>
                <a:srgbClr val="002060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CF205F-59DA-43D8-812D-0A1A3690BBCE}"/>
              </a:ext>
            </a:extLst>
          </p:cNvPr>
          <p:cNvSpPr txBox="1"/>
          <p:nvPr/>
        </p:nvSpPr>
        <p:spPr>
          <a:xfrm>
            <a:off x="4579394" y="212672"/>
            <a:ext cx="330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Mục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tiêu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A2995-176F-418D-A871-AADD0F3C8488}"/>
              </a:ext>
            </a:extLst>
          </p:cNvPr>
          <p:cNvSpPr txBox="1"/>
          <p:nvPr/>
        </p:nvSpPr>
        <p:spPr>
          <a:xfrm>
            <a:off x="626122" y="1506444"/>
            <a:ext cx="11924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mẫu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hai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phân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đơn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giản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).</a:t>
            </a:r>
            <a:endParaRPr lang="en-US" sz="3200" b="1" kern="16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12732-81A2-4290-8D8B-303B70E4C2ED}"/>
              </a:ext>
            </a:extLst>
          </p:cNvPr>
          <p:cNvSpPr txBox="1"/>
          <p:nvPr/>
        </p:nvSpPr>
        <p:spPr>
          <a:xfrm>
            <a:off x="610821" y="2958839"/>
            <a:ext cx="10970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mẫu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hai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phân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  <a:endParaRPr lang="en-US" sz="3200" b="1" kern="16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9EC82-282F-4753-872D-FFEBC9BAE13F}"/>
              </a:ext>
            </a:extLst>
          </p:cNvPr>
          <p:cNvSpPr txBox="1"/>
          <p:nvPr/>
        </p:nvSpPr>
        <p:spPr>
          <a:xfrm>
            <a:off x="610821" y="4258998"/>
            <a:ext cx="774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Giáo</a:t>
            </a:r>
            <a:r>
              <a:rPr lang="en-US" sz="3200" kern="1600" dirty="0"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dục</a:t>
            </a:r>
            <a:r>
              <a:rPr lang="en-US" sz="3200" kern="1600" dirty="0">
                <a:latin typeface="#9Slide03 AmpleSoft Bold" panose="02000000000000000000" pitchFamily="2" charset="0"/>
                <a:ea typeface="Times New Roman" panose="02020603050405020304" pitchFamily="18" charset="0"/>
              </a:rPr>
              <a:t> HS ý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3200" kern="1600" dirty="0"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kern="1600" dirty="0" err="1">
                <a:latin typeface="#9Slide03 AmpleSoft Bold" panose="02000000000000000000" pitchFamily="2" charset="0"/>
                <a:ea typeface="Times New Roman" panose="02020603050405020304" pitchFamily="18" charset="0"/>
              </a:rPr>
              <a:t>t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ự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0" kern="1600" dirty="0" err="1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giác</a:t>
            </a:r>
            <a:r>
              <a:rPr lang="en-US" sz="3200" b="0" kern="16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làm bài.</a:t>
            </a:r>
            <a:endParaRPr lang="en-US" sz="3200" b="1" kern="16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CF3C6-1C65-4424-AF72-959FF2CB255E}"/>
              </a:ext>
            </a:extLst>
          </p:cNvPr>
          <p:cNvSpPr txBox="1"/>
          <p:nvPr/>
        </p:nvSpPr>
        <p:spPr>
          <a:xfrm>
            <a:off x="536175" y="5528770"/>
            <a:ext cx="114634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Năng lực tự học, NL giải quyết vấn đề và sáng tạo, NL tính toán</a:t>
            </a:r>
            <a:endParaRPr lang="en-US" sz="3200" dirty="0"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1" grpId="0"/>
      <p:bldP spid="13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90586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1666531" y="709161"/>
            <a:ext cx="10690486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5066067" y="2341044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7050925" y="2215627"/>
                <a:ext cx="375103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925" y="2215627"/>
                <a:ext cx="375103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7429149" y="2217604"/>
                <a:ext cx="1950755" cy="892550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149" y="2217604"/>
                <a:ext cx="1950755" cy="892550"/>
              </a:xfrm>
              <a:prstGeom prst="rect">
                <a:avLst/>
              </a:prstGeom>
              <a:blipFill>
                <a:blip r:embed="rId6"/>
                <a:stretch>
                  <a:fillRect l="-968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8927939" y="2172283"/>
                <a:ext cx="1125625" cy="89255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939" y="2172283"/>
                <a:ext cx="1125625" cy="892550"/>
              </a:xfrm>
              <a:prstGeom prst="rect">
                <a:avLst/>
              </a:prstGeom>
              <a:blipFill>
                <a:blip r:embed="rId7"/>
                <a:stretch>
                  <a:fillRect l="-16848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6692004" y="3435347"/>
                <a:ext cx="1051265" cy="1037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004" y="3435347"/>
                <a:ext cx="1051265" cy="10377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7485554" y="3426923"/>
                <a:ext cx="1950755" cy="9008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554" y="3426923"/>
                <a:ext cx="1950755" cy="900822"/>
              </a:xfrm>
              <a:prstGeom prst="rect">
                <a:avLst/>
              </a:prstGeom>
              <a:blipFill>
                <a:blip r:embed="rId9"/>
                <a:stretch>
                  <a:fillRect l="-9688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8758636" y="3404731"/>
                <a:ext cx="1753864" cy="9008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636" y="3404731"/>
                <a:ext cx="1753864" cy="900822"/>
              </a:xfrm>
              <a:prstGeom prst="rect">
                <a:avLst/>
              </a:prstGeom>
              <a:blipFill>
                <a:blip r:embed="rId10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2996003" y="4622322"/>
                <a:ext cx="8811293" cy="1701041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03" y="4622322"/>
                <a:ext cx="8811293" cy="1701041"/>
              </a:xfrm>
              <a:prstGeom prst="rect">
                <a:avLst/>
              </a:prstGeom>
              <a:blipFill>
                <a:blip r:embed="rId11"/>
                <a:stretch>
                  <a:fillRect l="-2075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2814650" y="2146549"/>
                <a:ext cx="2072679" cy="89255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650" y="2146549"/>
                <a:ext cx="2072679" cy="892550"/>
              </a:xfrm>
              <a:prstGeom prst="rect">
                <a:avLst/>
              </a:prstGeom>
              <a:blipFill>
                <a:blip r:embed="rId12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46DA0B3-92BC-4D42-B406-0F379365D6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14" y="3818902"/>
            <a:ext cx="3168517" cy="32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7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403437" y="606427"/>
            <a:ext cx="10418419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2976010" y="226734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4960868" y="2141926"/>
                <a:ext cx="333425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68" y="2141926"/>
                <a:ext cx="333425" cy="9253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092" y="214390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8125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882" y="2098582"/>
                <a:ext cx="1156082" cy="978536"/>
              </a:xfrm>
              <a:prstGeom prst="rect">
                <a:avLst/>
              </a:prstGeom>
              <a:blipFill>
                <a:blip r:embed="rId8"/>
                <a:stretch>
                  <a:fillRect l="-13757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/>
              <p:nvPr/>
            </p:nvSpPr>
            <p:spPr>
              <a:xfrm>
                <a:off x="4601947" y="3361646"/>
                <a:ext cx="1051265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A5345-8388-45DA-B793-4973E3F28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47" y="3361646"/>
                <a:ext cx="1051265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/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472523-E93D-4A7B-BF42-9C54012D3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97" y="3353222"/>
                <a:ext cx="1950755" cy="981485"/>
              </a:xfrm>
              <a:prstGeom prst="rect">
                <a:avLst/>
              </a:prstGeom>
              <a:blipFill>
                <a:blip r:embed="rId10"/>
                <a:stretch>
                  <a:fillRect l="-7813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/>
              <p:nvPr/>
            </p:nvSpPr>
            <p:spPr>
              <a:xfrm>
                <a:off x="6668579" y="3331030"/>
                <a:ext cx="1753864" cy="1017328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4AEA0F-5AB9-4000-889F-B34EF9F8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79" y="3331030"/>
                <a:ext cx="1753864" cy="10173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806200" y="4582089"/>
                <a:ext cx="8268824" cy="1690845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0" y="4582089"/>
                <a:ext cx="8268824" cy="1690845"/>
              </a:xfrm>
              <a:prstGeom prst="rect">
                <a:avLst/>
              </a:prstGeom>
              <a:blipFill>
                <a:blip r:embed="rId12"/>
                <a:stretch>
                  <a:fillRect l="-2211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724593" y="2072848"/>
                <a:ext cx="1931102" cy="981613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93" y="2072848"/>
                <a:ext cx="1931102" cy="981613"/>
              </a:xfrm>
              <a:prstGeom prst="rect">
                <a:avLst/>
              </a:prstGeom>
              <a:blipFill>
                <a:blip r:embed="rId13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0EAE1CD9-D2CC-4124-80B7-D7E64F74CC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9" y="3707654"/>
            <a:ext cx="3133651" cy="32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9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Cha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A7B6B95A-1A37-4BBC-B72E-D25A3B48398D}"/>
              </a:ext>
            </a:extLst>
          </p:cNvPr>
          <p:cNvSpPr/>
          <p:nvPr/>
        </p:nvSpPr>
        <p:spPr>
          <a:xfrm>
            <a:off x="2650709" y="1701733"/>
            <a:ext cx="7294392" cy="4236334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3703175" y="2355500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04.</a:t>
            </a:r>
          </a:p>
          <a:p>
            <a:pPr algn="ctr"/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dò</a:t>
            </a:r>
            <a:endParaRPr lang="zh-CN" altLang="en-US" sz="8800" dirty="0">
              <a:solidFill>
                <a:schemeClr val="bg1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E97FF5E-0E01-4DB8-BB49-761D27B3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0" y="1105382"/>
            <a:ext cx="4512990" cy="65709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885667" y="1925904"/>
            <a:ext cx="4196167" cy="61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8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>
            <a:extLst>
              <a:ext uri="{FF2B5EF4-FFF2-40B4-BE49-F238E27FC236}">
                <a16:creationId xmlns:a16="http://schemas.microsoft.com/office/drawing/2014/main" id="{3D8143CF-0366-4AD9-96FD-CBA3EED9D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2" y="-1417320"/>
            <a:ext cx="12933292" cy="827531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7E4524D6-9849-4D83-A0CB-E2FCFDE7F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916229" y="838584"/>
            <a:ext cx="10891078" cy="6083176"/>
          </a:xfrm>
          <a:prstGeom prst="rect">
            <a:avLst/>
          </a:prstGeom>
        </p:spPr>
      </p:pic>
      <p:pic>
        <p:nvPicPr>
          <p:cNvPr id="25" name="图片 20">
            <a:extLst>
              <a:ext uri="{FF2B5EF4-FFF2-40B4-BE49-F238E27FC236}">
                <a16:creationId xmlns:a16="http://schemas.microsoft.com/office/drawing/2014/main" id="{639B2A7F-3AEA-4386-A001-061BF3DA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">
            <a:extLst>
              <a:ext uri="{FF2B5EF4-FFF2-40B4-BE49-F238E27FC236}">
                <a16:creationId xmlns:a16="http://schemas.microsoft.com/office/drawing/2014/main" id="{EE11BB8B-667D-4CE9-B83C-EE8C237626A0}"/>
              </a:ext>
            </a:extLst>
          </p:cNvPr>
          <p:cNvSpPr txBox="1"/>
          <p:nvPr/>
        </p:nvSpPr>
        <p:spPr>
          <a:xfrm>
            <a:off x="5257611" y="312148"/>
            <a:ext cx="2022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A7EFB6-C773-4805-A678-D3BFD2383AC1}"/>
              </a:ext>
            </a:extLst>
          </p:cNvPr>
          <p:cNvCxnSpPr>
            <a:cxnSpLocks/>
          </p:cNvCxnSpPr>
          <p:nvPr/>
        </p:nvCxnSpPr>
        <p:spPr>
          <a:xfrm>
            <a:off x="7346197" y="647299"/>
            <a:ext cx="459039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00A12C-41FF-423F-91B5-47164ED8F8B1}"/>
              </a:ext>
            </a:extLst>
          </p:cNvPr>
          <p:cNvCxnSpPr>
            <a:cxnSpLocks/>
          </p:cNvCxnSpPr>
          <p:nvPr/>
        </p:nvCxnSpPr>
        <p:spPr>
          <a:xfrm>
            <a:off x="916229" y="647298"/>
            <a:ext cx="4275703" cy="1879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F9391C9-92C8-4057-AC86-DD08A8B51084}"/>
              </a:ext>
            </a:extLst>
          </p:cNvPr>
          <p:cNvSpPr txBox="1"/>
          <p:nvPr/>
        </p:nvSpPr>
        <p:spPr>
          <a:xfrm>
            <a:off x="2257694" y="2649221"/>
            <a:ext cx="6424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các bài tập 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99FC0-A059-479A-972D-1DADF5B3FCAB}"/>
              </a:ext>
            </a:extLst>
          </p:cNvPr>
          <p:cNvSpPr txBox="1"/>
          <p:nvPr/>
        </p:nvSpPr>
        <p:spPr>
          <a:xfrm>
            <a:off x="2257694" y="3839285"/>
            <a:ext cx="8888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 bị bài sau “</a:t>
            </a:r>
            <a:r>
              <a:rPr lang="vi-VN" sz="5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đồng mẫu số các phân số </a:t>
            </a:r>
            <a:r>
              <a:rPr lang="vi-VN" sz="5400" b="1" i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(TT)”.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îṥḷïḋê">
            <a:extLst>
              <a:ext uri="{FF2B5EF4-FFF2-40B4-BE49-F238E27FC236}">
                <a16:creationId xmlns:a16="http://schemas.microsoft.com/office/drawing/2014/main" id="{25022B90-53A4-4656-A22A-A0BC773A2266}"/>
              </a:ext>
            </a:extLst>
          </p:cNvPr>
          <p:cNvSpPr/>
          <p:nvPr/>
        </p:nvSpPr>
        <p:spPr bwMode="auto">
          <a:xfrm>
            <a:off x="1818985" y="3037219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  <p:sp>
        <p:nvSpPr>
          <p:cNvPr id="39" name="îṥḷïḋê">
            <a:extLst>
              <a:ext uri="{FF2B5EF4-FFF2-40B4-BE49-F238E27FC236}">
                <a16:creationId xmlns:a16="http://schemas.microsoft.com/office/drawing/2014/main" id="{6CEC084E-C142-467D-94CE-4961A2D549C8}"/>
              </a:ext>
            </a:extLst>
          </p:cNvPr>
          <p:cNvSpPr/>
          <p:nvPr/>
        </p:nvSpPr>
        <p:spPr bwMode="auto">
          <a:xfrm>
            <a:off x="1818985" y="4159933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761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6D1037-34D7-47B9-A841-D1FC08B6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92509" y="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427414" y="419349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502131" y="4763991"/>
            <a:ext cx="322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4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Chúc</a:t>
            </a:r>
            <a:endParaRPr lang="zh-CN" altLang="en-US" sz="6000" dirty="0">
              <a:solidFill>
                <a:schemeClr val="accent4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3044159" y="3295436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3452982" y="3789989"/>
            <a:ext cx="282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6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5226874" y="407915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5909784" y="4828291"/>
            <a:ext cx="1964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em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9" name="云形 13">
            <a:extLst>
              <a:ext uri="{FF2B5EF4-FFF2-40B4-BE49-F238E27FC236}">
                <a16:creationId xmlns:a16="http://schemas.microsoft.com/office/drawing/2014/main" id="{4EA056B4-1D73-4B21-BEFB-EE3B81E2E5E6}"/>
              </a:ext>
            </a:extLst>
          </p:cNvPr>
          <p:cNvSpPr/>
          <p:nvPr/>
        </p:nvSpPr>
        <p:spPr>
          <a:xfrm>
            <a:off x="7154763" y="3074477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33552158-A8C5-4281-B1E0-BD8E0849ADE3}"/>
              </a:ext>
            </a:extLst>
          </p:cNvPr>
          <p:cNvSpPr txBox="1"/>
          <p:nvPr/>
        </p:nvSpPr>
        <p:spPr>
          <a:xfrm>
            <a:off x="7722172" y="3598658"/>
            <a:ext cx="21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học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1" name="云形 13">
            <a:extLst>
              <a:ext uri="{FF2B5EF4-FFF2-40B4-BE49-F238E27FC236}">
                <a16:creationId xmlns:a16="http://schemas.microsoft.com/office/drawing/2014/main" id="{EB7F873F-CA8D-411D-B9E8-34779726EB08}"/>
              </a:ext>
            </a:extLst>
          </p:cNvPr>
          <p:cNvSpPr/>
          <p:nvPr/>
        </p:nvSpPr>
        <p:spPr>
          <a:xfrm>
            <a:off x="9319118" y="4150515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5F9F6E3F-9D89-4D85-81B1-B4BD957771D7}"/>
              </a:ext>
            </a:extLst>
          </p:cNvPr>
          <p:cNvSpPr txBox="1"/>
          <p:nvPr/>
        </p:nvSpPr>
        <p:spPr>
          <a:xfrm>
            <a:off x="10023446" y="4805652"/>
            <a:ext cx="227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2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tốt</a:t>
            </a:r>
            <a:endParaRPr lang="zh-CN" altLang="en-US" sz="6000" dirty="0">
              <a:solidFill>
                <a:schemeClr val="accent2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4990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9" grpId="0" animBg="1"/>
      <p:bldP spid="10" grpId="0"/>
      <p:bldP spid="11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964477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91" y="-2039137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</a:rPr>
              <a:t>0382348780</a:t>
            </a:r>
            <a:r>
              <a:rPr lang="en-US" sz="2400" dirty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7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0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C9BE9-3029-473B-BEAD-17A0D80B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40510" y="-1233809"/>
            <a:ext cx="8552830" cy="72102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2540945" y="522324"/>
            <a:ext cx="681808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8000" dirty="0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01.</a:t>
            </a:r>
          </a:p>
          <a:p>
            <a:pPr algn="ctr"/>
            <a:r>
              <a:rPr lang="en-US" altLang="zh-CN" sz="8000" dirty="0" err="1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Khởi</a:t>
            </a:r>
            <a:r>
              <a:rPr lang="en-US" altLang="zh-CN" sz="8000" dirty="0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E5C71"/>
                </a:solidFill>
                <a:latin typeface="#9Slide07 SVNZiclets" panose="02000603000000000000" pitchFamily="2" charset="0"/>
                <a:ea typeface="字魂17号-萌趣果冻体" panose="02000000000000000000" pitchFamily="2" charset="-122"/>
              </a:rPr>
              <a:t>động</a:t>
            </a:r>
            <a:endParaRPr lang="zh-CN" altLang="en-US" sz="8000" dirty="0">
              <a:solidFill>
                <a:srgbClr val="EE5C71"/>
              </a:solidFill>
              <a:latin typeface="#9Slide07 SVNZiclets" panose="02000603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059348" y="375557"/>
            <a:ext cx="5413553" cy="788213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F43B6B9-806F-4F91-9D23-8BD51CB2B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2" y="2941886"/>
            <a:ext cx="3815990" cy="39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DB2E8F92-23D2-4BC5-94ED-B4785C86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8"/>
            <a:ext cx="305600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Ong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non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0" y="2560318"/>
            <a:ext cx="2971967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Ziclets" panose="02000603000000000000" pitchFamily="2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857499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học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7" y="3421286"/>
            <a:ext cx="3554159" cy="356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82378-08F8-4DC5-92C6-805E7EDAF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6597" y="198118"/>
            <a:ext cx="2263476" cy="2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967DE4D4-0415-4EFE-B14C-79CE1AC6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4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1304" t="-9630" b="-11111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blipFill>
                <a:blip r:embed="rId9"/>
                <a:stretch>
                  <a:fillRect t="-6962" b="-26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54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blipFill>
                <a:blip r:embed="rId10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60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blipFill>
                <a:blip r:embed="rId11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44A20F2-B7F6-45E3-9AFF-ECD94497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002060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  <m:r>
                      <a:rPr kumimoji="0" lang="en-US" sz="5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……………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2608" b="-370"/>
                </a:stretch>
              </a:blipFill>
              <a:ln w="38100">
                <a:solidFill>
                  <a:srgbClr val="002060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43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2652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98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7917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1CE1D42E-8632-4B95-B5A2-FCCC4BD4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6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………….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3089" b="-5185"/>
                </a:stretch>
              </a:blipFill>
              <a:ln w="38100"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14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449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35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359145" y="5747067"/>
            <a:ext cx="32355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F2A6361-C2B4-4CA2-B0B3-988776D35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chia ……..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t="-8224" b="-8882"/>
                </a:stretch>
              </a:blipFill>
              <a:ln w="28575"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15 :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29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516607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:15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00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45577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: 15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23181" y="5106012"/>
            <a:ext cx="185508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140389" y="5506547"/>
            <a:ext cx="2170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Quy</a:t>
            </a:r>
            <a:endParaRPr lang="zh-CN" altLang="en-US" sz="60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1678041" y="4569674"/>
            <a:ext cx="2050652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1737735" y="4942275"/>
            <a:ext cx="25388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đồng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3578942" y="4816348"/>
            <a:ext cx="2170950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3755145" y="5147466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mẫu</a:t>
            </a:r>
            <a:endParaRPr lang="zh-CN" altLang="en-US" sz="6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云形 3">
            <a:extLst>
              <a:ext uri="{FF2B5EF4-FFF2-40B4-BE49-F238E27FC236}">
                <a16:creationId xmlns:a16="http://schemas.microsoft.com/office/drawing/2014/main" id="{E99FC0C8-83A6-4EB4-86AC-8DF8F1269C89}"/>
              </a:ext>
            </a:extLst>
          </p:cNvPr>
          <p:cNvSpPr/>
          <p:nvPr/>
        </p:nvSpPr>
        <p:spPr>
          <a:xfrm>
            <a:off x="5659258" y="5205669"/>
            <a:ext cx="1488830" cy="1607690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561D22E2-6FE6-4E72-A4CB-1E6DDEF22660}"/>
              </a:ext>
            </a:extLst>
          </p:cNvPr>
          <p:cNvSpPr txBox="1"/>
          <p:nvPr/>
        </p:nvSpPr>
        <p:spPr>
          <a:xfrm>
            <a:off x="6017335" y="5472581"/>
            <a:ext cx="103300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云形 11">
            <a:extLst>
              <a:ext uri="{FF2B5EF4-FFF2-40B4-BE49-F238E27FC236}">
                <a16:creationId xmlns:a16="http://schemas.microsoft.com/office/drawing/2014/main" id="{E00044DB-6D0D-484D-8213-5A7E70643AA8}"/>
              </a:ext>
            </a:extLst>
          </p:cNvPr>
          <p:cNvSpPr/>
          <p:nvPr/>
        </p:nvSpPr>
        <p:spPr>
          <a:xfrm>
            <a:off x="7068355" y="4859378"/>
            <a:ext cx="1746987" cy="173280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400" dirty="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8A0514A3-AD8E-4AF0-8B1E-1661F3EAA9E5}"/>
              </a:ext>
            </a:extLst>
          </p:cNvPr>
          <p:cNvSpPr txBox="1"/>
          <p:nvPr/>
        </p:nvSpPr>
        <p:spPr>
          <a:xfrm>
            <a:off x="7173873" y="5189458"/>
            <a:ext cx="14888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18" name="云形 13">
            <a:extLst>
              <a:ext uri="{FF2B5EF4-FFF2-40B4-BE49-F238E27FC236}">
                <a16:creationId xmlns:a16="http://schemas.microsoft.com/office/drawing/2014/main" id="{61D4DA84-731C-40DD-A1D4-6432D2B357C9}"/>
              </a:ext>
            </a:extLst>
          </p:cNvPr>
          <p:cNvSpPr/>
          <p:nvPr/>
        </p:nvSpPr>
        <p:spPr>
          <a:xfrm>
            <a:off x="8658912" y="4590020"/>
            <a:ext cx="2356769" cy="1744133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0B1AA16C-0FC0-4FC7-A3D7-51D5C214CF73}"/>
              </a:ext>
            </a:extLst>
          </p:cNvPr>
          <p:cNvSpPr txBox="1"/>
          <p:nvPr/>
        </p:nvSpPr>
        <p:spPr>
          <a:xfrm>
            <a:off x="8828235" y="5036618"/>
            <a:ext cx="2365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6000" dirty="0" err="1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phân</a:t>
            </a:r>
            <a:endParaRPr lang="zh-CN" altLang="en-US" sz="60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0" name="云形 3">
            <a:extLst>
              <a:ext uri="{FF2B5EF4-FFF2-40B4-BE49-F238E27FC236}">
                <a16:creationId xmlns:a16="http://schemas.microsoft.com/office/drawing/2014/main" id="{DAF1D150-3F6D-4059-ACAE-622952C6A0C1}"/>
              </a:ext>
            </a:extLst>
          </p:cNvPr>
          <p:cNvSpPr/>
          <p:nvPr/>
        </p:nvSpPr>
        <p:spPr>
          <a:xfrm>
            <a:off x="10680111" y="5242681"/>
            <a:ext cx="1491434" cy="1662879"/>
          </a:xfrm>
          <a:prstGeom prst="cloud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endParaRPr lang="zh-CN" altLang="en-US" sz="20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E71AA327-7290-474E-8CA7-89DD8C9B9A45}"/>
              </a:ext>
            </a:extLst>
          </p:cNvPr>
          <p:cNvSpPr txBox="1"/>
          <p:nvPr/>
        </p:nvSpPr>
        <p:spPr>
          <a:xfrm>
            <a:off x="11041466" y="5653556"/>
            <a:ext cx="9056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6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Dear Saturday" panose="02000505000000020004" pitchFamily="2" charset="0"/>
                <a:ea typeface="包图小白体" panose="02010601030101010101" pitchFamily="2" charset="-122"/>
              </a:rPr>
              <a:t>số</a:t>
            </a:r>
            <a:endParaRPr lang="zh-CN" altLang="en-US" sz="6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43F16-DDBC-45AE-8682-8F7295DF0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646" y="3134361"/>
            <a:ext cx="1286078" cy="2186999"/>
          </a:xfrm>
          <a:prstGeom prst="rect">
            <a:avLst/>
          </a:prstGeom>
        </p:spPr>
      </p:pic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3" grpId="0"/>
      <p:bldP spid="27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4222</TotalTime>
  <Words>948</Words>
  <Application>Microsoft Office PowerPoint</Application>
  <PresentationFormat>Màn hình rộng</PresentationFormat>
  <Paragraphs>144</Paragraphs>
  <Slides>26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45" baseType="lpstr">
      <vt:lpstr>UTM Flavour</vt:lpstr>
      <vt:lpstr>字魂17号-萌趣果冻体</vt:lpstr>
      <vt:lpstr>Calibri Light</vt:lpstr>
      <vt:lpstr>UTM Showcard</vt:lpstr>
      <vt:lpstr>Times New Roman</vt:lpstr>
      <vt:lpstr>#9Slide03 AmpleSoft</vt:lpstr>
      <vt:lpstr>Cambria Math</vt:lpstr>
      <vt:lpstr>Calibri</vt:lpstr>
      <vt:lpstr>UTM Colossalis</vt:lpstr>
      <vt:lpstr>#9Slide03 AmpleSoft Bold</vt:lpstr>
      <vt:lpstr>#9Slide07 SVNZiclets</vt:lpstr>
      <vt:lpstr>#9Slide05 Dear Saturday</vt:lpstr>
      <vt:lpstr>包图小白体</vt:lpstr>
      <vt:lpstr>Arial</vt:lpstr>
      <vt:lpstr>#9Slide07 Koni</vt:lpstr>
      <vt:lpstr>等线</vt:lpstr>
      <vt:lpstr>SVN-Newton</vt:lpstr>
      <vt:lpstr>汉仪雪君体简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Hải Yến</dc:creator>
  <cp:keywords>Măng Non Teams</cp:keywords>
  <cp:lastModifiedBy>Trang Dao Phuong</cp:lastModifiedBy>
  <cp:revision>61</cp:revision>
  <dcterms:created xsi:type="dcterms:W3CDTF">2019-06-26T14:05:26Z</dcterms:created>
  <dcterms:modified xsi:type="dcterms:W3CDTF">2023-02-08T02:09:42Z</dcterms:modified>
</cp:coreProperties>
</file>