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2" r:id="rId2"/>
    <p:sldMasterId id="2147483675" r:id="rId3"/>
  </p:sldMasterIdLst>
  <p:notesMasterIdLst>
    <p:notesMasterId r:id="rId21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5" r:id="rId17"/>
    <p:sldId id="270" r:id="rId18"/>
    <p:sldId id="271" r:id="rId19"/>
    <p:sldId id="273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UTM A&amp;S Graceland" panose="02040603050506020204" pitchFamily="18"/>
      <p:regular r:id="rId35"/>
    </p:embeddedFont>
    <p:embeddedFont>
      <p:font typeface="UTM Amerika Sans" panose="02040603050506020204" pitchFamily="18"/>
      <p:regular r:id="rId36"/>
    </p:embeddedFont>
    <p:embeddedFont>
      <p:font typeface="UTM Azuki" panose="02040603050506020204" pitchFamily="18"/>
      <p:regular r:id="rId37"/>
    </p:embeddedFont>
    <p:embeddedFont>
      <p:font typeface="UTM Chickenhawk" panose="02040603050506020204" pitchFamily="18"/>
      <p:regular r:id="rId38"/>
    </p:embeddedFont>
    <p:embeddedFont>
      <p:font typeface="UTM Flavour" panose="02040603050506020204" pitchFamily="18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E82D1-E380-452A-B606-2972E8CEFA71}" type="datetimeFigureOut">
              <a:rPr lang="en-US" smtClean="0"/>
              <a:t>1/21/22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7D689-E788-4570-940C-CE195365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8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658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 NON – TÀI LIỆU TIỂU HỌC CHUYÊN GIÁO ÁN ĐIỆN TỬ THEO TUẦN KHỐI 4 BÀI THAO GIẢNG – ELEARNING Nhóm chia sẻ tài liệu –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Quà tặng: Măng Non – Tài liệu Tiểu học Page: Măng Non – Tài liệu Tiểu học SĐT ZALO : 0382348780 - 0984848929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086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: SỮA-BÁNH PHỒNG TÔM-BÁNH GẠO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BÀI 1,2,3</a:t>
            </a:r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162393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trước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42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trước</a:t>
            </a: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360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trước</a:t>
            </a: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66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trước</a:t>
            </a: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895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0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920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52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26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728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3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589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3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27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dãy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3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774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01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85847C-871C-43AB-9CB7-70C63E584C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" y="242761"/>
            <a:ext cx="12102982" cy="6372479"/>
          </a:xfrm>
          <a:prstGeom prst="rect">
            <a:avLst/>
          </a:prstGeom>
          <a:effectLst/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A8EA3D2-CD41-4FAF-9261-462BCE4BEB91}"/>
              </a:ext>
            </a:extLst>
          </p:cNvPr>
          <p:cNvGrpSpPr/>
          <p:nvPr userDrawn="1"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4" name="Freeform 83">
              <a:extLst>
                <a:ext uri="{FF2B5EF4-FFF2-40B4-BE49-F238E27FC236}">
                  <a16:creationId xmlns:a16="http://schemas.microsoft.com/office/drawing/2014/main" id="{A39AFEE7-3C5F-4DF4-822F-2CD703043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" name="Freeform 84">
              <a:extLst>
                <a:ext uri="{FF2B5EF4-FFF2-40B4-BE49-F238E27FC236}">
                  <a16:creationId xmlns:a16="http://schemas.microsoft.com/office/drawing/2014/main" id="{168A8961-E10B-4CEA-929B-4622DE7E7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2D333F33-DB76-4B8A-B4C6-74740679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" name="Freeform 86">
              <a:extLst>
                <a:ext uri="{FF2B5EF4-FFF2-40B4-BE49-F238E27FC236}">
                  <a16:creationId xmlns:a16="http://schemas.microsoft.com/office/drawing/2014/main" id="{666CE1D1-15B9-491C-B39B-BFF8FCF4F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Freeform 87">
              <a:extLst>
                <a:ext uri="{FF2B5EF4-FFF2-40B4-BE49-F238E27FC236}">
                  <a16:creationId xmlns:a16="http://schemas.microsoft.com/office/drawing/2014/main" id="{27CF0D2E-5F2E-475E-9113-0DC25B45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" name="Freeform 88">
              <a:extLst>
                <a:ext uri="{FF2B5EF4-FFF2-40B4-BE49-F238E27FC236}">
                  <a16:creationId xmlns:a16="http://schemas.microsoft.com/office/drawing/2014/main" id="{9E36DC08-EE9C-4212-8C0E-00B478C1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Freeform 89">
              <a:extLst>
                <a:ext uri="{FF2B5EF4-FFF2-40B4-BE49-F238E27FC236}">
                  <a16:creationId xmlns:a16="http://schemas.microsoft.com/office/drawing/2014/main" id="{4A85A912-0AE3-4A8C-A0A0-3791F758D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" name="Freeform 90">
              <a:extLst>
                <a:ext uri="{FF2B5EF4-FFF2-40B4-BE49-F238E27FC236}">
                  <a16:creationId xmlns:a16="http://schemas.microsoft.com/office/drawing/2014/main" id="{E421E44B-1A87-4963-87BC-35DACCBFE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" name="Freeform 91">
              <a:extLst>
                <a:ext uri="{FF2B5EF4-FFF2-40B4-BE49-F238E27FC236}">
                  <a16:creationId xmlns:a16="http://schemas.microsoft.com/office/drawing/2014/main" id="{01A6FE41-F65F-457C-A61F-B34FE2E73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" name="Freeform 92">
              <a:extLst>
                <a:ext uri="{FF2B5EF4-FFF2-40B4-BE49-F238E27FC236}">
                  <a16:creationId xmlns:a16="http://schemas.microsoft.com/office/drawing/2014/main" id="{6CF15BF7-BEE7-4EB5-821F-7A3DF62A2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" name="Freeform 93">
              <a:extLst>
                <a:ext uri="{FF2B5EF4-FFF2-40B4-BE49-F238E27FC236}">
                  <a16:creationId xmlns:a16="http://schemas.microsoft.com/office/drawing/2014/main" id="{A57130D8-FF35-4275-84C3-3AC353FF1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id="{5C407CE5-52FE-4C80-9690-060B09374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Freeform 95">
              <a:extLst>
                <a:ext uri="{FF2B5EF4-FFF2-40B4-BE49-F238E27FC236}">
                  <a16:creationId xmlns:a16="http://schemas.microsoft.com/office/drawing/2014/main" id="{BFE8388E-575F-41C0-A82F-7ED34C86A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" name="Freeform 96">
              <a:extLst>
                <a:ext uri="{FF2B5EF4-FFF2-40B4-BE49-F238E27FC236}">
                  <a16:creationId xmlns:a16="http://schemas.microsoft.com/office/drawing/2014/main" id="{D7A8138C-FE38-4661-91DC-2C1BECB08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F172255C-E613-4D1F-AE00-5FBC7793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" name="Freeform 98">
              <a:extLst>
                <a:ext uri="{FF2B5EF4-FFF2-40B4-BE49-F238E27FC236}">
                  <a16:creationId xmlns:a16="http://schemas.microsoft.com/office/drawing/2014/main" id="{8EA9B9D9-3417-4A94-B2B7-FA39B4A33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" name="Freeform 99">
              <a:extLst>
                <a:ext uri="{FF2B5EF4-FFF2-40B4-BE49-F238E27FC236}">
                  <a16:creationId xmlns:a16="http://schemas.microsoft.com/office/drawing/2014/main" id="{00A4CE78-B613-4BFD-AB97-50686E21A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8F05008-A962-490E-BC07-C342ED53B62E}"/>
              </a:ext>
            </a:extLst>
          </p:cNvPr>
          <p:cNvGrpSpPr/>
          <p:nvPr userDrawn="1"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0B7737E-1895-4446-88F9-6E9B98B92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7C9D02B-3C8B-488C-9D38-A1C693574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83AC49F-67B3-4907-B14A-362457C60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5B0DE039-CA0F-43CB-AE3A-690A0C354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64B074E-B843-41F0-A924-F3F967166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04DACF0-1FCB-4B60-99C2-11D325F00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DD38965F-409D-484C-800E-CF2C3F7BC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235FC311-334A-4356-9981-8858E79D4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72D9A54-FE82-4EFB-82B6-2C7C44A2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E68FD8C0-DC9C-4B9D-8FA5-7B032D865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E91DFAAA-4C2E-49EC-A080-52068A51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5095B21-7166-4C24-B1FB-B4728FD6F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7DF0883-296B-4BC4-BF40-571870821D87}"/>
              </a:ext>
            </a:extLst>
          </p:cNvPr>
          <p:cNvGrpSpPr/>
          <p:nvPr userDrawn="1"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36B6E1A3-7470-411B-BFA2-E09D06BB9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E0AEEA5-6953-48F0-99A9-CE25354F6867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37" name="Freeform 80">
                <a:extLst>
                  <a:ext uri="{FF2B5EF4-FFF2-40B4-BE49-F238E27FC236}">
                    <a16:creationId xmlns:a16="http://schemas.microsoft.com/office/drawing/2014/main" id="{5ACEB7A0-FA63-4F87-982B-24C707BAA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38" name="Freeform 81">
                <a:extLst>
                  <a:ext uri="{FF2B5EF4-FFF2-40B4-BE49-F238E27FC236}">
                    <a16:creationId xmlns:a16="http://schemas.microsoft.com/office/drawing/2014/main" id="{EBA83426-CC0E-444F-AFA1-FA47949F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39" name="Freeform 82">
                <a:extLst>
                  <a:ext uri="{FF2B5EF4-FFF2-40B4-BE49-F238E27FC236}">
                    <a16:creationId xmlns:a16="http://schemas.microsoft.com/office/drawing/2014/main" id="{C888ECF8-1013-43ED-AD75-41E37B95B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0" name="Freeform 83">
                <a:extLst>
                  <a:ext uri="{FF2B5EF4-FFF2-40B4-BE49-F238E27FC236}">
                    <a16:creationId xmlns:a16="http://schemas.microsoft.com/office/drawing/2014/main" id="{B831305E-621E-45A9-9F78-D8BE1E1E3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1" name="Freeform 84">
                <a:extLst>
                  <a:ext uri="{FF2B5EF4-FFF2-40B4-BE49-F238E27FC236}">
                    <a16:creationId xmlns:a16="http://schemas.microsoft.com/office/drawing/2014/main" id="{71954BAF-7F8A-42BA-8558-1FBD34750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2" name="Freeform 85">
                <a:extLst>
                  <a:ext uri="{FF2B5EF4-FFF2-40B4-BE49-F238E27FC236}">
                    <a16:creationId xmlns:a16="http://schemas.microsoft.com/office/drawing/2014/main" id="{02DDBFCD-AA1D-4DA9-87CA-17666EDB1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3" name="Freeform 86">
                <a:extLst>
                  <a:ext uri="{FF2B5EF4-FFF2-40B4-BE49-F238E27FC236}">
                    <a16:creationId xmlns:a16="http://schemas.microsoft.com/office/drawing/2014/main" id="{08FD5E37-2432-41D2-BA1D-0B972B284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4" name="Freeform 87">
                <a:extLst>
                  <a:ext uri="{FF2B5EF4-FFF2-40B4-BE49-F238E27FC236}">
                    <a16:creationId xmlns:a16="http://schemas.microsoft.com/office/drawing/2014/main" id="{57110C57-170F-4B87-AD5F-AF8322160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5" name="Freeform 88">
                <a:extLst>
                  <a:ext uri="{FF2B5EF4-FFF2-40B4-BE49-F238E27FC236}">
                    <a16:creationId xmlns:a16="http://schemas.microsoft.com/office/drawing/2014/main" id="{7A27B8A1-D44B-4919-8AF4-F228B735F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6" name="Freeform 89">
                <a:extLst>
                  <a:ext uri="{FF2B5EF4-FFF2-40B4-BE49-F238E27FC236}">
                    <a16:creationId xmlns:a16="http://schemas.microsoft.com/office/drawing/2014/main" id="{3C7BF7CA-0195-409E-9D1B-ACF6C705D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7" name="Freeform 90">
                <a:extLst>
                  <a:ext uri="{FF2B5EF4-FFF2-40B4-BE49-F238E27FC236}">
                    <a16:creationId xmlns:a16="http://schemas.microsoft.com/office/drawing/2014/main" id="{365E072C-15AC-442D-820D-8C38B3231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8" name="Freeform 91">
                <a:extLst>
                  <a:ext uri="{FF2B5EF4-FFF2-40B4-BE49-F238E27FC236}">
                    <a16:creationId xmlns:a16="http://schemas.microsoft.com/office/drawing/2014/main" id="{11105C4D-F187-4C69-9B3D-EDDB240CE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9" name="Freeform 92">
                <a:extLst>
                  <a:ext uri="{FF2B5EF4-FFF2-40B4-BE49-F238E27FC236}">
                    <a16:creationId xmlns:a16="http://schemas.microsoft.com/office/drawing/2014/main" id="{6329A0C1-0A4E-4CBF-9F03-7C0CA03D3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50" name="Freeform 93">
                <a:extLst>
                  <a:ext uri="{FF2B5EF4-FFF2-40B4-BE49-F238E27FC236}">
                    <a16:creationId xmlns:a16="http://schemas.microsoft.com/office/drawing/2014/main" id="{55808619-B652-4214-9E8B-5B7072A49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3917CB5E-6E8B-48E2-8464-D2D0AD489879}"/>
              </a:ext>
            </a:extLst>
          </p:cNvPr>
          <p:cNvGrpSpPr/>
          <p:nvPr userDrawn="1"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DEDCA24-B207-4408-AF65-4834D17A5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47308173-AC9A-41C3-A1FB-C167D45E0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02B66708-6B3C-439B-9FAD-DFB0DA4C0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2EAAC0A9-6A51-4A8F-80FA-DC9BAEDEE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923F90AE-10CE-4BCD-8156-44A2AEEEE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81B6593E-4AA8-4001-B344-B3EB71FF3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49468103-E221-4F5D-A93E-6D7753BE2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2A2DB0F2-A63F-4E5A-B50D-A05721DC8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B86093EB-7649-4937-A36F-B0820FD86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148D7A0E-D494-4281-80EC-0F4513D9D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4474B66A-9D89-41B1-8408-874A308A2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E192042D-7000-4780-99A0-047EA1869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67B0F55C-459A-41B7-8993-160A4282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5C88D03A-0091-41C7-93A5-4471ECE06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9C590904-EFDB-400B-BAA0-9867C684A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CBA1BCF3-A50D-4798-99C8-771AEE0F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8" name="Freeform 110">
              <a:extLst>
                <a:ext uri="{FF2B5EF4-FFF2-40B4-BE49-F238E27FC236}">
                  <a16:creationId xmlns:a16="http://schemas.microsoft.com/office/drawing/2014/main" id="{3352474D-199A-4861-94FC-F94AE062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9" name="Freeform 111">
              <a:extLst>
                <a:ext uri="{FF2B5EF4-FFF2-40B4-BE49-F238E27FC236}">
                  <a16:creationId xmlns:a16="http://schemas.microsoft.com/office/drawing/2014/main" id="{FBCA01A5-AF8E-4620-847D-85E5FB5D1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0" name="Freeform 112">
              <a:extLst>
                <a:ext uri="{FF2B5EF4-FFF2-40B4-BE49-F238E27FC236}">
                  <a16:creationId xmlns:a16="http://schemas.microsoft.com/office/drawing/2014/main" id="{C80C30FC-B3E8-4F06-A3C5-80EE71F7C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1" name="Freeform 113">
              <a:extLst>
                <a:ext uri="{FF2B5EF4-FFF2-40B4-BE49-F238E27FC236}">
                  <a16:creationId xmlns:a16="http://schemas.microsoft.com/office/drawing/2014/main" id="{493344FD-C59E-412C-B1E7-C1A0B5406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2" name="Freeform 114">
              <a:extLst>
                <a:ext uri="{FF2B5EF4-FFF2-40B4-BE49-F238E27FC236}">
                  <a16:creationId xmlns:a16="http://schemas.microsoft.com/office/drawing/2014/main" id="{B8850461-2744-4091-92E4-7AEAD882D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3" name="Freeform 115">
              <a:extLst>
                <a:ext uri="{FF2B5EF4-FFF2-40B4-BE49-F238E27FC236}">
                  <a16:creationId xmlns:a16="http://schemas.microsoft.com/office/drawing/2014/main" id="{674364D8-F22A-4C64-A992-61DA695DC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4" name="Freeform 116">
              <a:extLst>
                <a:ext uri="{FF2B5EF4-FFF2-40B4-BE49-F238E27FC236}">
                  <a16:creationId xmlns:a16="http://schemas.microsoft.com/office/drawing/2014/main" id="{ED187368-01EE-4931-A4A1-2BAD33CE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5" name="Freeform 117">
              <a:extLst>
                <a:ext uri="{FF2B5EF4-FFF2-40B4-BE49-F238E27FC236}">
                  <a16:creationId xmlns:a16="http://schemas.microsoft.com/office/drawing/2014/main" id="{69FBDB6A-5ABB-4C2B-B2AA-595FE171F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6" name="Freeform 118">
              <a:extLst>
                <a:ext uri="{FF2B5EF4-FFF2-40B4-BE49-F238E27FC236}">
                  <a16:creationId xmlns:a16="http://schemas.microsoft.com/office/drawing/2014/main" id="{D7A6BA44-1473-460C-8E5A-0A42250AC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7" name="Freeform 119">
              <a:extLst>
                <a:ext uri="{FF2B5EF4-FFF2-40B4-BE49-F238E27FC236}">
                  <a16:creationId xmlns:a16="http://schemas.microsoft.com/office/drawing/2014/main" id="{4D5A5A41-E1A8-474B-8C58-DD423F2D3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8" name="Freeform 120">
              <a:extLst>
                <a:ext uri="{FF2B5EF4-FFF2-40B4-BE49-F238E27FC236}">
                  <a16:creationId xmlns:a16="http://schemas.microsoft.com/office/drawing/2014/main" id="{54C9FDFA-D21D-4C44-B484-D7D831650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9" name="Freeform 121">
              <a:extLst>
                <a:ext uri="{FF2B5EF4-FFF2-40B4-BE49-F238E27FC236}">
                  <a16:creationId xmlns:a16="http://schemas.microsoft.com/office/drawing/2014/main" id="{7D8B8716-38AA-46B0-8684-4739635C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0A75B40A-8EBA-4B56-A503-04BBAC13D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AC5183DC-52A7-44FC-A835-708982ED6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2" name="Freeform 124">
              <a:extLst>
                <a:ext uri="{FF2B5EF4-FFF2-40B4-BE49-F238E27FC236}">
                  <a16:creationId xmlns:a16="http://schemas.microsoft.com/office/drawing/2014/main" id="{27649DFA-79BD-4B1E-98DA-353CDAA50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8578B04A-52FE-4745-83DB-4D08A09387E2}"/>
              </a:ext>
            </a:extLst>
          </p:cNvPr>
          <p:cNvGrpSpPr/>
          <p:nvPr userDrawn="1"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84" name="Freeform 137">
              <a:extLst>
                <a:ext uri="{FF2B5EF4-FFF2-40B4-BE49-F238E27FC236}">
                  <a16:creationId xmlns:a16="http://schemas.microsoft.com/office/drawing/2014/main" id="{F6B6A5F1-0E95-42A8-93CD-F647F91C0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5" name="Freeform 138">
              <a:extLst>
                <a:ext uri="{FF2B5EF4-FFF2-40B4-BE49-F238E27FC236}">
                  <a16:creationId xmlns:a16="http://schemas.microsoft.com/office/drawing/2014/main" id="{04BD4026-A96B-42AF-BF3C-E941CE969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6" name="Freeform 139">
              <a:extLst>
                <a:ext uri="{FF2B5EF4-FFF2-40B4-BE49-F238E27FC236}">
                  <a16:creationId xmlns:a16="http://schemas.microsoft.com/office/drawing/2014/main" id="{AB1463DE-9FE3-45B5-A84D-FDAD7BC86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7" name="Freeform 140">
              <a:extLst>
                <a:ext uri="{FF2B5EF4-FFF2-40B4-BE49-F238E27FC236}">
                  <a16:creationId xmlns:a16="http://schemas.microsoft.com/office/drawing/2014/main" id="{1498874D-98D4-48AC-8A5C-926B46708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8" name="Freeform 141">
              <a:extLst>
                <a:ext uri="{FF2B5EF4-FFF2-40B4-BE49-F238E27FC236}">
                  <a16:creationId xmlns:a16="http://schemas.microsoft.com/office/drawing/2014/main" id="{703BC86A-A654-491E-93C6-F9D92964E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9" name="Freeform 142">
              <a:extLst>
                <a:ext uri="{FF2B5EF4-FFF2-40B4-BE49-F238E27FC236}">
                  <a16:creationId xmlns:a16="http://schemas.microsoft.com/office/drawing/2014/main" id="{0E677CE8-D828-4383-B253-A31451ABE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0" name="Freeform 143">
              <a:extLst>
                <a:ext uri="{FF2B5EF4-FFF2-40B4-BE49-F238E27FC236}">
                  <a16:creationId xmlns:a16="http://schemas.microsoft.com/office/drawing/2014/main" id="{C5316BE4-7FC8-4C01-9319-23807668D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1" name="Freeform 144">
              <a:extLst>
                <a:ext uri="{FF2B5EF4-FFF2-40B4-BE49-F238E27FC236}">
                  <a16:creationId xmlns:a16="http://schemas.microsoft.com/office/drawing/2014/main" id="{19A36957-A8F2-4A6C-88DB-E15E8287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2" name="Freeform 145">
              <a:extLst>
                <a:ext uri="{FF2B5EF4-FFF2-40B4-BE49-F238E27FC236}">
                  <a16:creationId xmlns:a16="http://schemas.microsoft.com/office/drawing/2014/main" id="{177D5DC0-3D22-4A65-BCAD-798F91EE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3" name="Freeform 146">
              <a:extLst>
                <a:ext uri="{FF2B5EF4-FFF2-40B4-BE49-F238E27FC236}">
                  <a16:creationId xmlns:a16="http://schemas.microsoft.com/office/drawing/2014/main" id="{EF611B26-5595-4A4A-BA52-3BDD87FDD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4" name="Freeform 147">
              <a:extLst>
                <a:ext uri="{FF2B5EF4-FFF2-40B4-BE49-F238E27FC236}">
                  <a16:creationId xmlns:a16="http://schemas.microsoft.com/office/drawing/2014/main" id="{2840DA44-4F52-4F78-8243-86A47B0C9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5" name="Freeform 148">
              <a:extLst>
                <a:ext uri="{FF2B5EF4-FFF2-40B4-BE49-F238E27FC236}">
                  <a16:creationId xmlns:a16="http://schemas.microsoft.com/office/drawing/2014/main" id="{06E1B5C6-CB8D-4E23-8B91-CC2B6C217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6" name="Freeform 149">
              <a:extLst>
                <a:ext uri="{FF2B5EF4-FFF2-40B4-BE49-F238E27FC236}">
                  <a16:creationId xmlns:a16="http://schemas.microsoft.com/office/drawing/2014/main" id="{ADB88C7C-0A52-4B79-B341-C609DA5F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7" name="Freeform 150">
              <a:extLst>
                <a:ext uri="{FF2B5EF4-FFF2-40B4-BE49-F238E27FC236}">
                  <a16:creationId xmlns:a16="http://schemas.microsoft.com/office/drawing/2014/main" id="{6A6F0283-F76A-4B39-9513-BB5B68AFB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9375FC1E-7CA7-4A99-BB06-C5DCF8FCF59B}"/>
              </a:ext>
            </a:extLst>
          </p:cNvPr>
          <p:cNvGrpSpPr/>
          <p:nvPr userDrawn="1"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99" name="Freeform 116">
              <a:extLst>
                <a:ext uri="{FF2B5EF4-FFF2-40B4-BE49-F238E27FC236}">
                  <a16:creationId xmlns:a16="http://schemas.microsoft.com/office/drawing/2014/main" id="{97DCA4D3-995C-42BD-B16C-4F184F17C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0" name="Freeform 117">
              <a:extLst>
                <a:ext uri="{FF2B5EF4-FFF2-40B4-BE49-F238E27FC236}">
                  <a16:creationId xmlns:a16="http://schemas.microsoft.com/office/drawing/2014/main" id="{650CE2BA-1085-4360-9D5E-E6FDDA762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1" name="Freeform 118">
              <a:extLst>
                <a:ext uri="{FF2B5EF4-FFF2-40B4-BE49-F238E27FC236}">
                  <a16:creationId xmlns:a16="http://schemas.microsoft.com/office/drawing/2014/main" id="{E4EBBEB8-10DE-4FB9-9363-A3C2191DA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2" name="Freeform 119">
              <a:extLst>
                <a:ext uri="{FF2B5EF4-FFF2-40B4-BE49-F238E27FC236}">
                  <a16:creationId xmlns:a16="http://schemas.microsoft.com/office/drawing/2014/main" id="{3AE501E0-A702-4E65-BBB6-90D6E33E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3" name="Freeform 120">
              <a:extLst>
                <a:ext uri="{FF2B5EF4-FFF2-40B4-BE49-F238E27FC236}">
                  <a16:creationId xmlns:a16="http://schemas.microsoft.com/office/drawing/2014/main" id="{1761ED55-922F-4A76-91D7-54A8D77EE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4" name="Freeform 121">
              <a:extLst>
                <a:ext uri="{FF2B5EF4-FFF2-40B4-BE49-F238E27FC236}">
                  <a16:creationId xmlns:a16="http://schemas.microsoft.com/office/drawing/2014/main" id="{0516E989-FCF6-4938-8D8A-68D74D3C5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5" name="Freeform 122">
              <a:extLst>
                <a:ext uri="{FF2B5EF4-FFF2-40B4-BE49-F238E27FC236}">
                  <a16:creationId xmlns:a16="http://schemas.microsoft.com/office/drawing/2014/main" id="{3C6BCFE9-B734-4F90-87CD-9AD468B55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6" name="Freeform 123">
              <a:extLst>
                <a:ext uri="{FF2B5EF4-FFF2-40B4-BE49-F238E27FC236}">
                  <a16:creationId xmlns:a16="http://schemas.microsoft.com/office/drawing/2014/main" id="{41C662C8-0D00-4292-971A-89FA9AA1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7" name="Freeform 124">
              <a:extLst>
                <a:ext uri="{FF2B5EF4-FFF2-40B4-BE49-F238E27FC236}">
                  <a16:creationId xmlns:a16="http://schemas.microsoft.com/office/drawing/2014/main" id="{9FEDA635-7770-4C83-8859-463385134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8" name="Freeform 125">
              <a:extLst>
                <a:ext uri="{FF2B5EF4-FFF2-40B4-BE49-F238E27FC236}">
                  <a16:creationId xmlns:a16="http://schemas.microsoft.com/office/drawing/2014/main" id="{26CF240A-6610-41BA-B56D-6CF3BA5A5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9" name="Freeform 126">
              <a:extLst>
                <a:ext uri="{FF2B5EF4-FFF2-40B4-BE49-F238E27FC236}">
                  <a16:creationId xmlns:a16="http://schemas.microsoft.com/office/drawing/2014/main" id="{373BF181-81CC-4181-A9BD-4783C6E27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0" name="Freeform 127">
              <a:extLst>
                <a:ext uri="{FF2B5EF4-FFF2-40B4-BE49-F238E27FC236}">
                  <a16:creationId xmlns:a16="http://schemas.microsoft.com/office/drawing/2014/main" id="{88367B68-7A8B-49AF-A2CD-4BCD85161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1" name="Freeform 128">
              <a:extLst>
                <a:ext uri="{FF2B5EF4-FFF2-40B4-BE49-F238E27FC236}">
                  <a16:creationId xmlns:a16="http://schemas.microsoft.com/office/drawing/2014/main" id="{79611EA8-8AD8-4688-BA35-80B88EA4C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108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205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658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433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85847C-871C-43AB-9CB7-70C63E584C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" y="242761"/>
            <a:ext cx="12102982" cy="6372479"/>
          </a:xfrm>
          <a:prstGeom prst="rect">
            <a:avLst/>
          </a:prstGeom>
          <a:effectLst/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A8EA3D2-CD41-4FAF-9261-462BCE4BEB91}"/>
              </a:ext>
            </a:extLst>
          </p:cNvPr>
          <p:cNvGrpSpPr/>
          <p:nvPr userDrawn="1"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4" name="Freeform 83">
              <a:extLst>
                <a:ext uri="{FF2B5EF4-FFF2-40B4-BE49-F238E27FC236}">
                  <a16:creationId xmlns:a16="http://schemas.microsoft.com/office/drawing/2014/main" id="{A39AFEE7-3C5F-4DF4-822F-2CD703043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84">
              <a:extLst>
                <a:ext uri="{FF2B5EF4-FFF2-40B4-BE49-F238E27FC236}">
                  <a16:creationId xmlns:a16="http://schemas.microsoft.com/office/drawing/2014/main" id="{168A8961-E10B-4CEA-929B-4622DE7E7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2D333F33-DB76-4B8A-B4C6-74740679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86">
              <a:extLst>
                <a:ext uri="{FF2B5EF4-FFF2-40B4-BE49-F238E27FC236}">
                  <a16:creationId xmlns:a16="http://schemas.microsoft.com/office/drawing/2014/main" id="{666CE1D1-15B9-491C-B39B-BFF8FCF4F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7">
              <a:extLst>
                <a:ext uri="{FF2B5EF4-FFF2-40B4-BE49-F238E27FC236}">
                  <a16:creationId xmlns:a16="http://schemas.microsoft.com/office/drawing/2014/main" id="{27CF0D2E-5F2E-475E-9113-0DC25B45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88">
              <a:extLst>
                <a:ext uri="{FF2B5EF4-FFF2-40B4-BE49-F238E27FC236}">
                  <a16:creationId xmlns:a16="http://schemas.microsoft.com/office/drawing/2014/main" id="{9E36DC08-EE9C-4212-8C0E-00B478C1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9">
              <a:extLst>
                <a:ext uri="{FF2B5EF4-FFF2-40B4-BE49-F238E27FC236}">
                  <a16:creationId xmlns:a16="http://schemas.microsoft.com/office/drawing/2014/main" id="{4A85A912-0AE3-4A8C-A0A0-3791F758D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0">
              <a:extLst>
                <a:ext uri="{FF2B5EF4-FFF2-40B4-BE49-F238E27FC236}">
                  <a16:creationId xmlns:a16="http://schemas.microsoft.com/office/drawing/2014/main" id="{E421E44B-1A87-4963-87BC-35DACCBFE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91">
              <a:extLst>
                <a:ext uri="{FF2B5EF4-FFF2-40B4-BE49-F238E27FC236}">
                  <a16:creationId xmlns:a16="http://schemas.microsoft.com/office/drawing/2014/main" id="{01A6FE41-F65F-457C-A61F-B34FE2E73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92">
              <a:extLst>
                <a:ext uri="{FF2B5EF4-FFF2-40B4-BE49-F238E27FC236}">
                  <a16:creationId xmlns:a16="http://schemas.microsoft.com/office/drawing/2014/main" id="{6CF15BF7-BEE7-4EB5-821F-7A3DF62A2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93">
              <a:extLst>
                <a:ext uri="{FF2B5EF4-FFF2-40B4-BE49-F238E27FC236}">
                  <a16:creationId xmlns:a16="http://schemas.microsoft.com/office/drawing/2014/main" id="{A57130D8-FF35-4275-84C3-3AC353FF1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id="{5C407CE5-52FE-4C80-9690-060B09374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95">
              <a:extLst>
                <a:ext uri="{FF2B5EF4-FFF2-40B4-BE49-F238E27FC236}">
                  <a16:creationId xmlns:a16="http://schemas.microsoft.com/office/drawing/2014/main" id="{BFE8388E-575F-41C0-A82F-7ED34C86A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96">
              <a:extLst>
                <a:ext uri="{FF2B5EF4-FFF2-40B4-BE49-F238E27FC236}">
                  <a16:creationId xmlns:a16="http://schemas.microsoft.com/office/drawing/2014/main" id="{D7A8138C-FE38-4661-91DC-2C1BECB08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F172255C-E613-4D1F-AE00-5FBC7793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98">
              <a:extLst>
                <a:ext uri="{FF2B5EF4-FFF2-40B4-BE49-F238E27FC236}">
                  <a16:creationId xmlns:a16="http://schemas.microsoft.com/office/drawing/2014/main" id="{8EA9B9D9-3417-4A94-B2B7-FA39B4A33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99">
              <a:extLst>
                <a:ext uri="{FF2B5EF4-FFF2-40B4-BE49-F238E27FC236}">
                  <a16:creationId xmlns:a16="http://schemas.microsoft.com/office/drawing/2014/main" id="{00A4CE78-B613-4BFD-AB97-50686E21A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8F05008-A962-490E-BC07-C342ED53B62E}"/>
              </a:ext>
            </a:extLst>
          </p:cNvPr>
          <p:cNvGrpSpPr/>
          <p:nvPr userDrawn="1"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0B7737E-1895-4446-88F9-6E9B98B92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7C9D02B-3C8B-488C-9D38-A1C693574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83AC49F-67B3-4907-B14A-362457C60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5B0DE039-CA0F-43CB-AE3A-690A0C354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64B074E-B843-41F0-A924-F3F967166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04DACF0-1FCB-4B60-99C2-11D325F00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DD38965F-409D-484C-800E-CF2C3F7BC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235FC311-334A-4356-9981-8858E79D4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72D9A54-FE82-4EFB-82B6-2C7C44A2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E68FD8C0-DC9C-4B9D-8FA5-7B032D865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E91DFAAA-4C2E-49EC-A080-52068A51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5095B21-7166-4C24-B1FB-B4728FD6F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7DF0883-296B-4BC4-BF40-571870821D87}"/>
              </a:ext>
            </a:extLst>
          </p:cNvPr>
          <p:cNvGrpSpPr/>
          <p:nvPr userDrawn="1"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36B6E1A3-7470-411B-BFA2-E09D06BB9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E0AEEA5-6953-48F0-99A9-CE25354F6867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37" name="Freeform 80">
                <a:extLst>
                  <a:ext uri="{FF2B5EF4-FFF2-40B4-BE49-F238E27FC236}">
                    <a16:creationId xmlns:a16="http://schemas.microsoft.com/office/drawing/2014/main" id="{5ACEB7A0-FA63-4F87-982B-24C707BAA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81">
                <a:extLst>
                  <a:ext uri="{FF2B5EF4-FFF2-40B4-BE49-F238E27FC236}">
                    <a16:creationId xmlns:a16="http://schemas.microsoft.com/office/drawing/2014/main" id="{EBA83426-CC0E-444F-AFA1-FA47949F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82">
                <a:extLst>
                  <a:ext uri="{FF2B5EF4-FFF2-40B4-BE49-F238E27FC236}">
                    <a16:creationId xmlns:a16="http://schemas.microsoft.com/office/drawing/2014/main" id="{C888ECF8-1013-43ED-AD75-41E37B95B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83">
                <a:extLst>
                  <a:ext uri="{FF2B5EF4-FFF2-40B4-BE49-F238E27FC236}">
                    <a16:creationId xmlns:a16="http://schemas.microsoft.com/office/drawing/2014/main" id="{B831305E-621E-45A9-9F78-D8BE1E1E3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84">
                <a:extLst>
                  <a:ext uri="{FF2B5EF4-FFF2-40B4-BE49-F238E27FC236}">
                    <a16:creationId xmlns:a16="http://schemas.microsoft.com/office/drawing/2014/main" id="{71954BAF-7F8A-42BA-8558-1FBD34750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85">
                <a:extLst>
                  <a:ext uri="{FF2B5EF4-FFF2-40B4-BE49-F238E27FC236}">
                    <a16:creationId xmlns:a16="http://schemas.microsoft.com/office/drawing/2014/main" id="{02DDBFCD-AA1D-4DA9-87CA-17666EDB1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86">
                <a:extLst>
                  <a:ext uri="{FF2B5EF4-FFF2-40B4-BE49-F238E27FC236}">
                    <a16:creationId xmlns:a16="http://schemas.microsoft.com/office/drawing/2014/main" id="{08FD5E37-2432-41D2-BA1D-0B972B284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87">
                <a:extLst>
                  <a:ext uri="{FF2B5EF4-FFF2-40B4-BE49-F238E27FC236}">
                    <a16:creationId xmlns:a16="http://schemas.microsoft.com/office/drawing/2014/main" id="{57110C57-170F-4B87-AD5F-AF8322160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88">
                <a:extLst>
                  <a:ext uri="{FF2B5EF4-FFF2-40B4-BE49-F238E27FC236}">
                    <a16:creationId xmlns:a16="http://schemas.microsoft.com/office/drawing/2014/main" id="{7A27B8A1-D44B-4919-8AF4-F228B735F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89">
                <a:extLst>
                  <a:ext uri="{FF2B5EF4-FFF2-40B4-BE49-F238E27FC236}">
                    <a16:creationId xmlns:a16="http://schemas.microsoft.com/office/drawing/2014/main" id="{3C7BF7CA-0195-409E-9D1B-ACF6C705D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90">
                <a:extLst>
                  <a:ext uri="{FF2B5EF4-FFF2-40B4-BE49-F238E27FC236}">
                    <a16:creationId xmlns:a16="http://schemas.microsoft.com/office/drawing/2014/main" id="{365E072C-15AC-442D-820D-8C38B3231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91">
                <a:extLst>
                  <a:ext uri="{FF2B5EF4-FFF2-40B4-BE49-F238E27FC236}">
                    <a16:creationId xmlns:a16="http://schemas.microsoft.com/office/drawing/2014/main" id="{11105C4D-F187-4C69-9B3D-EDDB240CE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92">
                <a:extLst>
                  <a:ext uri="{FF2B5EF4-FFF2-40B4-BE49-F238E27FC236}">
                    <a16:creationId xmlns:a16="http://schemas.microsoft.com/office/drawing/2014/main" id="{6329A0C1-0A4E-4CBF-9F03-7C0CA03D3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93">
                <a:extLst>
                  <a:ext uri="{FF2B5EF4-FFF2-40B4-BE49-F238E27FC236}">
                    <a16:creationId xmlns:a16="http://schemas.microsoft.com/office/drawing/2014/main" id="{55808619-B652-4214-9E8B-5B7072A49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3917CB5E-6E8B-48E2-8464-D2D0AD489879}"/>
              </a:ext>
            </a:extLst>
          </p:cNvPr>
          <p:cNvGrpSpPr/>
          <p:nvPr userDrawn="1"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DEDCA24-B207-4408-AF65-4834D17A5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47308173-AC9A-41C3-A1FB-C167D45E0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02B66708-6B3C-439B-9FAD-DFB0DA4C0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2EAAC0A9-6A51-4A8F-80FA-DC9BAEDEE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923F90AE-10CE-4BCD-8156-44A2AEEEE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81B6593E-4AA8-4001-B344-B3EB71FF3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49468103-E221-4F5D-A93E-6D7753BE2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2A2DB0F2-A63F-4E5A-B50D-A05721DC8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B86093EB-7649-4937-A36F-B0820FD86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148D7A0E-D494-4281-80EC-0F4513D9D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4474B66A-9D89-41B1-8408-874A308A2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E192042D-7000-4780-99A0-047EA1869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67B0F55C-459A-41B7-8993-160A4282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5C88D03A-0091-41C7-93A5-4471ECE06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9C590904-EFDB-400B-BAA0-9867C684A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CBA1BCF3-A50D-4798-99C8-771AEE0F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110">
              <a:extLst>
                <a:ext uri="{FF2B5EF4-FFF2-40B4-BE49-F238E27FC236}">
                  <a16:creationId xmlns:a16="http://schemas.microsoft.com/office/drawing/2014/main" id="{3352474D-199A-4861-94FC-F94AE062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111">
              <a:extLst>
                <a:ext uri="{FF2B5EF4-FFF2-40B4-BE49-F238E27FC236}">
                  <a16:creationId xmlns:a16="http://schemas.microsoft.com/office/drawing/2014/main" id="{FBCA01A5-AF8E-4620-847D-85E5FB5D1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112">
              <a:extLst>
                <a:ext uri="{FF2B5EF4-FFF2-40B4-BE49-F238E27FC236}">
                  <a16:creationId xmlns:a16="http://schemas.microsoft.com/office/drawing/2014/main" id="{C80C30FC-B3E8-4F06-A3C5-80EE71F7C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113">
              <a:extLst>
                <a:ext uri="{FF2B5EF4-FFF2-40B4-BE49-F238E27FC236}">
                  <a16:creationId xmlns:a16="http://schemas.microsoft.com/office/drawing/2014/main" id="{493344FD-C59E-412C-B1E7-C1A0B5406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114">
              <a:extLst>
                <a:ext uri="{FF2B5EF4-FFF2-40B4-BE49-F238E27FC236}">
                  <a16:creationId xmlns:a16="http://schemas.microsoft.com/office/drawing/2014/main" id="{B8850461-2744-4091-92E4-7AEAD882D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115">
              <a:extLst>
                <a:ext uri="{FF2B5EF4-FFF2-40B4-BE49-F238E27FC236}">
                  <a16:creationId xmlns:a16="http://schemas.microsoft.com/office/drawing/2014/main" id="{674364D8-F22A-4C64-A992-61DA695DC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116">
              <a:extLst>
                <a:ext uri="{FF2B5EF4-FFF2-40B4-BE49-F238E27FC236}">
                  <a16:creationId xmlns:a16="http://schemas.microsoft.com/office/drawing/2014/main" id="{ED187368-01EE-4931-A4A1-2BAD33CE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117">
              <a:extLst>
                <a:ext uri="{FF2B5EF4-FFF2-40B4-BE49-F238E27FC236}">
                  <a16:creationId xmlns:a16="http://schemas.microsoft.com/office/drawing/2014/main" id="{69FBDB6A-5ABB-4C2B-B2AA-595FE171F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118">
              <a:extLst>
                <a:ext uri="{FF2B5EF4-FFF2-40B4-BE49-F238E27FC236}">
                  <a16:creationId xmlns:a16="http://schemas.microsoft.com/office/drawing/2014/main" id="{D7A6BA44-1473-460C-8E5A-0A42250AC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119">
              <a:extLst>
                <a:ext uri="{FF2B5EF4-FFF2-40B4-BE49-F238E27FC236}">
                  <a16:creationId xmlns:a16="http://schemas.microsoft.com/office/drawing/2014/main" id="{4D5A5A41-E1A8-474B-8C58-DD423F2D3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120">
              <a:extLst>
                <a:ext uri="{FF2B5EF4-FFF2-40B4-BE49-F238E27FC236}">
                  <a16:creationId xmlns:a16="http://schemas.microsoft.com/office/drawing/2014/main" id="{54C9FDFA-D21D-4C44-B484-D7D831650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121">
              <a:extLst>
                <a:ext uri="{FF2B5EF4-FFF2-40B4-BE49-F238E27FC236}">
                  <a16:creationId xmlns:a16="http://schemas.microsoft.com/office/drawing/2014/main" id="{7D8B8716-38AA-46B0-8684-4739635C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0A75B40A-8EBA-4B56-A503-04BBAC13D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AC5183DC-52A7-44FC-A835-708982ED6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124">
              <a:extLst>
                <a:ext uri="{FF2B5EF4-FFF2-40B4-BE49-F238E27FC236}">
                  <a16:creationId xmlns:a16="http://schemas.microsoft.com/office/drawing/2014/main" id="{27649DFA-79BD-4B1E-98DA-353CDAA50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8578B04A-52FE-4745-83DB-4D08A09387E2}"/>
              </a:ext>
            </a:extLst>
          </p:cNvPr>
          <p:cNvGrpSpPr/>
          <p:nvPr userDrawn="1"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84" name="Freeform 137">
              <a:extLst>
                <a:ext uri="{FF2B5EF4-FFF2-40B4-BE49-F238E27FC236}">
                  <a16:creationId xmlns:a16="http://schemas.microsoft.com/office/drawing/2014/main" id="{F6B6A5F1-0E95-42A8-93CD-F647F91C0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Freeform 138">
              <a:extLst>
                <a:ext uri="{FF2B5EF4-FFF2-40B4-BE49-F238E27FC236}">
                  <a16:creationId xmlns:a16="http://schemas.microsoft.com/office/drawing/2014/main" id="{04BD4026-A96B-42AF-BF3C-E941CE969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Freeform 139">
              <a:extLst>
                <a:ext uri="{FF2B5EF4-FFF2-40B4-BE49-F238E27FC236}">
                  <a16:creationId xmlns:a16="http://schemas.microsoft.com/office/drawing/2014/main" id="{AB1463DE-9FE3-45B5-A84D-FDAD7BC86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Freeform 140">
              <a:extLst>
                <a:ext uri="{FF2B5EF4-FFF2-40B4-BE49-F238E27FC236}">
                  <a16:creationId xmlns:a16="http://schemas.microsoft.com/office/drawing/2014/main" id="{1498874D-98D4-48AC-8A5C-926B46708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Freeform 141">
              <a:extLst>
                <a:ext uri="{FF2B5EF4-FFF2-40B4-BE49-F238E27FC236}">
                  <a16:creationId xmlns:a16="http://schemas.microsoft.com/office/drawing/2014/main" id="{703BC86A-A654-491E-93C6-F9D92964E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Freeform 142">
              <a:extLst>
                <a:ext uri="{FF2B5EF4-FFF2-40B4-BE49-F238E27FC236}">
                  <a16:creationId xmlns:a16="http://schemas.microsoft.com/office/drawing/2014/main" id="{0E677CE8-D828-4383-B253-A31451ABE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Freeform 143">
              <a:extLst>
                <a:ext uri="{FF2B5EF4-FFF2-40B4-BE49-F238E27FC236}">
                  <a16:creationId xmlns:a16="http://schemas.microsoft.com/office/drawing/2014/main" id="{C5316BE4-7FC8-4C01-9319-23807668D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Freeform 144">
              <a:extLst>
                <a:ext uri="{FF2B5EF4-FFF2-40B4-BE49-F238E27FC236}">
                  <a16:creationId xmlns:a16="http://schemas.microsoft.com/office/drawing/2014/main" id="{19A36957-A8F2-4A6C-88DB-E15E8287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145">
              <a:extLst>
                <a:ext uri="{FF2B5EF4-FFF2-40B4-BE49-F238E27FC236}">
                  <a16:creationId xmlns:a16="http://schemas.microsoft.com/office/drawing/2014/main" id="{177D5DC0-3D22-4A65-BCAD-798F91EE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146">
              <a:extLst>
                <a:ext uri="{FF2B5EF4-FFF2-40B4-BE49-F238E27FC236}">
                  <a16:creationId xmlns:a16="http://schemas.microsoft.com/office/drawing/2014/main" id="{EF611B26-5595-4A4A-BA52-3BDD87FDD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Freeform 147">
              <a:extLst>
                <a:ext uri="{FF2B5EF4-FFF2-40B4-BE49-F238E27FC236}">
                  <a16:creationId xmlns:a16="http://schemas.microsoft.com/office/drawing/2014/main" id="{2840DA44-4F52-4F78-8243-86A47B0C9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Freeform 148">
              <a:extLst>
                <a:ext uri="{FF2B5EF4-FFF2-40B4-BE49-F238E27FC236}">
                  <a16:creationId xmlns:a16="http://schemas.microsoft.com/office/drawing/2014/main" id="{06E1B5C6-CB8D-4E23-8B91-CC2B6C217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Freeform 149">
              <a:extLst>
                <a:ext uri="{FF2B5EF4-FFF2-40B4-BE49-F238E27FC236}">
                  <a16:creationId xmlns:a16="http://schemas.microsoft.com/office/drawing/2014/main" id="{ADB88C7C-0A52-4B79-B341-C609DA5F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Freeform 150">
              <a:extLst>
                <a:ext uri="{FF2B5EF4-FFF2-40B4-BE49-F238E27FC236}">
                  <a16:creationId xmlns:a16="http://schemas.microsoft.com/office/drawing/2014/main" id="{6A6F0283-F76A-4B39-9513-BB5B68AFB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9375FC1E-7CA7-4A99-BB06-C5DCF8FCF59B}"/>
              </a:ext>
            </a:extLst>
          </p:cNvPr>
          <p:cNvGrpSpPr/>
          <p:nvPr userDrawn="1"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99" name="Freeform 116">
              <a:extLst>
                <a:ext uri="{FF2B5EF4-FFF2-40B4-BE49-F238E27FC236}">
                  <a16:creationId xmlns:a16="http://schemas.microsoft.com/office/drawing/2014/main" id="{97DCA4D3-995C-42BD-B16C-4F184F17C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Freeform 117">
              <a:extLst>
                <a:ext uri="{FF2B5EF4-FFF2-40B4-BE49-F238E27FC236}">
                  <a16:creationId xmlns:a16="http://schemas.microsoft.com/office/drawing/2014/main" id="{650CE2BA-1085-4360-9D5E-E6FDDA762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Freeform 118">
              <a:extLst>
                <a:ext uri="{FF2B5EF4-FFF2-40B4-BE49-F238E27FC236}">
                  <a16:creationId xmlns:a16="http://schemas.microsoft.com/office/drawing/2014/main" id="{E4EBBEB8-10DE-4FB9-9363-A3C2191DA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Freeform 119">
              <a:extLst>
                <a:ext uri="{FF2B5EF4-FFF2-40B4-BE49-F238E27FC236}">
                  <a16:creationId xmlns:a16="http://schemas.microsoft.com/office/drawing/2014/main" id="{3AE501E0-A702-4E65-BBB6-90D6E33E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120">
              <a:extLst>
                <a:ext uri="{FF2B5EF4-FFF2-40B4-BE49-F238E27FC236}">
                  <a16:creationId xmlns:a16="http://schemas.microsoft.com/office/drawing/2014/main" id="{1761ED55-922F-4A76-91D7-54A8D77EE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Freeform 121">
              <a:extLst>
                <a:ext uri="{FF2B5EF4-FFF2-40B4-BE49-F238E27FC236}">
                  <a16:creationId xmlns:a16="http://schemas.microsoft.com/office/drawing/2014/main" id="{0516E989-FCF6-4938-8D8A-68D74D3C5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Freeform 122">
              <a:extLst>
                <a:ext uri="{FF2B5EF4-FFF2-40B4-BE49-F238E27FC236}">
                  <a16:creationId xmlns:a16="http://schemas.microsoft.com/office/drawing/2014/main" id="{3C6BCFE9-B734-4F90-87CD-9AD468B55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Freeform 123">
              <a:extLst>
                <a:ext uri="{FF2B5EF4-FFF2-40B4-BE49-F238E27FC236}">
                  <a16:creationId xmlns:a16="http://schemas.microsoft.com/office/drawing/2014/main" id="{41C662C8-0D00-4292-971A-89FA9AA1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Freeform 124">
              <a:extLst>
                <a:ext uri="{FF2B5EF4-FFF2-40B4-BE49-F238E27FC236}">
                  <a16:creationId xmlns:a16="http://schemas.microsoft.com/office/drawing/2014/main" id="{9FEDA635-7770-4C83-8859-463385134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Freeform 125">
              <a:extLst>
                <a:ext uri="{FF2B5EF4-FFF2-40B4-BE49-F238E27FC236}">
                  <a16:creationId xmlns:a16="http://schemas.microsoft.com/office/drawing/2014/main" id="{26CF240A-6610-41BA-B56D-6CF3BA5A5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Freeform 126">
              <a:extLst>
                <a:ext uri="{FF2B5EF4-FFF2-40B4-BE49-F238E27FC236}">
                  <a16:creationId xmlns:a16="http://schemas.microsoft.com/office/drawing/2014/main" id="{373BF181-81CC-4181-A9BD-4783C6E27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Freeform 127">
              <a:extLst>
                <a:ext uri="{FF2B5EF4-FFF2-40B4-BE49-F238E27FC236}">
                  <a16:creationId xmlns:a16="http://schemas.microsoft.com/office/drawing/2014/main" id="{88367B68-7A8B-49AF-A2CD-4BCD85161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Freeform 128">
              <a:extLst>
                <a:ext uri="{FF2B5EF4-FFF2-40B4-BE49-F238E27FC236}">
                  <a16:creationId xmlns:a16="http://schemas.microsoft.com/office/drawing/2014/main" id="{79611EA8-8AD8-4688-BA35-80B88EA4C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827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731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3617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975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44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191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552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19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1/21/22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27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663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5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52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481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868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31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993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27" y="0"/>
            <a:ext cx="1614308" cy="173141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 rot="5400000">
            <a:off x="10995952" y="4276436"/>
            <a:ext cx="202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MangNonTeam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UTM A&amp;S Gracelan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68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3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1438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5.xml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5.wdp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10" Type="http://schemas.openxmlformats.org/officeDocument/2006/relationships/slide" Target="slide13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slide" Target="slide1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slide" Target="slide11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slide" Target="slide11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microsoft.com/office/2007/relationships/hdphoto" Target="../media/hdphoto7.wdp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slide" Target="slide1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1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1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1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图片 340">
            <a:extLst>
              <a:ext uri="{FF2B5EF4-FFF2-40B4-BE49-F238E27FC236}">
                <a16:creationId xmlns:a16="http://schemas.microsoft.com/office/drawing/2014/main" id="{37683795-5B30-4D63-8F3F-4B939BFA36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5" y="517421"/>
            <a:ext cx="12102982" cy="6372479"/>
          </a:xfrm>
          <a:prstGeom prst="rect">
            <a:avLst/>
          </a:prstGeom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A69776A-5C77-4F9F-8C1E-B924A4D71061}"/>
              </a:ext>
            </a:extLst>
          </p:cNvPr>
          <p:cNvSpPr txBox="1"/>
          <p:nvPr/>
        </p:nvSpPr>
        <p:spPr>
          <a:xfrm>
            <a:off x="279791" y="1416773"/>
            <a:ext cx="816396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92C9FF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LUYỆN TẬP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1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(</a:t>
            </a:r>
            <a:r>
              <a:rPr kumimoji="0" lang="en-US" altLang="zh-CN" sz="7200" b="1" i="1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trang</a:t>
            </a:r>
            <a:r>
              <a:rPr kumimoji="0" lang="en-US" altLang="zh-CN" sz="7200" b="1" i="1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120)</a:t>
            </a:r>
            <a:endParaRPr kumimoji="0" lang="zh-CN" altLang="en-US" sz="7200" b="1" i="1" u="none" strike="noStrike" kern="1200" cap="none" spc="300" normalizeH="0" baseline="0" noProof="0" dirty="0">
              <a:ln>
                <a:noFill/>
              </a:ln>
              <a:solidFill>
                <a:srgbClr val="FF7D6C"/>
              </a:solidFill>
              <a:effectLst/>
              <a:uLnTx/>
              <a:uFillTx/>
              <a:latin typeface="UTM Chickenhawk" panose="02040603050506020204" pitchFamily="18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ECE0F12-5C8A-467E-A9F5-9DF759156C0A}"/>
              </a:ext>
            </a:extLst>
          </p:cNvPr>
          <p:cNvGrpSpPr/>
          <p:nvPr/>
        </p:nvGrpSpPr>
        <p:grpSpPr>
          <a:xfrm>
            <a:off x="582930" y="549871"/>
            <a:ext cx="957897" cy="695165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F40ABD72-8B68-4A1F-824B-FB595CBB3F70}"/>
              </a:ext>
            </a:extLst>
          </p:cNvPr>
          <p:cNvGrpSpPr/>
          <p:nvPr/>
        </p:nvGrpSpPr>
        <p:grpSpPr>
          <a:xfrm>
            <a:off x="5553224" y="5400949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21E5CB1B-01F3-450E-AD8B-9C17C90D91A7}"/>
              </a:ext>
            </a:extLst>
          </p:cNvPr>
          <p:cNvGrpSpPr/>
          <p:nvPr/>
        </p:nvGrpSpPr>
        <p:grpSpPr>
          <a:xfrm>
            <a:off x="459074" y="4853426"/>
            <a:ext cx="1216890" cy="1795089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2E43A747-010B-43A5-BD38-9F427B428BB4}"/>
              </a:ext>
            </a:extLst>
          </p:cNvPr>
          <p:cNvGrpSpPr/>
          <p:nvPr/>
        </p:nvGrpSpPr>
        <p:grpSpPr>
          <a:xfrm>
            <a:off x="2421030" y="5255775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id="{9B8A7FC8-6BE3-4BD3-9070-D865818A11DE}"/>
              </a:ext>
            </a:extLst>
          </p:cNvPr>
          <p:cNvGrpSpPr/>
          <p:nvPr/>
        </p:nvGrpSpPr>
        <p:grpSpPr>
          <a:xfrm>
            <a:off x="11046770" y="310508"/>
            <a:ext cx="849463" cy="1052942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14" name="组合 213">
            <a:extLst>
              <a:ext uri="{FF2B5EF4-FFF2-40B4-BE49-F238E27FC236}">
                <a16:creationId xmlns:a16="http://schemas.microsoft.com/office/drawing/2014/main" id="{5D923B7C-53F3-4144-B262-F32EC75BB6B8}"/>
              </a:ext>
            </a:extLst>
          </p:cNvPr>
          <p:cNvGrpSpPr/>
          <p:nvPr/>
        </p:nvGrpSpPr>
        <p:grpSpPr>
          <a:xfrm>
            <a:off x="708425" y="3470094"/>
            <a:ext cx="1194253" cy="1079500"/>
            <a:chOff x="7399338" y="533400"/>
            <a:chExt cx="1887537" cy="1671638"/>
          </a:xfrm>
        </p:grpSpPr>
        <p:sp>
          <p:nvSpPr>
            <p:cNvPr id="215" name="Freeform 130">
              <a:extLst>
                <a:ext uri="{FF2B5EF4-FFF2-40B4-BE49-F238E27FC236}">
                  <a16:creationId xmlns:a16="http://schemas.microsoft.com/office/drawing/2014/main" id="{44FCEBB8-BAC7-46D1-A45E-6BDA6AC08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5" y="566738"/>
              <a:ext cx="860425" cy="1576388"/>
            </a:xfrm>
            <a:custGeom>
              <a:avLst/>
              <a:gdLst>
                <a:gd name="T0" fmla="*/ 685 w 695"/>
                <a:gd name="T1" fmla="*/ 833 h 1274"/>
                <a:gd name="T2" fmla="*/ 687 w 695"/>
                <a:gd name="T3" fmla="*/ 785 h 1274"/>
                <a:gd name="T4" fmla="*/ 683 w 695"/>
                <a:gd name="T5" fmla="*/ 737 h 1274"/>
                <a:gd name="T6" fmla="*/ 664 w 695"/>
                <a:gd name="T7" fmla="*/ 709 h 1274"/>
                <a:gd name="T8" fmla="*/ 600 w 695"/>
                <a:gd name="T9" fmla="*/ 614 h 1274"/>
                <a:gd name="T10" fmla="*/ 342 w 695"/>
                <a:gd name="T11" fmla="*/ 302 h 1274"/>
                <a:gd name="T12" fmla="*/ 342 w 695"/>
                <a:gd name="T13" fmla="*/ 302 h 1274"/>
                <a:gd name="T14" fmla="*/ 327 w 695"/>
                <a:gd name="T15" fmla="*/ 266 h 1274"/>
                <a:gd name="T16" fmla="*/ 139 w 695"/>
                <a:gd name="T17" fmla="*/ 65 h 1274"/>
                <a:gd name="T18" fmla="*/ 97 w 695"/>
                <a:gd name="T19" fmla="*/ 21 h 1274"/>
                <a:gd name="T20" fmla="*/ 21 w 695"/>
                <a:gd name="T21" fmla="*/ 21 h 1274"/>
                <a:gd name="T22" fmla="*/ 21 w 695"/>
                <a:gd name="T23" fmla="*/ 97 h 1274"/>
                <a:gd name="T24" fmla="*/ 28 w 695"/>
                <a:gd name="T25" fmla="*/ 104 h 1274"/>
                <a:gd name="T26" fmla="*/ 43 w 695"/>
                <a:gd name="T27" fmla="*/ 314 h 1274"/>
                <a:gd name="T28" fmla="*/ 62 w 695"/>
                <a:gd name="T29" fmla="*/ 355 h 1274"/>
                <a:gd name="T30" fmla="*/ 124 w 695"/>
                <a:gd name="T31" fmla="*/ 535 h 1274"/>
                <a:gd name="T32" fmla="*/ 143 w 695"/>
                <a:gd name="T33" fmla="*/ 554 h 1274"/>
                <a:gd name="T34" fmla="*/ 281 w 695"/>
                <a:gd name="T35" fmla="*/ 731 h 1274"/>
                <a:gd name="T36" fmla="*/ 342 w 695"/>
                <a:gd name="T37" fmla="*/ 834 h 1274"/>
                <a:gd name="T38" fmla="*/ 482 w 695"/>
                <a:gd name="T39" fmla="*/ 1097 h 1274"/>
                <a:gd name="T40" fmla="*/ 542 w 695"/>
                <a:gd name="T41" fmla="*/ 1242 h 1274"/>
                <a:gd name="T42" fmla="*/ 609 w 695"/>
                <a:gd name="T43" fmla="*/ 1264 h 1274"/>
                <a:gd name="T44" fmla="*/ 642 w 695"/>
                <a:gd name="T45" fmla="*/ 1212 h 1274"/>
                <a:gd name="T46" fmla="*/ 647 w 695"/>
                <a:gd name="T47" fmla="*/ 1201 h 1274"/>
                <a:gd name="T48" fmla="*/ 686 w 695"/>
                <a:gd name="T49" fmla="*/ 869 h 1274"/>
                <a:gd name="T50" fmla="*/ 685 w 695"/>
                <a:gd name="T51" fmla="*/ 833 h 1274"/>
                <a:gd name="T52" fmla="*/ 314 w 695"/>
                <a:gd name="T53" fmla="*/ 477 h 1274"/>
                <a:gd name="T54" fmla="*/ 321 w 695"/>
                <a:gd name="T55" fmla="*/ 486 h 1274"/>
                <a:gd name="T56" fmla="*/ 319 w 695"/>
                <a:gd name="T57" fmla="*/ 489 h 1274"/>
                <a:gd name="T58" fmla="*/ 314 w 695"/>
                <a:gd name="T59" fmla="*/ 477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5" h="1274">
                  <a:moveTo>
                    <a:pt x="685" y="833"/>
                  </a:moveTo>
                  <a:cubicBezTo>
                    <a:pt x="693" y="819"/>
                    <a:pt x="695" y="802"/>
                    <a:pt x="687" y="785"/>
                  </a:cubicBezTo>
                  <a:cubicBezTo>
                    <a:pt x="693" y="770"/>
                    <a:pt x="694" y="753"/>
                    <a:pt x="683" y="737"/>
                  </a:cubicBezTo>
                  <a:cubicBezTo>
                    <a:pt x="677" y="728"/>
                    <a:pt x="671" y="718"/>
                    <a:pt x="664" y="709"/>
                  </a:cubicBezTo>
                  <a:cubicBezTo>
                    <a:pt x="653" y="674"/>
                    <a:pt x="631" y="630"/>
                    <a:pt x="600" y="614"/>
                  </a:cubicBezTo>
                  <a:cubicBezTo>
                    <a:pt x="522" y="503"/>
                    <a:pt x="439" y="396"/>
                    <a:pt x="342" y="302"/>
                  </a:cubicBezTo>
                  <a:cubicBezTo>
                    <a:pt x="342" y="302"/>
                    <a:pt x="342" y="302"/>
                    <a:pt x="342" y="302"/>
                  </a:cubicBezTo>
                  <a:cubicBezTo>
                    <a:pt x="341" y="290"/>
                    <a:pt x="335" y="277"/>
                    <a:pt x="327" y="266"/>
                  </a:cubicBezTo>
                  <a:cubicBezTo>
                    <a:pt x="269" y="195"/>
                    <a:pt x="210" y="125"/>
                    <a:pt x="139" y="65"/>
                  </a:cubicBezTo>
                  <a:cubicBezTo>
                    <a:pt x="126" y="50"/>
                    <a:pt x="112" y="35"/>
                    <a:pt x="97" y="21"/>
                  </a:cubicBezTo>
                  <a:cubicBezTo>
                    <a:pt x="77" y="0"/>
                    <a:pt x="41" y="0"/>
                    <a:pt x="21" y="21"/>
                  </a:cubicBezTo>
                  <a:cubicBezTo>
                    <a:pt x="0" y="42"/>
                    <a:pt x="1" y="76"/>
                    <a:pt x="21" y="97"/>
                  </a:cubicBezTo>
                  <a:cubicBezTo>
                    <a:pt x="23" y="100"/>
                    <a:pt x="25" y="102"/>
                    <a:pt x="28" y="104"/>
                  </a:cubicBezTo>
                  <a:cubicBezTo>
                    <a:pt x="30" y="175"/>
                    <a:pt x="36" y="245"/>
                    <a:pt x="43" y="314"/>
                  </a:cubicBezTo>
                  <a:cubicBezTo>
                    <a:pt x="45" y="330"/>
                    <a:pt x="51" y="345"/>
                    <a:pt x="62" y="355"/>
                  </a:cubicBezTo>
                  <a:cubicBezTo>
                    <a:pt x="72" y="417"/>
                    <a:pt x="94" y="478"/>
                    <a:pt x="124" y="535"/>
                  </a:cubicBezTo>
                  <a:cubicBezTo>
                    <a:pt x="129" y="543"/>
                    <a:pt x="136" y="549"/>
                    <a:pt x="143" y="554"/>
                  </a:cubicBezTo>
                  <a:cubicBezTo>
                    <a:pt x="189" y="613"/>
                    <a:pt x="235" y="672"/>
                    <a:pt x="281" y="731"/>
                  </a:cubicBezTo>
                  <a:cubicBezTo>
                    <a:pt x="302" y="765"/>
                    <a:pt x="322" y="799"/>
                    <a:pt x="342" y="834"/>
                  </a:cubicBezTo>
                  <a:cubicBezTo>
                    <a:pt x="391" y="920"/>
                    <a:pt x="438" y="1008"/>
                    <a:pt x="482" y="1097"/>
                  </a:cubicBezTo>
                  <a:cubicBezTo>
                    <a:pt x="501" y="1146"/>
                    <a:pt x="520" y="1195"/>
                    <a:pt x="542" y="1242"/>
                  </a:cubicBezTo>
                  <a:cubicBezTo>
                    <a:pt x="553" y="1266"/>
                    <a:pt x="587" y="1274"/>
                    <a:pt x="609" y="1264"/>
                  </a:cubicBezTo>
                  <a:cubicBezTo>
                    <a:pt x="632" y="1254"/>
                    <a:pt x="642" y="1235"/>
                    <a:pt x="642" y="1212"/>
                  </a:cubicBezTo>
                  <a:cubicBezTo>
                    <a:pt x="644" y="1208"/>
                    <a:pt x="646" y="1205"/>
                    <a:pt x="647" y="1201"/>
                  </a:cubicBezTo>
                  <a:cubicBezTo>
                    <a:pt x="690" y="1096"/>
                    <a:pt x="689" y="980"/>
                    <a:pt x="686" y="869"/>
                  </a:cubicBezTo>
                  <a:cubicBezTo>
                    <a:pt x="686" y="857"/>
                    <a:pt x="685" y="845"/>
                    <a:pt x="685" y="833"/>
                  </a:cubicBezTo>
                  <a:close/>
                  <a:moveTo>
                    <a:pt x="314" y="477"/>
                  </a:moveTo>
                  <a:cubicBezTo>
                    <a:pt x="316" y="480"/>
                    <a:pt x="319" y="483"/>
                    <a:pt x="321" y="486"/>
                  </a:cubicBezTo>
                  <a:cubicBezTo>
                    <a:pt x="320" y="487"/>
                    <a:pt x="320" y="488"/>
                    <a:pt x="319" y="489"/>
                  </a:cubicBezTo>
                  <a:cubicBezTo>
                    <a:pt x="317" y="485"/>
                    <a:pt x="315" y="481"/>
                    <a:pt x="314" y="477"/>
                  </a:cubicBezTo>
                  <a:close/>
                </a:path>
              </a:pathLst>
            </a:custGeom>
            <a:solidFill>
              <a:srgbClr val="92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6" name="Freeform 134">
              <a:extLst>
                <a:ext uri="{FF2B5EF4-FFF2-40B4-BE49-F238E27FC236}">
                  <a16:creationId xmlns:a16="http://schemas.microsoft.com/office/drawing/2014/main" id="{9D7437B0-2ED7-45AD-939E-4C6000D9F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533400"/>
              <a:ext cx="879475" cy="1570038"/>
            </a:xfrm>
            <a:custGeom>
              <a:avLst/>
              <a:gdLst>
                <a:gd name="T0" fmla="*/ 92 w 710"/>
                <a:gd name="T1" fmla="*/ 429 h 1267"/>
                <a:gd name="T2" fmla="*/ 87 w 710"/>
                <a:gd name="T3" fmla="*/ 293 h 1267"/>
                <a:gd name="T4" fmla="*/ 76 w 710"/>
                <a:gd name="T5" fmla="*/ 226 h 1267"/>
                <a:gd name="T6" fmla="*/ 68 w 710"/>
                <a:gd name="T7" fmla="*/ 158 h 1267"/>
                <a:gd name="T8" fmla="*/ 52 w 710"/>
                <a:gd name="T9" fmla="*/ 95 h 1267"/>
                <a:gd name="T10" fmla="*/ 40 w 710"/>
                <a:gd name="T11" fmla="*/ 66 h 1267"/>
                <a:gd name="T12" fmla="*/ 30 w 710"/>
                <a:gd name="T13" fmla="*/ 41 h 1267"/>
                <a:gd name="T14" fmla="*/ 74 w 710"/>
                <a:gd name="T15" fmla="*/ 39 h 1267"/>
                <a:gd name="T16" fmla="*/ 117 w 710"/>
                <a:gd name="T17" fmla="*/ 72 h 1267"/>
                <a:gd name="T18" fmla="*/ 205 w 710"/>
                <a:gd name="T19" fmla="*/ 150 h 1267"/>
                <a:gd name="T20" fmla="*/ 295 w 710"/>
                <a:gd name="T21" fmla="*/ 249 h 1267"/>
                <a:gd name="T22" fmla="*/ 409 w 710"/>
                <a:gd name="T23" fmla="*/ 386 h 1267"/>
                <a:gd name="T24" fmla="*/ 559 w 710"/>
                <a:gd name="T25" fmla="*/ 579 h 1267"/>
                <a:gd name="T26" fmla="*/ 616 w 710"/>
                <a:gd name="T27" fmla="*/ 647 h 1267"/>
                <a:gd name="T28" fmla="*/ 651 w 710"/>
                <a:gd name="T29" fmla="*/ 692 h 1267"/>
                <a:gd name="T30" fmla="*/ 673 w 710"/>
                <a:gd name="T31" fmla="*/ 728 h 1267"/>
                <a:gd name="T32" fmla="*/ 682 w 710"/>
                <a:gd name="T33" fmla="*/ 810 h 1267"/>
                <a:gd name="T34" fmla="*/ 680 w 710"/>
                <a:gd name="T35" fmla="*/ 901 h 1267"/>
                <a:gd name="T36" fmla="*/ 666 w 710"/>
                <a:gd name="T37" fmla="*/ 1014 h 1267"/>
                <a:gd name="T38" fmla="*/ 655 w 710"/>
                <a:gd name="T39" fmla="*/ 1091 h 1267"/>
                <a:gd name="T40" fmla="*/ 612 w 710"/>
                <a:gd name="T41" fmla="*/ 1201 h 1267"/>
                <a:gd name="T42" fmla="*/ 590 w 710"/>
                <a:gd name="T43" fmla="*/ 1241 h 1267"/>
                <a:gd name="T44" fmla="*/ 610 w 710"/>
                <a:gd name="T45" fmla="*/ 1253 h 1267"/>
                <a:gd name="T46" fmla="*/ 671 w 710"/>
                <a:gd name="T47" fmla="*/ 1124 h 1267"/>
                <a:gd name="T48" fmla="*/ 684 w 710"/>
                <a:gd name="T49" fmla="*/ 1059 h 1267"/>
                <a:gd name="T50" fmla="*/ 698 w 710"/>
                <a:gd name="T51" fmla="*/ 951 h 1267"/>
                <a:gd name="T52" fmla="*/ 702 w 710"/>
                <a:gd name="T53" fmla="*/ 753 h 1267"/>
                <a:gd name="T54" fmla="*/ 695 w 710"/>
                <a:gd name="T55" fmla="*/ 719 h 1267"/>
                <a:gd name="T56" fmla="*/ 669 w 710"/>
                <a:gd name="T57" fmla="*/ 675 h 1267"/>
                <a:gd name="T58" fmla="*/ 595 w 710"/>
                <a:gd name="T59" fmla="*/ 586 h 1267"/>
                <a:gd name="T60" fmla="*/ 528 w 710"/>
                <a:gd name="T61" fmla="*/ 501 h 1267"/>
                <a:gd name="T62" fmla="*/ 435 w 710"/>
                <a:gd name="T63" fmla="*/ 381 h 1267"/>
                <a:gd name="T64" fmla="*/ 335 w 710"/>
                <a:gd name="T65" fmla="*/ 258 h 1267"/>
                <a:gd name="T66" fmla="*/ 246 w 710"/>
                <a:gd name="T67" fmla="*/ 158 h 1267"/>
                <a:gd name="T68" fmla="*/ 197 w 710"/>
                <a:gd name="T69" fmla="*/ 110 h 1267"/>
                <a:gd name="T70" fmla="*/ 148 w 710"/>
                <a:gd name="T71" fmla="*/ 69 h 1267"/>
                <a:gd name="T72" fmla="*/ 56 w 710"/>
                <a:gd name="T73" fmla="*/ 5 h 1267"/>
                <a:gd name="T74" fmla="*/ 10 w 710"/>
                <a:gd name="T75" fmla="*/ 26 h 1267"/>
                <a:gd name="T76" fmla="*/ 21 w 710"/>
                <a:gd name="T77" fmla="*/ 81 h 1267"/>
                <a:gd name="T78" fmla="*/ 41 w 710"/>
                <a:gd name="T79" fmla="*/ 145 h 1267"/>
                <a:gd name="T80" fmla="*/ 50 w 710"/>
                <a:gd name="T81" fmla="*/ 216 h 1267"/>
                <a:gd name="T82" fmla="*/ 72 w 710"/>
                <a:gd name="T83" fmla="*/ 356 h 1267"/>
                <a:gd name="T84" fmla="*/ 69 w 710"/>
                <a:gd name="T85" fmla="*/ 423 h 1267"/>
                <a:gd name="T86" fmla="*/ 92 w 710"/>
                <a:gd name="T87" fmla="*/ 429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0" h="1267">
                  <a:moveTo>
                    <a:pt x="92" y="429"/>
                  </a:moveTo>
                  <a:cubicBezTo>
                    <a:pt x="103" y="385"/>
                    <a:pt x="95" y="338"/>
                    <a:pt x="87" y="293"/>
                  </a:cubicBezTo>
                  <a:cubicBezTo>
                    <a:pt x="83" y="271"/>
                    <a:pt x="79" y="249"/>
                    <a:pt x="76" y="226"/>
                  </a:cubicBezTo>
                  <a:cubicBezTo>
                    <a:pt x="72" y="203"/>
                    <a:pt x="72" y="181"/>
                    <a:pt x="68" y="158"/>
                  </a:cubicBezTo>
                  <a:cubicBezTo>
                    <a:pt x="65" y="137"/>
                    <a:pt x="59" y="116"/>
                    <a:pt x="52" y="95"/>
                  </a:cubicBezTo>
                  <a:cubicBezTo>
                    <a:pt x="48" y="85"/>
                    <a:pt x="44" y="76"/>
                    <a:pt x="40" y="66"/>
                  </a:cubicBezTo>
                  <a:cubicBezTo>
                    <a:pt x="37" y="59"/>
                    <a:pt x="29" y="50"/>
                    <a:pt x="30" y="41"/>
                  </a:cubicBezTo>
                  <a:cubicBezTo>
                    <a:pt x="33" y="17"/>
                    <a:pt x="63" y="32"/>
                    <a:pt x="74" y="39"/>
                  </a:cubicBezTo>
                  <a:cubicBezTo>
                    <a:pt x="90" y="48"/>
                    <a:pt x="104" y="59"/>
                    <a:pt x="117" y="72"/>
                  </a:cubicBezTo>
                  <a:cubicBezTo>
                    <a:pt x="145" y="99"/>
                    <a:pt x="177" y="123"/>
                    <a:pt x="205" y="150"/>
                  </a:cubicBezTo>
                  <a:cubicBezTo>
                    <a:pt x="236" y="182"/>
                    <a:pt x="265" y="216"/>
                    <a:pt x="295" y="249"/>
                  </a:cubicBezTo>
                  <a:cubicBezTo>
                    <a:pt x="334" y="294"/>
                    <a:pt x="372" y="339"/>
                    <a:pt x="409" y="386"/>
                  </a:cubicBezTo>
                  <a:cubicBezTo>
                    <a:pt x="459" y="450"/>
                    <a:pt x="509" y="515"/>
                    <a:pt x="559" y="579"/>
                  </a:cubicBezTo>
                  <a:cubicBezTo>
                    <a:pt x="577" y="603"/>
                    <a:pt x="597" y="624"/>
                    <a:pt x="616" y="647"/>
                  </a:cubicBezTo>
                  <a:cubicBezTo>
                    <a:pt x="628" y="662"/>
                    <a:pt x="640" y="676"/>
                    <a:pt x="651" y="692"/>
                  </a:cubicBezTo>
                  <a:cubicBezTo>
                    <a:pt x="659" y="703"/>
                    <a:pt x="668" y="715"/>
                    <a:pt x="673" y="728"/>
                  </a:cubicBezTo>
                  <a:cubicBezTo>
                    <a:pt x="682" y="753"/>
                    <a:pt x="681" y="784"/>
                    <a:pt x="682" y="810"/>
                  </a:cubicBezTo>
                  <a:cubicBezTo>
                    <a:pt x="683" y="840"/>
                    <a:pt x="683" y="871"/>
                    <a:pt x="680" y="901"/>
                  </a:cubicBezTo>
                  <a:cubicBezTo>
                    <a:pt x="677" y="939"/>
                    <a:pt x="671" y="977"/>
                    <a:pt x="666" y="1014"/>
                  </a:cubicBezTo>
                  <a:cubicBezTo>
                    <a:pt x="663" y="1040"/>
                    <a:pt x="659" y="1065"/>
                    <a:pt x="655" y="1091"/>
                  </a:cubicBezTo>
                  <a:cubicBezTo>
                    <a:pt x="647" y="1131"/>
                    <a:pt x="631" y="1165"/>
                    <a:pt x="612" y="1201"/>
                  </a:cubicBezTo>
                  <a:cubicBezTo>
                    <a:pt x="604" y="1215"/>
                    <a:pt x="597" y="1228"/>
                    <a:pt x="590" y="1241"/>
                  </a:cubicBezTo>
                  <a:cubicBezTo>
                    <a:pt x="582" y="1255"/>
                    <a:pt x="603" y="1267"/>
                    <a:pt x="610" y="1253"/>
                  </a:cubicBezTo>
                  <a:cubicBezTo>
                    <a:pt x="633" y="1212"/>
                    <a:pt x="659" y="1170"/>
                    <a:pt x="671" y="1124"/>
                  </a:cubicBezTo>
                  <a:cubicBezTo>
                    <a:pt x="677" y="1102"/>
                    <a:pt x="681" y="1081"/>
                    <a:pt x="684" y="1059"/>
                  </a:cubicBezTo>
                  <a:cubicBezTo>
                    <a:pt x="689" y="1023"/>
                    <a:pt x="693" y="987"/>
                    <a:pt x="698" y="951"/>
                  </a:cubicBezTo>
                  <a:cubicBezTo>
                    <a:pt x="707" y="885"/>
                    <a:pt x="710" y="819"/>
                    <a:pt x="702" y="753"/>
                  </a:cubicBezTo>
                  <a:cubicBezTo>
                    <a:pt x="700" y="741"/>
                    <a:pt x="699" y="729"/>
                    <a:pt x="695" y="719"/>
                  </a:cubicBezTo>
                  <a:cubicBezTo>
                    <a:pt x="688" y="703"/>
                    <a:pt x="678" y="689"/>
                    <a:pt x="669" y="675"/>
                  </a:cubicBezTo>
                  <a:cubicBezTo>
                    <a:pt x="646" y="644"/>
                    <a:pt x="620" y="615"/>
                    <a:pt x="595" y="586"/>
                  </a:cubicBezTo>
                  <a:cubicBezTo>
                    <a:pt x="572" y="558"/>
                    <a:pt x="550" y="530"/>
                    <a:pt x="528" y="501"/>
                  </a:cubicBezTo>
                  <a:cubicBezTo>
                    <a:pt x="497" y="461"/>
                    <a:pt x="466" y="421"/>
                    <a:pt x="435" y="381"/>
                  </a:cubicBezTo>
                  <a:cubicBezTo>
                    <a:pt x="403" y="339"/>
                    <a:pt x="369" y="298"/>
                    <a:pt x="335" y="258"/>
                  </a:cubicBezTo>
                  <a:cubicBezTo>
                    <a:pt x="306" y="225"/>
                    <a:pt x="276" y="191"/>
                    <a:pt x="246" y="158"/>
                  </a:cubicBezTo>
                  <a:cubicBezTo>
                    <a:pt x="230" y="142"/>
                    <a:pt x="214" y="126"/>
                    <a:pt x="197" y="110"/>
                  </a:cubicBezTo>
                  <a:cubicBezTo>
                    <a:pt x="181" y="96"/>
                    <a:pt x="164" y="83"/>
                    <a:pt x="148" y="69"/>
                  </a:cubicBezTo>
                  <a:cubicBezTo>
                    <a:pt x="121" y="43"/>
                    <a:pt x="93" y="14"/>
                    <a:pt x="56" y="5"/>
                  </a:cubicBezTo>
                  <a:cubicBezTo>
                    <a:pt x="37" y="0"/>
                    <a:pt x="18" y="9"/>
                    <a:pt x="10" y="26"/>
                  </a:cubicBezTo>
                  <a:cubicBezTo>
                    <a:pt x="0" y="46"/>
                    <a:pt x="12" y="63"/>
                    <a:pt x="21" y="81"/>
                  </a:cubicBezTo>
                  <a:cubicBezTo>
                    <a:pt x="30" y="102"/>
                    <a:pt x="36" y="123"/>
                    <a:pt x="41" y="145"/>
                  </a:cubicBezTo>
                  <a:cubicBezTo>
                    <a:pt x="46" y="168"/>
                    <a:pt x="48" y="192"/>
                    <a:pt x="50" y="216"/>
                  </a:cubicBezTo>
                  <a:cubicBezTo>
                    <a:pt x="55" y="263"/>
                    <a:pt x="68" y="309"/>
                    <a:pt x="72" y="356"/>
                  </a:cubicBezTo>
                  <a:cubicBezTo>
                    <a:pt x="74" y="379"/>
                    <a:pt x="74" y="401"/>
                    <a:pt x="69" y="423"/>
                  </a:cubicBezTo>
                  <a:cubicBezTo>
                    <a:pt x="65" y="438"/>
                    <a:pt x="88" y="445"/>
                    <a:pt x="92" y="4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组合 216">
              <a:extLst>
                <a:ext uri="{FF2B5EF4-FFF2-40B4-BE49-F238E27FC236}">
                  <a16:creationId xmlns:a16="http://schemas.microsoft.com/office/drawing/2014/main" id="{B0A276C4-46C9-421E-8471-F60A1DA59302}"/>
                </a:ext>
              </a:extLst>
            </p:cNvPr>
            <p:cNvGrpSpPr/>
            <p:nvPr/>
          </p:nvGrpSpPr>
          <p:grpSpPr>
            <a:xfrm>
              <a:off x="7451725" y="606425"/>
              <a:ext cx="1835150" cy="1598613"/>
              <a:chOff x="7451725" y="606425"/>
              <a:chExt cx="1835150" cy="1598613"/>
            </a:xfrm>
          </p:grpSpPr>
          <p:sp>
            <p:nvSpPr>
              <p:cNvPr id="218" name="Freeform 129">
                <a:extLst>
                  <a:ext uri="{FF2B5EF4-FFF2-40B4-BE49-F238E27FC236}">
                    <a16:creationId xmlns:a16="http://schemas.microsoft.com/office/drawing/2014/main" id="{0BB8A99B-61B4-4215-826C-7FCE2C825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701675"/>
                <a:ext cx="1371600" cy="1465263"/>
              </a:xfrm>
              <a:custGeom>
                <a:avLst/>
                <a:gdLst>
                  <a:gd name="T0" fmla="*/ 1089 w 1109"/>
                  <a:gd name="T1" fmla="*/ 988 h 1183"/>
                  <a:gd name="T2" fmla="*/ 1055 w 1109"/>
                  <a:gd name="T3" fmla="*/ 934 h 1183"/>
                  <a:gd name="T4" fmla="*/ 1048 w 1109"/>
                  <a:gd name="T5" fmla="*/ 912 h 1183"/>
                  <a:gd name="T6" fmla="*/ 1048 w 1109"/>
                  <a:gd name="T7" fmla="*/ 912 h 1183"/>
                  <a:gd name="T8" fmla="*/ 1015 w 1109"/>
                  <a:gd name="T9" fmla="*/ 783 h 1183"/>
                  <a:gd name="T10" fmla="*/ 1006 w 1109"/>
                  <a:gd name="T11" fmla="*/ 767 h 1183"/>
                  <a:gd name="T12" fmla="*/ 1000 w 1109"/>
                  <a:gd name="T13" fmla="*/ 746 h 1183"/>
                  <a:gd name="T14" fmla="*/ 616 w 1109"/>
                  <a:gd name="T15" fmla="*/ 186 h 1183"/>
                  <a:gd name="T16" fmla="*/ 504 w 1109"/>
                  <a:gd name="T17" fmla="*/ 21 h 1183"/>
                  <a:gd name="T18" fmla="*/ 433 w 1109"/>
                  <a:gd name="T19" fmla="*/ 17 h 1183"/>
                  <a:gd name="T20" fmla="*/ 423 w 1109"/>
                  <a:gd name="T21" fmla="*/ 28 h 1183"/>
                  <a:gd name="T22" fmla="*/ 249 w 1109"/>
                  <a:gd name="T23" fmla="*/ 119 h 1183"/>
                  <a:gd name="T24" fmla="*/ 161 w 1109"/>
                  <a:gd name="T25" fmla="*/ 152 h 1183"/>
                  <a:gd name="T26" fmla="*/ 87 w 1109"/>
                  <a:gd name="T27" fmla="*/ 159 h 1183"/>
                  <a:gd name="T28" fmla="*/ 13 w 1109"/>
                  <a:gd name="T29" fmla="*/ 178 h 1183"/>
                  <a:gd name="T30" fmla="*/ 33 w 1109"/>
                  <a:gd name="T31" fmla="*/ 252 h 1183"/>
                  <a:gd name="T32" fmla="*/ 82 w 1109"/>
                  <a:gd name="T33" fmla="*/ 266 h 1183"/>
                  <a:gd name="T34" fmla="*/ 107 w 1109"/>
                  <a:gd name="T35" fmla="*/ 320 h 1183"/>
                  <a:gd name="T36" fmla="*/ 123 w 1109"/>
                  <a:gd name="T37" fmla="*/ 332 h 1183"/>
                  <a:gd name="T38" fmla="*/ 287 w 1109"/>
                  <a:gd name="T39" fmla="*/ 582 h 1183"/>
                  <a:gd name="T40" fmla="*/ 310 w 1109"/>
                  <a:gd name="T41" fmla="*/ 620 h 1183"/>
                  <a:gd name="T42" fmla="*/ 305 w 1109"/>
                  <a:gd name="T43" fmla="*/ 643 h 1183"/>
                  <a:gd name="T44" fmla="*/ 308 w 1109"/>
                  <a:gd name="T45" fmla="*/ 689 h 1183"/>
                  <a:gd name="T46" fmla="*/ 305 w 1109"/>
                  <a:gd name="T47" fmla="*/ 700 h 1183"/>
                  <a:gd name="T48" fmla="*/ 303 w 1109"/>
                  <a:gd name="T49" fmla="*/ 715 h 1183"/>
                  <a:gd name="T50" fmla="*/ 303 w 1109"/>
                  <a:gd name="T51" fmla="*/ 715 h 1183"/>
                  <a:gd name="T52" fmla="*/ 302 w 1109"/>
                  <a:gd name="T53" fmla="*/ 718 h 1183"/>
                  <a:gd name="T54" fmla="*/ 299 w 1109"/>
                  <a:gd name="T55" fmla="*/ 746 h 1183"/>
                  <a:gd name="T56" fmla="*/ 236 w 1109"/>
                  <a:gd name="T57" fmla="*/ 1089 h 1183"/>
                  <a:gd name="T58" fmla="*/ 238 w 1109"/>
                  <a:gd name="T59" fmla="*/ 1122 h 1183"/>
                  <a:gd name="T60" fmla="*/ 239 w 1109"/>
                  <a:gd name="T61" fmla="*/ 1132 h 1183"/>
                  <a:gd name="T62" fmla="*/ 292 w 1109"/>
                  <a:gd name="T63" fmla="*/ 1179 h 1183"/>
                  <a:gd name="T64" fmla="*/ 408 w 1109"/>
                  <a:gd name="T65" fmla="*/ 1175 h 1183"/>
                  <a:gd name="T66" fmla="*/ 439 w 1109"/>
                  <a:gd name="T67" fmla="*/ 1176 h 1183"/>
                  <a:gd name="T68" fmla="*/ 732 w 1109"/>
                  <a:gd name="T69" fmla="*/ 1111 h 1183"/>
                  <a:gd name="T70" fmla="*/ 764 w 1109"/>
                  <a:gd name="T71" fmla="*/ 1104 h 1183"/>
                  <a:gd name="T72" fmla="*/ 777 w 1109"/>
                  <a:gd name="T73" fmla="*/ 1103 h 1183"/>
                  <a:gd name="T74" fmla="*/ 802 w 1109"/>
                  <a:gd name="T75" fmla="*/ 1096 h 1183"/>
                  <a:gd name="T76" fmla="*/ 877 w 1109"/>
                  <a:gd name="T77" fmla="*/ 1079 h 1183"/>
                  <a:gd name="T78" fmla="*/ 947 w 1109"/>
                  <a:gd name="T79" fmla="*/ 1064 h 1183"/>
                  <a:gd name="T80" fmla="*/ 975 w 1109"/>
                  <a:gd name="T81" fmla="*/ 1056 h 1183"/>
                  <a:gd name="T82" fmla="*/ 1042 w 1109"/>
                  <a:gd name="T83" fmla="*/ 1069 h 1183"/>
                  <a:gd name="T84" fmla="*/ 1089 w 1109"/>
                  <a:gd name="T85" fmla="*/ 988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9" h="1183">
                    <a:moveTo>
                      <a:pt x="1089" y="988"/>
                    </a:moveTo>
                    <a:cubicBezTo>
                      <a:pt x="1078" y="970"/>
                      <a:pt x="1066" y="952"/>
                      <a:pt x="1055" y="934"/>
                    </a:cubicBezTo>
                    <a:cubicBezTo>
                      <a:pt x="1054" y="926"/>
                      <a:pt x="1052" y="919"/>
                      <a:pt x="1048" y="912"/>
                    </a:cubicBezTo>
                    <a:cubicBezTo>
                      <a:pt x="1048" y="912"/>
                      <a:pt x="1048" y="912"/>
                      <a:pt x="1048" y="912"/>
                    </a:cubicBezTo>
                    <a:cubicBezTo>
                      <a:pt x="1058" y="872"/>
                      <a:pt x="1035" y="817"/>
                      <a:pt x="1015" y="783"/>
                    </a:cubicBezTo>
                    <a:cubicBezTo>
                      <a:pt x="1012" y="778"/>
                      <a:pt x="1009" y="772"/>
                      <a:pt x="1006" y="767"/>
                    </a:cubicBezTo>
                    <a:cubicBezTo>
                      <a:pt x="1005" y="760"/>
                      <a:pt x="1003" y="753"/>
                      <a:pt x="1000" y="746"/>
                    </a:cubicBezTo>
                    <a:cubicBezTo>
                      <a:pt x="906" y="536"/>
                      <a:pt x="738" y="376"/>
                      <a:pt x="616" y="186"/>
                    </a:cubicBezTo>
                    <a:cubicBezTo>
                      <a:pt x="580" y="131"/>
                      <a:pt x="553" y="67"/>
                      <a:pt x="504" y="21"/>
                    </a:cubicBezTo>
                    <a:cubicBezTo>
                      <a:pt x="485" y="3"/>
                      <a:pt x="455" y="0"/>
                      <a:pt x="433" y="17"/>
                    </a:cubicBezTo>
                    <a:cubicBezTo>
                      <a:pt x="429" y="20"/>
                      <a:pt x="426" y="24"/>
                      <a:pt x="423" y="28"/>
                    </a:cubicBezTo>
                    <a:cubicBezTo>
                      <a:pt x="367" y="63"/>
                      <a:pt x="309" y="94"/>
                      <a:pt x="249" y="119"/>
                    </a:cubicBezTo>
                    <a:cubicBezTo>
                      <a:pt x="220" y="131"/>
                      <a:pt x="191" y="143"/>
                      <a:pt x="161" y="152"/>
                    </a:cubicBezTo>
                    <a:cubicBezTo>
                      <a:pt x="137" y="159"/>
                      <a:pt x="107" y="168"/>
                      <a:pt x="87" y="159"/>
                    </a:cubicBezTo>
                    <a:cubicBezTo>
                      <a:pt x="61" y="147"/>
                      <a:pt x="29" y="151"/>
                      <a:pt x="13" y="178"/>
                    </a:cubicBezTo>
                    <a:cubicBezTo>
                      <a:pt x="0" y="201"/>
                      <a:pt x="6" y="240"/>
                      <a:pt x="33" y="252"/>
                    </a:cubicBezTo>
                    <a:cubicBezTo>
                      <a:pt x="49" y="260"/>
                      <a:pt x="65" y="264"/>
                      <a:pt x="82" y="266"/>
                    </a:cubicBezTo>
                    <a:cubicBezTo>
                      <a:pt x="79" y="286"/>
                      <a:pt x="87" y="306"/>
                      <a:pt x="107" y="320"/>
                    </a:cubicBezTo>
                    <a:cubicBezTo>
                      <a:pt x="112" y="324"/>
                      <a:pt x="117" y="328"/>
                      <a:pt x="123" y="332"/>
                    </a:cubicBezTo>
                    <a:cubicBezTo>
                      <a:pt x="180" y="414"/>
                      <a:pt x="234" y="497"/>
                      <a:pt x="287" y="582"/>
                    </a:cubicBezTo>
                    <a:cubicBezTo>
                      <a:pt x="295" y="595"/>
                      <a:pt x="303" y="607"/>
                      <a:pt x="310" y="620"/>
                    </a:cubicBezTo>
                    <a:cubicBezTo>
                      <a:pt x="307" y="627"/>
                      <a:pt x="305" y="635"/>
                      <a:pt x="305" y="643"/>
                    </a:cubicBezTo>
                    <a:cubicBezTo>
                      <a:pt x="307" y="658"/>
                      <a:pt x="308" y="674"/>
                      <a:pt x="308" y="689"/>
                    </a:cubicBezTo>
                    <a:cubicBezTo>
                      <a:pt x="307" y="693"/>
                      <a:pt x="305" y="696"/>
                      <a:pt x="305" y="700"/>
                    </a:cubicBezTo>
                    <a:cubicBezTo>
                      <a:pt x="304" y="705"/>
                      <a:pt x="304" y="710"/>
                      <a:pt x="303" y="715"/>
                    </a:cubicBezTo>
                    <a:cubicBezTo>
                      <a:pt x="303" y="715"/>
                      <a:pt x="303" y="715"/>
                      <a:pt x="303" y="715"/>
                    </a:cubicBezTo>
                    <a:cubicBezTo>
                      <a:pt x="303" y="716"/>
                      <a:pt x="303" y="717"/>
                      <a:pt x="302" y="718"/>
                    </a:cubicBezTo>
                    <a:cubicBezTo>
                      <a:pt x="301" y="727"/>
                      <a:pt x="300" y="737"/>
                      <a:pt x="299" y="746"/>
                    </a:cubicBezTo>
                    <a:cubicBezTo>
                      <a:pt x="283" y="861"/>
                      <a:pt x="262" y="976"/>
                      <a:pt x="236" y="1089"/>
                    </a:cubicBezTo>
                    <a:cubicBezTo>
                      <a:pt x="233" y="1100"/>
                      <a:pt x="234" y="1112"/>
                      <a:pt x="238" y="1122"/>
                    </a:cubicBezTo>
                    <a:cubicBezTo>
                      <a:pt x="238" y="1125"/>
                      <a:pt x="238" y="1129"/>
                      <a:pt x="239" y="1132"/>
                    </a:cubicBezTo>
                    <a:cubicBezTo>
                      <a:pt x="243" y="1160"/>
                      <a:pt x="264" y="1176"/>
                      <a:pt x="292" y="1179"/>
                    </a:cubicBezTo>
                    <a:cubicBezTo>
                      <a:pt x="331" y="1183"/>
                      <a:pt x="370" y="1181"/>
                      <a:pt x="408" y="1175"/>
                    </a:cubicBezTo>
                    <a:cubicBezTo>
                      <a:pt x="418" y="1178"/>
                      <a:pt x="429" y="1178"/>
                      <a:pt x="439" y="1176"/>
                    </a:cubicBezTo>
                    <a:cubicBezTo>
                      <a:pt x="537" y="1154"/>
                      <a:pt x="635" y="1133"/>
                      <a:pt x="732" y="1111"/>
                    </a:cubicBezTo>
                    <a:cubicBezTo>
                      <a:pt x="743" y="1109"/>
                      <a:pt x="753" y="1107"/>
                      <a:pt x="764" y="1104"/>
                    </a:cubicBezTo>
                    <a:cubicBezTo>
                      <a:pt x="768" y="1104"/>
                      <a:pt x="773" y="1103"/>
                      <a:pt x="777" y="1103"/>
                    </a:cubicBezTo>
                    <a:cubicBezTo>
                      <a:pt x="786" y="1102"/>
                      <a:pt x="794" y="1100"/>
                      <a:pt x="802" y="1096"/>
                    </a:cubicBezTo>
                    <a:cubicBezTo>
                      <a:pt x="827" y="1090"/>
                      <a:pt x="852" y="1085"/>
                      <a:pt x="877" y="1079"/>
                    </a:cubicBezTo>
                    <a:cubicBezTo>
                      <a:pt x="900" y="1074"/>
                      <a:pt x="924" y="1069"/>
                      <a:pt x="947" y="1064"/>
                    </a:cubicBezTo>
                    <a:cubicBezTo>
                      <a:pt x="957" y="1062"/>
                      <a:pt x="967" y="1059"/>
                      <a:pt x="975" y="1056"/>
                    </a:cubicBezTo>
                    <a:cubicBezTo>
                      <a:pt x="997" y="1063"/>
                      <a:pt x="1018" y="1067"/>
                      <a:pt x="1042" y="1069"/>
                    </a:cubicBezTo>
                    <a:cubicBezTo>
                      <a:pt x="1083" y="1073"/>
                      <a:pt x="1109" y="1021"/>
                      <a:pt x="1089" y="988"/>
                    </a:cubicBezTo>
                    <a:close/>
                  </a:path>
                </a:pathLst>
              </a:custGeom>
              <a:solidFill>
                <a:srgbClr val="FFF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19" name="Freeform 131">
                <a:extLst>
                  <a:ext uri="{FF2B5EF4-FFF2-40B4-BE49-F238E27FC236}">
                    <a16:creationId xmlns:a16="http://schemas.microsoft.com/office/drawing/2014/main" id="{571C6BC3-477F-45B0-B756-B09707857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698500"/>
                <a:ext cx="1806575" cy="1444625"/>
              </a:xfrm>
              <a:custGeom>
                <a:avLst/>
                <a:gdLst>
                  <a:gd name="T0" fmla="*/ 351 w 1460"/>
                  <a:gd name="T1" fmla="*/ 207 h 1166"/>
                  <a:gd name="T2" fmla="*/ 595 w 1460"/>
                  <a:gd name="T3" fmla="*/ 143 h 1166"/>
                  <a:gd name="T4" fmla="*/ 678 w 1460"/>
                  <a:gd name="T5" fmla="*/ 96 h 1166"/>
                  <a:gd name="T6" fmla="*/ 739 w 1460"/>
                  <a:gd name="T7" fmla="*/ 62 h 1166"/>
                  <a:gd name="T8" fmla="*/ 779 w 1460"/>
                  <a:gd name="T9" fmla="*/ 41 h 1166"/>
                  <a:gd name="T10" fmla="*/ 824 w 1460"/>
                  <a:gd name="T11" fmla="*/ 30 h 1166"/>
                  <a:gd name="T12" fmla="*/ 856 w 1460"/>
                  <a:gd name="T13" fmla="*/ 53 h 1166"/>
                  <a:gd name="T14" fmla="*/ 888 w 1460"/>
                  <a:gd name="T15" fmla="*/ 94 h 1166"/>
                  <a:gd name="T16" fmla="*/ 951 w 1460"/>
                  <a:gd name="T17" fmla="*/ 176 h 1166"/>
                  <a:gd name="T18" fmla="*/ 1065 w 1460"/>
                  <a:gd name="T19" fmla="*/ 325 h 1166"/>
                  <a:gd name="T20" fmla="*/ 1267 w 1460"/>
                  <a:gd name="T21" fmla="*/ 620 h 1166"/>
                  <a:gd name="T22" fmla="*/ 1319 w 1460"/>
                  <a:gd name="T23" fmla="*/ 706 h 1166"/>
                  <a:gd name="T24" fmla="*/ 1372 w 1460"/>
                  <a:gd name="T25" fmla="*/ 789 h 1166"/>
                  <a:gd name="T26" fmla="*/ 1435 w 1460"/>
                  <a:gd name="T27" fmla="*/ 853 h 1166"/>
                  <a:gd name="T28" fmla="*/ 1435 w 1460"/>
                  <a:gd name="T29" fmla="*/ 853 h 1166"/>
                  <a:gd name="T30" fmla="*/ 1433 w 1460"/>
                  <a:gd name="T31" fmla="*/ 847 h 1166"/>
                  <a:gd name="T32" fmla="*/ 1437 w 1460"/>
                  <a:gd name="T33" fmla="*/ 839 h 1166"/>
                  <a:gd name="T34" fmla="*/ 1354 w 1460"/>
                  <a:gd name="T35" fmla="*/ 907 h 1166"/>
                  <a:gd name="T36" fmla="*/ 1171 w 1460"/>
                  <a:gd name="T37" fmla="*/ 1012 h 1166"/>
                  <a:gd name="T38" fmla="*/ 956 w 1460"/>
                  <a:gd name="T39" fmla="*/ 1071 h 1166"/>
                  <a:gd name="T40" fmla="*/ 840 w 1460"/>
                  <a:gd name="T41" fmla="*/ 1098 h 1166"/>
                  <a:gd name="T42" fmla="*/ 728 w 1460"/>
                  <a:gd name="T43" fmla="*/ 1123 h 1166"/>
                  <a:gd name="T44" fmla="*/ 608 w 1460"/>
                  <a:gd name="T45" fmla="*/ 1127 h 1166"/>
                  <a:gd name="T46" fmla="*/ 498 w 1460"/>
                  <a:gd name="T47" fmla="*/ 1141 h 1166"/>
                  <a:gd name="T48" fmla="*/ 511 w 1460"/>
                  <a:gd name="T49" fmla="*/ 1146 h 1166"/>
                  <a:gd name="T50" fmla="*/ 309 w 1460"/>
                  <a:gd name="T51" fmla="*/ 786 h 1166"/>
                  <a:gd name="T52" fmla="*/ 217 w 1460"/>
                  <a:gd name="T53" fmla="*/ 613 h 1166"/>
                  <a:gd name="T54" fmla="*/ 114 w 1460"/>
                  <a:gd name="T55" fmla="*/ 464 h 1166"/>
                  <a:gd name="T56" fmla="*/ 27 w 1460"/>
                  <a:gd name="T57" fmla="*/ 290 h 1166"/>
                  <a:gd name="T58" fmla="*/ 4 w 1460"/>
                  <a:gd name="T59" fmla="*/ 296 h 1166"/>
                  <a:gd name="T60" fmla="*/ 181 w 1460"/>
                  <a:gd name="T61" fmla="*/ 602 h 1166"/>
                  <a:gd name="T62" fmla="*/ 275 w 1460"/>
                  <a:gd name="T63" fmla="*/ 772 h 1166"/>
                  <a:gd name="T64" fmla="*/ 371 w 1460"/>
                  <a:gd name="T65" fmla="*/ 954 h 1166"/>
                  <a:gd name="T66" fmla="*/ 490 w 1460"/>
                  <a:gd name="T67" fmla="*/ 1159 h 1166"/>
                  <a:gd name="T68" fmla="*/ 504 w 1460"/>
                  <a:gd name="T69" fmla="*/ 1164 h 1166"/>
                  <a:gd name="T70" fmla="*/ 654 w 1460"/>
                  <a:gd name="T71" fmla="*/ 1152 h 1166"/>
                  <a:gd name="T72" fmla="*/ 820 w 1460"/>
                  <a:gd name="T73" fmla="*/ 1128 h 1166"/>
                  <a:gd name="T74" fmla="*/ 1154 w 1460"/>
                  <a:gd name="T75" fmla="*/ 1043 h 1166"/>
                  <a:gd name="T76" fmla="*/ 1301 w 1460"/>
                  <a:gd name="T77" fmla="*/ 974 h 1166"/>
                  <a:gd name="T78" fmla="*/ 1402 w 1460"/>
                  <a:gd name="T79" fmla="*/ 898 h 1166"/>
                  <a:gd name="T80" fmla="*/ 1439 w 1460"/>
                  <a:gd name="T81" fmla="*/ 868 h 1166"/>
                  <a:gd name="T82" fmla="*/ 1457 w 1460"/>
                  <a:gd name="T83" fmla="*/ 844 h 1166"/>
                  <a:gd name="T84" fmla="*/ 1446 w 1460"/>
                  <a:gd name="T85" fmla="*/ 831 h 1166"/>
                  <a:gd name="T86" fmla="*/ 1431 w 1460"/>
                  <a:gd name="T87" fmla="*/ 819 h 1166"/>
                  <a:gd name="T88" fmla="*/ 1365 w 1460"/>
                  <a:gd name="T89" fmla="*/ 737 h 1166"/>
                  <a:gd name="T90" fmla="*/ 1283 w 1460"/>
                  <a:gd name="T91" fmla="*/ 600 h 1166"/>
                  <a:gd name="T92" fmla="*/ 1128 w 1460"/>
                  <a:gd name="T93" fmla="*/ 370 h 1166"/>
                  <a:gd name="T94" fmla="*/ 955 w 1460"/>
                  <a:gd name="T95" fmla="*/ 143 h 1166"/>
                  <a:gd name="T96" fmla="*/ 905 w 1460"/>
                  <a:gd name="T97" fmla="*/ 77 h 1166"/>
                  <a:gd name="T98" fmla="*/ 858 w 1460"/>
                  <a:gd name="T99" fmla="*/ 22 h 1166"/>
                  <a:gd name="T100" fmla="*/ 792 w 1460"/>
                  <a:gd name="T101" fmla="*/ 9 h 1166"/>
                  <a:gd name="T102" fmla="*/ 730 w 1460"/>
                  <a:gd name="T103" fmla="*/ 40 h 1166"/>
                  <a:gd name="T104" fmla="*/ 580 w 1460"/>
                  <a:gd name="T105" fmla="*/ 124 h 1166"/>
                  <a:gd name="T106" fmla="*/ 416 w 1460"/>
                  <a:gd name="T107" fmla="*/ 171 h 1166"/>
                  <a:gd name="T108" fmla="*/ 345 w 1460"/>
                  <a:gd name="T109" fmla="*/ 184 h 1166"/>
                  <a:gd name="T110" fmla="*/ 351 w 1460"/>
                  <a:gd name="T111" fmla="*/ 207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0" h="1166">
                    <a:moveTo>
                      <a:pt x="351" y="207"/>
                    </a:moveTo>
                    <a:cubicBezTo>
                      <a:pt x="433" y="193"/>
                      <a:pt x="520" y="181"/>
                      <a:pt x="595" y="143"/>
                    </a:cubicBezTo>
                    <a:cubicBezTo>
                      <a:pt x="623" y="129"/>
                      <a:pt x="650" y="112"/>
                      <a:pt x="678" y="96"/>
                    </a:cubicBezTo>
                    <a:cubicBezTo>
                      <a:pt x="698" y="84"/>
                      <a:pt x="719" y="73"/>
                      <a:pt x="739" y="62"/>
                    </a:cubicBezTo>
                    <a:cubicBezTo>
                      <a:pt x="752" y="55"/>
                      <a:pt x="765" y="48"/>
                      <a:pt x="779" y="41"/>
                    </a:cubicBezTo>
                    <a:cubicBezTo>
                      <a:pt x="793" y="34"/>
                      <a:pt x="807" y="26"/>
                      <a:pt x="824" y="30"/>
                    </a:cubicBezTo>
                    <a:cubicBezTo>
                      <a:pt x="837" y="33"/>
                      <a:pt x="847" y="43"/>
                      <a:pt x="856" y="53"/>
                    </a:cubicBezTo>
                    <a:cubicBezTo>
                      <a:pt x="867" y="66"/>
                      <a:pt x="877" y="80"/>
                      <a:pt x="888" y="94"/>
                    </a:cubicBezTo>
                    <a:cubicBezTo>
                      <a:pt x="909" y="121"/>
                      <a:pt x="930" y="149"/>
                      <a:pt x="951" y="176"/>
                    </a:cubicBezTo>
                    <a:cubicBezTo>
                      <a:pt x="989" y="225"/>
                      <a:pt x="1027" y="275"/>
                      <a:pt x="1065" y="325"/>
                    </a:cubicBezTo>
                    <a:cubicBezTo>
                      <a:pt x="1136" y="420"/>
                      <a:pt x="1204" y="518"/>
                      <a:pt x="1267" y="620"/>
                    </a:cubicBezTo>
                    <a:cubicBezTo>
                      <a:pt x="1285" y="648"/>
                      <a:pt x="1302" y="677"/>
                      <a:pt x="1319" y="706"/>
                    </a:cubicBezTo>
                    <a:cubicBezTo>
                      <a:pt x="1336" y="734"/>
                      <a:pt x="1352" y="763"/>
                      <a:pt x="1372" y="789"/>
                    </a:cubicBezTo>
                    <a:cubicBezTo>
                      <a:pt x="1390" y="814"/>
                      <a:pt x="1411" y="834"/>
                      <a:pt x="1435" y="853"/>
                    </a:cubicBezTo>
                    <a:cubicBezTo>
                      <a:pt x="1432" y="851"/>
                      <a:pt x="1435" y="852"/>
                      <a:pt x="1435" y="853"/>
                    </a:cubicBezTo>
                    <a:cubicBezTo>
                      <a:pt x="1435" y="852"/>
                      <a:pt x="1434" y="851"/>
                      <a:pt x="1433" y="847"/>
                    </a:cubicBezTo>
                    <a:cubicBezTo>
                      <a:pt x="1435" y="845"/>
                      <a:pt x="1436" y="842"/>
                      <a:pt x="1437" y="839"/>
                    </a:cubicBezTo>
                    <a:cubicBezTo>
                      <a:pt x="1409" y="862"/>
                      <a:pt x="1382" y="884"/>
                      <a:pt x="1354" y="907"/>
                    </a:cubicBezTo>
                    <a:cubicBezTo>
                      <a:pt x="1298" y="951"/>
                      <a:pt x="1238" y="987"/>
                      <a:pt x="1171" y="1012"/>
                    </a:cubicBezTo>
                    <a:cubicBezTo>
                      <a:pt x="1101" y="1037"/>
                      <a:pt x="1028" y="1054"/>
                      <a:pt x="956" y="1071"/>
                    </a:cubicBezTo>
                    <a:cubicBezTo>
                      <a:pt x="918" y="1080"/>
                      <a:pt x="879" y="1089"/>
                      <a:pt x="840" y="1098"/>
                    </a:cubicBezTo>
                    <a:cubicBezTo>
                      <a:pt x="803" y="1107"/>
                      <a:pt x="766" y="1117"/>
                      <a:pt x="728" y="1123"/>
                    </a:cubicBezTo>
                    <a:cubicBezTo>
                      <a:pt x="688" y="1130"/>
                      <a:pt x="648" y="1128"/>
                      <a:pt x="608" y="1127"/>
                    </a:cubicBezTo>
                    <a:cubicBezTo>
                      <a:pt x="571" y="1126"/>
                      <a:pt x="532" y="1126"/>
                      <a:pt x="498" y="1141"/>
                    </a:cubicBezTo>
                    <a:cubicBezTo>
                      <a:pt x="502" y="1143"/>
                      <a:pt x="507" y="1145"/>
                      <a:pt x="511" y="1146"/>
                    </a:cubicBezTo>
                    <a:cubicBezTo>
                      <a:pt x="441" y="1028"/>
                      <a:pt x="371" y="909"/>
                      <a:pt x="309" y="786"/>
                    </a:cubicBezTo>
                    <a:cubicBezTo>
                      <a:pt x="279" y="727"/>
                      <a:pt x="252" y="668"/>
                      <a:pt x="217" y="613"/>
                    </a:cubicBezTo>
                    <a:cubicBezTo>
                      <a:pt x="184" y="562"/>
                      <a:pt x="148" y="514"/>
                      <a:pt x="114" y="464"/>
                    </a:cubicBezTo>
                    <a:cubicBezTo>
                      <a:pt x="78" y="410"/>
                      <a:pt x="44" y="353"/>
                      <a:pt x="27" y="290"/>
                    </a:cubicBezTo>
                    <a:cubicBezTo>
                      <a:pt x="23" y="275"/>
                      <a:pt x="0" y="282"/>
                      <a:pt x="4" y="296"/>
                    </a:cubicBezTo>
                    <a:cubicBezTo>
                      <a:pt x="35" y="412"/>
                      <a:pt x="116" y="505"/>
                      <a:pt x="181" y="602"/>
                    </a:cubicBezTo>
                    <a:cubicBezTo>
                      <a:pt x="217" y="656"/>
                      <a:pt x="247" y="714"/>
                      <a:pt x="275" y="772"/>
                    </a:cubicBezTo>
                    <a:cubicBezTo>
                      <a:pt x="306" y="834"/>
                      <a:pt x="338" y="894"/>
                      <a:pt x="371" y="954"/>
                    </a:cubicBezTo>
                    <a:cubicBezTo>
                      <a:pt x="410" y="1023"/>
                      <a:pt x="450" y="1091"/>
                      <a:pt x="490" y="1159"/>
                    </a:cubicBezTo>
                    <a:cubicBezTo>
                      <a:pt x="493" y="1163"/>
                      <a:pt x="499" y="1166"/>
                      <a:pt x="504" y="1164"/>
                    </a:cubicBezTo>
                    <a:cubicBezTo>
                      <a:pt x="551" y="1144"/>
                      <a:pt x="604" y="1151"/>
                      <a:pt x="654" y="1152"/>
                    </a:cubicBezTo>
                    <a:cubicBezTo>
                      <a:pt x="711" y="1153"/>
                      <a:pt x="764" y="1141"/>
                      <a:pt x="820" y="1128"/>
                    </a:cubicBezTo>
                    <a:cubicBezTo>
                      <a:pt x="931" y="1102"/>
                      <a:pt x="1045" y="1079"/>
                      <a:pt x="1154" y="1043"/>
                    </a:cubicBezTo>
                    <a:cubicBezTo>
                      <a:pt x="1206" y="1025"/>
                      <a:pt x="1255" y="1004"/>
                      <a:pt x="1301" y="974"/>
                    </a:cubicBezTo>
                    <a:cubicBezTo>
                      <a:pt x="1337" y="951"/>
                      <a:pt x="1369" y="925"/>
                      <a:pt x="1402" y="898"/>
                    </a:cubicBezTo>
                    <a:cubicBezTo>
                      <a:pt x="1415" y="888"/>
                      <a:pt x="1427" y="878"/>
                      <a:pt x="1439" y="868"/>
                    </a:cubicBezTo>
                    <a:cubicBezTo>
                      <a:pt x="1447" y="862"/>
                      <a:pt x="1460" y="855"/>
                      <a:pt x="1457" y="844"/>
                    </a:cubicBezTo>
                    <a:cubicBezTo>
                      <a:pt x="1456" y="838"/>
                      <a:pt x="1451" y="835"/>
                      <a:pt x="1446" y="831"/>
                    </a:cubicBezTo>
                    <a:cubicBezTo>
                      <a:pt x="1439" y="826"/>
                      <a:pt x="1437" y="825"/>
                      <a:pt x="1431" y="819"/>
                    </a:cubicBezTo>
                    <a:cubicBezTo>
                      <a:pt x="1404" y="796"/>
                      <a:pt x="1384" y="767"/>
                      <a:pt x="1365" y="737"/>
                    </a:cubicBezTo>
                    <a:cubicBezTo>
                      <a:pt x="1337" y="692"/>
                      <a:pt x="1312" y="645"/>
                      <a:pt x="1283" y="600"/>
                    </a:cubicBezTo>
                    <a:cubicBezTo>
                      <a:pt x="1235" y="522"/>
                      <a:pt x="1183" y="445"/>
                      <a:pt x="1128" y="370"/>
                    </a:cubicBezTo>
                    <a:cubicBezTo>
                      <a:pt x="1072" y="293"/>
                      <a:pt x="1014" y="218"/>
                      <a:pt x="955" y="143"/>
                    </a:cubicBezTo>
                    <a:cubicBezTo>
                      <a:pt x="938" y="121"/>
                      <a:pt x="921" y="99"/>
                      <a:pt x="905" y="77"/>
                    </a:cubicBezTo>
                    <a:cubicBezTo>
                      <a:pt x="890" y="58"/>
                      <a:pt x="877" y="37"/>
                      <a:pt x="858" y="22"/>
                    </a:cubicBezTo>
                    <a:cubicBezTo>
                      <a:pt x="839" y="6"/>
                      <a:pt x="816" y="0"/>
                      <a:pt x="792" y="9"/>
                    </a:cubicBezTo>
                    <a:cubicBezTo>
                      <a:pt x="771" y="16"/>
                      <a:pt x="750" y="29"/>
                      <a:pt x="730" y="40"/>
                    </a:cubicBezTo>
                    <a:cubicBezTo>
                      <a:pt x="679" y="67"/>
                      <a:pt x="631" y="99"/>
                      <a:pt x="580" y="124"/>
                    </a:cubicBezTo>
                    <a:cubicBezTo>
                      <a:pt x="529" y="149"/>
                      <a:pt x="472" y="161"/>
                      <a:pt x="416" y="171"/>
                    </a:cubicBezTo>
                    <a:cubicBezTo>
                      <a:pt x="392" y="176"/>
                      <a:pt x="369" y="180"/>
                      <a:pt x="345" y="184"/>
                    </a:cubicBezTo>
                    <a:cubicBezTo>
                      <a:pt x="329" y="186"/>
                      <a:pt x="336" y="209"/>
                      <a:pt x="351" y="20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0" name="Freeform 132">
                <a:extLst>
                  <a:ext uri="{FF2B5EF4-FFF2-40B4-BE49-F238E27FC236}">
                    <a16:creationId xmlns:a16="http://schemas.microsoft.com/office/drawing/2014/main" id="{8FE49C0F-72B9-423C-8416-B793A873B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1906588"/>
                <a:ext cx="1192212" cy="298450"/>
              </a:xfrm>
              <a:custGeom>
                <a:avLst/>
                <a:gdLst>
                  <a:gd name="T0" fmla="*/ 15 w 963"/>
                  <a:gd name="T1" fmla="*/ 178 h 241"/>
                  <a:gd name="T2" fmla="*/ 5 w 963"/>
                  <a:gd name="T3" fmla="*/ 209 h 241"/>
                  <a:gd name="T4" fmla="*/ 36 w 963"/>
                  <a:gd name="T5" fmla="*/ 231 h 241"/>
                  <a:gd name="T6" fmla="*/ 135 w 963"/>
                  <a:gd name="T7" fmla="*/ 240 h 241"/>
                  <a:gd name="T8" fmla="*/ 336 w 963"/>
                  <a:gd name="T9" fmla="*/ 221 h 241"/>
                  <a:gd name="T10" fmla="*/ 539 w 963"/>
                  <a:gd name="T11" fmla="*/ 181 h 241"/>
                  <a:gd name="T12" fmla="*/ 745 w 963"/>
                  <a:gd name="T13" fmla="*/ 152 h 241"/>
                  <a:gd name="T14" fmla="*/ 948 w 963"/>
                  <a:gd name="T15" fmla="*/ 131 h 241"/>
                  <a:gd name="T16" fmla="*/ 959 w 963"/>
                  <a:gd name="T17" fmla="*/ 113 h 241"/>
                  <a:gd name="T18" fmla="*/ 898 w 963"/>
                  <a:gd name="T19" fmla="*/ 12 h 241"/>
                  <a:gd name="T20" fmla="*/ 877 w 963"/>
                  <a:gd name="T21" fmla="*/ 24 h 241"/>
                  <a:gd name="T22" fmla="*/ 938 w 963"/>
                  <a:gd name="T23" fmla="*/ 125 h 241"/>
                  <a:gd name="T24" fmla="*/ 948 w 963"/>
                  <a:gd name="T25" fmla="*/ 107 h 241"/>
                  <a:gd name="T26" fmla="*/ 595 w 963"/>
                  <a:gd name="T27" fmla="*/ 147 h 241"/>
                  <a:gd name="T28" fmla="*/ 218 w 963"/>
                  <a:gd name="T29" fmla="*/ 213 h 241"/>
                  <a:gd name="T30" fmla="*/ 112 w 963"/>
                  <a:gd name="T31" fmla="*/ 215 h 241"/>
                  <a:gd name="T32" fmla="*/ 59 w 963"/>
                  <a:gd name="T33" fmla="*/ 211 h 241"/>
                  <a:gd name="T34" fmla="*/ 37 w 963"/>
                  <a:gd name="T35" fmla="*/ 206 h 241"/>
                  <a:gd name="T36" fmla="*/ 28 w 963"/>
                  <a:gd name="T37" fmla="*/ 199 h 241"/>
                  <a:gd name="T38" fmla="*/ 15 w 963"/>
                  <a:gd name="T39" fmla="*/ 17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3" h="241">
                    <a:moveTo>
                      <a:pt x="15" y="178"/>
                    </a:moveTo>
                    <a:cubicBezTo>
                      <a:pt x="5" y="185"/>
                      <a:pt x="0" y="197"/>
                      <a:pt x="5" y="209"/>
                    </a:cubicBezTo>
                    <a:cubicBezTo>
                      <a:pt x="10" y="222"/>
                      <a:pt x="24" y="228"/>
                      <a:pt x="36" y="231"/>
                    </a:cubicBezTo>
                    <a:cubicBezTo>
                      <a:pt x="68" y="239"/>
                      <a:pt x="103" y="239"/>
                      <a:pt x="135" y="240"/>
                    </a:cubicBezTo>
                    <a:cubicBezTo>
                      <a:pt x="202" y="241"/>
                      <a:pt x="270" y="232"/>
                      <a:pt x="336" y="221"/>
                    </a:cubicBezTo>
                    <a:cubicBezTo>
                      <a:pt x="404" y="209"/>
                      <a:pt x="471" y="194"/>
                      <a:pt x="539" y="181"/>
                    </a:cubicBezTo>
                    <a:cubicBezTo>
                      <a:pt x="607" y="168"/>
                      <a:pt x="676" y="159"/>
                      <a:pt x="745" y="152"/>
                    </a:cubicBezTo>
                    <a:cubicBezTo>
                      <a:pt x="813" y="145"/>
                      <a:pt x="881" y="138"/>
                      <a:pt x="948" y="131"/>
                    </a:cubicBezTo>
                    <a:cubicBezTo>
                      <a:pt x="958" y="130"/>
                      <a:pt x="963" y="121"/>
                      <a:pt x="959" y="113"/>
                    </a:cubicBezTo>
                    <a:cubicBezTo>
                      <a:pt x="941" y="77"/>
                      <a:pt x="921" y="45"/>
                      <a:pt x="898" y="12"/>
                    </a:cubicBezTo>
                    <a:cubicBezTo>
                      <a:pt x="889" y="0"/>
                      <a:pt x="868" y="12"/>
                      <a:pt x="877" y="24"/>
                    </a:cubicBezTo>
                    <a:cubicBezTo>
                      <a:pt x="900" y="57"/>
                      <a:pt x="921" y="89"/>
                      <a:pt x="938" y="125"/>
                    </a:cubicBezTo>
                    <a:cubicBezTo>
                      <a:pt x="941" y="119"/>
                      <a:pt x="945" y="113"/>
                      <a:pt x="948" y="107"/>
                    </a:cubicBezTo>
                    <a:cubicBezTo>
                      <a:pt x="830" y="119"/>
                      <a:pt x="712" y="128"/>
                      <a:pt x="595" y="147"/>
                    </a:cubicBezTo>
                    <a:cubicBezTo>
                      <a:pt x="469" y="168"/>
                      <a:pt x="345" y="202"/>
                      <a:pt x="218" y="213"/>
                    </a:cubicBezTo>
                    <a:cubicBezTo>
                      <a:pt x="183" y="216"/>
                      <a:pt x="147" y="217"/>
                      <a:pt x="112" y="215"/>
                    </a:cubicBezTo>
                    <a:cubicBezTo>
                      <a:pt x="94" y="214"/>
                      <a:pt x="77" y="213"/>
                      <a:pt x="59" y="211"/>
                    </a:cubicBezTo>
                    <a:cubicBezTo>
                      <a:pt x="52" y="210"/>
                      <a:pt x="44" y="209"/>
                      <a:pt x="37" y="206"/>
                    </a:cubicBezTo>
                    <a:cubicBezTo>
                      <a:pt x="35" y="205"/>
                      <a:pt x="25" y="201"/>
                      <a:pt x="28" y="199"/>
                    </a:cubicBezTo>
                    <a:cubicBezTo>
                      <a:pt x="40" y="190"/>
                      <a:pt x="28" y="169"/>
                      <a:pt x="15" y="17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1" name="Freeform 133">
                <a:extLst>
                  <a:ext uri="{FF2B5EF4-FFF2-40B4-BE49-F238E27FC236}">
                    <a16:creationId xmlns:a16="http://schemas.microsoft.com/office/drawing/2014/main" id="{5113A031-0CC9-4068-A1BA-6657AC0A4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8163" y="1790700"/>
                <a:ext cx="1098550" cy="382588"/>
              </a:xfrm>
              <a:custGeom>
                <a:avLst/>
                <a:gdLst>
                  <a:gd name="T0" fmla="*/ 16 w 888"/>
                  <a:gd name="T1" fmla="*/ 301 h 309"/>
                  <a:gd name="T2" fmla="*/ 263 w 888"/>
                  <a:gd name="T3" fmla="*/ 280 h 309"/>
                  <a:gd name="T4" fmla="*/ 503 w 888"/>
                  <a:gd name="T5" fmla="*/ 226 h 309"/>
                  <a:gd name="T6" fmla="*/ 627 w 888"/>
                  <a:gd name="T7" fmla="*/ 189 h 309"/>
                  <a:gd name="T8" fmla="*/ 763 w 888"/>
                  <a:gd name="T9" fmla="*/ 144 h 309"/>
                  <a:gd name="T10" fmla="*/ 877 w 888"/>
                  <a:gd name="T11" fmla="*/ 109 h 309"/>
                  <a:gd name="T12" fmla="*/ 886 w 888"/>
                  <a:gd name="T13" fmla="*/ 94 h 309"/>
                  <a:gd name="T14" fmla="*/ 859 w 888"/>
                  <a:gd name="T15" fmla="*/ 14 h 309"/>
                  <a:gd name="T16" fmla="*/ 835 w 888"/>
                  <a:gd name="T17" fmla="*/ 21 h 309"/>
                  <a:gd name="T18" fmla="*/ 863 w 888"/>
                  <a:gd name="T19" fmla="*/ 101 h 309"/>
                  <a:gd name="T20" fmla="*/ 871 w 888"/>
                  <a:gd name="T21" fmla="*/ 86 h 309"/>
                  <a:gd name="T22" fmla="*/ 775 w 888"/>
                  <a:gd name="T23" fmla="*/ 115 h 309"/>
                  <a:gd name="T24" fmla="*/ 638 w 888"/>
                  <a:gd name="T25" fmla="*/ 160 h 309"/>
                  <a:gd name="T26" fmla="*/ 584 w 888"/>
                  <a:gd name="T27" fmla="*/ 177 h 309"/>
                  <a:gd name="T28" fmla="*/ 527 w 888"/>
                  <a:gd name="T29" fmla="*/ 193 h 309"/>
                  <a:gd name="T30" fmla="*/ 417 w 888"/>
                  <a:gd name="T31" fmla="*/ 226 h 309"/>
                  <a:gd name="T32" fmla="*/ 295 w 888"/>
                  <a:gd name="T33" fmla="*/ 250 h 309"/>
                  <a:gd name="T34" fmla="*/ 16 w 888"/>
                  <a:gd name="T35" fmla="*/ 277 h 309"/>
                  <a:gd name="T36" fmla="*/ 16 w 888"/>
                  <a:gd name="T37" fmla="*/ 301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8" h="309">
                    <a:moveTo>
                      <a:pt x="16" y="301"/>
                    </a:moveTo>
                    <a:cubicBezTo>
                      <a:pt x="99" y="309"/>
                      <a:pt x="182" y="295"/>
                      <a:pt x="263" y="280"/>
                    </a:cubicBezTo>
                    <a:cubicBezTo>
                      <a:pt x="343" y="265"/>
                      <a:pt x="425" y="253"/>
                      <a:pt x="503" y="226"/>
                    </a:cubicBezTo>
                    <a:cubicBezTo>
                      <a:pt x="544" y="212"/>
                      <a:pt x="586" y="202"/>
                      <a:pt x="627" y="189"/>
                    </a:cubicBezTo>
                    <a:cubicBezTo>
                      <a:pt x="673" y="175"/>
                      <a:pt x="718" y="159"/>
                      <a:pt x="763" y="144"/>
                    </a:cubicBezTo>
                    <a:cubicBezTo>
                      <a:pt x="801" y="132"/>
                      <a:pt x="839" y="117"/>
                      <a:pt x="877" y="109"/>
                    </a:cubicBezTo>
                    <a:cubicBezTo>
                      <a:pt x="884" y="108"/>
                      <a:pt x="888" y="100"/>
                      <a:pt x="886" y="94"/>
                    </a:cubicBezTo>
                    <a:cubicBezTo>
                      <a:pt x="877" y="68"/>
                      <a:pt x="868" y="41"/>
                      <a:pt x="859" y="14"/>
                    </a:cubicBezTo>
                    <a:cubicBezTo>
                      <a:pt x="854" y="0"/>
                      <a:pt x="830" y="6"/>
                      <a:pt x="835" y="21"/>
                    </a:cubicBezTo>
                    <a:cubicBezTo>
                      <a:pt x="844" y="47"/>
                      <a:pt x="854" y="74"/>
                      <a:pt x="863" y="101"/>
                    </a:cubicBezTo>
                    <a:cubicBezTo>
                      <a:pt x="865" y="96"/>
                      <a:pt x="868" y="91"/>
                      <a:pt x="871" y="86"/>
                    </a:cubicBezTo>
                    <a:cubicBezTo>
                      <a:pt x="838" y="93"/>
                      <a:pt x="806" y="105"/>
                      <a:pt x="775" y="115"/>
                    </a:cubicBezTo>
                    <a:cubicBezTo>
                      <a:pt x="729" y="130"/>
                      <a:pt x="684" y="146"/>
                      <a:pt x="638" y="160"/>
                    </a:cubicBezTo>
                    <a:cubicBezTo>
                      <a:pt x="620" y="166"/>
                      <a:pt x="602" y="172"/>
                      <a:pt x="584" y="177"/>
                    </a:cubicBezTo>
                    <a:cubicBezTo>
                      <a:pt x="565" y="183"/>
                      <a:pt x="546" y="187"/>
                      <a:pt x="527" y="193"/>
                    </a:cubicBezTo>
                    <a:cubicBezTo>
                      <a:pt x="490" y="204"/>
                      <a:pt x="455" y="218"/>
                      <a:pt x="417" y="226"/>
                    </a:cubicBezTo>
                    <a:cubicBezTo>
                      <a:pt x="376" y="235"/>
                      <a:pt x="336" y="242"/>
                      <a:pt x="295" y="250"/>
                    </a:cubicBezTo>
                    <a:cubicBezTo>
                      <a:pt x="203" y="267"/>
                      <a:pt x="110" y="287"/>
                      <a:pt x="16" y="277"/>
                    </a:cubicBezTo>
                    <a:cubicBezTo>
                      <a:pt x="0" y="275"/>
                      <a:pt x="0" y="299"/>
                      <a:pt x="16" y="3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2" name="Freeform 135">
                <a:extLst>
                  <a:ext uri="{FF2B5EF4-FFF2-40B4-BE49-F238E27FC236}">
                    <a16:creationId xmlns:a16="http://schemas.microsoft.com/office/drawing/2014/main" id="{59A707A9-6425-4C4B-ACB8-4A73AE5FC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606425"/>
                <a:ext cx="107950" cy="90488"/>
              </a:xfrm>
              <a:custGeom>
                <a:avLst/>
                <a:gdLst>
                  <a:gd name="T0" fmla="*/ 24 w 87"/>
                  <a:gd name="T1" fmla="*/ 65 h 74"/>
                  <a:gd name="T2" fmla="*/ 75 w 87"/>
                  <a:gd name="T3" fmla="*/ 30 h 74"/>
                  <a:gd name="T4" fmla="*/ 62 w 87"/>
                  <a:gd name="T5" fmla="*/ 9 h 74"/>
                  <a:gd name="T6" fmla="*/ 12 w 87"/>
                  <a:gd name="T7" fmla="*/ 45 h 74"/>
                  <a:gd name="T8" fmla="*/ 24 w 87"/>
                  <a:gd name="T9" fmla="*/ 6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4">
                    <a:moveTo>
                      <a:pt x="24" y="65"/>
                    </a:moveTo>
                    <a:cubicBezTo>
                      <a:pt x="41" y="54"/>
                      <a:pt x="58" y="42"/>
                      <a:pt x="75" y="30"/>
                    </a:cubicBezTo>
                    <a:cubicBezTo>
                      <a:pt x="87" y="21"/>
                      <a:pt x="75" y="0"/>
                      <a:pt x="62" y="9"/>
                    </a:cubicBezTo>
                    <a:cubicBezTo>
                      <a:pt x="46" y="21"/>
                      <a:pt x="29" y="33"/>
                      <a:pt x="12" y="45"/>
                    </a:cubicBezTo>
                    <a:cubicBezTo>
                      <a:pt x="0" y="53"/>
                      <a:pt x="12" y="74"/>
                      <a:pt x="24" y="6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3" name="Freeform 136">
                <a:extLst>
                  <a:ext uri="{FF2B5EF4-FFF2-40B4-BE49-F238E27FC236}">
                    <a16:creationId xmlns:a16="http://schemas.microsoft.com/office/drawing/2014/main" id="{645994C5-B8D1-49BF-A05C-8343D5AA7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671513"/>
                <a:ext cx="107950" cy="95250"/>
              </a:xfrm>
              <a:custGeom>
                <a:avLst/>
                <a:gdLst>
                  <a:gd name="T0" fmla="*/ 24 w 87"/>
                  <a:gd name="T1" fmla="*/ 67 h 77"/>
                  <a:gd name="T2" fmla="*/ 75 w 87"/>
                  <a:gd name="T3" fmla="*/ 30 h 77"/>
                  <a:gd name="T4" fmla="*/ 63 w 87"/>
                  <a:gd name="T5" fmla="*/ 9 h 77"/>
                  <a:gd name="T6" fmla="*/ 12 w 87"/>
                  <a:gd name="T7" fmla="*/ 47 h 77"/>
                  <a:gd name="T8" fmla="*/ 24 w 87"/>
                  <a:gd name="T9" fmla="*/ 6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7">
                    <a:moveTo>
                      <a:pt x="24" y="67"/>
                    </a:moveTo>
                    <a:cubicBezTo>
                      <a:pt x="41" y="55"/>
                      <a:pt x="58" y="43"/>
                      <a:pt x="75" y="30"/>
                    </a:cubicBezTo>
                    <a:cubicBezTo>
                      <a:pt x="87" y="21"/>
                      <a:pt x="75" y="0"/>
                      <a:pt x="63" y="9"/>
                    </a:cubicBezTo>
                    <a:cubicBezTo>
                      <a:pt x="46" y="22"/>
                      <a:pt x="29" y="34"/>
                      <a:pt x="12" y="47"/>
                    </a:cubicBezTo>
                    <a:cubicBezTo>
                      <a:pt x="0" y="56"/>
                      <a:pt x="12" y="77"/>
                      <a:pt x="24" y="6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4" name="Freeform 137">
                <a:extLst>
                  <a:ext uri="{FF2B5EF4-FFF2-40B4-BE49-F238E27FC236}">
                    <a16:creationId xmlns:a16="http://schemas.microsoft.com/office/drawing/2014/main" id="{7C3EF63E-AD18-4158-90D4-426DBB34F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4588" y="700088"/>
                <a:ext cx="131762" cy="117475"/>
              </a:xfrm>
              <a:custGeom>
                <a:avLst/>
                <a:gdLst>
                  <a:gd name="T0" fmla="*/ 31 w 106"/>
                  <a:gd name="T1" fmla="*/ 83 h 95"/>
                  <a:gd name="T2" fmla="*/ 93 w 106"/>
                  <a:gd name="T3" fmla="*/ 29 h 95"/>
                  <a:gd name="T4" fmla="*/ 81 w 106"/>
                  <a:gd name="T5" fmla="*/ 8 h 95"/>
                  <a:gd name="T6" fmla="*/ 10 w 106"/>
                  <a:gd name="T7" fmla="*/ 71 h 95"/>
                  <a:gd name="T8" fmla="*/ 31 w 106"/>
                  <a:gd name="T9" fmla="*/ 8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95">
                    <a:moveTo>
                      <a:pt x="31" y="83"/>
                    </a:moveTo>
                    <a:cubicBezTo>
                      <a:pt x="47" y="61"/>
                      <a:pt x="69" y="43"/>
                      <a:pt x="93" y="29"/>
                    </a:cubicBezTo>
                    <a:cubicBezTo>
                      <a:pt x="106" y="21"/>
                      <a:pt x="94" y="0"/>
                      <a:pt x="81" y="8"/>
                    </a:cubicBezTo>
                    <a:cubicBezTo>
                      <a:pt x="53" y="24"/>
                      <a:pt x="29" y="46"/>
                      <a:pt x="10" y="71"/>
                    </a:cubicBezTo>
                    <a:cubicBezTo>
                      <a:pt x="0" y="83"/>
                      <a:pt x="21" y="95"/>
                      <a:pt x="31" y="8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5" name="Freeform 138">
                <a:extLst>
                  <a:ext uri="{FF2B5EF4-FFF2-40B4-BE49-F238E27FC236}">
                    <a16:creationId xmlns:a16="http://schemas.microsoft.com/office/drawing/2014/main" id="{09D95281-C966-46AE-A346-DF2C29FC4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752475"/>
                <a:ext cx="179387" cy="169863"/>
              </a:xfrm>
              <a:custGeom>
                <a:avLst/>
                <a:gdLst>
                  <a:gd name="T0" fmla="*/ 29 w 145"/>
                  <a:gd name="T1" fmla="*/ 123 h 136"/>
                  <a:gd name="T2" fmla="*/ 132 w 145"/>
                  <a:gd name="T3" fmla="*/ 29 h 136"/>
                  <a:gd name="T4" fmla="*/ 120 w 145"/>
                  <a:gd name="T5" fmla="*/ 8 h 136"/>
                  <a:gd name="T6" fmla="*/ 9 w 145"/>
                  <a:gd name="T7" fmla="*/ 111 h 136"/>
                  <a:gd name="T8" fmla="*/ 29 w 145"/>
                  <a:gd name="T9" fmla="*/ 12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36">
                    <a:moveTo>
                      <a:pt x="29" y="123"/>
                    </a:moveTo>
                    <a:cubicBezTo>
                      <a:pt x="56" y="84"/>
                      <a:pt x="91" y="52"/>
                      <a:pt x="132" y="29"/>
                    </a:cubicBezTo>
                    <a:cubicBezTo>
                      <a:pt x="145" y="21"/>
                      <a:pt x="133" y="0"/>
                      <a:pt x="120" y="8"/>
                    </a:cubicBezTo>
                    <a:cubicBezTo>
                      <a:pt x="75" y="33"/>
                      <a:pt x="37" y="68"/>
                      <a:pt x="9" y="111"/>
                    </a:cubicBezTo>
                    <a:cubicBezTo>
                      <a:pt x="0" y="123"/>
                      <a:pt x="21" y="136"/>
                      <a:pt x="29" y="12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6" name="Freeform 139">
                <a:extLst>
                  <a:ext uri="{FF2B5EF4-FFF2-40B4-BE49-F238E27FC236}">
                    <a16:creationId xmlns:a16="http://schemas.microsoft.com/office/drawing/2014/main" id="{9B381A8D-C0CF-4741-AF00-D73EF03E4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2525" y="808038"/>
                <a:ext cx="263525" cy="225425"/>
              </a:xfrm>
              <a:custGeom>
                <a:avLst/>
                <a:gdLst>
                  <a:gd name="T0" fmla="*/ 30 w 213"/>
                  <a:gd name="T1" fmla="*/ 170 h 182"/>
                  <a:gd name="T2" fmla="*/ 199 w 213"/>
                  <a:gd name="T3" fmla="*/ 28 h 182"/>
                  <a:gd name="T4" fmla="*/ 187 w 213"/>
                  <a:gd name="T5" fmla="*/ 7 h 182"/>
                  <a:gd name="T6" fmla="*/ 9 w 213"/>
                  <a:gd name="T7" fmla="*/ 158 h 182"/>
                  <a:gd name="T8" fmla="*/ 30 w 213"/>
                  <a:gd name="T9" fmla="*/ 17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182">
                    <a:moveTo>
                      <a:pt x="30" y="170"/>
                    </a:moveTo>
                    <a:cubicBezTo>
                      <a:pt x="75" y="111"/>
                      <a:pt x="133" y="62"/>
                      <a:pt x="199" y="28"/>
                    </a:cubicBezTo>
                    <a:cubicBezTo>
                      <a:pt x="213" y="21"/>
                      <a:pt x="201" y="0"/>
                      <a:pt x="187" y="7"/>
                    </a:cubicBezTo>
                    <a:cubicBezTo>
                      <a:pt x="117" y="44"/>
                      <a:pt x="57" y="95"/>
                      <a:pt x="9" y="158"/>
                    </a:cubicBezTo>
                    <a:cubicBezTo>
                      <a:pt x="0" y="170"/>
                      <a:pt x="21" y="182"/>
                      <a:pt x="30" y="17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7" name="Freeform 140">
                <a:extLst>
                  <a:ext uri="{FF2B5EF4-FFF2-40B4-BE49-F238E27FC236}">
                    <a16:creationId xmlns:a16="http://schemas.microsoft.com/office/drawing/2014/main" id="{634B6B5B-67DB-417A-A8F9-DDA2CA245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7925" y="931863"/>
                <a:ext cx="212725" cy="206375"/>
              </a:xfrm>
              <a:custGeom>
                <a:avLst/>
                <a:gdLst>
                  <a:gd name="T0" fmla="*/ 27 w 172"/>
                  <a:gd name="T1" fmla="*/ 155 h 167"/>
                  <a:gd name="T2" fmla="*/ 159 w 172"/>
                  <a:gd name="T3" fmla="*/ 30 h 167"/>
                  <a:gd name="T4" fmla="*/ 147 w 172"/>
                  <a:gd name="T5" fmla="*/ 9 h 167"/>
                  <a:gd name="T6" fmla="*/ 10 w 172"/>
                  <a:gd name="T7" fmla="*/ 138 h 167"/>
                  <a:gd name="T8" fmla="*/ 27 w 172"/>
                  <a:gd name="T9" fmla="*/ 1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67">
                    <a:moveTo>
                      <a:pt x="27" y="155"/>
                    </a:moveTo>
                    <a:cubicBezTo>
                      <a:pt x="65" y="107"/>
                      <a:pt x="109" y="65"/>
                      <a:pt x="159" y="30"/>
                    </a:cubicBezTo>
                    <a:cubicBezTo>
                      <a:pt x="172" y="21"/>
                      <a:pt x="160" y="0"/>
                      <a:pt x="147" y="9"/>
                    </a:cubicBezTo>
                    <a:cubicBezTo>
                      <a:pt x="95" y="46"/>
                      <a:pt x="49" y="89"/>
                      <a:pt x="10" y="138"/>
                    </a:cubicBezTo>
                    <a:cubicBezTo>
                      <a:pt x="0" y="150"/>
                      <a:pt x="17" y="167"/>
                      <a:pt x="27" y="15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8" name="Freeform 141">
                <a:extLst>
                  <a:ext uri="{FF2B5EF4-FFF2-40B4-BE49-F238E27FC236}">
                    <a16:creationId xmlns:a16="http://schemas.microsoft.com/office/drawing/2014/main" id="{8431C7BF-E2B1-46C6-9270-63FBF8455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5713" y="1031875"/>
                <a:ext cx="174625" cy="168275"/>
              </a:xfrm>
              <a:custGeom>
                <a:avLst/>
                <a:gdLst>
                  <a:gd name="T0" fmla="*/ 27 w 142"/>
                  <a:gd name="T1" fmla="*/ 124 h 136"/>
                  <a:gd name="T2" fmla="*/ 134 w 142"/>
                  <a:gd name="T3" fmla="*/ 25 h 136"/>
                  <a:gd name="T4" fmla="*/ 138 w 142"/>
                  <a:gd name="T5" fmla="*/ 8 h 136"/>
                  <a:gd name="T6" fmla="*/ 122 w 142"/>
                  <a:gd name="T7" fmla="*/ 4 h 136"/>
                  <a:gd name="T8" fmla="*/ 10 w 142"/>
                  <a:gd name="T9" fmla="*/ 107 h 136"/>
                  <a:gd name="T10" fmla="*/ 27 w 142"/>
                  <a:gd name="T11" fmla="*/ 12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36">
                    <a:moveTo>
                      <a:pt x="27" y="124"/>
                    </a:moveTo>
                    <a:cubicBezTo>
                      <a:pt x="60" y="88"/>
                      <a:pt x="95" y="55"/>
                      <a:pt x="134" y="25"/>
                    </a:cubicBezTo>
                    <a:cubicBezTo>
                      <a:pt x="139" y="21"/>
                      <a:pt x="142" y="15"/>
                      <a:pt x="138" y="8"/>
                    </a:cubicBezTo>
                    <a:cubicBezTo>
                      <a:pt x="135" y="3"/>
                      <a:pt x="127" y="0"/>
                      <a:pt x="122" y="4"/>
                    </a:cubicBezTo>
                    <a:cubicBezTo>
                      <a:pt x="82" y="35"/>
                      <a:pt x="44" y="70"/>
                      <a:pt x="10" y="107"/>
                    </a:cubicBezTo>
                    <a:cubicBezTo>
                      <a:pt x="0" y="119"/>
                      <a:pt x="17" y="136"/>
                      <a:pt x="27" y="12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9" name="Freeform 142">
                <a:extLst>
                  <a:ext uri="{FF2B5EF4-FFF2-40B4-BE49-F238E27FC236}">
                    <a16:creationId xmlns:a16="http://schemas.microsoft.com/office/drawing/2014/main" id="{D4E688FF-9F99-4B79-922E-FFB99D953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8738" y="1152525"/>
                <a:ext cx="149225" cy="136525"/>
              </a:xfrm>
              <a:custGeom>
                <a:avLst/>
                <a:gdLst>
                  <a:gd name="T0" fmla="*/ 28 w 121"/>
                  <a:gd name="T1" fmla="*/ 101 h 111"/>
                  <a:gd name="T2" fmla="*/ 109 w 121"/>
                  <a:gd name="T3" fmla="*/ 27 h 111"/>
                  <a:gd name="T4" fmla="*/ 92 w 121"/>
                  <a:gd name="T5" fmla="*/ 10 h 111"/>
                  <a:gd name="T6" fmla="*/ 12 w 121"/>
                  <a:gd name="T7" fmla="*/ 84 h 111"/>
                  <a:gd name="T8" fmla="*/ 28 w 121"/>
                  <a:gd name="T9" fmla="*/ 10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11">
                    <a:moveTo>
                      <a:pt x="28" y="101"/>
                    </a:moveTo>
                    <a:cubicBezTo>
                      <a:pt x="55" y="76"/>
                      <a:pt x="82" y="52"/>
                      <a:pt x="109" y="27"/>
                    </a:cubicBezTo>
                    <a:cubicBezTo>
                      <a:pt x="121" y="17"/>
                      <a:pt x="104" y="0"/>
                      <a:pt x="92" y="10"/>
                    </a:cubicBezTo>
                    <a:cubicBezTo>
                      <a:pt x="65" y="35"/>
                      <a:pt x="38" y="60"/>
                      <a:pt x="12" y="84"/>
                    </a:cubicBezTo>
                    <a:cubicBezTo>
                      <a:pt x="0" y="95"/>
                      <a:pt x="17" y="111"/>
                      <a:pt x="28" y="1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0" name="Freeform 143">
                <a:extLst>
                  <a:ext uri="{FF2B5EF4-FFF2-40B4-BE49-F238E27FC236}">
                    <a16:creationId xmlns:a16="http://schemas.microsoft.com/office/drawing/2014/main" id="{9E6571B4-DF24-42F5-AE84-2FF865DDC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8113" y="1208088"/>
                <a:ext cx="179387" cy="174625"/>
              </a:xfrm>
              <a:custGeom>
                <a:avLst/>
                <a:gdLst>
                  <a:gd name="T0" fmla="*/ 30 w 145"/>
                  <a:gd name="T1" fmla="*/ 129 h 142"/>
                  <a:gd name="T2" fmla="*/ 133 w 145"/>
                  <a:gd name="T3" fmla="*/ 30 h 142"/>
                  <a:gd name="T4" fmla="*/ 120 w 145"/>
                  <a:gd name="T5" fmla="*/ 9 h 142"/>
                  <a:gd name="T6" fmla="*/ 9 w 145"/>
                  <a:gd name="T7" fmla="*/ 117 h 142"/>
                  <a:gd name="T8" fmla="*/ 30 w 145"/>
                  <a:gd name="T9" fmla="*/ 12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2">
                    <a:moveTo>
                      <a:pt x="30" y="129"/>
                    </a:moveTo>
                    <a:cubicBezTo>
                      <a:pt x="59" y="91"/>
                      <a:pt x="93" y="57"/>
                      <a:pt x="133" y="30"/>
                    </a:cubicBezTo>
                    <a:cubicBezTo>
                      <a:pt x="145" y="21"/>
                      <a:pt x="133" y="0"/>
                      <a:pt x="120" y="9"/>
                    </a:cubicBezTo>
                    <a:cubicBezTo>
                      <a:pt x="78" y="39"/>
                      <a:pt x="41" y="75"/>
                      <a:pt x="9" y="117"/>
                    </a:cubicBezTo>
                    <a:cubicBezTo>
                      <a:pt x="0" y="130"/>
                      <a:pt x="21" y="142"/>
                      <a:pt x="30" y="12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1" name="Freeform 144">
                <a:extLst>
                  <a:ext uri="{FF2B5EF4-FFF2-40B4-BE49-F238E27FC236}">
                    <a16:creationId xmlns:a16="http://schemas.microsoft.com/office/drawing/2014/main" id="{59617725-2C11-4BEE-B3E2-5475FE98C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3675" y="1325563"/>
                <a:ext cx="195262" cy="177800"/>
              </a:xfrm>
              <a:custGeom>
                <a:avLst/>
                <a:gdLst>
                  <a:gd name="T0" fmla="*/ 30 w 158"/>
                  <a:gd name="T1" fmla="*/ 131 h 144"/>
                  <a:gd name="T2" fmla="*/ 144 w 158"/>
                  <a:gd name="T3" fmla="*/ 28 h 144"/>
                  <a:gd name="T4" fmla="*/ 132 w 158"/>
                  <a:gd name="T5" fmla="*/ 7 h 144"/>
                  <a:gd name="T6" fmla="*/ 9 w 158"/>
                  <a:gd name="T7" fmla="*/ 119 h 144"/>
                  <a:gd name="T8" fmla="*/ 30 w 158"/>
                  <a:gd name="T9" fmla="*/ 13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44">
                    <a:moveTo>
                      <a:pt x="30" y="131"/>
                    </a:moveTo>
                    <a:cubicBezTo>
                      <a:pt x="59" y="88"/>
                      <a:pt x="98" y="52"/>
                      <a:pt x="144" y="28"/>
                    </a:cubicBezTo>
                    <a:cubicBezTo>
                      <a:pt x="158" y="20"/>
                      <a:pt x="146" y="0"/>
                      <a:pt x="132" y="7"/>
                    </a:cubicBezTo>
                    <a:cubicBezTo>
                      <a:pt x="82" y="34"/>
                      <a:pt x="40" y="72"/>
                      <a:pt x="9" y="119"/>
                    </a:cubicBezTo>
                    <a:cubicBezTo>
                      <a:pt x="0" y="132"/>
                      <a:pt x="21" y="144"/>
                      <a:pt x="30" y="13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2" name="Freeform 145">
                <a:extLst>
                  <a:ext uri="{FF2B5EF4-FFF2-40B4-BE49-F238E27FC236}">
                    <a16:creationId xmlns:a16="http://schemas.microsoft.com/office/drawing/2014/main" id="{DC113925-85E9-4CB8-9EE0-F3A0CD158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8925" y="1414463"/>
                <a:ext cx="150812" cy="153988"/>
              </a:xfrm>
              <a:custGeom>
                <a:avLst/>
                <a:gdLst>
                  <a:gd name="T0" fmla="*/ 27 w 122"/>
                  <a:gd name="T1" fmla="*/ 112 h 124"/>
                  <a:gd name="T2" fmla="*/ 110 w 122"/>
                  <a:gd name="T3" fmla="*/ 26 h 124"/>
                  <a:gd name="T4" fmla="*/ 93 w 122"/>
                  <a:gd name="T5" fmla="*/ 9 h 124"/>
                  <a:gd name="T6" fmla="*/ 10 w 122"/>
                  <a:gd name="T7" fmla="*/ 95 h 124"/>
                  <a:gd name="T8" fmla="*/ 27 w 122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4">
                    <a:moveTo>
                      <a:pt x="27" y="112"/>
                    </a:moveTo>
                    <a:cubicBezTo>
                      <a:pt x="52" y="80"/>
                      <a:pt x="80" y="52"/>
                      <a:pt x="110" y="26"/>
                    </a:cubicBezTo>
                    <a:cubicBezTo>
                      <a:pt x="122" y="16"/>
                      <a:pt x="105" y="0"/>
                      <a:pt x="93" y="9"/>
                    </a:cubicBezTo>
                    <a:cubicBezTo>
                      <a:pt x="63" y="35"/>
                      <a:pt x="35" y="63"/>
                      <a:pt x="10" y="95"/>
                    </a:cubicBezTo>
                    <a:cubicBezTo>
                      <a:pt x="0" y="106"/>
                      <a:pt x="17" y="124"/>
                      <a:pt x="27" y="112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3" name="Freeform 146">
                <a:extLst>
                  <a:ext uri="{FF2B5EF4-FFF2-40B4-BE49-F238E27FC236}">
                    <a16:creationId xmlns:a16="http://schemas.microsoft.com/office/drawing/2014/main" id="{7F85BDE1-D122-4FAB-9DC5-BB620E798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1150" y="1535113"/>
                <a:ext cx="163512" cy="182563"/>
              </a:xfrm>
              <a:custGeom>
                <a:avLst/>
                <a:gdLst>
                  <a:gd name="T0" fmla="*/ 30 w 132"/>
                  <a:gd name="T1" fmla="*/ 135 h 148"/>
                  <a:gd name="T2" fmla="*/ 121 w 132"/>
                  <a:gd name="T3" fmla="*/ 28 h 148"/>
                  <a:gd name="T4" fmla="*/ 104 w 132"/>
                  <a:gd name="T5" fmla="*/ 11 h 148"/>
                  <a:gd name="T6" fmla="*/ 9 w 132"/>
                  <a:gd name="T7" fmla="*/ 123 h 148"/>
                  <a:gd name="T8" fmla="*/ 30 w 132"/>
                  <a:gd name="T9" fmla="*/ 13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48">
                    <a:moveTo>
                      <a:pt x="30" y="135"/>
                    </a:moveTo>
                    <a:cubicBezTo>
                      <a:pt x="58" y="97"/>
                      <a:pt x="88" y="62"/>
                      <a:pt x="121" y="28"/>
                    </a:cubicBezTo>
                    <a:cubicBezTo>
                      <a:pt x="132" y="17"/>
                      <a:pt x="115" y="0"/>
                      <a:pt x="104" y="11"/>
                    </a:cubicBezTo>
                    <a:cubicBezTo>
                      <a:pt x="70" y="46"/>
                      <a:pt x="38" y="84"/>
                      <a:pt x="9" y="123"/>
                    </a:cubicBezTo>
                    <a:cubicBezTo>
                      <a:pt x="0" y="136"/>
                      <a:pt x="21" y="148"/>
                      <a:pt x="30" y="1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4" name="Freeform 147">
                <a:extLst>
                  <a:ext uri="{FF2B5EF4-FFF2-40B4-BE49-F238E27FC236}">
                    <a16:creationId xmlns:a16="http://schemas.microsoft.com/office/drawing/2014/main" id="{CAD75837-0462-4C73-A5F3-ECC4E6407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1950" y="1652588"/>
                <a:ext cx="180975" cy="192088"/>
              </a:xfrm>
              <a:custGeom>
                <a:avLst/>
                <a:gdLst>
                  <a:gd name="T0" fmla="*/ 27 w 146"/>
                  <a:gd name="T1" fmla="*/ 141 h 155"/>
                  <a:gd name="T2" fmla="*/ 133 w 146"/>
                  <a:gd name="T3" fmla="*/ 29 h 155"/>
                  <a:gd name="T4" fmla="*/ 121 w 146"/>
                  <a:gd name="T5" fmla="*/ 8 h 155"/>
                  <a:gd name="T6" fmla="*/ 7 w 146"/>
                  <a:gd name="T7" fmla="*/ 129 h 155"/>
                  <a:gd name="T8" fmla="*/ 27 w 146"/>
                  <a:gd name="T9" fmla="*/ 14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55">
                    <a:moveTo>
                      <a:pt x="27" y="141"/>
                    </a:moveTo>
                    <a:cubicBezTo>
                      <a:pt x="52" y="95"/>
                      <a:pt x="88" y="56"/>
                      <a:pt x="133" y="29"/>
                    </a:cubicBezTo>
                    <a:cubicBezTo>
                      <a:pt x="146" y="21"/>
                      <a:pt x="134" y="0"/>
                      <a:pt x="121" y="8"/>
                    </a:cubicBezTo>
                    <a:cubicBezTo>
                      <a:pt x="73" y="37"/>
                      <a:pt x="33" y="79"/>
                      <a:pt x="7" y="129"/>
                    </a:cubicBezTo>
                    <a:cubicBezTo>
                      <a:pt x="0" y="143"/>
                      <a:pt x="20" y="155"/>
                      <a:pt x="27" y="14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5" name="Freeform 148">
                <a:extLst>
                  <a:ext uri="{FF2B5EF4-FFF2-40B4-BE49-F238E27FC236}">
                    <a16:creationId xmlns:a16="http://schemas.microsoft.com/office/drawing/2014/main" id="{5A6AE0B9-9299-49F8-9051-791E4E358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3388" y="1825625"/>
                <a:ext cx="119062" cy="136525"/>
              </a:xfrm>
              <a:custGeom>
                <a:avLst/>
                <a:gdLst>
                  <a:gd name="T0" fmla="*/ 29 w 97"/>
                  <a:gd name="T1" fmla="*/ 97 h 110"/>
                  <a:gd name="T2" fmla="*/ 86 w 97"/>
                  <a:gd name="T3" fmla="*/ 28 h 110"/>
                  <a:gd name="T4" fmla="*/ 69 w 97"/>
                  <a:gd name="T5" fmla="*/ 11 h 110"/>
                  <a:gd name="T6" fmla="*/ 8 w 97"/>
                  <a:gd name="T7" fmla="*/ 85 h 110"/>
                  <a:gd name="T8" fmla="*/ 29 w 97"/>
                  <a:gd name="T9" fmla="*/ 9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0">
                    <a:moveTo>
                      <a:pt x="29" y="97"/>
                    </a:moveTo>
                    <a:cubicBezTo>
                      <a:pt x="46" y="72"/>
                      <a:pt x="65" y="49"/>
                      <a:pt x="86" y="28"/>
                    </a:cubicBezTo>
                    <a:cubicBezTo>
                      <a:pt x="97" y="17"/>
                      <a:pt x="80" y="0"/>
                      <a:pt x="69" y="11"/>
                    </a:cubicBezTo>
                    <a:cubicBezTo>
                      <a:pt x="46" y="34"/>
                      <a:pt x="26" y="59"/>
                      <a:pt x="8" y="85"/>
                    </a:cubicBezTo>
                    <a:cubicBezTo>
                      <a:pt x="0" y="98"/>
                      <a:pt x="20" y="110"/>
                      <a:pt x="29" y="9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6" name="Freeform 149">
                <a:extLst>
                  <a:ext uri="{FF2B5EF4-FFF2-40B4-BE49-F238E27FC236}">
                    <a16:creationId xmlns:a16="http://schemas.microsoft.com/office/drawing/2014/main" id="{37CA5890-44D1-4578-B3C5-0B30B1A3C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7838" y="1978025"/>
                <a:ext cx="52387" cy="57150"/>
              </a:xfrm>
              <a:custGeom>
                <a:avLst/>
                <a:gdLst>
                  <a:gd name="T0" fmla="*/ 25 w 42"/>
                  <a:gd name="T1" fmla="*/ 38 h 46"/>
                  <a:gd name="T2" fmla="*/ 38 w 42"/>
                  <a:gd name="T3" fmla="*/ 20 h 46"/>
                  <a:gd name="T4" fmla="*/ 34 w 42"/>
                  <a:gd name="T5" fmla="*/ 3 h 46"/>
                  <a:gd name="T6" fmla="*/ 17 w 42"/>
                  <a:gd name="T7" fmla="*/ 8 h 46"/>
                  <a:gd name="T8" fmla="*/ 4 w 42"/>
                  <a:gd name="T9" fmla="*/ 26 h 46"/>
                  <a:gd name="T10" fmla="*/ 8 w 42"/>
                  <a:gd name="T11" fmla="*/ 43 h 46"/>
                  <a:gd name="T12" fmla="*/ 25 w 42"/>
                  <a:gd name="T13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6">
                    <a:moveTo>
                      <a:pt x="25" y="38"/>
                    </a:moveTo>
                    <a:cubicBezTo>
                      <a:pt x="29" y="32"/>
                      <a:pt x="34" y="26"/>
                      <a:pt x="38" y="20"/>
                    </a:cubicBezTo>
                    <a:cubicBezTo>
                      <a:pt x="42" y="15"/>
                      <a:pt x="39" y="6"/>
                      <a:pt x="34" y="3"/>
                    </a:cubicBezTo>
                    <a:cubicBezTo>
                      <a:pt x="28" y="0"/>
                      <a:pt x="21" y="2"/>
                      <a:pt x="17" y="8"/>
                    </a:cubicBezTo>
                    <a:cubicBezTo>
                      <a:pt x="13" y="14"/>
                      <a:pt x="9" y="20"/>
                      <a:pt x="4" y="26"/>
                    </a:cubicBezTo>
                    <a:cubicBezTo>
                      <a:pt x="0" y="31"/>
                      <a:pt x="3" y="40"/>
                      <a:pt x="8" y="43"/>
                    </a:cubicBezTo>
                    <a:cubicBezTo>
                      <a:pt x="15" y="46"/>
                      <a:pt x="21" y="44"/>
                      <a:pt x="25" y="3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7" name="Freeform 150">
                <a:extLst>
                  <a:ext uri="{FF2B5EF4-FFF2-40B4-BE49-F238E27FC236}">
                    <a16:creationId xmlns:a16="http://schemas.microsoft.com/office/drawing/2014/main" id="{15915FFA-F068-4BE8-B2E0-754AF00C9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000" y="896938"/>
                <a:ext cx="407987" cy="244475"/>
              </a:xfrm>
              <a:custGeom>
                <a:avLst/>
                <a:gdLst>
                  <a:gd name="T0" fmla="*/ 13 w 330"/>
                  <a:gd name="T1" fmla="*/ 181 h 198"/>
                  <a:gd name="T2" fmla="*/ 106 w 330"/>
                  <a:gd name="T3" fmla="*/ 165 h 198"/>
                  <a:gd name="T4" fmla="*/ 138 w 330"/>
                  <a:gd name="T5" fmla="*/ 128 h 198"/>
                  <a:gd name="T6" fmla="*/ 170 w 330"/>
                  <a:gd name="T7" fmla="*/ 97 h 198"/>
                  <a:gd name="T8" fmla="*/ 222 w 330"/>
                  <a:gd name="T9" fmla="*/ 102 h 198"/>
                  <a:gd name="T10" fmla="*/ 269 w 330"/>
                  <a:gd name="T11" fmla="*/ 92 h 198"/>
                  <a:gd name="T12" fmla="*/ 295 w 330"/>
                  <a:gd name="T13" fmla="*/ 59 h 198"/>
                  <a:gd name="T14" fmla="*/ 317 w 330"/>
                  <a:gd name="T15" fmla="*/ 28 h 198"/>
                  <a:gd name="T16" fmla="*/ 305 w 330"/>
                  <a:gd name="T17" fmla="*/ 8 h 198"/>
                  <a:gd name="T18" fmla="*/ 280 w 330"/>
                  <a:gd name="T19" fmla="*/ 35 h 198"/>
                  <a:gd name="T20" fmla="*/ 261 w 330"/>
                  <a:gd name="T21" fmla="*/ 67 h 198"/>
                  <a:gd name="T22" fmla="*/ 169 w 330"/>
                  <a:gd name="T23" fmla="*/ 73 h 198"/>
                  <a:gd name="T24" fmla="*/ 106 w 330"/>
                  <a:gd name="T25" fmla="*/ 130 h 198"/>
                  <a:gd name="T26" fmla="*/ 25 w 330"/>
                  <a:gd name="T27" fmla="*/ 160 h 198"/>
                  <a:gd name="T28" fmla="*/ 13 w 330"/>
                  <a:gd name="T29" fmla="*/ 18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0" h="198">
                    <a:moveTo>
                      <a:pt x="13" y="181"/>
                    </a:moveTo>
                    <a:cubicBezTo>
                      <a:pt x="44" y="198"/>
                      <a:pt x="80" y="187"/>
                      <a:pt x="106" y="165"/>
                    </a:cubicBezTo>
                    <a:cubicBezTo>
                      <a:pt x="119" y="154"/>
                      <a:pt x="128" y="141"/>
                      <a:pt x="138" y="128"/>
                    </a:cubicBezTo>
                    <a:cubicBezTo>
                      <a:pt x="146" y="116"/>
                      <a:pt x="155" y="102"/>
                      <a:pt x="170" y="97"/>
                    </a:cubicBezTo>
                    <a:cubicBezTo>
                      <a:pt x="186" y="91"/>
                      <a:pt x="206" y="100"/>
                      <a:pt x="222" y="102"/>
                    </a:cubicBezTo>
                    <a:cubicBezTo>
                      <a:pt x="238" y="103"/>
                      <a:pt x="256" y="101"/>
                      <a:pt x="269" y="92"/>
                    </a:cubicBezTo>
                    <a:cubicBezTo>
                      <a:pt x="281" y="83"/>
                      <a:pt x="288" y="71"/>
                      <a:pt x="295" y="59"/>
                    </a:cubicBezTo>
                    <a:cubicBezTo>
                      <a:pt x="300" y="47"/>
                      <a:pt x="305" y="35"/>
                      <a:pt x="317" y="28"/>
                    </a:cubicBezTo>
                    <a:cubicBezTo>
                      <a:pt x="330" y="21"/>
                      <a:pt x="318" y="0"/>
                      <a:pt x="305" y="8"/>
                    </a:cubicBezTo>
                    <a:cubicBezTo>
                      <a:pt x="293" y="14"/>
                      <a:pt x="286" y="24"/>
                      <a:pt x="280" y="35"/>
                    </a:cubicBezTo>
                    <a:cubicBezTo>
                      <a:pt x="274" y="46"/>
                      <a:pt x="269" y="59"/>
                      <a:pt x="261" y="67"/>
                    </a:cubicBezTo>
                    <a:cubicBezTo>
                      <a:pt x="236" y="92"/>
                      <a:pt x="197" y="67"/>
                      <a:pt x="169" y="73"/>
                    </a:cubicBezTo>
                    <a:cubicBezTo>
                      <a:pt x="138" y="79"/>
                      <a:pt x="124" y="108"/>
                      <a:pt x="106" y="130"/>
                    </a:cubicBezTo>
                    <a:cubicBezTo>
                      <a:pt x="88" y="153"/>
                      <a:pt x="56" y="176"/>
                      <a:pt x="25" y="160"/>
                    </a:cubicBezTo>
                    <a:cubicBezTo>
                      <a:pt x="12" y="153"/>
                      <a:pt x="0" y="173"/>
                      <a:pt x="13" y="18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8" name="Freeform 151">
                <a:extLst>
                  <a:ext uri="{FF2B5EF4-FFF2-40B4-BE49-F238E27FC236}">
                    <a16:creationId xmlns:a16="http://schemas.microsoft.com/office/drawing/2014/main" id="{EF25392C-C1B0-4496-97F7-DBA8C4602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25" y="1089025"/>
                <a:ext cx="303212" cy="158750"/>
              </a:xfrm>
              <a:custGeom>
                <a:avLst/>
                <a:gdLst>
                  <a:gd name="T0" fmla="*/ 14 w 245"/>
                  <a:gd name="T1" fmla="*/ 110 h 128"/>
                  <a:gd name="T2" fmla="*/ 90 w 245"/>
                  <a:gd name="T3" fmla="*/ 119 h 128"/>
                  <a:gd name="T4" fmla="*/ 130 w 245"/>
                  <a:gd name="T5" fmla="*/ 68 h 128"/>
                  <a:gd name="T6" fmla="*/ 148 w 245"/>
                  <a:gd name="T7" fmla="*/ 45 h 128"/>
                  <a:gd name="T8" fmla="*/ 182 w 245"/>
                  <a:gd name="T9" fmla="*/ 53 h 128"/>
                  <a:gd name="T10" fmla="*/ 238 w 245"/>
                  <a:gd name="T11" fmla="*/ 26 h 128"/>
                  <a:gd name="T12" fmla="*/ 217 w 245"/>
                  <a:gd name="T13" fmla="*/ 14 h 128"/>
                  <a:gd name="T14" fmla="*/ 196 w 245"/>
                  <a:gd name="T15" fmla="*/ 30 h 128"/>
                  <a:gd name="T16" fmla="*/ 167 w 245"/>
                  <a:gd name="T17" fmla="*/ 23 h 128"/>
                  <a:gd name="T18" fmla="*/ 116 w 245"/>
                  <a:gd name="T19" fmla="*/ 43 h 128"/>
                  <a:gd name="T20" fmla="*/ 87 w 245"/>
                  <a:gd name="T21" fmla="*/ 93 h 128"/>
                  <a:gd name="T22" fmla="*/ 21 w 245"/>
                  <a:gd name="T23" fmla="*/ 87 h 128"/>
                  <a:gd name="T24" fmla="*/ 14 w 245"/>
                  <a:gd name="T25" fmla="*/ 11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5" h="128">
                    <a:moveTo>
                      <a:pt x="14" y="110"/>
                    </a:moveTo>
                    <a:cubicBezTo>
                      <a:pt x="38" y="119"/>
                      <a:pt x="65" y="128"/>
                      <a:pt x="90" y="119"/>
                    </a:cubicBezTo>
                    <a:cubicBezTo>
                      <a:pt x="114" y="110"/>
                      <a:pt x="122" y="89"/>
                      <a:pt x="130" y="68"/>
                    </a:cubicBezTo>
                    <a:cubicBezTo>
                      <a:pt x="133" y="59"/>
                      <a:pt x="139" y="48"/>
                      <a:pt x="148" y="45"/>
                    </a:cubicBezTo>
                    <a:cubicBezTo>
                      <a:pt x="159" y="41"/>
                      <a:pt x="172" y="51"/>
                      <a:pt x="182" y="53"/>
                    </a:cubicBezTo>
                    <a:cubicBezTo>
                      <a:pt x="205" y="57"/>
                      <a:pt x="227" y="46"/>
                      <a:pt x="238" y="26"/>
                    </a:cubicBezTo>
                    <a:cubicBezTo>
                      <a:pt x="245" y="12"/>
                      <a:pt x="224" y="0"/>
                      <a:pt x="217" y="14"/>
                    </a:cubicBezTo>
                    <a:cubicBezTo>
                      <a:pt x="213" y="22"/>
                      <a:pt x="206" y="28"/>
                      <a:pt x="196" y="30"/>
                    </a:cubicBezTo>
                    <a:cubicBezTo>
                      <a:pt x="186" y="31"/>
                      <a:pt x="177" y="26"/>
                      <a:pt x="167" y="23"/>
                    </a:cubicBezTo>
                    <a:cubicBezTo>
                      <a:pt x="146" y="16"/>
                      <a:pt x="128" y="24"/>
                      <a:pt x="116" y="43"/>
                    </a:cubicBezTo>
                    <a:cubicBezTo>
                      <a:pt x="106" y="58"/>
                      <a:pt x="104" y="83"/>
                      <a:pt x="87" y="93"/>
                    </a:cubicBezTo>
                    <a:cubicBezTo>
                      <a:pt x="67" y="106"/>
                      <a:pt x="41" y="95"/>
                      <a:pt x="21" y="87"/>
                    </a:cubicBezTo>
                    <a:cubicBezTo>
                      <a:pt x="6" y="81"/>
                      <a:pt x="0" y="104"/>
                      <a:pt x="14" y="11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239" name="组合 238">
            <a:extLst>
              <a:ext uri="{FF2B5EF4-FFF2-40B4-BE49-F238E27FC236}">
                <a16:creationId xmlns:a16="http://schemas.microsoft.com/office/drawing/2014/main" id="{B72466D5-849C-4BA5-8110-7849371B57C5}"/>
              </a:ext>
            </a:extLst>
          </p:cNvPr>
          <p:cNvGrpSpPr/>
          <p:nvPr/>
        </p:nvGrpSpPr>
        <p:grpSpPr>
          <a:xfrm>
            <a:off x="3758385" y="5719789"/>
            <a:ext cx="1242226" cy="1207353"/>
            <a:chOff x="7926388" y="2433638"/>
            <a:chExt cx="1639887" cy="1593850"/>
          </a:xfrm>
        </p:grpSpPr>
        <p:sp>
          <p:nvSpPr>
            <p:cNvPr id="240" name="Freeform 83">
              <a:extLst>
                <a:ext uri="{FF2B5EF4-FFF2-40B4-BE49-F238E27FC236}">
                  <a16:creationId xmlns:a16="http://schemas.microsoft.com/office/drawing/2014/main" id="{FFD72D09-B0A0-4058-928D-E7CB4C75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1" name="Freeform 84">
              <a:extLst>
                <a:ext uri="{FF2B5EF4-FFF2-40B4-BE49-F238E27FC236}">
                  <a16:creationId xmlns:a16="http://schemas.microsoft.com/office/drawing/2014/main" id="{5121B8FA-0464-4310-926C-A7C5CDF9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2" name="Freeform 85">
              <a:extLst>
                <a:ext uri="{FF2B5EF4-FFF2-40B4-BE49-F238E27FC236}">
                  <a16:creationId xmlns:a16="http://schemas.microsoft.com/office/drawing/2014/main" id="{7AD6B3E4-CFB0-416A-8911-83A9BB5B0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3" name="Freeform 86">
              <a:extLst>
                <a:ext uri="{FF2B5EF4-FFF2-40B4-BE49-F238E27FC236}">
                  <a16:creationId xmlns:a16="http://schemas.microsoft.com/office/drawing/2014/main" id="{50A3CEF6-ACDF-49FA-88CB-42F3D20A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4" name="Freeform 87">
              <a:extLst>
                <a:ext uri="{FF2B5EF4-FFF2-40B4-BE49-F238E27FC236}">
                  <a16:creationId xmlns:a16="http://schemas.microsoft.com/office/drawing/2014/main" id="{74398480-827F-4AC6-BEE1-9874FF0A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5" name="Freeform 88">
              <a:extLst>
                <a:ext uri="{FF2B5EF4-FFF2-40B4-BE49-F238E27FC236}">
                  <a16:creationId xmlns:a16="http://schemas.microsoft.com/office/drawing/2014/main" id="{C29B1D59-C063-45E8-A4BF-EA7B63282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6" name="Freeform 89">
              <a:extLst>
                <a:ext uri="{FF2B5EF4-FFF2-40B4-BE49-F238E27FC236}">
                  <a16:creationId xmlns:a16="http://schemas.microsoft.com/office/drawing/2014/main" id="{F01033B8-2BF2-4E6F-9896-8C5FD6C9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7" name="Freeform 90">
              <a:extLst>
                <a:ext uri="{FF2B5EF4-FFF2-40B4-BE49-F238E27FC236}">
                  <a16:creationId xmlns:a16="http://schemas.microsoft.com/office/drawing/2014/main" id="{B70481AF-3C36-414A-B4DE-5404EE81E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8" name="Freeform 91">
              <a:extLst>
                <a:ext uri="{FF2B5EF4-FFF2-40B4-BE49-F238E27FC236}">
                  <a16:creationId xmlns:a16="http://schemas.microsoft.com/office/drawing/2014/main" id="{F39B95E0-7101-4A60-9128-CBAED8F97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9" name="Freeform 92">
              <a:extLst>
                <a:ext uri="{FF2B5EF4-FFF2-40B4-BE49-F238E27FC236}">
                  <a16:creationId xmlns:a16="http://schemas.microsoft.com/office/drawing/2014/main" id="{5F6C4193-93BB-491B-83CE-7C8806A52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0" name="Freeform 93">
              <a:extLst>
                <a:ext uri="{FF2B5EF4-FFF2-40B4-BE49-F238E27FC236}">
                  <a16:creationId xmlns:a16="http://schemas.microsoft.com/office/drawing/2014/main" id="{1C98F80D-7DBD-4AB3-8A70-A863A1944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1" name="Freeform 94">
              <a:extLst>
                <a:ext uri="{FF2B5EF4-FFF2-40B4-BE49-F238E27FC236}">
                  <a16:creationId xmlns:a16="http://schemas.microsoft.com/office/drawing/2014/main" id="{625BA2E6-D8E2-437A-A9F7-1AAA4C6F0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2" name="Freeform 95">
              <a:extLst>
                <a:ext uri="{FF2B5EF4-FFF2-40B4-BE49-F238E27FC236}">
                  <a16:creationId xmlns:a16="http://schemas.microsoft.com/office/drawing/2014/main" id="{055CE21F-A653-455A-8441-3D7D210A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3" name="Freeform 96">
              <a:extLst>
                <a:ext uri="{FF2B5EF4-FFF2-40B4-BE49-F238E27FC236}">
                  <a16:creationId xmlns:a16="http://schemas.microsoft.com/office/drawing/2014/main" id="{5E4F7403-F438-448F-806C-D0D07E53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4" name="Freeform 97">
              <a:extLst>
                <a:ext uri="{FF2B5EF4-FFF2-40B4-BE49-F238E27FC236}">
                  <a16:creationId xmlns:a16="http://schemas.microsoft.com/office/drawing/2014/main" id="{20A0E841-D6D3-46E5-9BCD-AC0A9C56F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5" name="Freeform 98">
              <a:extLst>
                <a:ext uri="{FF2B5EF4-FFF2-40B4-BE49-F238E27FC236}">
                  <a16:creationId xmlns:a16="http://schemas.microsoft.com/office/drawing/2014/main" id="{DC435293-4A6A-40E4-A92B-DD1B3F08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6" name="Freeform 99">
              <a:extLst>
                <a:ext uri="{FF2B5EF4-FFF2-40B4-BE49-F238E27FC236}">
                  <a16:creationId xmlns:a16="http://schemas.microsoft.com/office/drawing/2014/main" id="{2E2571D0-2B04-425E-B522-8875A18BE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F18C31C0-E378-4BE8-B322-64DB8C951542}"/>
              </a:ext>
            </a:extLst>
          </p:cNvPr>
          <p:cNvGrpSpPr/>
          <p:nvPr/>
        </p:nvGrpSpPr>
        <p:grpSpPr>
          <a:xfrm>
            <a:off x="10337865" y="1693095"/>
            <a:ext cx="509923" cy="934042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id="{F69826E8-DF7D-4612-AF7E-D29C6BB54749}"/>
              </a:ext>
            </a:extLst>
          </p:cNvPr>
          <p:cNvGrpSpPr/>
          <p:nvPr/>
        </p:nvGrpSpPr>
        <p:grpSpPr>
          <a:xfrm>
            <a:off x="9295834" y="462838"/>
            <a:ext cx="739399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91" name="组合 290">
            <a:extLst>
              <a:ext uri="{FF2B5EF4-FFF2-40B4-BE49-F238E27FC236}">
                <a16:creationId xmlns:a16="http://schemas.microsoft.com/office/drawing/2014/main" id="{D33E228B-5489-4B63-8F70-F3EDD9540C20}"/>
              </a:ext>
            </a:extLst>
          </p:cNvPr>
          <p:cNvGrpSpPr/>
          <p:nvPr/>
        </p:nvGrpSpPr>
        <p:grpSpPr>
          <a:xfrm>
            <a:off x="7417805" y="1032397"/>
            <a:ext cx="767922" cy="841128"/>
            <a:chOff x="4883151" y="460375"/>
            <a:chExt cx="1665287" cy="1824038"/>
          </a:xfrm>
        </p:grpSpPr>
        <p:sp>
          <p:nvSpPr>
            <p:cNvPr id="292" name="Freeform 34">
              <a:extLst>
                <a:ext uri="{FF2B5EF4-FFF2-40B4-BE49-F238E27FC236}">
                  <a16:creationId xmlns:a16="http://schemas.microsoft.com/office/drawing/2014/main" id="{549C7518-2366-48A2-82F9-C602740A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3" name="Oval 35">
              <a:extLst>
                <a:ext uri="{FF2B5EF4-FFF2-40B4-BE49-F238E27FC236}">
                  <a16:creationId xmlns:a16="http://schemas.microsoft.com/office/drawing/2014/main" id="{5960C614-75AE-4FAC-A31A-B2F47BBF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4" name="Freeform 36">
              <a:extLst>
                <a:ext uri="{FF2B5EF4-FFF2-40B4-BE49-F238E27FC236}">
                  <a16:creationId xmlns:a16="http://schemas.microsoft.com/office/drawing/2014/main" id="{FB1F3F46-B696-49BC-8BBD-B686E6F5A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5" name="Freeform 37">
              <a:extLst>
                <a:ext uri="{FF2B5EF4-FFF2-40B4-BE49-F238E27FC236}">
                  <a16:creationId xmlns:a16="http://schemas.microsoft.com/office/drawing/2014/main" id="{3DCDDC02-187D-4AF3-95DD-BB8F9BE85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6" name="Freeform 38">
              <a:extLst>
                <a:ext uri="{FF2B5EF4-FFF2-40B4-BE49-F238E27FC236}">
                  <a16:creationId xmlns:a16="http://schemas.microsoft.com/office/drawing/2014/main" id="{881D5211-3038-405D-A20C-BCD966E71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7" name="Freeform 39">
              <a:extLst>
                <a:ext uri="{FF2B5EF4-FFF2-40B4-BE49-F238E27FC236}">
                  <a16:creationId xmlns:a16="http://schemas.microsoft.com/office/drawing/2014/main" id="{8733AEB7-93C3-4D8D-8C7B-96B3AA33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8" name="Freeform 40">
              <a:extLst>
                <a:ext uri="{FF2B5EF4-FFF2-40B4-BE49-F238E27FC236}">
                  <a16:creationId xmlns:a16="http://schemas.microsoft.com/office/drawing/2014/main" id="{B84944AB-599E-4FB9-8283-77AB17E7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9" name="Freeform 41">
              <a:extLst>
                <a:ext uri="{FF2B5EF4-FFF2-40B4-BE49-F238E27FC236}">
                  <a16:creationId xmlns:a16="http://schemas.microsoft.com/office/drawing/2014/main" id="{655422AC-18FB-4D7B-A9A9-25E5A70B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0" name="Freeform 42">
              <a:extLst>
                <a:ext uri="{FF2B5EF4-FFF2-40B4-BE49-F238E27FC236}">
                  <a16:creationId xmlns:a16="http://schemas.microsoft.com/office/drawing/2014/main" id="{04A5CCCF-3459-4AFE-BAEB-9F63968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1" name="Freeform 43">
              <a:extLst>
                <a:ext uri="{FF2B5EF4-FFF2-40B4-BE49-F238E27FC236}">
                  <a16:creationId xmlns:a16="http://schemas.microsoft.com/office/drawing/2014/main" id="{C4F6EB8E-08BA-4886-849F-BB54C245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2" name="Freeform 44">
              <a:extLst>
                <a:ext uri="{FF2B5EF4-FFF2-40B4-BE49-F238E27FC236}">
                  <a16:creationId xmlns:a16="http://schemas.microsoft.com/office/drawing/2014/main" id="{71980BCD-D37D-46A9-A8D9-5123B5DC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3" name="Freeform 45">
              <a:extLst>
                <a:ext uri="{FF2B5EF4-FFF2-40B4-BE49-F238E27FC236}">
                  <a16:creationId xmlns:a16="http://schemas.microsoft.com/office/drawing/2014/main" id="{E2398343-A3B5-43E8-88FB-B8F80B16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4" name="Freeform 46">
              <a:extLst>
                <a:ext uri="{FF2B5EF4-FFF2-40B4-BE49-F238E27FC236}">
                  <a16:creationId xmlns:a16="http://schemas.microsoft.com/office/drawing/2014/main" id="{5A95B4C9-41AE-42ED-B732-43780E32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5" name="Freeform 47">
              <a:extLst>
                <a:ext uri="{FF2B5EF4-FFF2-40B4-BE49-F238E27FC236}">
                  <a16:creationId xmlns:a16="http://schemas.microsoft.com/office/drawing/2014/main" id="{0D756283-BF98-4FC4-9917-94B2A2D4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6" name="Freeform 48">
              <a:extLst>
                <a:ext uri="{FF2B5EF4-FFF2-40B4-BE49-F238E27FC236}">
                  <a16:creationId xmlns:a16="http://schemas.microsoft.com/office/drawing/2014/main" id="{81D628C0-F67D-47B9-A023-25C331138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7" name="Freeform 49">
              <a:extLst>
                <a:ext uri="{FF2B5EF4-FFF2-40B4-BE49-F238E27FC236}">
                  <a16:creationId xmlns:a16="http://schemas.microsoft.com/office/drawing/2014/main" id="{DDC4C648-DBCA-400D-8124-2A79B654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8" name="Freeform 50">
              <a:extLst>
                <a:ext uri="{FF2B5EF4-FFF2-40B4-BE49-F238E27FC236}">
                  <a16:creationId xmlns:a16="http://schemas.microsoft.com/office/drawing/2014/main" id="{0FFCFFE8-D626-4517-9DC5-6E5BB6554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9" name="Freeform 51">
              <a:extLst>
                <a:ext uri="{FF2B5EF4-FFF2-40B4-BE49-F238E27FC236}">
                  <a16:creationId xmlns:a16="http://schemas.microsoft.com/office/drawing/2014/main" id="{BCDECEDE-8BF3-4692-992A-A8311A44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0" name="Freeform 52">
              <a:extLst>
                <a:ext uri="{FF2B5EF4-FFF2-40B4-BE49-F238E27FC236}">
                  <a16:creationId xmlns:a16="http://schemas.microsoft.com/office/drawing/2014/main" id="{B9680051-EE41-4DDA-8DE4-3664D3E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1" name="Freeform 53">
              <a:extLst>
                <a:ext uri="{FF2B5EF4-FFF2-40B4-BE49-F238E27FC236}">
                  <a16:creationId xmlns:a16="http://schemas.microsoft.com/office/drawing/2014/main" id="{E2581E9D-4C39-44C0-BFFD-E71F200E0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2" name="Freeform 54">
              <a:extLst>
                <a:ext uri="{FF2B5EF4-FFF2-40B4-BE49-F238E27FC236}">
                  <a16:creationId xmlns:a16="http://schemas.microsoft.com/office/drawing/2014/main" id="{7CEC6BD0-AB2B-49AC-9202-026ADFC9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3" name="Freeform 55">
              <a:extLst>
                <a:ext uri="{FF2B5EF4-FFF2-40B4-BE49-F238E27FC236}">
                  <a16:creationId xmlns:a16="http://schemas.microsoft.com/office/drawing/2014/main" id="{0862FF82-9203-4C54-BDD2-C235C2AB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4" name="Freeform 56">
              <a:extLst>
                <a:ext uri="{FF2B5EF4-FFF2-40B4-BE49-F238E27FC236}">
                  <a16:creationId xmlns:a16="http://schemas.microsoft.com/office/drawing/2014/main" id="{A0B79C0F-5861-492C-92FB-9A9F35D8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id="{45E1C32D-6264-4088-A81E-6AD6DCDB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6" name="Freeform 58">
              <a:extLst>
                <a:ext uri="{FF2B5EF4-FFF2-40B4-BE49-F238E27FC236}">
                  <a16:creationId xmlns:a16="http://schemas.microsoft.com/office/drawing/2014/main" id="{FA256E45-CE7B-4D14-A421-38EF4233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7" name="Freeform 59">
              <a:extLst>
                <a:ext uri="{FF2B5EF4-FFF2-40B4-BE49-F238E27FC236}">
                  <a16:creationId xmlns:a16="http://schemas.microsoft.com/office/drawing/2014/main" id="{98655F4E-63D7-4BB2-B409-AC46CD9B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8" name="Freeform 60">
              <a:extLst>
                <a:ext uri="{FF2B5EF4-FFF2-40B4-BE49-F238E27FC236}">
                  <a16:creationId xmlns:a16="http://schemas.microsoft.com/office/drawing/2014/main" id="{57CDCD00-B442-4C57-8FEF-EEDC4BCE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9" name="Freeform 61">
              <a:extLst>
                <a:ext uri="{FF2B5EF4-FFF2-40B4-BE49-F238E27FC236}">
                  <a16:creationId xmlns:a16="http://schemas.microsoft.com/office/drawing/2014/main" id="{AD8BCE0D-58D5-4301-8533-D337A098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0" name="Freeform 62">
              <a:extLst>
                <a:ext uri="{FF2B5EF4-FFF2-40B4-BE49-F238E27FC236}">
                  <a16:creationId xmlns:a16="http://schemas.microsoft.com/office/drawing/2014/main" id="{143972F9-8D05-40EA-B4C5-7DBF66D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1" name="Freeform 63">
              <a:extLst>
                <a:ext uri="{FF2B5EF4-FFF2-40B4-BE49-F238E27FC236}">
                  <a16:creationId xmlns:a16="http://schemas.microsoft.com/office/drawing/2014/main" id="{EFD513A3-AC41-4F26-B769-B91592ED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2" name="Freeform 64">
              <a:extLst>
                <a:ext uri="{FF2B5EF4-FFF2-40B4-BE49-F238E27FC236}">
                  <a16:creationId xmlns:a16="http://schemas.microsoft.com/office/drawing/2014/main" id="{7230A082-3103-42A9-B8FA-CAA3A4B0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3" name="Freeform 65">
              <a:extLst>
                <a:ext uri="{FF2B5EF4-FFF2-40B4-BE49-F238E27FC236}">
                  <a16:creationId xmlns:a16="http://schemas.microsoft.com/office/drawing/2014/main" id="{2EC8CFDD-5833-4F22-B2E8-2C42544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4" name="Freeform 66">
              <a:extLst>
                <a:ext uri="{FF2B5EF4-FFF2-40B4-BE49-F238E27FC236}">
                  <a16:creationId xmlns:a16="http://schemas.microsoft.com/office/drawing/2014/main" id="{0959D9D3-F4E5-4D81-83E2-F8357D87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5" name="Freeform 67">
              <a:extLst>
                <a:ext uri="{FF2B5EF4-FFF2-40B4-BE49-F238E27FC236}">
                  <a16:creationId xmlns:a16="http://schemas.microsoft.com/office/drawing/2014/main" id="{B793167B-11F5-48FD-A5B1-0A1708C25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6" name="Freeform 68">
              <a:extLst>
                <a:ext uri="{FF2B5EF4-FFF2-40B4-BE49-F238E27FC236}">
                  <a16:creationId xmlns:a16="http://schemas.microsoft.com/office/drawing/2014/main" id="{DBBA4820-22EE-4454-807E-FA5CC3A0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7" name="Freeform 69">
              <a:extLst>
                <a:ext uri="{FF2B5EF4-FFF2-40B4-BE49-F238E27FC236}">
                  <a16:creationId xmlns:a16="http://schemas.microsoft.com/office/drawing/2014/main" id="{4573D428-4680-4535-AF4E-50F8B95E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8" name="Freeform 70">
              <a:extLst>
                <a:ext uri="{FF2B5EF4-FFF2-40B4-BE49-F238E27FC236}">
                  <a16:creationId xmlns:a16="http://schemas.microsoft.com/office/drawing/2014/main" id="{A0B73503-5FED-43CD-B14A-70BE6C39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9" name="Freeform 71">
              <a:extLst>
                <a:ext uri="{FF2B5EF4-FFF2-40B4-BE49-F238E27FC236}">
                  <a16:creationId xmlns:a16="http://schemas.microsoft.com/office/drawing/2014/main" id="{DDEC22CD-269E-4CD0-8144-5C50D5C2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0" name="Freeform 72">
              <a:extLst>
                <a:ext uri="{FF2B5EF4-FFF2-40B4-BE49-F238E27FC236}">
                  <a16:creationId xmlns:a16="http://schemas.microsoft.com/office/drawing/2014/main" id="{6C89F067-88B8-4F98-9852-ABC2CD8F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1" name="Freeform 73">
              <a:extLst>
                <a:ext uri="{FF2B5EF4-FFF2-40B4-BE49-F238E27FC236}">
                  <a16:creationId xmlns:a16="http://schemas.microsoft.com/office/drawing/2014/main" id="{B4E5BC57-8CC3-4184-8215-1810DEA2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2" name="Freeform 74">
              <a:extLst>
                <a:ext uri="{FF2B5EF4-FFF2-40B4-BE49-F238E27FC236}">
                  <a16:creationId xmlns:a16="http://schemas.microsoft.com/office/drawing/2014/main" id="{4AAEE11A-59CF-41F2-9320-092CB35D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3" name="Freeform 75">
              <a:extLst>
                <a:ext uri="{FF2B5EF4-FFF2-40B4-BE49-F238E27FC236}">
                  <a16:creationId xmlns:a16="http://schemas.microsoft.com/office/drawing/2014/main" id="{F7A9C662-1CA7-45E7-BC9F-23A8B544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4" name="Freeform 76">
              <a:extLst>
                <a:ext uri="{FF2B5EF4-FFF2-40B4-BE49-F238E27FC236}">
                  <a16:creationId xmlns:a16="http://schemas.microsoft.com/office/drawing/2014/main" id="{001CA5B0-4CBA-4F66-ABE2-B16773289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id="{AFE09C8C-6836-43A1-9D3B-6043B9D38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6" name="Freeform 78">
              <a:extLst>
                <a:ext uri="{FF2B5EF4-FFF2-40B4-BE49-F238E27FC236}">
                  <a16:creationId xmlns:a16="http://schemas.microsoft.com/office/drawing/2014/main" id="{132624D1-B7AE-4292-91A9-565E4CCEC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7" name="Freeform 79">
              <a:extLst>
                <a:ext uri="{FF2B5EF4-FFF2-40B4-BE49-F238E27FC236}">
                  <a16:creationId xmlns:a16="http://schemas.microsoft.com/office/drawing/2014/main" id="{147ECBA9-9689-4485-831F-089280B2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8" name="Freeform 80">
              <a:extLst>
                <a:ext uri="{FF2B5EF4-FFF2-40B4-BE49-F238E27FC236}">
                  <a16:creationId xmlns:a16="http://schemas.microsoft.com/office/drawing/2014/main" id="{DEA05963-CB74-487E-9AD6-A47577F0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9" name="Freeform 81">
              <a:extLst>
                <a:ext uri="{FF2B5EF4-FFF2-40B4-BE49-F238E27FC236}">
                  <a16:creationId xmlns:a16="http://schemas.microsoft.com/office/drawing/2014/main" id="{8F3D70FF-D43B-494D-9BFC-9594F4DB3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40" name="Freeform 82">
              <a:extLst>
                <a:ext uri="{FF2B5EF4-FFF2-40B4-BE49-F238E27FC236}">
                  <a16:creationId xmlns:a16="http://schemas.microsoft.com/office/drawing/2014/main" id="{686C2958-BA5D-497C-B4BF-B252E4F1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342" name="TextBox 341"/>
          <p:cNvSpPr txBox="1"/>
          <p:nvPr/>
        </p:nvSpPr>
        <p:spPr>
          <a:xfrm>
            <a:off x="3592946" y="700305"/>
            <a:ext cx="275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3F8C57"/>
                  </a:solidFill>
                </a:ln>
                <a:solidFill>
                  <a:prstClr val="white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3F8C57"/>
                  </a:solidFill>
                </a:ln>
                <a:solidFill>
                  <a:prstClr val="white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4</a:t>
            </a:r>
          </a:p>
        </p:txBody>
      </p:sp>
      <p:pic>
        <p:nvPicPr>
          <p:cNvPr id="1026" name="Picture 2" descr="HÃ¬nh áº£nh PhÃ²ng Chá»ng Dá»ch Bá»nh Cho Há»c Sinh, TrÆ°á»ng Má», PhÃ²ng Ngá»«a Dá»ch  Bá»nh, Bá»nh Dá»ch Vector vÃ  PNG vá»i ná»n trong suá»t Äá» táº£i xuá»ng miá»n phÃ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44" b="89925" l="0" r="100000">
                        <a14:foregroundMark x1="21094" y1="37594" x2="22344" y2="46767"/>
                        <a14:foregroundMark x1="32656" y1="36692" x2="37500" y2="44511"/>
                        <a14:foregroundMark x1="32813" y1="52030" x2="30781" y2="58045"/>
                        <a14:foregroundMark x1="27656" y1="52782" x2="26563" y2="56391"/>
                        <a14:foregroundMark x1="69375" y1="38797" x2="64688" y2="44060"/>
                        <a14:foregroundMark x1="77031" y1="38647" x2="83750" y2="46617"/>
                        <a14:foregroundMark x1="70156" y1="51128" x2="67188" y2="59699"/>
                        <a14:foregroundMark x1="73281" y1="52632" x2="73594" y2="59398"/>
                        <a14:foregroundMark x1="78281" y1="53835" x2="78281" y2="59098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32" y="2066679"/>
            <a:ext cx="4936716" cy="512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Picture 3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537" y="5418025"/>
            <a:ext cx="1167710" cy="1252418"/>
          </a:xfrm>
          <a:prstGeom prst="rect">
            <a:avLst/>
          </a:prstGeom>
        </p:spPr>
      </p:pic>
      <p:pic>
        <p:nvPicPr>
          <p:cNvPr id="344" name="Picture 3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5" y="188938"/>
            <a:ext cx="877189" cy="9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66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-232567" y="20992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051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81" y="1070883"/>
            <a:ext cx="3335290" cy="4579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7" y="1085362"/>
            <a:ext cx="3324279" cy="4469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3505200" y="-393649"/>
            <a:ext cx="5105400" cy="5161180"/>
          </a:xfrm>
          <a:prstGeom prst="rect">
            <a:avLst/>
          </a:prstGeom>
        </p:spPr>
      </p:pic>
      <p:pic>
        <p:nvPicPr>
          <p:cNvPr id="205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27" y="3158819"/>
            <a:ext cx="1887648" cy="397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Junk Food Cartoon clipart - Snack, Food, transparent clip ar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51" y="2065106"/>
            <a:ext cx="1016849" cy="101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ảng xếp hạng Top list thông tin hay nhất về chủ đề bánh gạo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22">
            <a:off x="6584466" y="2456368"/>
            <a:ext cx="1537669" cy="15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6385416" y="730706"/>
            <a:ext cx="539366" cy="9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2514586" y="3974407"/>
            <a:ext cx="3280247" cy="288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01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18476 0.587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29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8398 0.3849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1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25639 0.2708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22" y="1840236"/>
            <a:ext cx="2875930" cy="4665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" y="375928"/>
            <a:ext cx="2282723" cy="4347837"/>
          </a:xfrm>
          <a:prstGeom prst="rect">
            <a:avLst/>
          </a:prstGeom>
        </p:spPr>
      </p:pic>
      <p:pic>
        <p:nvPicPr>
          <p:cNvPr id="1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2896145"/>
            <a:ext cx="1873508" cy="394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" name="Text Box 20"/>
          <p:cNvSpPr txBox="1">
            <a:spLocks noChangeArrowheads="1"/>
          </p:cNvSpPr>
          <p:nvPr/>
        </p:nvSpPr>
        <p:spPr bwMode="auto">
          <a:xfrm>
            <a:off x="2943019" y="3884934"/>
            <a:ext cx="335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30" name="Group 75"/>
          <p:cNvGrpSpPr>
            <a:grpSpLocks/>
          </p:cNvGrpSpPr>
          <p:nvPr/>
        </p:nvGrpSpPr>
        <p:grpSpPr bwMode="auto">
          <a:xfrm>
            <a:off x="7578519" y="1484635"/>
            <a:ext cx="355600" cy="879476"/>
            <a:chOff x="2712" y="912"/>
            <a:chExt cx="224" cy="554"/>
          </a:xfrm>
        </p:grpSpPr>
        <p:sp>
          <p:nvSpPr>
            <p:cNvPr id="131" name="Text Box 76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2" name="Text Box 78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4" name="Text Box 81"/>
          <p:cNvSpPr txBox="1">
            <a:spLocks noChangeArrowheads="1"/>
          </p:cNvSpPr>
          <p:nvPr/>
        </p:nvSpPr>
        <p:spPr bwMode="auto">
          <a:xfrm>
            <a:off x="3333464" y="899860"/>
            <a:ext cx="5476955" cy="5847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5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So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5" name="Text Box 82"/>
          <p:cNvSpPr txBox="1">
            <a:spLocks noChangeArrowheads="1"/>
          </p:cNvSpPr>
          <p:nvPr/>
        </p:nvSpPr>
        <p:spPr bwMode="auto">
          <a:xfrm>
            <a:off x="2600119" y="1764034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36" name="Group 83"/>
          <p:cNvGrpSpPr>
            <a:grpSpLocks/>
          </p:cNvGrpSpPr>
          <p:nvPr/>
        </p:nvGrpSpPr>
        <p:grpSpPr bwMode="auto">
          <a:xfrm>
            <a:off x="3400219" y="1675135"/>
            <a:ext cx="355600" cy="879476"/>
            <a:chOff x="2712" y="912"/>
            <a:chExt cx="224" cy="554"/>
          </a:xfrm>
        </p:grpSpPr>
        <p:sp>
          <p:nvSpPr>
            <p:cNvPr id="137" name="Text Box 84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8" name="Line 85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9" name="Text Box 86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40" name="Text Box 87"/>
          <p:cNvSpPr txBox="1">
            <a:spLocks noChangeArrowheads="1"/>
          </p:cNvSpPr>
          <p:nvPr/>
        </p:nvSpPr>
        <p:spPr bwMode="auto">
          <a:xfrm>
            <a:off x="3857419" y="1903734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</a:p>
        </p:txBody>
      </p:sp>
      <p:grpSp>
        <p:nvGrpSpPr>
          <p:cNvPr id="141" name="Group 88"/>
          <p:cNvGrpSpPr>
            <a:grpSpLocks/>
          </p:cNvGrpSpPr>
          <p:nvPr/>
        </p:nvGrpSpPr>
        <p:grpSpPr bwMode="auto">
          <a:xfrm>
            <a:off x="4428919" y="1675135"/>
            <a:ext cx="381000" cy="879476"/>
            <a:chOff x="3312" y="912"/>
            <a:chExt cx="240" cy="554"/>
          </a:xfrm>
        </p:grpSpPr>
        <p:sp>
          <p:nvSpPr>
            <p:cNvPr id="142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3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4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45" name="Group 92"/>
          <p:cNvGrpSpPr>
            <a:grpSpLocks/>
          </p:cNvGrpSpPr>
          <p:nvPr/>
        </p:nvGrpSpPr>
        <p:grpSpPr bwMode="auto">
          <a:xfrm>
            <a:off x="7375319" y="1670372"/>
            <a:ext cx="838200" cy="879475"/>
            <a:chOff x="2496" y="912"/>
            <a:chExt cx="528" cy="554"/>
          </a:xfrm>
        </p:grpSpPr>
        <p:sp>
          <p:nvSpPr>
            <p:cNvPr id="146" name="Text Box 93"/>
            <p:cNvSpPr txBox="1">
              <a:spLocks noChangeArrowheads="1"/>
            </p:cNvSpPr>
            <p:nvPr/>
          </p:nvSpPr>
          <p:spPr bwMode="auto">
            <a:xfrm>
              <a:off x="2496" y="912"/>
              <a:ext cx="5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9</a:t>
              </a:r>
            </a:p>
          </p:txBody>
        </p:sp>
        <p:sp>
          <p:nvSpPr>
            <p:cNvPr id="147" name="Text Box 95"/>
            <p:cNvSpPr txBox="1">
              <a:spLocks noChangeArrowheads="1"/>
            </p:cNvSpPr>
            <p:nvPr/>
          </p:nvSpPr>
          <p:spPr bwMode="auto">
            <a:xfrm>
              <a:off x="2544" y="1136"/>
              <a:ext cx="4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148" name="Text Box 96"/>
          <p:cNvSpPr txBox="1">
            <a:spLocks noChangeArrowheads="1"/>
          </p:cNvSpPr>
          <p:nvPr/>
        </p:nvSpPr>
        <p:spPr bwMode="auto">
          <a:xfrm>
            <a:off x="8124619" y="1827534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</a:p>
        </p:txBody>
      </p:sp>
      <p:grpSp>
        <p:nvGrpSpPr>
          <p:cNvPr id="149" name="Group 97"/>
          <p:cNvGrpSpPr>
            <a:grpSpLocks/>
          </p:cNvGrpSpPr>
          <p:nvPr/>
        </p:nvGrpSpPr>
        <p:grpSpPr bwMode="auto">
          <a:xfrm>
            <a:off x="8581819" y="1670372"/>
            <a:ext cx="774700" cy="879475"/>
            <a:chOff x="3296" y="912"/>
            <a:chExt cx="488" cy="554"/>
          </a:xfrm>
        </p:grpSpPr>
        <p:sp>
          <p:nvSpPr>
            <p:cNvPr id="150" name="Text Box 98"/>
            <p:cNvSpPr txBox="1">
              <a:spLocks noChangeArrowheads="1"/>
            </p:cNvSpPr>
            <p:nvPr/>
          </p:nvSpPr>
          <p:spPr bwMode="auto">
            <a:xfrm>
              <a:off x="3304" y="912"/>
              <a:ext cx="3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51" name="Line 99"/>
            <p:cNvSpPr>
              <a:spLocks noChangeShapeType="1"/>
            </p:cNvSpPr>
            <p:nvPr/>
          </p:nvSpPr>
          <p:spPr bwMode="auto">
            <a:xfrm flipV="1">
              <a:off x="3360" y="1199"/>
              <a:ext cx="232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2" name="Text Box 100"/>
            <p:cNvSpPr txBox="1">
              <a:spLocks noChangeArrowheads="1"/>
            </p:cNvSpPr>
            <p:nvPr/>
          </p:nvSpPr>
          <p:spPr bwMode="auto">
            <a:xfrm>
              <a:off x="3296" y="1136"/>
              <a:ext cx="4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53" name="Group 101"/>
          <p:cNvGrpSpPr>
            <a:grpSpLocks/>
          </p:cNvGrpSpPr>
          <p:nvPr/>
        </p:nvGrpSpPr>
        <p:grpSpPr bwMode="auto">
          <a:xfrm>
            <a:off x="3238055" y="2651451"/>
            <a:ext cx="863600" cy="879475"/>
            <a:chOff x="2568" y="912"/>
            <a:chExt cx="544" cy="554"/>
          </a:xfrm>
        </p:grpSpPr>
        <p:sp>
          <p:nvSpPr>
            <p:cNvPr id="154" name="Text Box 102"/>
            <p:cNvSpPr txBox="1">
              <a:spLocks noChangeArrowheads="1"/>
            </p:cNvSpPr>
            <p:nvPr/>
          </p:nvSpPr>
          <p:spPr bwMode="auto">
            <a:xfrm>
              <a:off x="2568" y="912"/>
              <a:ext cx="4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13</a:t>
              </a:r>
            </a:p>
          </p:txBody>
        </p:sp>
        <p:sp>
          <p:nvSpPr>
            <p:cNvPr id="155" name="Line 103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6" name="Text Box 104"/>
            <p:cNvSpPr txBox="1">
              <a:spLocks noChangeArrowheads="1"/>
            </p:cNvSpPr>
            <p:nvPr/>
          </p:nvSpPr>
          <p:spPr bwMode="auto">
            <a:xfrm>
              <a:off x="2632" y="1136"/>
              <a:ext cx="4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17</a:t>
              </a:r>
            </a:p>
          </p:txBody>
        </p:sp>
      </p:grpSp>
      <p:sp>
        <p:nvSpPr>
          <p:cNvPr id="157" name="Text Box 105"/>
          <p:cNvSpPr txBox="1">
            <a:spLocks noChangeArrowheads="1"/>
          </p:cNvSpPr>
          <p:nvPr/>
        </p:nvSpPr>
        <p:spPr bwMode="auto">
          <a:xfrm>
            <a:off x="3847655" y="2808613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</a:p>
        </p:txBody>
      </p:sp>
      <p:grpSp>
        <p:nvGrpSpPr>
          <p:cNvPr id="158" name="Group 106"/>
          <p:cNvGrpSpPr>
            <a:grpSpLocks/>
          </p:cNvGrpSpPr>
          <p:nvPr/>
        </p:nvGrpSpPr>
        <p:grpSpPr bwMode="auto">
          <a:xfrm>
            <a:off x="4330255" y="2651451"/>
            <a:ext cx="685800" cy="879475"/>
            <a:chOff x="3312" y="912"/>
            <a:chExt cx="432" cy="554"/>
          </a:xfrm>
        </p:grpSpPr>
        <p:sp>
          <p:nvSpPr>
            <p:cNvPr id="159" name="Text Box 107"/>
            <p:cNvSpPr txBox="1">
              <a:spLocks noChangeArrowheads="1"/>
            </p:cNvSpPr>
            <p:nvPr/>
          </p:nvSpPr>
          <p:spPr bwMode="auto">
            <a:xfrm>
              <a:off x="3312" y="912"/>
              <a:ext cx="43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60" name="Line 108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1" name="Text Box 109"/>
            <p:cNvSpPr txBox="1">
              <a:spLocks noChangeArrowheads="1"/>
            </p:cNvSpPr>
            <p:nvPr/>
          </p:nvSpPr>
          <p:spPr bwMode="auto">
            <a:xfrm>
              <a:off x="3312" y="1136"/>
              <a:ext cx="43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62" name="Group 110"/>
          <p:cNvGrpSpPr>
            <a:grpSpLocks/>
          </p:cNvGrpSpPr>
          <p:nvPr/>
        </p:nvGrpSpPr>
        <p:grpSpPr bwMode="auto">
          <a:xfrm>
            <a:off x="7379058" y="2603821"/>
            <a:ext cx="914400" cy="879475"/>
            <a:chOff x="2712" y="912"/>
            <a:chExt cx="224" cy="554"/>
          </a:xfrm>
        </p:grpSpPr>
        <p:sp>
          <p:nvSpPr>
            <p:cNvPr id="163" name="Text Box 111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25</a:t>
              </a:r>
            </a:p>
          </p:txBody>
        </p:sp>
        <p:sp>
          <p:nvSpPr>
            <p:cNvPr id="164" name="Line 112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5" name="Text Box 113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19</a:t>
              </a:r>
            </a:p>
          </p:txBody>
        </p:sp>
      </p:grpSp>
      <p:sp>
        <p:nvSpPr>
          <p:cNvPr id="166" name="Text Box 114"/>
          <p:cNvSpPr txBox="1">
            <a:spLocks noChangeArrowheads="1"/>
          </p:cNvSpPr>
          <p:nvPr/>
        </p:nvSpPr>
        <p:spPr bwMode="auto">
          <a:xfrm>
            <a:off x="8141058" y="2756222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</a:p>
        </p:txBody>
      </p:sp>
      <p:grpSp>
        <p:nvGrpSpPr>
          <p:cNvPr id="167" name="Group 115"/>
          <p:cNvGrpSpPr>
            <a:grpSpLocks/>
          </p:cNvGrpSpPr>
          <p:nvPr/>
        </p:nvGrpSpPr>
        <p:grpSpPr bwMode="auto">
          <a:xfrm>
            <a:off x="8572858" y="2603821"/>
            <a:ext cx="863600" cy="879475"/>
            <a:chOff x="3312" y="912"/>
            <a:chExt cx="340" cy="554"/>
          </a:xfrm>
        </p:grpSpPr>
        <p:sp>
          <p:nvSpPr>
            <p:cNvPr id="168" name="Text Box 116"/>
            <p:cNvSpPr txBox="1">
              <a:spLocks noChangeArrowheads="1"/>
            </p:cNvSpPr>
            <p:nvPr/>
          </p:nvSpPr>
          <p:spPr bwMode="auto">
            <a:xfrm>
              <a:off x="3312" y="912"/>
              <a:ext cx="3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22</a:t>
              </a:r>
            </a:p>
          </p:txBody>
        </p:sp>
        <p:sp>
          <p:nvSpPr>
            <p:cNvPr id="169" name="Line 117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0" name="Text Box 118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19</a:t>
              </a:r>
            </a:p>
          </p:txBody>
        </p:sp>
      </p:grpSp>
      <p:sp>
        <p:nvSpPr>
          <p:cNvPr id="171" name="Text Box 119"/>
          <p:cNvSpPr txBox="1">
            <a:spLocks noChangeArrowheads="1"/>
          </p:cNvSpPr>
          <p:nvPr/>
        </p:nvSpPr>
        <p:spPr bwMode="auto">
          <a:xfrm>
            <a:off x="6800644" y="1798959"/>
            <a:ext cx="519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72" name="Text Box 120"/>
          <p:cNvSpPr txBox="1">
            <a:spLocks noChangeArrowheads="1"/>
          </p:cNvSpPr>
          <p:nvPr/>
        </p:nvSpPr>
        <p:spPr bwMode="auto">
          <a:xfrm>
            <a:off x="6800644" y="2732599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73" name="Text Box 121"/>
          <p:cNvSpPr txBox="1">
            <a:spLocks noChangeArrowheads="1"/>
          </p:cNvSpPr>
          <p:nvPr/>
        </p:nvSpPr>
        <p:spPr bwMode="auto">
          <a:xfrm>
            <a:off x="2625519" y="2775272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74" name="Text Box 122"/>
          <p:cNvSpPr txBox="1">
            <a:spLocks noChangeArrowheads="1"/>
          </p:cNvSpPr>
          <p:nvPr/>
        </p:nvSpPr>
        <p:spPr bwMode="auto">
          <a:xfrm>
            <a:off x="3971719" y="1903734"/>
            <a:ext cx="4572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75" name="Text Box 125"/>
          <p:cNvSpPr txBox="1">
            <a:spLocks noChangeArrowheads="1"/>
          </p:cNvSpPr>
          <p:nvPr/>
        </p:nvSpPr>
        <p:spPr bwMode="auto">
          <a:xfrm>
            <a:off x="8217258" y="2756222"/>
            <a:ext cx="3048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76" name="Text Box 125"/>
          <p:cNvSpPr txBox="1">
            <a:spLocks noChangeArrowheads="1"/>
          </p:cNvSpPr>
          <p:nvPr/>
        </p:nvSpPr>
        <p:spPr bwMode="auto">
          <a:xfrm>
            <a:off x="3923855" y="2803851"/>
            <a:ext cx="381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77" name="Text Box 125"/>
          <p:cNvSpPr txBox="1">
            <a:spLocks noChangeArrowheads="1"/>
          </p:cNvSpPr>
          <p:nvPr/>
        </p:nvSpPr>
        <p:spPr bwMode="auto">
          <a:xfrm>
            <a:off x="8137319" y="1822772"/>
            <a:ext cx="3048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78" name="Text Box 53"/>
          <p:cNvSpPr txBox="1">
            <a:spLocks noChangeArrowheads="1"/>
          </p:cNvSpPr>
          <p:nvPr/>
        </p:nvSpPr>
        <p:spPr bwMode="auto">
          <a:xfrm>
            <a:off x="2625519" y="3580134"/>
            <a:ext cx="5303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9" name="Text Box 54"/>
          <p:cNvSpPr txBox="1">
            <a:spLocks noChangeArrowheads="1"/>
          </p:cNvSpPr>
          <p:nvPr/>
        </p:nvSpPr>
        <p:spPr bwMode="auto">
          <a:xfrm>
            <a:off x="2346119" y="4064322"/>
            <a:ext cx="7299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0" name="Rectangle 55"/>
          <p:cNvSpPr>
            <a:spLocks noChangeArrowheads="1"/>
          </p:cNvSpPr>
          <p:nvPr/>
        </p:nvSpPr>
        <p:spPr bwMode="auto">
          <a:xfrm>
            <a:off x="2333419" y="4585022"/>
            <a:ext cx="7935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1" name="Text Box 56"/>
          <p:cNvSpPr txBox="1">
            <a:spLocks noChangeArrowheads="1"/>
          </p:cNvSpPr>
          <p:nvPr/>
        </p:nvSpPr>
        <p:spPr bwMode="auto">
          <a:xfrm>
            <a:off x="2333419" y="5194622"/>
            <a:ext cx="825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82" name="Straight Connector 181"/>
          <p:cNvCxnSpPr/>
          <p:nvPr/>
        </p:nvCxnSpPr>
        <p:spPr>
          <a:xfrm>
            <a:off x="7527719" y="2127572"/>
            <a:ext cx="533400" cy="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1263673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8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8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8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9" dur="8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0" dur="8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8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4" dur="8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5" dur="8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8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9" dur="8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0" dur="8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8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/>
      <p:bldP spid="140" grpId="0"/>
      <p:bldP spid="140" grpId="1"/>
      <p:bldP spid="148" grpId="0"/>
      <p:bldP spid="148" grpId="1"/>
      <p:bldP spid="157" grpId="0"/>
      <p:bldP spid="157" grpId="1"/>
      <p:bldP spid="166" grpId="0"/>
      <p:bldP spid="166" grpId="1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22" y="1840236"/>
            <a:ext cx="2875930" cy="4665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" y="375928"/>
            <a:ext cx="2282723" cy="4347837"/>
          </a:xfrm>
          <a:prstGeom prst="rect">
            <a:avLst/>
          </a:prstGeom>
        </p:spPr>
      </p:pic>
      <p:sp>
        <p:nvSpPr>
          <p:cNvPr id="134" name="Text Box 81"/>
          <p:cNvSpPr txBox="1">
            <a:spLocks noChangeArrowheads="1"/>
          </p:cNvSpPr>
          <p:nvPr/>
        </p:nvSpPr>
        <p:spPr bwMode="auto">
          <a:xfrm>
            <a:off x="2562566" y="1024247"/>
            <a:ext cx="8072273" cy="64633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5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So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sánh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1:</a:t>
            </a:r>
          </a:p>
        </p:txBody>
      </p:sp>
      <p:grpSp>
        <p:nvGrpSpPr>
          <p:cNvPr id="110" name="Group 75"/>
          <p:cNvGrpSpPr>
            <a:grpSpLocks/>
          </p:cNvGrpSpPr>
          <p:nvPr/>
        </p:nvGrpSpPr>
        <p:grpSpPr bwMode="auto">
          <a:xfrm>
            <a:off x="7687781" y="2264168"/>
            <a:ext cx="355600" cy="939801"/>
            <a:chOff x="2712" y="912"/>
            <a:chExt cx="224" cy="592"/>
          </a:xfrm>
        </p:grpSpPr>
        <p:sp>
          <p:nvSpPr>
            <p:cNvPr id="111" name="Text Box 76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Text Box 78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6" name="Text Box 175"/>
          <p:cNvSpPr txBox="1">
            <a:spLocks noChangeArrowheads="1"/>
          </p:cNvSpPr>
          <p:nvPr/>
        </p:nvSpPr>
        <p:spPr bwMode="auto">
          <a:xfrm>
            <a:off x="3890481" y="2683267"/>
            <a:ext cx="266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27" name="Text Box 176"/>
          <p:cNvSpPr txBox="1">
            <a:spLocks noChangeArrowheads="1"/>
          </p:cNvSpPr>
          <p:nvPr/>
        </p:nvSpPr>
        <p:spPr bwMode="auto">
          <a:xfrm>
            <a:off x="5796860" y="2640146"/>
            <a:ext cx="241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p:sp>
        <p:nvSpPr>
          <p:cNvPr id="213" name="Text Box 176"/>
          <p:cNvSpPr txBox="1">
            <a:spLocks noChangeArrowheads="1"/>
          </p:cNvSpPr>
          <p:nvPr/>
        </p:nvSpPr>
        <p:spPr bwMode="auto">
          <a:xfrm>
            <a:off x="7756890" y="2639448"/>
            <a:ext cx="241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p:sp>
        <p:nvSpPr>
          <p:cNvPr id="214" name="Text Box 176"/>
          <p:cNvSpPr txBox="1">
            <a:spLocks noChangeArrowheads="1"/>
          </p:cNvSpPr>
          <p:nvPr/>
        </p:nvSpPr>
        <p:spPr bwMode="auto">
          <a:xfrm>
            <a:off x="9262581" y="3948505"/>
            <a:ext cx="241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931" y="4565726"/>
            <a:ext cx="4127350" cy="2371550"/>
          </a:xfrm>
          <a:prstGeom prst="rect">
            <a:avLst/>
          </a:prstGeom>
        </p:spPr>
      </p:pic>
      <p:pic>
        <p:nvPicPr>
          <p:cNvPr id="2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2896145"/>
            <a:ext cx="1873508" cy="394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C49690-8B8F-4048-B368-0EA01591AD13}"/>
                  </a:ext>
                </a:extLst>
              </p:cNvPr>
              <p:cNvSpPr txBox="1"/>
              <p:nvPr/>
            </p:nvSpPr>
            <p:spPr>
              <a:xfrm>
                <a:off x="2365249" y="2414732"/>
                <a:ext cx="1394613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3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C49690-8B8F-4048-B368-0EA01591A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249" y="2414732"/>
                <a:ext cx="1394613" cy="1037143"/>
              </a:xfrm>
              <a:prstGeom prst="rect">
                <a:avLst/>
              </a:prstGeom>
              <a:blipFill>
                <a:blip r:embed="rId10"/>
                <a:stretch>
                  <a:fillRect l="-6306" t="-1220" r="-5405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0ECCC39-E0C7-CB4E-B33E-53BF47537A95}"/>
                  </a:ext>
                </a:extLst>
              </p:cNvPr>
              <p:cNvSpPr txBox="1"/>
              <p:nvPr/>
            </p:nvSpPr>
            <p:spPr>
              <a:xfrm>
                <a:off x="4346075" y="2413193"/>
                <a:ext cx="1394613" cy="10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3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0ECCC39-E0C7-CB4E-B33E-53BF47537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075" y="2413193"/>
                <a:ext cx="1394613" cy="1038682"/>
              </a:xfrm>
              <a:prstGeom prst="rect">
                <a:avLst/>
              </a:prstGeom>
              <a:blipFill>
                <a:blip r:embed="rId11"/>
                <a:stretch>
                  <a:fillRect l="-6306" t="-1220" r="-5405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F95DB91-7D5F-D644-B08E-D4A35CA2DB44}"/>
                  </a:ext>
                </a:extLst>
              </p:cNvPr>
              <p:cNvSpPr txBox="1"/>
              <p:nvPr/>
            </p:nvSpPr>
            <p:spPr>
              <a:xfrm>
                <a:off x="6236996" y="2413193"/>
                <a:ext cx="1394613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3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F95DB91-7D5F-D644-B08E-D4A35CA2D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996" y="2413193"/>
                <a:ext cx="1394613" cy="1040734"/>
              </a:xfrm>
              <a:prstGeom prst="rect">
                <a:avLst/>
              </a:prstGeom>
              <a:blipFill>
                <a:blip r:embed="rId12"/>
                <a:stretch>
                  <a:fillRect l="-7273" t="-1205" r="-6364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F959AED-B8B8-EE4A-8B3B-95E426C8384A}"/>
                  </a:ext>
                </a:extLst>
              </p:cNvPr>
              <p:cNvSpPr txBox="1"/>
              <p:nvPr/>
            </p:nvSpPr>
            <p:spPr>
              <a:xfrm>
                <a:off x="8054362" y="2391743"/>
                <a:ext cx="1394613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3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F959AED-B8B8-EE4A-8B3B-95E426C83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362" y="2391743"/>
                <a:ext cx="1394613" cy="1037143"/>
              </a:xfrm>
              <a:prstGeom prst="rect">
                <a:avLst/>
              </a:prstGeom>
              <a:blipFill>
                <a:blip r:embed="rId13"/>
                <a:stretch>
                  <a:fillRect l="-6364" t="-1220" r="-6364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 Box 175">
            <a:extLst>
              <a:ext uri="{FF2B5EF4-FFF2-40B4-BE49-F238E27FC236}">
                <a16:creationId xmlns:a16="http://schemas.microsoft.com/office/drawing/2014/main" id="{2CD218BB-B7F1-7E45-A857-8D5331FDA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146" y="4193602"/>
            <a:ext cx="266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p:sp>
        <p:nvSpPr>
          <p:cNvPr id="66" name="Text Box 176">
            <a:extLst>
              <a:ext uri="{FF2B5EF4-FFF2-40B4-BE49-F238E27FC236}">
                <a16:creationId xmlns:a16="http://schemas.microsoft.com/office/drawing/2014/main" id="{3E0AE980-2C79-B748-BC73-CA3F7893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525" y="4150481"/>
            <a:ext cx="241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56058B-B051-A044-8973-2535C69D7ADA}"/>
                  </a:ext>
                </a:extLst>
              </p:cNvPr>
              <p:cNvSpPr txBox="1"/>
              <p:nvPr/>
            </p:nvSpPr>
            <p:spPr>
              <a:xfrm>
                <a:off x="2726956" y="3854286"/>
                <a:ext cx="1649491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3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56058B-B051-A044-8973-2535C69D7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956" y="3854286"/>
                <a:ext cx="1649491" cy="1037143"/>
              </a:xfrm>
              <a:prstGeom prst="rect">
                <a:avLst/>
              </a:prstGeom>
              <a:blipFill>
                <a:blip r:embed="rId14"/>
                <a:stretch>
                  <a:fillRect l="-5344" t="-1220" r="-5344"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781EA06-16C0-A74A-83AF-2EAF8B937DD7}"/>
                  </a:ext>
                </a:extLst>
              </p:cNvPr>
              <p:cNvSpPr txBox="1"/>
              <p:nvPr/>
            </p:nvSpPr>
            <p:spPr>
              <a:xfrm>
                <a:off x="4707782" y="3852747"/>
                <a:ext cx="1649491" cy="10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3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781EA06-16C0-A74A-83AF-2EAF8B937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782" y="3852747"/>
                <a:ext cx="1649491" cy="1038682"/>
              </a:xfrm>
              <a:prstGeom prst="rect">
                <a:avLst/>
              </a:prstGeom>
              <a:blipFill>
                <a:blip r:embed="rId15"/>
                <a:stretch>
                  <a:fillRect l="-5344" t="-1220" r="-5344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DCCF32-1E01-E242-99D7-86753B047BCB}"/>
                  </a:ext>
                </a:extLst>
              </p:cNvPr>
              <p:cNvSpPr txBox="1"/>
              <p:nvPr/>
            </p:nvSpPr>
            <p:spPr>
              <a:xfrm>
                <a:off x="6598703" y="3852747"/>
                <a:ext cx="1649491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3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DCCF32-1E01-E242-99D7-86753B047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703" y="3852747"/>
                <a:ext cx="1649491" cy="1040734"/>
              </a:xfrm>
              <a:prstGeom prst="rect">
                <a:avLst/>
              </a:prstGeom>
              <a:blipFill>
                <a:blip r:embed="rId16"/>
                <a:stretch>
                  <a:fillRect l="-4580" t="-1205" r="-5344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766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26" grpId="0"/>
      <p:bldP spid="127" grpId="0"/>
      <p:bldP spid="213" grpId="0"/>
      <p:bldP spid="3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22" y="1840236"/>
            <a:ext cx="2875930" cy="4665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" y="375928"/>
            <a:ext cx="2282723" cy="4347837"/>
          </a:xfrm>
          <a:prstGeom prst="rect">
            <a:avLst/>
          </a:prstGeom>
        </p:spPr>
      </p:pic>
      <p:sp>
        <p:nvSpPr>
          <p:cNvPr id="134" name="Text Box 81"/>
          <p:cNvSpPr txBox="1">
            <a:spLocks noChangeArrowheads="1"/>
          </p:cNvSpPr>
          <p:nvPr/>
        </p:nvSpPr>
        <p:spPr bwMode="auto">
          <a:xfrm>
            <a:off x="2562566" y="1024247"/>
            <a:ext cx="8072273" cy="64633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5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So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sánh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1:</a:t>
            </a:r>
          </a:p>
        </p:txBody>
      </p:sp>
      <p:grpSp>
        <p:nvGrpSpPr>
          <p:cNvPr id="110" name="Group 75"/>
          <p:cNvGrpSpPr>
            <a:grpSpLocks/>
          </p:cNvGrpSpPr>
          <p:nvPr/>
        </p:nvGrpSpPr>
        <p:grpSpPr bwMode="auto">
          <a:xfrm>
            <a:off x="7687781" y="2264168"/>
            <a:ext cx="355600" cy="939801"/>
            <a:chOff x="2712" y="912"/>
            <a:chExt cx="224" cy="592"/>
          </a:xfrm>
        </p:grpSpPr>
        <p:sp>
          <p:nvSpPr>
            <p:cNvPr id="111" name="Text Box 76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Text Box 78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6" name="Text Box 175"/>
          <p:cNvSpPr txBox="1">
            <a:spLocks noChangeArrowheads="1"/>
          </p:cNvSpPr>
          <p:nvPr/>
        </p:nvSpPr>
        <p:spPr bwMode="auto">
          <a:xfrm>
            <a:off x="3890481" y="2683267"/>
            <a:ext cx="266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27" name="Text Box 176"/>
          <p:cNvSpPr txBox="1">
            <a:spLocks noChangeArrowheads="1"/>
          </p:cNvSpPr>
          <p:nvPr/>
        </p:nvSpPr>
        <p:spPr bwMode="auto">
          <a:xfrm>
            <a:off x="5796860" y="2640146"/>
            <a:ext cx="241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p:sp>
        <p:nvSpPr>
          <p:cNvPr id="213" name="Text Box 176"/>
          <p:cNvSpPr txBox="1">
            <a:spLocks noChangeArrowheads="1"/>
          </p:cNvSpPr>
          <p:nvPr/>
        </p:nvSpPr>
        <p:spPr bwMode="auto">
          <a:xfrm>
            <a:off x="7756890" y="2639448"/>
            <a:ext cx="241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p:sp>
        <p:nvSpPr>
          <p:cNvPr id="214" name="Text Box 176"/>
          <p:cNvSpPr txBox="1">
            <a:spLocks noChangeArrowheads="1"/>
          </p:cNvSpPr>
          <p:nvPr/>
        </p:nvSpPr>
        <p:spPr bwMode="auto">
          <a:xfrm>
            <a:off x="9262581" y="3948505"/>
            <a:ext cx="241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931" y="4565726"/>
            <a:ext cx="4127350" cy="2371550"/>
          </a:xfrm>
          <a:prstGeom prst="rect">
            <a:avLst/>
          </a:prstGeom>
        </p:spPr>
      </p:pic>
      <p:pic>
        <p:nvPicPr>
          <p:cNvPr id="2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2896145"/>
            <a:ext cx="1873508" cy="394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C49690-8B8F-4048-B368-0EA01591AD13}"/>
                  </a:ext>
                </a:extLst>
              </p:cNvPr>
              <p:cNvSpPr txBox="1"/>
              <p:nvPr/>
            </p:nvSpPr>
            <p:spPr>
              <a:xfrm>
                <a:off x="2365249" y="2414732"/>
                <a:ext cx="1320874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C49690-8B8F-4048-B368-0EA01591A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249" y="2414732"/>
                <a:ext cx="1320874" cy="1037143"/>
              </a:xfrm>
              <a:prstGeom prst="rect">
                <a:avLst/>
              </a:prstGeom>
              <a:blipFill>
                <a:blip r:embed="rId10"/>
                <a:stretch>
                  <a:fillRect l="-6667" t="-1220" r="-6667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0ECCC39-E0C7-CB4E-B33E-53BF47537A95}"/>
                  </a:ext>
                </a:extLst>
              </p:cNvPr>
              <p:cNvSpPr txBox="1"/>
              <p:nvPr/>
            </p:nvSpPr>
            <p:spPr>
              <a:xfrm>
                <a:off x="4346075" y="2413193"/>
                <a:ext cx="1320874" cy="10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0ECCC39-E0C7-CB4E-B33E-53BF47537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075" y="2413193"/>
                <a:ext cx="1320874" cy="1038682"/>
              </a:xfrm>
              <a:prstGeom prst="rect">
                <a:avLst/>
              </a:prstGeom>
              <a:blipFill>
                <a:blip r:embed="rId11"/>
                <a:stretch>
                  <a:fillRect l="-6667" t="-1220" r="-6667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F95DB91-7D5F-D644-B08E-D4A35CA2DB44}"/>
                  </a:ext>
                </a:extLst>
              </p:cNvPr>
              <p:cNvSpPr txBox="1"/>
              <p:nvPr/>
            </p:nvSpPr>
            <p:spPr>
              <a:xfrm>
                <a:off x="6236996" y="2413193"/>
                <a:ext cx="1219885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F95DB91-7D5F-D644-B08E-D4A35CA2D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996" y="2413193"/>
                <a:ext cx="1219885" cy="1040734"/>
              </a:xfrm>
              <a:prstGeom prst="rect">
                <a:avLst/>
              </a:prstGeom>
              <a:blipFill>
                <a:blip r:embed="rId12"/>
                <a:stretch>
                  <a:fillRect l="-8247" t="-1205" r="-6186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F959AED-B8B8-EE4A-8B3B-95E426C8384A}"/>
                  </a:ext>
                </a:extLst>
              </p:cNvPr>
              <p:cNvSpPr txBox="1"/>
              <p:nvPr/>
            </p:nvSpPr>
            <p:spPr>
              <a:xfrm>
                <a:off x="8039891" y="2414732"/>
                <a:ext cx="1320874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F959AED-B8B8-EE4A-8B3B-95E426C83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891" y="2414732"/>
                <a:ext cx="1320874" cy="1037143"/>
              </a:xfrm>
              <a:prstGeom prst="rect">
                <a:avLst/>
              </a:prstGeom>
              <a:blipFill>
                <a:blip r:embed="rId13"/>
                <a:stretch>
                  <a:fillRect l="-6667" t="-1220" r="-5714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 Box 175">
            <a:extLst>
              <a:ext uri="{FF2B5EF4-FFF2-40B4-BE49-F238E27FC236}">
                <a16:creationId xmlns:a16="http://schemas.microsoft.com/office/drawing/2014/main" id="{2CD218BB-B7F1-7E45-A857-8D5331FDA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146" y="4193602"/>
            <a:ext cx="266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p:sp>
        <p:nvSpPr>
          <p:cNvPr id="66" name="Text Box 176">
            <a:extLst>
              <a:ext uri="{FF2B5EF4-FFF2-40B4-BE49-F238E27FC236}">
                <a16:creationId xmlns:a16="http://schemas.microsoft.com/office/drawing/2014/main" id="{3E0AE980-2C79-B748-BC73-CA3F7893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525" y="4150481"/>
            <a:ext cx="241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56058B-B051-A044-8973-2535C69D7ADA}"/>
                  </a:ext>
                </a:extLst>
              </p:cNvPr>
              <p:cNvSpPr txBox="1"/>
              <p:nvPr/>
            </p:nvSpPr>
            <p:spPr>
              <a:xfrm>
                <a:off x="2726956" y="3854286"/>
                <a:ext cx="1575752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56058B-B051-A044-8973-2535C69D7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956" y="3854286"/>
                <a:ext cx="1575752" cy="1040734"/>
              </a:xfrm>
              <a:prstGeom prst="rect">
                <a:avLst/>
              </a:prstGeom>
              <a:blipFill>
                <a:blip r:embed="rId14"/>
                <a:stretch>
                  <a:fillRect l="-5600" t="-1205" r="-5600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781EA06-16C0-A74A-83AF-2EAF8B937DD7}"/>
                  </a:ext>
                </a:extLst>
              </p:cNvPr>
              <p:cNvSpPr txBox="1"/>
              <p:nvPr/>
            </p:nvSpPr>
            <p:spPr>
              <a:xfrm>
                <a:off x="4707782" y="3852747"/>
                <a:ext cx="1575752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781EA06-16C0-A74A-83AF-2EAF8B937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782" y="3852747"/>
                <a:ext cx="1575752" cy="1040734"/>
              </a:xfrm>
              <a:prstGeom prst="rect">
                <a:avLst/>
              </a:prstGeom>
              <a:blipFill>
                <a:blip r:embed="rId15"/>
                <a:stretch>
                  <a:fillRect l="-5600" t="-1205" r="-5600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DCCF32-1E01-E242-99D7-86753B047BCB}"/>
                  </a:ext>
                </a:extLst>
              </p:cNvPr>
              <p:cNvSpPr txBox="1"/>
              <p:nvPr/>
            </p:nvSpPr>
            <p:spPr>
              <a:xfrm>
                <a:off x="6598703" y="3852747"/>
                <a:ext cx="1575752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vi-VN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DCCF32-1E01-E242-99D7-86753B047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703" y="3852747"/>
                <a:ext cx="1575752" cy="1037143"/>
              </a:xfrm>
              <a:prstGeom prst="rect">
                <a:avLst/>
              </a:prstGeom>
              <a:blipFill>
                <a:blip r:embed="rId16"/>
                <a:stretch>
                  <a:fillRect l="-4800" t="-1220" r="-5600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1C94EBE-9C75-BF4D-B20C-246C8617AE7B}"/>
              </a:ext>
            </a:extLst>
          </p:cNvPr>
          <p:cNvSpPr/>
          <p:nvPr/>
        </p:nvSpPr>
        <p:spPr>
          <a:xfrm>
            <a:off x="2836190" y="2652271"/>
            <a:ext cx="464949" cy="540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163AD9-1D17-F94D-95CC-F1EEE0E00928}"/>
              </a:ext>
            </a:extLst>
          </p:cNvPr>
          <p:cNvSpPr/>
          <p:nvPr/>
        </p:nvSpPr>
        <p:spPr>
          <a:xfrm>
            <a:off x="4817133" y="2649614"/>
            <a:ext cx="464949" cy="540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36F1-E069-CC4B-ABA8-686FD1FDB5BE}"/>
              </a:ext>
            </a:extLst>
          </p:cNvPr>
          <p:cNvSpPr/>
          <p:nvPr/>
        </p:nvSpPr>
        <p:spPr>
          <a:xfrm>
            <a:off x="6653942" y="2723767"/>
            <a:ext cx="464949" cy="540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41742-C2DD-3643-A5B3-D902D5317D3D}"/>
              </a:ext>
            </a:extLst>
          </p:cNvPr>
          <p:cNvSpPr/>
          <p:nvPr/>
        </p:nvSpPr>
        <p:spPr>
          <a:xfrm>
            <a:off x="8561307" y="2625667"/>
            <a:ext cx="464949" cy="540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1A11E8-2D24-3C47-A989-4B0B1CE26A9D}"/>
              </a:ext>
            </a:extLst>
          </p:cNvPr>
          <p:cNvSpPr/>
          <p:nvPr/>
        </p:nvSpPr>
        <p:spPr>
          <a:xfrm>
            <a:off x="3490093" y="4124354"/>
            <a:ext cx="464949" cy="540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DD67A9-4362-264B-993E-99B065D67302}"/>
              </a:ext>
            </a:extLst>
          </p:cNvPr>
          <p:cNvSpPr/>
          <p:nvPr/>
        </p:nvSpPr>
        <p:spPr>
          <a:xfrm>
            <a:off x="5471036" y="4168173"/>
            <a:ext cx="464949" cy="540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759E11-C44E-0F4A-8A2D-2677E8ADC641}"/>
              </a:ext>
            </a:extLst>
          </p:cNvPr>
          <p:cNvSpPr/>
          <p:nvPr/>
        </p:nvSpPr>
        <p:spPr>
          <a:xfrm>
            <a:off x="7307845" y="4164854"/>
            <a:ext cx="464949" cy="540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179">
            <a:extLst>
              <a:ext uri="{FF2B5EF4-FFF2-40B4-BE49-F238E27FC236}">
                <a16:creationId xmlns:a16="http://schemas.microsoft.com/office/drawing/2014/main" id="{7C332F43-1465-354C-9BE8-FF49352B7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081" y="2627705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1" name="Text Box 180">
            <a:extLst>
              <a:ext uri="{FF2B5EF4-FFF2-40B4-BE49-F238E27FC236}">
                <a16:creationId xmlns:a16="http://schemas.microsoft.com/office/drawing/2014/main" id="{102B821C-103A-BC4C-8862-ED3113F1C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581" y="2666261"/>
            <a:ext cx="3810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2" name="Text Box 181">
            <a:extLst>
              <a:ext uri="{FF2B5EF4-FFF2-40B4-BE49-F238E27FC236}">
                <a16:creationId xmlns:a16="http://schemas.microsoft.com/office/drawing/2014/main" id="{FA3ED1BA-F011-0744-B640-5A934397E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790" y="2631507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3" name="Text Box 181">
            <a:extLst>
              <a:ext uri="{FF2B5EF4-FFF2-40B4-BE49-F238E27FC236}">
                <a16:creationId xmlns:a16="http://schemas.microsoft.com/office/drawing/2014/main" id="{820973D8-5AF8-734B-AFD0-06E3589F0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8890" y="2643758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4" name="Text Box 181">
            <a:extLst>
              <a:ext uri="{FF2B5EF4-FFF2-40B4-BE49-F238E27FC236}">
                <a16:creationId xmlns:a16="http://schemas.microsoft.com/office/drawing/2014/main" id="{CCD0CE31-0833-D842-A19E-A2DC5F770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0399" y="4150481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5" name="Text Box 181">
            <a:extLst>
              <a:ext uri="{FF2B5EF4-FFF2-40B4-BE49-F238E27FC236}">
                <a16:creationId xmlns:a16="http://schemas.microsoft.com/office/drawing/2014/main" id="{B09EB0EB-3157-BA42-81F8-EEFCEEA0A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712" y="4124354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6" name="Text Box 181">
            <a:extLst>
              <a:ext uri="{FF2B5EF4-FFF2-40B4-BE49-F238E27FC236}">
                <a16:creationId xmlns:a16="http://schemas.microsoft.com/office/drawing/2014/main" id="{8E1254FA-4F1F-6944-8789-311CDBE1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660" y="4150481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E9DE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110250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22" y="1840236"/>
            <a:ext cx="2875930" cy="4665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" y="437574"/>
            <a:ext cx="2282723" cy="3538526"/>
          </a:xfrm>
          <a:prstGeom prst="rect">
            <a:avLst/>
          </a:prstGeom>
        </p:spPr>
      </p:pic>
      <p:sp>
        <p:nvSpPr>
          <p:cNvPr id="134" name="Text Box 81"/>
          <p:cNvSpPr txBox="1">
            <a:spLocks noChangeArrowheads="1"/>
          </p:cNvSpPr>
          <p:nvPr/>
        </p:nvSpPr>
        <p:spPr bwMode="auto">
          <a:xfrm>
            <a:off x="1622496" y="477959"/>
            <a:ext cx="9510017" cy="5847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5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25" name="Group 75"/>
          <p:cNvGrpSpPr>
            <a:grpSpLocks/>
          </p:cNvGrpSpPr>
          <p:nvPr/>
        </p:nvGrpSpPr>
        <p:grpSpPr bwMode="auto">
          <a:xfrm>
            <a:off x="8006280" y="791559"/>
            <a:ext cx="355600" cy="939801"/>
            <a:chOff x="2712" y="912"/>
            <a:chExt cx="224" cy="592"/>
          </a:xfrm>
        </p:grpSpPr>
        <p:sp>
          <p:nvSpPr>
            <p:cNvPr id="126" name="Text Box 76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7" name="Text Box 78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3" name="Text Box 82"/>
          <p:cNvSpPr txBox="1">
            <a:spLocks noChangeArrowheads="1"/>
          </p:cNvSpPr>
          <p:nvPr/>
        </p:nvSpPr>
        <p:spPr bwMode="auto">
          <a:xfrm>
            <a:off x="2951680" y="1526571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83" name="Group 83"/>
          <p:cNvGrpSpPr>
            <a:grpSpLocks/>
          </p:cNvGrpSpPr>
          <p:nvPr/>
        </p:nvGrpSpPr>
        <p:grpSpPr bwMode="auto">
          <a:xfrm>
            <a:off x="3446980" y="1437670"/>
            <a:ext cx="355600" cy="939799"/>
            <a:chOff x="2712" y="912"/>
            <a:chExt cx="224" cy="592"/>
          </a:xfrm>
        </p:grpSpPr>
        <p:sp>
          <p:nvSpPr>
            <p:cNvPr id="184" name="Text Box 84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5" name="Line 85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6" name="Text Box 86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7" name="Group 88"/>
          <p:cNvGrpSpPr>
            <a:grpSpLocks/>
          </p:cNvGrpSpPr>
          <p:nvPr/>
        </p:nvGrpSpPr>
        <p:grpSpPr bwMode="auto">
          <a:xfrm>
            <a:off x="4285180" y="1439259"/>
            <a:ext cx="381000" cy="939801"/>
            <a:chOff x="3312" y="912"/>
            <a:chExt cx="240" cy="592"/>
          </a:xfrm>
        </p:grpSpPr>
        <p:sp>
          <p:nvSpPr>
            <p:cNvPr id="188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9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0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91" name="Text Box 119"/>
          <p:cNvSpPr txBox="1">
            <a:spLocks noChangeArrowheads="1"/>
          </p:cNvSpPr>
          <p:nvPr/>
        </p:nvSpPr>
        <p:spPr bwMode="auto">
          <a:xfrm>
            <a:off x="6377505" y="1555146"/>
            <a:ext cx="5661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92" name="Text Box 122"/>
          <p:cNvSpPr txBox="1">
            <a:spLocks noChangeArrowheads="1"/>
          </p:cNvSpPr>
          <p:nvPr/>
        </p:nvSpPr>
        <p:spPr bwMode="auto">
          <a:xfrm>
            <a:off x="3904180" y="1591658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</p:txBody>
      </p:sp>
      <p:grpSp>
        <p:nvGrpSpPr>
          <p:cNvPr id="193" name="Group 88"/>
          <p:cNvGrpSpPr>
            <a:grpSpLocks/>
          </p:cNvGrpSpPr>
          <p:nvPr/>
        </p:nvGrpSpPr>
        <p:grpSpPr bwMode="auto">
          <a:xfrm>
            <a:off x="4894780" y="1439259"/>
            <a:ext cx="381000" cy="939801"/>
            <a:chOff x="3312" y="912"/>
            <a:chExt cx="240" cy="592"/>
          </a:xfrm>
        </p:grpSpPr>
        <p:sp>
          <p:nvSpPr>
            <p:cNvPr id="194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95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6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97" name="Text Box 122"/>
          <p:cNvSpPr txBox="1">
            <a:spLocks noChangeArrowheads="1"/>
          </p:cNvSpPr>
          <p:nvPr/>
        </p:nvSpPr>
        <p:spPr bwMode="auto">
          <a:xfrm>
            <a:off x="4666180" y="1591658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98" name="Text Box 122"/>
          <p:cNvSpPr txBox="1">
            <a:spLocks noChangeArrowheads="1"/>
          </p:cNvSpPr>
          <p:nvPr/>
        </p:nvSpPr>
        <p:spPr bwMode="auto">
          <a:xfrm>
            <a:off x="5123380" y="1601183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9" name="Group 83"/>
          <p:cNvGrpSpPr>
            <a:grpSpLocks/>
          </p:cNvGrpSpPr>
          <p:nvPr/>
        </p:nvGrpSpPr>
        <p:grpSpPr bwMode="auto">
          <a:xfrm>
            <a:off x="3476090" y="2460306"/>
            <a:ext cx="355600" cy="939799"/>
            <a:chOff x="2712" y="912"/>
            <a:chExt cx="224" cy="592"/>
          </a:xfrm>
        </p:grpSpPr>
        <p:sp>
          <p:nvSpPr>
            <p:cNvPr id="200" name="Text Box 84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1" name="Line 85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2" name="Text Box 86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03" name="Group 88"/>
          <p:cNvGrpSpPr>
            <a:grpSpLocks/>
          </p:cNvGrpSpPr>
          <p:nvPr/>
        </p:nvGrpSpPr>
        <p:grpSpPr bwMode="auto">
          <a:xfrm>
            <a:off x="4085690" y="2460306"/>
            <a:ext cx="381000" cy="939799"/>
            <a:chOff x="3312" y="912"/>
            <a:chExt cx="240" cy="592"/>
          </a:xfrm>
        </p:grpSpPr>
        <p:sp>
          <p:nvSpPr>
            <p:cNvPr id="204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05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07" name="Text Box 122"/>
          <p:cNvSpPr txBox="1">
            <a:spLocks noChangeArrowheads="1"/>
          </p:cNvSpPr>
          <p:nvPr/>
        </p:nvSpPr>
        <p:spPr bwMode="auto">
          <a:xfrm>
            <a:off x="3857090" y="2658744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</p:txBody>
      </p:sp>
      <p:grpSp>
        <p:nvGrpSpPr>
          <p:cNvPr id="208" name="Group 88"/>
          <p:cNvGrpSpPr>
            <a:grpSpLocks/>
          </p:cNvGrpSpPr>
          <p:nvPr/>
        </p:nvGrpSpPr>
        <p:grpSpPr bwMode="auto">
          <a:xfrm>
            <a:off x="4771490" y="2496819"/>
            <a:ext cx="457200" cy="955888"/>
            <a:chOff x="3312" y="912"/>
            <a:chExt cx="240" cy="576"/>
          </a:xfrm>
        </p:grpSpPr>
        <p:sp>
          <p:nvSpPr>
            <p:cNvPr id="209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10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1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12" name="Text Box 122"/>
          <p:cNvSpPr txBox="1">
            <a:spLocks noChangeArrowheads="1"/>
          </p:cNvSpPr>
          <p:nvPr/>
        </p:nvSpPr>
        <p:spPr bwMode="auto">
          <a:xfrm>
            <a:off x="4466690" y="2573019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213" name="Text Box 122"/>
          <p:cNvSpPr txBox="1">
            <a:spLocks noChangeArrowheads="1"/>
          </p:cNvSpPr>
          <p:nvPr/>
        </p:nvSpPr>
        <p:spPr bwMode="auto">
          <a:xfrm>
            <a:off x="5152490" y="2496819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14" name="Group 83"/>
          <p:cNvGrpSpPr>
            <a:grpSpLocks/>
          </p:cNvGrpSpPr>
          <p:nvPr/>
        </p:nvGrpSpPr>
        <p:grpSpPr bwMode="auto">
          <a:xfrm>
            <a:off x="6875980" y="1424970"/>
            <a:ext cx="355600" cy="939799"/>
            <a:chOff x="2712" y="912"/>
            <a:chExt cx="224" cy="592"/>
          </a:xfrm>
        </p:grpSpPr>
        <p:sp>
          <p:nvSpPr>
            <p:cNvPr id="215" name="Text Box 84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16" name="Line 85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7" name="Text Box 86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18" name="Group 88"/>
          <p:cNvGrpSpPr>
            <a:grpSpLocks/>
          </p:cNvGrpSpPr>
          <p:nvPr/>
        </p:nvGrpSpPr>
        <p:grpSpPr bwMode="auto">
          <a:xfrm>
            <a:off x="7637980" y="1464659"/>
            <a:ext cx="381000" cy="939801"/>
            <a:chOff x="3312" y="912"/>
            <a:chExt cx="240" cy="592"/>
          </a:xfrm>
        </p:grpSpPr>
        <p:sp>
          <p:nvSpPr>
            <p:cNvPr id="219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20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1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222" name="Text Box 122"/>
          <p:cNvSpPr txBox="1">
            <a:spLocks noChangeArrowheads="1"/>
          </p:cNvSpPr>
          <p:nvPr/>
        </p:nvSpPr>
        <p:spPr bwMode="auto">
          <a:xfrm>
            <a:off x="7333180" y="1577371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</p:txBody>
      </p:sp>
      <p:grpSp>
        <p:nvGrpSpPr>
          <p:cNvPr id="223" name="Group 88"/>
          <p:cNvGrpSpPr>
            <a:grpSpLocks/>
          </p:cNvGrpSpPr>
          <p:nvPr/>
        </p:nvGrpSpPr>
        <p:grpSpPr bwMode="auto">
          <a:xfrm>
            <a:off x="8399980" y="1478945"/>
            <a:ext cx="381000" cy="939799"/>
            <a:chOff x="3312" y="912"/>
            <a:chExt cx="240" cy="592"/>
          </a:xfrm>
        </p:grpSpPr>
        <p:sp>
          <p:nvSpPr>
            <p:cNvPr id="224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25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6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227" name="Text Box 122"/>
          <p:cNvSpPr txBox="1">
            <a:spLocks noChangeArrowheads="1"/>
          </p:cNvSpPr>
          <p:nvPr/>
        </p:nvSpPr>
        <p:spPr bwMode="auto">
          <a:xfrm>
            <a:off x="8018980" y="1631346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</p:txBody>
      </p:sp>
      <p:grpSp>
        <p:nvGrpSpPr>
          <p:cNvPr id="228" name="Group 83"/>
          <p:cNvGrpSpPr>
            <a:grpSpLocks/>
          </p:cNvGrpSpPr>
          <p:nvPr/>
        </p:nvGrpSpPr>
        <p:grpSpPr bwMode="auto">
          <a:xfrm>
            <a:off x="6905090" y="2536506"/>
            <a:ext cx="355600" cy="939799"/>
            <a:chOff x="2712" y="912"/>
            <a:chExt cx="224" cy="592"/>
          </a:xfrm>
        </p:grpSpPr>
        <p:sp>
          <p:nvSpPr>
            <p:cNvPr id="229" name="Text Box 84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30" name="Line 85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1" name="Text Box 86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32" name="Group 88"/>
          <p:cNvGrpSpPr>
            <a:grpSpLocks/>
          </p:cNvGrpSpPr>
          <p:nvPr/>
        </p:nvGrpSpPr>
        <p:grpSpPr bwMode="auto">
          <a:xfrm>
            <a:off x="7514690" y="2536506"/>
            <a:ext cx="381000" cy="939799"/>
            <a:chOff x="3312" y="912"/>
            <a:chExt cx="240" cy="592"/>
          </a:xfrm>
        </p:grpSpPr>
        <p:sp>
          <p:nvSpPr>
            <p:cNvPr id="233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34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5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36" name="Group 88"/>
          <p:cNvGrpSpPr>
            <a:grpSpLocks/>
          </p:cNvGrpSpPr>
          <p:nvPr/>
        </p:nvGrpSpPr>
        <p:grpSpPr bwMode="auto">
          <a:xfrm>
            <a:off x="8276690" y="2536506"/>
            <a:ext cx="457200" cy="939799"/>
            <a:chOff x="3312" y="912"/>
            <a:chExt cx="288" cy="592"/>
          </a:xfrm>
        </p:grpSpPr>
        <p:sp>
          <p:nvSpPr>
            <p:cNvPr id="237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8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38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9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40" name="Text Box 122"/>
          <p:cNvSpPr txBox="1">
            <a:spLocks noChangeArrowheads="1"/>
          </p:cNvSpPr>
          <p:nvPr/>
        </p:nvSpPr>
        <p:spPr bwMode="auto">
          <a:xfrm>
            <a:off x="7209890" y="2725419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241" name="Text Box 122"/>
          <p:cNvSpPr txBox="1">
            <a:spLocks noChangeArrowheads="1"/>
          </p:cNvSpPr>
          <p:nvPr/>
        </p:nvSpPr>
        <p:spPr bwMode="auto">
          <a:xfrm>
            <a:off x="7895690" y="2725419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242" name="Text Box 122"/>
          <p:cNvSpPr txBox="1">
            <a:spLocks noChangeArrowheads="1"/>
          </p:cNvSpPr>
          <p:nvPr/>
        </p:nvSpPr>
        <p:spPr bwMode="auto">
          <a:xfrm>
            <a:off x="8704780" y="1577371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3" name="Text Box 86"/>
          <p:cNvSpPr txBox="1">
            <a:spLocks noChangeArrowheads="1"/>
          </p:cNvSpPr>
          <p:nvPr/>
        </p:nvSpPr>
        <p:spPr bwMode="auto">
          <a:xfrm>
            <a:off x="8295740" y="28778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4" name="Text Box 122"/>
          <p:cNvSpPr txBox="1">
            <a:spLocks noChangeArrowheads="1"/>
          </p:cNvSpPr>
          <p:nvPr/>
        </p:nvSpPr>
        <p:spPr bwMode="auto">
          <a:xfrm>
            <a:off x="8581490" y="2658744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5" name="Text Box 82"/>
          <p:cNvSpPr txBox="1">
            <a:spLocks noChangeArrowheads="1"/>
          </p:cNvSpPr>
          <p:nvPr/>
        </p:nvSpPr>
        <p:spPr bwMode="auto">
          <a:xfrm>
            <a:off x="2853540" y="3697830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</a:t>
            </a:r>
          </a:p>
        </p:txBody>
      </p:sp>
      <p:grpSp>
        <p:nvGrpSpPr>
          <p:cNvPr id="246" name="Group 83"/>
          <p:cNvGrpSpPr>
            <a:grpSpLocks/>
          </p:cNvGrpSpPr>
          <p:nvPr/>
        </p:nvGrpSpPr>
        <p:grpSpPr bwMode="auto">
          <a:xfrm>
            <a:off x="3348840" y="3608929"/>
            <a:ext cx="355600" cy="939799"/>
            <a:chOff x="2712" y="912"/>
            <a:chExt cx="224" cy="592"/>
          </a:xfrm>
        </p:grpSpPr>
        <p:sp>
          <p:nvSpPr>
            <p:cNvPr id="247" name="Text Box 84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248" name="Line 85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9" name="Text Box 86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grpSp>
        <p:nvGrpSpPr>
          <p:cNvPr id="250" name="Group 88"/>
          <p:cNvGrpSpPr>
            <a:grpSpLocks/>
          </p:cNvGrpSpPr>
          <p:nvPr/>
        </p:nvGrpSpPr>
        <p:grpSpPr bwMode="auto">
          <a:xfrm>
            <a:off x="4187040" y="3610518"/>
            <a:ext cx="381000" cy="939801"/>
            <a:chOff x="3312" y="912"/>
            <a:chExt cx="240" cy="592"/>
          </a:xfrm>
        </p:grpSpPr>
        <p:sp>
          <p:nvSpPr>
            <p:cNvPr id="251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252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3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sp>
        <p:nvSpPr>
          <p:cNvPr id="254" name="Text Box 119"/>
          <p:cNvSpPr txBox="1">
            <a:spLocks noChangeArrowheads="1"/>
          </p:cNvSpPr>
          <p:nvPr/>
        </p:nvSpPr>
        <p:spPr bwMode="auto">
          <a:xfrm>
            <a:off x="6279365" y="3726405"/>
            <a:ext cx="569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</a:t>
            </a:r>
          </a:p>
        </p:txBody>
      </p:sp>
      <p:sp>
        <p:nvSpPr>
          <p:cNvPr id="255" name="Text Box 122"/>
          <p:cNvSpPr txBox="1">
            <a:spLocks noChangeArrowheads="1"/>
          </p:cNvSpPr>
          <p:nvPr/>
        </p:nvSpPr>
        <p:spPr bwMode="auto">
          <a:xfrm>
            <a:off x="3806040" y="3762917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</a:t>
            </a:r>
          </a:p>
        </p:txBody>
      </p:sp>
      <p:grpSp>
        <p:nvGrpSpPr>
          <p:cNvPr id="256" name="Group 88"/>
          <p:cNvGrpSpPr>
            <a:grpSpLocks/>
          </p:cNvGrpSpPr>
          <p:nvPr/>
        </p:nvGrpSpPr>
        <p:grpSpPr bwMode="auto">
          <a:xfrm>
            <a:off x="4796640" y="3610518"/>
            <a:ext cx="381000" cy="939801"/>
            <a:chOff x="3312" y="912"/>
            <a:chExt cx="240" cy="592"/>
          </a:xfrm>
        </p:grpSpPr>
        <p:sp>
          <p:nvSpPr>
            <p:cNvPr id="257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  <p:sp>
          <p:nvSpPr>
            <p:cNvPr id="258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9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sp>
        <p:nvSpPr>
          <p:cNvPr id="260" name="Text Box 122"/>
          <p:cNvSpPr txBox="1">
            <a:spLocks noChangeArrowheads="1"/>
          </p:cNvSpPr>
          <p:nvPr/>
        </p:nvSpPr>
        <p:spPr bwMode="auto">
          <a:xfrm>
            <a:off x="4568040" y="3762917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</a:t>
            </a:r>
          </a:p>
        </p:txBody>
      </p:sp>
      <p:grpSp>
        <p:nvGrpSpPr>
          <p:cNvPr id="261" name="Group 83"/>
          <p:cNvGrpSpPr>
            <a:grpSpLocks/>
          </p:cNvGrpSpPr>
          <p:nvPr/>
        </p:nvGrpSpPr>
        <p:grpSpPr bwMode="auto">
          <a:xfrm>
            <a:off x="6777847" y="3596231"/>
            <a:ext cx="914401" cy="939800"/>
            <a:chOff x="2698" y="912"/>
            <a:chExt cx="408" cy="592"/>
          </a:xfrm>
        </p:grpSpPr>
        <p:sp>
          <p:nvSpPr>
            <p:cNvPr id="262" name="Text Box 84"/>
            <p:cNvSpPr txBox="1">
              <a:spLocks noChangeArrowheads="1"/>
            </p:cNvSpPr>
            <p:nvPr/>
          </p:nvSpPr>
          <p:spPr bwMode="auto">
            <a:xfrm>
              <a:off x="2698" y="912"/>
              <a:ext cx="32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</a:p>
          </p:txBody>
        </p:sp>
        <p:sp>
          <p:nvSpPr>
            <p:cNvPr id="263" name="Line 85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4" name="Text Box 86"/>
            <p:cNvSpPr txBox="1">
              <a:spLocks noChangeArrowheads="1"/>
            </p:cNvSpPr>
            <p:nvPr/>
          </p:nvSpPr>
          <p:spPr bwMode="auto">
            <a:xfrm>
              <a:off x="2712" y="1136"/>
              <a:ext cx="39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</a:p>
          </p:txBody>
        </p:sp>
      </p:grpSp>
      <p:grpSp>
        <p:nvGrpSpPr>
          <p:cNvPr id="265" name="Group 88"/>
          <p:cNvGrpSpPr>
            <a:grpSpLocks/>
          </p:cNvGrpSpPr>
          <p:nvPr/>
        </p:nvGrpSpPr>
        <p:grpSpPr bwMode="auto">
          <a:xfrm>
            <a:off x="7412840" y="3566068"/>
            <a:ext cx="850900" cy="1004888"/>
            <a:chOff x="3232" y="868"/>
            <a:chExt cx="536" cy="633"/>
          </a:xfrm>
        </p:grpSpPr>
        <p:sp>
          <p:nvSpPr>
            <p:cNvPr id="266" name="Text Box 89"/>
            <p:cNvSpPr txBox="1">
              <a:spLocks noChangeArrowheads="1"/>
            </p:cNvSpPr>
            <p:nvPr/>
          </p:nvSpPr>
          <p:spPr bwMode="auto">
            <a:xfrm>
              <a:off x="3232" y="868"/>
              <a:ext cx="53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</a:p>
          </p:txBody>
        </p:sp>
        <p:sp>
          <p:nvSpPr>
            <p:cNvPr id="267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8" name="Text Box 91"/>
            <p:cNvSpPr txBox="1">
              <a:spLocks noChangeArrowheads="1"/>
            </p:cNvSpPr>
            <p:nvPr/>
          </p:nvSpPr>
          <p:spPr bwMode="auto">
            <a:xfrm>
              <a:off x="3246" y="1133"/>
              <a:ext cx="49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</a:p>
          </p:txBody>
        </p:sp>
      </p:grpSp>
      <p:sp>
        <p:nvSpPr>
          <p:cNvPr id="269" name="Text Box 122"/>
          <p:cNvSpPr txBox="1">
            <a:spLocks noChangeArrowheads="1"/>
          </p:cNvSpPr>
          <p:nvPr/>
        </p:nvSpPr>
        <p:spPr bwMode="auto">
          <a:xfrm>
            <a:off x="7311239" y="3793351"/>
            <a:ext cx="1066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</a:t>
            </a:r>
          </a:p>
        </p:txBody>
      </p:sp>
      <p:grpSp>
        <p:nvGrpSpPr>
          <p:cNvPr id="270" name="Group 88"/>
          <p:cNvGrpSpPr>
            <a:grpSpLocks/>
          </p:cNvGrpSpPr>
          <p:nvPr/>
        </p:nvGrpSpPr>
        <p:grpSpPr bwMode="auto">
          <a:xfrm>
            <a:off x="8224055" y="3569243"/>
            <a:ext cx="808038" cy="1006476"/>
            <a:chOff x="3263" y="861"/>
            <a:chExt cx="509" cy="634"/>
          </a:xfrm>
        </p:grpSpPr>
        <p:sp>
          <p:nvSpPr>
            <p:cNvPr id="271" name="Text Box 89"/>
            <p:cNvSpPr txBox="1">
              <a:spLocks noChangeArrowheads="1"/>
            </p:cNvSpPr>
            <p:nvPr/>
          </p:nvSpPr>
          <p:spPr bwMode="auto">
            <a:xfrm>
              <a:off x="3263" y="861"/>
              <a:ext cx="50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</a:p>
          </p:txBody>
        </p:sp>
        <p:sp>
          <p:nvSpPr>
            <p:cNvPr id="272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246" cy="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3" name="Text Box 91"/>
            <p:cNvSpPr txBox="1">
              <a:spLocks noChangeArrowheads="1"/>
            </p:cNvSpPr>
            <p:nvPr/>
          </p:nvSpPr>
          <p:spPr bwMode="auto">
            <a:xfrm>
              <a:off x="3265" y="1127"/>
              <a:ext cx="49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</a:p>
          </p:txBody>
        </p:sp>
      </p:grpSp>
      <p:sp>
        <p:nvSpPr>
          <p:cNvPr id="274" name="Text Box 122"/>
          <p:cNvSpPr txBox="1">
            <a:spLocks noChangeArrowheads="1"/>
          </p:cNvSpPr>
          <p:nvPr/>
        </p:nvSpPr>
        <p:spPr bwMode="auto">
          <a:xfrm>
            <a:off x="7920840" y="3802605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</a:t>
            </a:r>
          </a:p>
        </p:txBody>
      </p:sp>
      <p:grpSp>
        <p:nvGrpSpPr>
          <p:cNvPr id="275" name="Group 83"/>
          <p:cNvGrpSpPr>
            <a:grpSpLocks/>
          </p:cNvGrpSpPr>
          <p:nvPr/>
        </p:nvGrpSpPr>
        <p:grpSpPr bwMode="auto">
          <a:xfrm>
            <a:off x="3491430" y="4756046"/>
            <a:ext cx="355600" cy="939799"/>
            <a:chOff x="2712" y="912"/>
            <a:chExt cx="224" cy="592"/>
          </a:xfrm>
        </p:grpSpPr>
        <p:sp>
          <p:nvSpPr>
            <p:cNvPr id="276" name="Text Box 84"/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277" name="Line 85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8" name="Text Box 86"/>
            <p:cNvSpPr txBox="1">
              <a:spLocks noChangeArrowheads="1"/>
            </p:cNvSpPr>
            <p:nvPr/>
          </p:nvSpPr>
          <p:spPr bwMode="auto">
            <a:xfrm>
              <a:off x="2712" y="1136"/>
              <a:ext cx="1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grpSp>
        <p:nvGrpSpPr>
          <p:cNvPr id="279" name="Group 88"/>
          <p:cNvGrpSpPr>
            <a:grpSpLocks/>
          </p:cNvGrpSpPr>
          <p:nvPr/>
        </p:nvGrpSpPr>
        <p:grpSpPr bwMode="auto">
          <a:xfrm>
            <a:off x="4101030" y="4756046"/>
            <a:ext cx="381000" cy="939799"/>
            <a:chOff x="3312" y="912"/>
            <a:chExt cx="240" cy="592"/>
          </a:xfrm>
        </p:grpSpPr>
        <p:sp>
          <p:nvSpPr>
            <p:cNvPr id="280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  <p:sp>
          <p:nvSpPr>
            <p:cNvPr id="281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2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sp>
        <p:nvSpPr>
          <p:cNvPr id="283" name="Text Box 122"/>
          <p:cNvSpPr txBox="1">
            <a:spLocks noChangeArrowheads="1"/>
          </p:cNvSpPr>
          <p:nvPr/>
        </p:nvSpPr>
        <p:spPr bwMode="auto">
          <a:xfrm>
            <a:off x="3872430" y="4954484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</a:t>
            </a:r>
          </a:p>
        </p:txBody>
      </p:sp>
      <p:grpSp>
        <p:nvGrpSpPr>
          <p:cNvPr id="284" name="Group 88"/>
          <p:cNvGrpSpPr>
            <a:grpSpLocks/>
          </p:cNvGrpSpPr>
          <p:nvPr/>
        </p:nvGrpSpPr>
        <p:grpSpPr bwMode="auto">
          <a:xfrm>
            <a:off x="4786830" y="4792559"/>
            <a:ext cx="457200" cy="955888"/>
            <a:chOff x="3312" y="912"/>
            <a:chExt cx="240" cy="576"/>
          </a:xfrm>
        </p:grpSpPr>
        <p:sp>
          <p:nvSpPr>
            <p:cNvPr id="285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2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286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7" name="Text Box 91"/>
            <p:cNvSpPr txBox="1">
              <a:spLocks noChangeArrowheads="1"/>
            </p:cNvSpPr>
            <p:nvPr/>
          </p:nvSpPr>
          <p:spPr bwMode="auto">
            <a:xfrm>
              <a:off x="3312" y="1136"/>
              <a:ext cx="24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sp>
        <p:nvSpPr>
          <p:cNvPr id="288" name="Text Box 122"/>
          <p:cNvSpPr txBox="1">
            <a:spLocks noChangeArrowheads="1"/>
          </p:cNvSpPr>
          <p:nvPr/>
        </p:nvSpPr>
        <p:spPr bwMode="auto">
          <a:xfrm>
            <a:off x="4482030" y="4868759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</a:t>
            </a:r>
          </a:p>
        </p:txBody>
      </p:sp>
      <p:grpSp>
        <p:nvGrpSpPr>
          <p:cNvPr id="289" name="Group 83"/>
          <p:cNvGrpSpPr>
            <a:grpSpLocks/>
          </p:cNvGrpSpPr>
          <p:nvPr/>
        </p:nvGrpSpPr>
        <p:grpSpPr bwMode="auto">
          <a:xfrm>
            <a:off x="6711544" y="4832248"/>
            <a:ext cx="869950" cy="1433513"/>
            <a:chOff x="2664" y="912"/>
            <a:chExt cx="384" cy="903"/>
          </a:xfrm>
        </p:grpSpPr>
        <p:sp>
          <p:nvSpPr>
            <p:cNvPr id="290" name="Text Box 84"/>
            <p:cNvSpPr txBox="1">
              <a:spLocks noChangeArrowheads="1"/>
            </p:cNvSpPr>
            <p:nvPr/>
          </p:nvSpPr>
          <p:spPr bwMode="auto">
            <a:xfrm>
              <a:off x="2664" y="912"/>
              <a:ext cx="38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</a:p>
          </p:txBody>
        </p:sp>
        <p:sp>
          <p:nvSpPr>
            <p:cNvPr id="291" name="Line 85"/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2" name="Text Box 86"/>
            <p:cNvSpPr txBox="1">
              <a:spLocks noChangeArrowheads="1"/>
            </p:cNvSpPr>
            <p:nvPr/>
          </p:nvSpPr>
          <p:spPr bwMode="auto">
            <a:xfrm>
              <a:off x="2664" y="1136"/>
              <a:ext cx="33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</a:p>
          </p:txBody>
        </p:sp>
      </p:grpSp>
      <p:grpSp>
        <p:nvGrpSpPr>
          <p:cNvPr id="293" name="Group 88"/>
          <p:cNvGrpSpPr>
            <a:grpSpLocks/>
          </p:cNvGrpSpPr>
          <p:nvPr/>
        </p:nvGrpSpPr>
        <p:grpSpPr bwMode="auto">
          <a:xfrm>
            <a:off x="7453830" y="4832247"/>
            <a:ext cx="908050" cy="1419225"/>
            <a:chOff x="3264" y="912"/>
            <a:chExt cx="384" cy="894"/>
          </a:xfrm>
        </p:grpSpPr>
        <p:sp>
          <p:nvSpPr>
            <p:cNvPr id="294" name="Text Box 89"/>
            <p:cNvSpPr txBox="1">
              <a:spLocks noChangeArrowheads="1"/>
            </p:cNvSpPr>
            <p:nvPr/>
          </p:nvSpPr>
          <p:spPr bwMode="auto">
            <a:xfrm>
              <a:off x="3264" y="912"/>
              <a:ext cx="38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</a:p>
          </p:txBody>
        </p:sp>
        <p:sp>
          <p:nvSpPr>
            <p:cNvPr id="295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14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6" name="Text Box 91"/>
            <p:cNvSpPr txBox="1">
              <a:spLocks noChangeArrowheads="1"/>
            </p:cNvSpPr>
            <p:nvPr/>
          </p:nvSpPr>
          <p:spPr bwMode="auto">
            <a:xfrm>
              <a:off x="3291" y="1127"/>
              <a:ext cx="33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</a:p>
          </p:txBody>
        </p:sp>
      </p:grpSp>
      <p:grpSp>
        <p:nvGrpSpPr>
          <p:cNvPr id="297" name="Group 88"/>
          <p:cNvGrpSpPr>
            <a:grpSpLocks/>
          </p:cNvGrpSpPr>
          <p:nvPr/>
        </p:nvGrpSpPr>
        <p:grpSpPr bwMode="auto">
          <a:xfrm>
            <a:off x="8292030" y="4832245"/>
            <a:ext cx="685800" cy="584199"/>
            <a:chOff x="3312" y="912"/>
            <a:chExt cx="432" cy="368"/>
          </a:xfrm>
        </p:grpSpPr>
        <p:sp>
          <p:nvSpPr>
            <p:cNvPr id="298" name="Text Box 89"/>
            <p:cNvSpPr txBox="1">
              <a:spLocks noChangeArrowheads="1"/>
            </p:cNvSpPr>
            <p:nvPr/>
          </p:nvSpPr>
          <p:spPr bwMode="auto">
            <a:xfrm>
              <a:off x="3312" y="912"/>
              <a:ext cx="43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B6A2E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</a:p>
          </p:txBody>
        </p:sp>
        <p:sp>
          <p:nvSpPr>
            <p:cNvPr id="299" name="Line 90"/>
            <p:cNvSpPr>
              <a:spLocks noChangeShapeType="1"/>
            </p:cNvSpPr>
            <p:nvPr/>
          </p:nvSpPr>
          <p:spPr bwMode="auto">
            <a:xfrm>
              <a:off x="3360" y="1200"/>
              <a:ext cx="349" cy="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1" name="Text Box 122"/>
          <p:cNvSpPr txBox="1">
            <a:spLocks noChangeArrowheads="1"/>
          </p:cNvSpPr>
          <p:nvPr/>
        </p:nvSpPr>
        <p:spPr bwMode="auto">
          <a:xfrm>
            <a:off x="7225230" y="5021159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</a:t>
            </a:r>
          </a:p>
        </p:txBody>
      </p:sp>
      <p:sp>
        <p:nvSpPr>
          <p:cNvPr id="302" name="Text Box 122"/>
          <p:cNvSpPr txBox="1">
            <a:spLocks noChangeArrowheads="1"/>
          </p:cNvSpPr>
          <p:nvPr/>
        </p:nvSpPr>
        <p:spPr bwMode="auto">
          <a:xfrm>
            <a:off x="7911030" y="5021159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</a:t>
            </a:r>
          </a:p>
        </p:txBody>
      </p:sp>
      <p:sp>
        <p:nvSpPr>
          <p:cNvPr id="303" name="Text Box 86"/>
          <p:cNvSpPr txBox="1">
            <a:spLocks noChangeArrowheads="1"/>
          </p:cNvSpPr>
          <p:nvPr/>
        </p:nvSpPr>
        <p:spPr bwMode="auto">
          <a:xfrm>
            <a:off x="8311080" y="5191815"/>
            <a:ext cx="8796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</a:t>
            </a:r>
          </a:p>
        </p:txBody>
      </p:sp>
      <p:pic>
        <p:nvPicPr>
          <p:cNvPr id="30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2896145"/>
            <a:ext cx="1873508" cy="394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870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9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3" grpId="0"/>
      <p:bldP spid="191" grpId="0"/>
      <p:bldP spid="192" grpId="0"/>
      <p:bldP spid="197" grpId="0"/>
      <p:bldP spid="198" grpId="0"/>
      <p:bldP spid="207" grpId="0"/>
      <p:bldP spid="212" grpId="0"/>
      <p:bldP spid="213" grpId="0"/>
      <p:bldP spid="222" grpId="0"/>
      <p:bldP spid="227" grpId="0"/>
      <p:bldP spid="240" grpId="0"/>
      <p:bldP spid="241" grpId="0"/>
      <p:bldP spid="242" grpId="0"/>
      <p:bldP spid="243" grpId="0"/>
      <p:bldP spid="244" grpId="0"/>
      <p:bldP spid="245" grpId="0"/>
      <p:bldP spid="254" grpId="0"/>
      <p:bldP spid="255" grpId="0"/>
      <p:bldP spid="260" grpId="0"/>
      <p:bldP spid="269" grpId="0"/>
      <p:bldP spid="274" grpId="0"/>
      <p:bldP spid="283" grpId="0"/>
      <p:bldP spid="288" grpId="0"/>
      <p:bldP spid="301" grpId="0"/>
      <p:bldP spid="302" grpId="0"/>
      <p:bldP spid="3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图片 340">
            <a:extLst>
              <a:ext uri="{FF2B5EF4-FFF2-40B4-BE49-F238E27FC236}">
                <a16:creationId xmlns:a16="http://schemas.microsoft.com/office/drawing/2014/main" id="{37683795-5B30-4D63-8F3F-4B939BFA36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100" y="163871"/>
            <a:ext cx="12659324" cy="6372479"/>
          </a:xfrm>
          <a:prstGeom prst="rect">
            <a:avLst/>
          </a:prstGeom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A69776A-5C77-4F9F-8C1E-B924A4D71061}"/>
              </a:ext>
            </a:extLst>
          </p:cNvPr>
          <p:cNvSpPr txBox="1"/>
          <p:nvPr/>
        </p:nvSpPr>
        <p:spPr>
          <a:xfrm>
            <a:off x="2640799" y="927726"/>
            <a:ext cx="65431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92C9FF"/>
                </a:solidFill>
                <a:effectLst/>
                <a:uLnTx/>
                <a:uFillTx/>
                <a:latin typeface="UTM Amerika Sans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CHÚC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92C9FF"/>
                </a:solidFill>
                <a:effectLst/>
                <a:uLnTx/>
                <a:uFillTx/>
                <a:latin typeface="UTM Amerika Sans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CÁC EM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92C9FF"/>
                </a:solidFill>
                <a:effectLst/>
                <a:uLnTx/>
                <a:uFillTx/>
                <a:latin typeface="UTM Amerika Sans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HỌC TỐT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merika Sans" panose="02040603050506020204" pitchFamily="18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ECE0F12-5C8A-467E-A9F5-9DF759156C0A}"/>
              </a:ext>
            </a:extLst>
          </p:cNvPr>
          <p:cNvGrpSpPr/>
          <p:nvPr/>
        </p:nvGrpSpPr>
        <p:grpSpPr>
          <a:xfrm>
            <a:off x="2050008" y="659948"/>
            <a:ext cx="1001929" cy="695165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F40ABD72-8B68-4A1F-824B-FB595CBB3F70}"/>
              </a:ext>
            </a:extLst>
          </p:cNvPr>
          <p:cNvGrpSpPr/>
          <p:nvPr/>
        </p:nvGrpSpPr>
        <p:grpSpPr>
          <a:xfrm>
            <a:off x="10457696" y="5114623"/>
            <a:ext cx="1192520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21E5CB1B-01F3-450E-AD8B-9C17C90D91A7}"/>
              </a:ext>
            </a:extLst>
          </p:cNvPr>
          <p:cNvGrpSpPr/>
          <p:nvPr/>
        </p:nvGrpSpPr>
        <p:grpSpPr>
          <a:xfrm>
            <a:off x="405738" y="4449342"/>
            <a:ext cx="1272827" cy="1795089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2E43A747-010B-43A5-BD38-9F427B428BB4}"/>
              </a:ext>
            </a:extLst>
          </p:cNvPr>
          <p:cNvGrpSpPr/>
          <p:nvPr/>
        </p:nvGrpSpPr>
        <p:grpSpPr>
          <a:xfrm>
            <a:off x="3439227" y="4923034"/>
            <a:ext cx="1009568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id="{9B8A7FC8-6BE3-4BD3-9070-D865818A11DE}"/>
              </a:ext>
            </a:extLst>
          </p:cNvPr>
          <p:cNvGrpSpPr/>
          <p:nvPr/>
        </p:nvGrpSpPr>
        <p:grpSpPr>
          <a:xfrm>
            <a:off x="8540054" y="489659"/>
            <a:ext cx="888511" cy="1052942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39" name="组合 238">
            <a:extLst>
              <a:ext uri="{FF2B5EF4-FFF2-40B4-BE49-F238E27FC236}">
                <a16:creationId xmlns:a16="http://schemas.microsoft.com/office/drawing/2014/main" id="{B72466D5-849C-4BA5-8110-7849371B57C5}"/>
              </a:ext>
            </a:extLst>
          </p:cNvPr>
          <p:cNvGrpSpPr/>
          <p:nvPr/>
        </p:nvGrpSpPr>
        <p:grpSpPr>
          <a:xfrm>
            <a:off x="7595692" y="4730548"/>
            <a:ext cx="1299328" cy="1207353"/>
            <a:chOff x="7926388" y="2433638"/>
            <a:chExt cx="1639887" cy="1593850"/>
          </a:xfrm>
        </p:grpSpPr>
        <p:sp>
          <p:nvSpPr>
            <p:cNvPr id="240" name="Freeform 83">
              <a:extLst>
                <a:ext uri="{FF2B5EF4-FFF2-40B4-BE49-F238E27FC236}">
                  <a16:creationId xmlns:a16="http://schemas.microsoft.com/office/drawing/2014/main" id="{FFD72D09-B0A0-4058-928D-E7CB4C75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1" name="Freeform 84">
              <a:extLst>
                <a:ext uri="{FF2B5EF4-FFF2-40B4-BE49-F238E27FC236}">
                  <a16:creationId xmlns:a16="http://schemas.microsoft.com/office/drawing/2014/main" id="{5121B8FA-0464-4310-926C-A7C5CDF9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2" name="Freeform 85">
              <a:extLst>
                <a:ext uri="{FF2B5EF4-FFF2-40B4-BE49-F238E27FC236}">
                  <a16:creationId xmlns:a16="http://schemas.microsoft.com/office/drawing/2014/main" id="{7AD6B3E4-CFB0-416A-8911-83A9BB5B0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3" name="Freeform 86">
              <a:extLst>
                <a:ext uri="{FF2B5EF4-FFF2-40B4-BE49-F238E27FC236}">
                  <a16:creationId xmlns:a16="http://schemas.microsoft.com/office/drawing/2014/main" id="{50A3CEF6-ACDF-49FA-88CB-42F3D20A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4" name="Freeform 87">
              <a:extLst>
                <a:ext uri="{FF2B5EF4-FFF2-40B4-BE49-F238E27FC236}">
                  <a16:creationId xmlns:a16="http://schemas.microsoft.com/office/drawing/2014/main" id="{74398480-827F-4AC6-BEE1-9874FF0A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5" name="Freeform 88">
              <a:extLst>
                <a:ext uri="{FF2B5EF4-FFF2-40B4-BE49-F238E27FC236}">
                  <a16:creationId xmlns:a16="http://schemas.microsoft.com/office/drawing/2014/main" id="{C29B1D59-C063-45E8-A4BF-EA7B63282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6" name="Freeform 89">
              <a:extLst>
                <a:ext uri="{FF2B5EF4-FFF2-40B4-BE49-F238E27FC236}">
                  <a16:creationId xmlns:a16="http://schemas.microsoft.com/office/drawing/2014/main" id="{F01033B8-2BF2-4E6F-9896-8C5FD6C9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7" name="Freeform 90">
              <a:extLst>
                <a:ext uri="{FF2B5EF4-FFF2-40B4-BE49-F238E27FC236}">
                  <a16:creationId xmlns:a16="http://schemas.microsoft.com/office/drawing/2014/main" id="{B70481AF-3C36-414A-B4DE-5404EE81E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8" name="Freeform 91">
              <a:extLst>
                <a:ext uri="{FF2B5EF4-FFF2-40B4-BE49-F238E27FC236}">
                  <a16:creationId xmlns:a16="http://schemas.microsoft.com/office/drawing/2014/main" id="{F39B95E0-7101-4A60-9128-CBAED8F97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9" name="Freeform 92">
              <a:extLst>
                <a:ext uri="{FF2B5EF4-FFF2-40B4-BE49-F238E27FC236}">
                  <a16:creationId xmlns:a16="http://schemas.microsoft.com/office/drawing/2014/main" id="{5F6C4193-93BB-491B-83CE-7C8806A52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0" name="Freeform 93">
              <a:extLst>
                <a:ext uri="{FF2B5EF4-FFF2-40B4-BE49-F238E27FC236}">
                  <a16:creationId xmlns:a16="http://schemas.microsoft.com/office/drawing/2014/main" id="{1C98F80D-7DBD-4AB3-8A70-A863A1944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1" name="Freeform 94">
              <a:extLst>
                <a:ext uri="{FF2B5EF4-FFF2-40B4-BE49-F238E27FC236}">
                  <a16:creationId xmlns:a16="http://schemas.microsoft.com/office/drawing/2014/main" id="{625BA2E6-D8E2-437A-A9F7-1AAA4C6F0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2" name="Freeform 95">
              <a:extLst>
                <a:ext uri="{FF2B5EF4-FFF2-40B4-BE49-F238E27FC236}">
                  <a16:creationId xmlns:a16="http://schemas.microsoft.com/office/drawing/2014/main" id="{055CE21F-A653-455A-8441-3D7D210A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3" name="Freeform 96">
              <a:extLst>
                <a:ext uri="{FF2B5EF4-FFF2-40B4-BE49-F238E27FC236}">
                  <a16:creationId xmlns:a16="http://schemas.microsoft.com/office/drawing/2014/main" id="{5E4F7403-F438-448F-806C-D0D07E53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4" name="Freeform 97">
              <a:extLst>
                <a:ext uri="{FF2B5EF4-FFF2-40B4-BE49-F238E27FC236}">
                  <a16:creationId xmlns:a16="http://schemas.microsoft.com/office/drawing/2014/main" id="{20A0E841-D6D3-46E5-9BCD-AC0A9C56F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5" name="Freeform 98">
              <a:extLst>
                <a:ext uri="{FF2B5EF4-FFF2-40B4-BE49-F238E27FC236}">
                  <a16:creationId xmlns:a16="http://schemas.microsoft.com/office/drawing/2014/main" id="{DC435293-4A6A-40E4-A92B-DD1B3F08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6" name="Freeform 99">
              <a:extLst>
                <a:ext uri="{FF2B5EF4-FFF2-40B4-BE49-F238E27FC236}">
                  <a16:creationId xmlns:a16="http://schemas.microsoft.com/office/drawing/2014/main" id="{2E2571D0-2B04-425E-B522-8875A18BE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id="{F69826E8-DF7D-4612-AF7E-D29C6BB54749}"/>
              </a:ext>
            </a:extLst>
          </p:cNvPr>
          <p:cNvGrpSpPr/>
          <p:nvPr/>
        </p:nvGrpSpPr>
        <p:grpSpPr>
          <a:xfrm>
            <a:off x="863547" y="1439036"/>
            <a:ext cx="773387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91" name="组合 290">
            <a:extLst>
              <a:ext uri="{FF2B5EF4-FFF2-40B4-BE49-F238E27FC236}">
                <a16:creationId xmlns:a16="http://schemas.microsoft.com/office/drawing/2014/main" id="{D33E228B-5489-4B63-8F70-F3EDD9540C20}"/>
              </a:ext>
            </a:extLst>
          </p:cNvPr>
          <p:cNvGrpSpPr/>
          <p:nvPr/>
        </p:nvGrpSpPr>
        <p:grpSpPr>
          <a:xfrm>
            <a:off x="10102587" y="3691216"/>
            <a:ext cx="803221" cy="841128"/>
            <a:chOff x="4883151" y="460375"/>
            <a:chExt cx="1665287" cy="1824038"/>
          </a:xfrm>
        </p:grpSpPr>
        <p:sp>
          <p:nvSpPr>
            <p:cNvPr id="292" name="Freeform 34">
              <a:extLst>
                <a:ext uri="{FF2B5EF4-FFF2-40B4-BE49-F238E27FC236}">
                  <a16:creationId xmlns:a16="http://schemas.microsoft.com/office/drawing/2014/main" id="{549C7518-2366-48A2-82F9-C602740A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3" name="Oval 35">
              <a:extLst>
                <a:ext uri="{FF2B5EF4-FFF2-40B4-BE49-F238E27FC236}">
                  <a16:creationId xmlns:a16="http://schemas.microsoft.com/office/drawing/2014/main" id="{5960C614-75AE-4FAC-A31A-B2F47BBF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4" name="Freeform 36">
              <a:extLst>
                <a:ext uri="{FF2B5EF4-FFF2-40B4-BE49-F238E27FC236}">
                  <a16:creationId xmlns:a16="http://schemas.microsoft.com/office/drawing/2014/main" id="{FB1F3F46-B696-49BC-8BBD-B686E6F5A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5" name="Freeform 37">
              <a:extLst>
                <a:ext uri="{FF2B5EF4-FFF2-40B4-BE49-F238E27FC236}">
                  <a16:creationId xmlns:a16="http://schemas.microsoft.com/office/drawing/2014/main" id="{3DCDDC02-187D-4AF3-95DD-BB8F9BE85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6" name="Freeform 38">
              <a:extLst>
                <a:ext uri="{FF2B5EF4-FFF2-40B4-BE49-F238E27FC236}">
                  <a16:creationId xmlns:a16="http://schemas.microsoft.com/office/drawing/2014/main" id="{881D5211-3038-405D-A20C-BCD966E71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7" name="Freeform 39">
              <a:extLst>
                <a:ext uri="{FF2B5EF4-FFF2-40B4-BE49-F238E27FC236}">
                  <a16:creationId xmlns:a16="http://schemas.microsoft.com/office/drawing/2014/main" id="{8733AEB7-93C3-4D8D-8C7B-96B3AA33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8" name="Freeform 40">
              <a:extLst>
                <a:ext uri="{FF2B5EF4-FFF2-40B4-BE49-F238E27FC236}">
                  <a16:creationId xmlns:a16="http://schemas.microsoft.com/office/drawing/2014/main" id="{B84944AB-599E-4FB9-8283-77AB17E7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9" name="Freeform 41">
              <a:extLst>
                <a:ext uri="{FF2B5EF4-FFF2-40B4-BE49-F238E27FC236}">
                  <a16:creationId xmlns:a16="http://schemas.microsoft.com/office/drawing/2014/main" id="{655422AC-18FB-4D7B-A9A9-25E5A70B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0" name="Freeform 42">
              <a:extLst>
                <a:ext uri="{FF2B5EF4-FFF2-40B4-BE49-F238E27FC236}">
                  <a16:creationId xmlns:a16="http://schemas.microsoft.com/office/drawing/2014/main" id="{04A5CCCF-3459-4AFE-BAEB-9F63968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1" name="Freeform 43">
              <a:extLst>
                <a:ext uri="{FF2B5EF4-FFF2-40B4-BE49-F238E27FC236}">
                  <a16:creationId xmlns:a16="http://schemas.microsoft.com/office/drawing/2014/main" id="{C4F6EB8E-08BA-4886-849F-BB54C245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2" name="Freeform 44">
              <a:extLst>
                <a:ext uri="{FF2B5EF4-FFF2-40B4-BE49-F238E27FC236}">
                  <a16:creationId xmlns:a16="http://schemas.microsoft.com/office/drawing/2014/main" id="{71980BCD-D37D-46A9-A8D9-5123B5DC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3" name="Freeform 45">
              <a:extLst>
                <a:ext uri="{FF2B5EF4-FFF2-40B4-BE49-F238E27FC236}">
                  <a16:creationId xmlns:a16="http://schemas.microsoft.com/office/drawing/2014/main" id="{E2398343-A3B5-43E8-88FB-B8F80B16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4" name="Freeform 46">
              <a:extLst>
                <a:ext uri="{FF2B5EF4-FFF2-40B4-BE49-F238E27FC236}">
                  <a16:creationId xmlns:a16="http://schemas.microsoft.com/office/drawing/2014/main" id="{5A95B4C9-41AE-42ED-B732-43780E32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5" name="Freeform 47">
              <a:extLst>
                <a:ext uri="{FF2B5EF4-FFF2-40B4-BE49-F238E27FC236}">
                  <a16:creationId xmlns:a16="http://schemas.microsoft.com/office/drawing/2014/main" id="{0D756283-BF98-4FC4-9917-94B2A2D4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6" name="Freeform 48">
              <a:extLst>
                <a:ext uri="{FF2B5EF4-FFF2-40B4-BE49-F238E27FC236}">
                  <a16:creationId xmlns:a16="http://schemas.microsoft.com/office/drawing/2014/main" id="{81D628C0-F67D-47B9-A023-25C331138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7" name="Freeform 49">
              <a:extLst>
                <a:ext uri="{FF2B5EF4-FFF2-40B4-BE49-F238E27FC236}">
                  <a16:creationId xmlns:a16="http://schemas.microsoft.com/office/drawing/2014/main" id="{DDC4C648-DBCA-400D-8124-2A79B654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8" name="Freeform 50">
              <a:extLst>
                <a:ext uri="{FF2B5EF4-FFF2-40B4-BE49-F238E27FC236}">
                  <a16:creationId xmlns:a16="http://schemas.microsoft.com/office/drawing/2014/main" id="{0FFCFFE8-D626-4517-9DC5-6E5BB6554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9" name="Freeform 51">
              <a:extLst>
                <a:ext uri="{FF2B5EF4-FFF2-40B4-BE49-F238E27FC236}">
                  <a16:creationId xmlns:a16="http://schemas.microsoft.com/office/drawing/2014/main" id="{BCDECEDE-8BF3-4692-992A-A8311A44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0" name="Freeform 52">
              <a:extLst>
                <a:ext uri="{FF2B5EF4-FFF2-40B4-BE49-F238E27FC236}">
                  <a16:creationId xmlns:a16="http://schemas.microsoft.com/office/drawing/2014/main" id="{B9680051-EE41-4DDA-8DE4-3664D3E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1" name="Freeform 53">
              <a:extLst>
                <a:ext uri="{FF2B5EF4-FFF2-40B4-BE49-F238E27FC236}">
                  <a16:creationId xmlns:a16="http://schemas.microsoft.com/office/drawing/2014/main" id="{E2581E9D-4C39-44C0-BFFD-E71F200E0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2" name="Freeform 54">
              <a:extLst>
                <a:ext uri="{FF2B5EF4-FFF2-40B4-BE49-F238E27FC236}">
                  <a16:creationId xmlns:a16="http://schemas.microsoft.com/office/drawing/2014/main" id="{7CEC6BD0-AB2B-49AC-9202-026ADFC9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3" name="Freeform 55">
              <a:extLst>
                <a:ext uri="{FF2B5EF4-FFF2-40B4-BE49-F238E27FC236}">
                  <a16:creationId xmlns:a16="http://schemas.microsoft.com/office/drawing/2014/main" id="{0862FF82-9203-4C54-BDD2-C235C2AB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4" name="Freeform 56">
              <a:extLst>
                <a:ext uri="{FF2B5EF4-FFF2-40B4-BE49-F238E27FC236}">
                  <a16:creationId xmlns:a16="http://schemas.microsoft.com/office/drawing/2014/main" id="{A0B79C0F-5861-492C-92FB-9A9F35D8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id="{45E1C32D-6264-4088-A81E-6AD6DCDB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6" name="Freeform 58">
              <a:extLst>
                <a:ext uri="{FF2B5EF4-FFF2-40B4-BE49-F238E27FC236}">
                  <a16:creationId xmlns:a16="http://schemas.microsoft.com/office/drawing/2014/main" id="{FA256E45-CE7B-4D14-A421-38EF4233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7" name="Freeform 59">
              <a:extLst>
                <a:ext uri="{FF2B5EF4-FFF2-40B4-BE49-F238E27FC236}">
                  <a16:creationId xmlns:a16="http://schemas.microsoft.com/office/drawing/2014/main" id="{98655F4E-63D7-4BB2-B409-AC46CD9B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8" name="Freeform 60">
              <a:extLst>
                <a:ext uri="{FF2B5EF4-FFF2-40B4-BE49-F238E27FC236}">
                  <a16:creationId xmlns:a16="http://schemas.microsoft.com/office/drawing/2014/main" id="{57CDCD00-B442-4C57-8FEF-EEDC4BCE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9" name="Freeform 61">
              <a:extLst>
                <a:ext uri="{FF2B5EF4-FFF2-40B4-BE49-F238E27FC236}">
                  <a16:creationId xmlns:a16="http://schemas.microsoft.com/office/drawing/2014/main" id="{AD8BCE0D-58D5-4301-8533-D337A098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0" name="Freeform 62">
              <a:extLst>
                <a:ext uri="{FF2B5EF4-FFF2-40B4-BE49-F238E27FC236}">
                  <a16:creationId xmlns:a16="http://schemas.microsoft.com/office/drawing/2014/main" id="{143972F9-8D05-40EA-B4C5-7DBF66D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1" name="Freeform 63">
              <a:extLst>
                <a:ext uri="{FF2B5EF4-FFF2-40B4-BE49-F238E27FC236}">
                  <a16:creationId xmlns:a16="http://schemas.microsoft.com/office/drawing/2014/main" id="{EFD513A3-AC41-4F26-B769-B91592ED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2" name="Freeform 64">
              <a:extLst>
                <a:ext uri="{FF2B5EF4-FFF2-40B4-BE49-F238E27FC236}">
                  <a16:creationId xmlns:a16="http://schemas.microsoft.com/office/drawing/2014/main" id="{7230A082-3103-42A9-B8FA-CAA3A4B0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3" name="Freeform 65">
              <a:extLst>
                <a:ext uri="{FF2B5EF4-FFF2-40B4-BE49-F238E27FC236}">
                  <a16:creationId xmlns:a16="http://schemas.microsoft.com/office/drawing/2014/main" id="{2EC8CFDD-5833-4F22-B2E8-2C42544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4" name="Freeform 66">
              <a:extLst>
                <a:ext uri="{FF2B5EF4-FFF2-40B4-BE49-F238E27FC236}">
                  <a16:creationId xmlns:a16="http://schemas.microsoft.com/office/drawing/2014/main" id="{0959D9D3-F4E5-4D81-83E2-F8357D87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5" name="Freeform 67">
              <a:extLst>
                <a:ext uri="{FF2B5EF4-FFF2-40B4-BE49-F238E27FC236}">
                  <a16:creationId xmlns:a16="http://schemas.microsoft.com/office/drawing/2014/main" id="{B793167B-11F5-48FD-A5B1-0A1708C25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6" name="Freeform 68">
              <a:extLst>
                <a:ext uri="{FF2B5EF4-FFF2-40B4-BE49-F238E27FC236}">
                  <a16:creationId xmlns:a16="http://schemas.microsoft.com/office/drawing/2014/main" id="{DBBA4820-22EE-4454-807E-FA5CC3A0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7" name="Freeform 69">
              <a:extLst>
                <a:ext uri="{FF2B5EF4-FFF2-40B4-BE49-F238E27FC236}">
                  <a16:creationId xmlns:a16="http://schemas.microsoft.com/office/drawing/2014/main" id="{4573D428-4680-4535-AF4E-50F8B95E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8" name="Freeform 70">
              <a:extLst>
                <a:ext uri="{FF2B5EF4-FFF2-40B4-BE49-F238E27FC236}">
                  <a16:creationId xmlns:a16="http://schemas.microsoft.com/office/drawing/2014/main" id="{A0B73503-5FED-43CD-B14A-70BE6C39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9" name="Freeform 71">
              <a:extLst>
                <a:ext uri="{FF2B5EF4-FFF2-40B4-BE49-F238E27FC236}">
                  <a16:creationId xmlns:a16="http://schemas.microsoft.com/office/drawing/2014/main" id="{DDEC22CD-269E-4CD0-8144-5C50D5C2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0" name="Freeform 72">
              <a:extLst>
                <a:ext uri="{FF2B5EF4-FFF2-40B4-BE49-F238E27FC236}">
                  <a16:creationId xmlns:a16="http://schemas.microsoft.com/office/drawing/2014/main" id="{6C89F067-88B8-4F98-9852-ABC2CD8F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1" name="Freeform 73">
              <a:extLst>
                <a:ext uri="{FF2B5EF4-FFF2-40B4-BE49-F238E27FC236}">
                  <a16:creationId xmlns:a16="http://schemas.microsoft.com/office/drawing/2014/main" id="{B4E5BC57-8CC3-4184-8215-1810DEA2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2" name="Freeform 74">
              <a:extLst>
                <a:ext uri="{FF2B5EF4-FFF2-40B4-BE49-F238E27FC236}">
                  <a16:creationId xmlns:a16="http://schemas.microsoft.com/office/drawing/2014/main" id="{4AAEE11A-59CF-41F2-9320-092CB35D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3" name="Freeform 75">
              <a:extLst>
                <a:ext uri="{FF2B5EF4-FFF2-40B4-BE49-F238E27FC236}">
                  <a16:creationId xmlns:a16="http://schemas.microsoft.com/office/drawing/2014/main" id="{F7A9C662-1CA7-45E7-BC9F-23A8B544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4" name="Freeform 76">
              <a:extLst>
                <a:ext uri="{FF2B5EF4-FFF2-40B4-BE49-F238E27FC236}">
                  <a16:creationId xmlns:a16="http://schemas.microsoft.com/office/drawing/2014/main" id="{001CA5B0-4CBA-4F66-ABE2-B16773289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id="{AFE09C8C-6836-43A1-9D3B-6043B9D38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6" name="Freeform 78">
              <a:extLst>
                <a:ext uri="{FF2B5EF4-FFF2-40B4-BE49-F238E27FC236}">
                  <a16:creationId xmlns:a16="http://schemas.microsoft.com/office/drawing/2014/main" id="{132624D1-B7AE-4292-91A9-565E4CCEC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7" name="Freeform 79">
              <a:extLst>
                <a:ext uri="{FF2B5EF4-FFF2-40B4-BE49-F238E27FC236}">
                  <a16:creationId xmlns:a16="http://schemas.microsoft.com/office/drawing/2014/main" id="{147ECBA9-9689-4485-831F-089280B2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8" name="Freeform 80">
              <a:extLst>
                <a:ext uri="{FF2B5EF4-FFF2-40B4-BE49-F238E27FC236}">
                  <a16:creationId xmlns:a16="http://schemas.microsoft.com/office/drawing/2014/main" id="{DEA05963-CB74-487E-9AD6-A47577F0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9" name="Freeform 81">
              <a:extLst>
                <a:ext uri="{FF2B5EF4-FFF2-40B4-BE49-F238E27FC236}">
                  <a16:creationId xmlns:a16="http://schemas.microsoft.com/office/drawing/2014/main" id="{8F3D70FF-D43B-494D-9BFC-9594F4DB3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40" name="Freeform 82">
              <a:extLst>
                <a:ext uri="{FF2B5EF4-FFF2-40B4-BE49-F238E27FC236}">
                  <a16:creationId xmlns:a16="http://schemas.microsoft.com/office/drawing/2014/main" id="{686C2958-BA5D-497C-B4BF-B252E4F1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342" name="文本框 1">
            <a:extLst>
              <a:ext uri="{FF2B5EF4-FFF2-40B4-BE49-F238E27FC236}">
                <a16:creationId xmlns:a16="http://schemas.microsoft.com/office/drawing/2014/main" id="{DA69776A-5C77-4F9F-8C1E-B924A4D71061}"/>
              </a:ext>
            </a:extLst>
          </p:cNvPr>
          <p:cNvSpPr txBox="1"/>
          <p:nvPr/>
        </p:nvSpPr>
        <p:spPr>
          <a:xfrm>
            <a:off x="2701416" y="916541"/>
            <a:ext cx="65431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Amerika Sans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CHÚC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Amerika Sans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CÁC EM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Amerika Sans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HỌC TỐT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solidFill>
                <a:srgbClr val="FF7D6C"/>
              </a:solidFill>
              <a:effectLst/>
              <a:uLnTx/>
              <a:uFillTx/>
              <a:latin typeface="UTM Amerika Sans" panose="02040603050506020204" pitchFamily="18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0356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0451" y="1312590"/>
            <a:ext cx="6831155" cy="2308324"/>
          </a:xfrm>
          <a:prstGeom prst="rect">
            <a:avLst/>
          </a:prstGeom>
          <a:solidFill>
            <a:srgbClr val="FCDDB2"/>
          </a:solidFill>
          <a:effectLst>
            <a:innerShdw blurRad="63500" dist="50800" dir="162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 NON – TÀI LIỆU TIỂU HỌC CHUYÊN GIÁO ÁN ĐIỆN TỬ THEO TUẦN KHỐI 4 BÀI THAO GIẢNG – ELEARNING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Non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Page: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Non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SĐT ZALO : 0382348780 - 0984848929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59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8B1C6FF-7982-4B88-B946-35D4F9794534}"/>
              </a:ext>
            </a:extLst>
          </p:cNvPr>
          <p:cNvGrpSpPr/>
          <p:nvPr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17" name="Freeform 83">
              <a:extLst>
                <a:ext uri="{FF2B5EF4-FFF2-40B4-BE49-F238E27FC236}">
                  <a16:creationId xmlns:a16="http://schemas.microsoft.com/office/drawing/2014/main" id="{E02FDDE3-A7D9-4C62-A82C-672D5CB1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id="{86A0C524-BA3A-449D-A632-8D058097A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id="{61887F19-3276-419C-A12D-09E2CA2A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id="{77AFABF9-AEB0-43A8-AA49-3274C62D7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3F4AE2B2-EFB1-4390-AECE-42E644CD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id="{716ADB1A-6467-4D21-84BC-ACEA68B93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id="{4E6C682A-2D9A-44F4-A294-77427D9E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id="{12690C67-4976-4A24-8AE2-0B9D399DE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" name="Freeform 91">
              <a:extLst>
                <a:ext uri="{FF2B5EF4-FFF2-40B4-BE49-F238E27FC236}">
                  <a16:creationId xmlns:a16="http://schemas.microsoft.com/office/drawing/2014/main" id="{4E734220-F18F-490C-A193-977B835C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id="{29295375-130F-47D5-8A4D-163BA91EA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id="{066B46A1-9066-4BE7-8A3C-AE2D94AB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id="{997A3087-CD51-4C73-9F77-47C8CAB7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" name="Freeform 95">
              <a:extLst>
                <a:ext uri="{FF2B5EF4-FFF2-40B4-BE49-F238E27FC236}">
                  <a16:creationId xmlns:a16="http://schemas.microsoft.com/office/drawing/2014/main" id="{2549EC6A-86D4-4BB5-AAD0-CEF6E955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Freeform 96">
              <a:extLst>
                <a:ext uri="{FF2B5EF4-FFF2-40B4-BE49-F238E27FC236}">
                  <a16:creationId xmlns:a16="http://schemas.microsoft.com/office/drawing/2014/main" id="{9F3C6153-BFF4-4B0C-A7C9-9EF24AC9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DAD8E12D-25A5-4EFF-8F8F-B776B3F01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" name="Freeform 98">
              <a:extLst>
                <a:ext uri="{FF2B5EF4-FFF2-40B4-BE49-F238E27FC236}">
                  <a16:creationId xmlns:a16="http://schemas.microsoft.com/office/drawing/2014/main" id="{E8088F8D-8BE1-4350-A89B-4D088390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" name="Freeform 99">
              <a:extLst>
                <a:ext uri="{FF2B5EF4-FFF2-40B4-BE49-F238E27FC236}">
                  <a16:creationId xmlns:a16="http://schemas.microsoft.com/office/drawing/2014/main" id="{B4E40A6E-DB84-4E00-8263-ED47F76B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8B1031B2-F43A-4D67-8518-5D651A1A3484}"/>
              </a:ext>
            </a:extLst>
          </p:cNvPr>
          <p:cNvGrpSpPr/>
          <p:nvPr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1A9BFABF-7BA9-41EA-97CD-27B9509E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692A55E-3DF2-474C-879F-3C9AE998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238C9EB7-C375-4665-AECA-600B408D8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E5B799AE-EE3A-4127-BC96-6DBD0F70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523BFC46-8215-4C7B-94B1-C5227CCA9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376291B1-5B3C-4C6A-9D64-9EA2E12A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11CF9004-53BF-40DE-9933-AE9646AA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07B54430-B0FA-4C6E-A1A8-61B7F20A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5CEAEB8C-CCED-4B66-BE50-C6688850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1F419F34-43E3-4952-9848-3680F00A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C0C15A5C-53AA-4CAA-9FAA-6B529B41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3B953A3C-A34F-43DB-B7F5-D3FAFD66B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C61ABFB-54C7-4B8A-8CEC-FB4ACDACBFA6}"/>
              </a:ext>
            </a:extLst>
          </p:cNvPr>
          <p:cNvGrpSpPr/>
          <p:nvPr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755F1F7A-1151-462C-B947-B4251183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7A0EF923-42E7-469D-9F03-68B68FF9B938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51" name="Freeform 80">
                <a:extLst>
                  <a:ext uri="{FF2B5EF4-FFF2-40B4-BE49-F238E27FC236}">
                    <a16:creationId xmlns:a16="http://schemas.microsoft.com/office/drawing/2014/main" id="{4DBF6D7B-6B89-4E56-B6A6-8074B1A5C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52" name="Freeform 81">
                <a:extLst>
                  <a:ext uri="{FF2B5EF4-FFF2-40B4-BE49-F238E27FC236}">
                    <a16:creationId xmlns:a16="http://schemas.microsoft.com/office/drawing/2014/main" id="{22C6F47C-A0A6-410C-942E-D76AF890E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53" name="Freeform 82">
                <a:extLst>
                  <a:ext uri="{FF2B5EF4-FFF2-40B4-BE49-F238E27FC236}">
                    <a16:creationId xmlns:a16="http://schemas.microsoft.com/office/drawing/2014/main" id="{ADC5C0D2-8530-4A6E-A9FA-6AFA35DB8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54" name="Freeform 83">
                <a:extLst>
                  <a:ext uri="{FF2B5EF4-FFF2-40B4-BE49-F238E27FC236}">
                    <a16:creationId xmlns:a16="http://schemas.microsoft.com/office/drawing/2014/main" id="{50A2FD13-2FCB-45BD-B092-D529A0B68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55" name="Freeform 84">
                <a:extLst>
                  <a:ext uri="{FF2B5EF4-FFF2-40B4-BE49-F238E27FC236}">
                    <a16:creationId xmlns:a16="http://schemas.microsoft.com/office/drawing/2014/main" id="{2321C55A-CF5E-4F78-8183-AC6ADD17D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56" name="Freeform 85">
                <a:extLst>
                  <a:ext uri="{FF2B5EF4-FFF2-40B4-BE49-F238E27FC236}">
                    <a16:creationId xmlns:a16="http://schemas.microsoft.com/office/drawing/2014/main" id="{FEAC2856-8A64-4602-A03F-23AC25F9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57" name="Freeform 86">
                <a:extLst>
                  <a:ext uri="{FF2B5EF4-FFF2-40B4-BE49-F238E27FC236}">
                    <a16:creationId xmlns:a16="http://schemas.microsoft.com/office/drawing/2014/main" id="{83609CDF-DF16-4966-91EC-31F154420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58" name="Freeform 87">
                <a:extLst>
                  <a:ext uri="{FF2B5EF4-FFF2-40B4-BE49-F238E27FC236}">
                    <a16:creationId xmlns:a16="http://schemas.microsoft.com/office/drawing/2014/main" id="{39D2DCC6-5F9F-4292-B596-CCC942B1B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59" name="Freeform 88">
                <a:extLst>
                  <a:ext uri="{FF2B5EF4-FFF2-40B4-BE49-F238E27FC236}">
                    <a16:creationId xmlns:a16="http://schemas.microsoft.com/office/drawing/2014/main" id="{5263BAF6-BD3B-482E-BA5C-D7E37CE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60" name="Freeform 89">
                <a:extLst>
                  <a:ext uri="{FF2B5EF4-FFF2-40B4-BE49-F238E27FC236}">
                    <a16:creationId xmlns:a16="http://schemas.microsoft.com/office/drawing/2014/main" id="{D4160B1C-8438-40FE-8566-07AF8E73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61" name="Freeform 90">
                <a:extLst>
                  <a:ext uri="{FF2B5EF4-FFF2-40B4-BE49-F238E27FC236}">
                    <a16:creationId xmlns:a16="http://schemas.microsoft.com/office/drawing/2014/main" id="{F0512E33-023C-4086-82C1-347D225A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62" name="Freeform 91">
                <a:extLst>
                  <a:ext uri="{FF2B5EF4-FFF2-40B4-BE49-F238E27FC236}">
                    <a16:creationId xmlns:a16="http://schemas.microsoft.com/office/drawing/2014/main" id="{6F08F225-5FF7-470F-976C-253654A1E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63" name="Freeform 92">
                <a:extLst>
                  <a:ext uri="{FF2B5EF4-FFF2-40B4-BE49-F238E27FC236}">
                    <a16:creationId xmlns:a16="http://schemas.microsoft.com/office/drawing/2014/main" id="{50A2479E-18B6-4AB2-9B5A-FAC7D6F6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64" name="Freeform 93">
                <a:extLst>
                  <a:ext uri="{FF2B5EF4-FFF2-40B4-BE49-F238E27FC236}">
                    <a16:creationId xmlns:a16="http://schemas.microsoft.com/office/drawing/2014/main" id="{56D13196-DF2B-4EB8-897C-0C45C6C6F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791D005F-C9E9-452B-992F-AF7797D6FA04}"/>
              </a:ext>
            </a:extLst>
          </p:cNvPr>
          <p:cNvGrpSpPr/>
          <p:nvPr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66" name="Freeform 94">
              <a:extLst>
                <a:ext uri="{FF2B5EF4-FFF2-40B4-BE49-F238E27FC236}">
                  <a16:creationId xmlns:a16="http://schemas.microsoft.com/office/drawing/2014/main" id="{3BA54B2A-AE15-4E9D-B1B7-0CD5CE542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id="{7337E16B-9E84-46F4-83F0-43DF396F6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8" name="Freeform 96">
              <a:extLst>
                <a:ext uri="{FF2B5EF4-FFF2-40B4-BE49-F238E27FC236}">
                  <a16:creationId xmlns:a16="http://schemas.microsoft.com/office/drawing/2014/main" id="{BCC83B50-5D60-4D3D-9AB8-6C187A87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9" name="Freeform 97">
              <a:extLst>
                <a:ext uri="{FF2B5EF4-FFF2-40B4-BE49-F238E27FC236}">
                  <a16:creationId xmlns:a16="http://schemas.microsoft.com/office/drawing/2014/main" id="{8F76E5DB-7E35-499E-8E9B-1164F025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0" name="Freeform 98">
              <a:extLst>
                <a:ext uri="{FF2B5EF4-FFF2-40B4-BE49-F238E27FC236}">
                  <a16:creationId xmlns:a16="http://schemas.microsoft.com/office/drawing/2014/main" id="{4194BBCD-2508-40D7-BF40-9A19B081F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1" name="Freeform 99">
              <a:extLst>
                <a:ext uri="{FF2B5EF4-FFF2-40B4-BE49-F238E27FC236}">
                  <a16:creationId xmlns:a16="http://schemas.microsoft.com/office/drawing/2014/main" id="{DF6BECD0-0F57-47E6-87A1-D0653105A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2" name="Freeform 100">
              <a:extLst>
                <a:ext uri="{FF2B5EF4-FFF2-40B4-BE49-F238E27FC236}">
                  <a16:creationId xmlns:a16="http://schemas.microsoft.com/office/drawing/2014/main" id="{4A66A242-3F85-416A-9D49-EF754A81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3" name="Freeform 101">
              <a:extLst>
                <a:ext uri="{FF2B5EF4-FFF2-40B4-BE49-F238E27FC236}">
                  <a16:creationId xmlns:a16="http://schemas.microsoft.com/office/drawing/2014/main" id="{9577D729-E462-4F33-AD4F-9F4BBF2C0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4" name="Freeform 102">
              <a:extLst>
                <a:ext uri="{FF2B5EF4-FFF2-40B4-BE49-F238E27FC236}">
                  <a16:creationId xmlns:a16="http://schemas.microsoft.com/office/drawing/2014/main" id="{04DC2E7C-94DB-4C94-A254-2950A81EF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5" name="Freeform 103">
              <a:extLst>
                <a:ext uri="{FF2B5EF4-FFF2-40B4-BE49-F238E27FC236}">
                  <a16:creationId xmlns:a16="http://schemas.microsoft.com/office/drawing/2014/main" id="{3121539B-81A3-4036-A7B9-5744B441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id="{9442E33A-CF76-46DA-849D-C8E0C36CC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id="{11DA377D-EB82-4AD0-8F3C-9DA67C87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8" name="Freeform 106">
              <a:extLst>
                <a:ext uri="{FF2B5EF4-FFF2-40B4-BE49-F238E27FC236}">
                  <a16:creationId xmlns:a16="http://schemas.microsoft.com/office/drawing/2014/main" id="{CD8CE951-4226-4A11-8E17-29497AA5B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id="{BD33293F-0A6E-4778-8DDD-5ACE60814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id="{085DB3D7-F69D-497B-9919-C4D170EA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id="{C7FF83CC-C842-49D3-87AA-47EA75BC8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2" name="Freeform 110">
              <a:extLst>
                <a:ext uri="{FF2B5EF4-FFF2-40B4-BE49-F238E27FC236}">
                  <a16:creationId xmlns:a16="http://schemas.microsoft.com/office/drawing/2014/main" id="{CF4F318C-F416-4F06-A2FC-F821D59E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id="{76E818C1-A333-4805-9551-F46AE293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id="{60F74758-6A74-435F-A893-F37DC930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5" name="Freeform 113">
              <a:extLst>
                <a:ext uri="{FF2B5EF4-FFF2-40B4-BE49-F238E27FC236}">
                  <a16:creationId xmlns:a16="http://schemas.microsoft.com/office/drawing/2014/main" id="{CDFF3E28-0D65-482F-930F-311B5881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6" name="Freeform 114">
              <a:extLst>
                <a:ext uri="{FF2B5EF4-FFF2-40B4-BE49-F238E27FC236}">
                  <a16:creationId xmlns:a16="http://schemas.microsoft.com/office/drawing/2014/main" id="{E1D98340-DCE1-46E8-89D5-CC6E172E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7" name="Freeform 115">
              <a:extLst>
                <a:ext uri="{FF2B5EF4-FFF2-40B4-BE49-F238E27FC236}">
                  <a16:creationId xmlns:a16="http://schemas.microsoft.com/office/drawing/2014/main" id="{C1A3B1F7-4D35-40A8-A68D-711A4D6B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8" name="Freeform 116">
              <a:extLst>
                <a:ext uri="{FF2B5EF4-FFF2-40B4-BE49-F238E27FC236}">
                  <a16:creationId xmlns:a16="http://schemas.microsoft.com/office/drawing/2014/main" id="{A0FC1D35-AC83-4E7F-B58A-35AD93EAD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9" name="Freeform 117">
              <a:extLst>
                <a:ext uri="{FF2B5EF4-FFF2-40B4-BE49-F238E27FC236}">
                  <a16:creationId xmlns:a16="http://schemas.microsoft.com/office/drawing/2014/main" id="{D1534F01-31C6-49A2-9801-28ACB05E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0" name="Freeform 118">
              <a:extLst>
                <a:ext uri="{FF2B5EF4-FFF2-40B4-BE49-F238E27FC236}">
                  <a16:creationId xmlns:a16="http://schemas.microsoft.com/office/drawing/2014/main" id="{9EB3922D-845A-4A7B-89B7-5F0B7CC18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1" name="Freeform 119">
              <a:extLst>
                <a:ext uri="{FF2B5EF4-FFF2-40B4-BE49-F238E27FC236}">
                  <a16:creationId xmlns:a16="http://schemas.microsoft.com/office/drawing/2014/main" id="{15D91217-5567-4661-9C5F-63B57B7FF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2" name="Freeform 120">
              <a:extLst>
                <a:ext uri="{FF2B5EF4-FFF2-40B4-BE49-F238E27FC236}">
                  <a16:creationId xmlns:a16="http://schemas.microsoft.com/office/drawing/2014/main" id="{F5070716-F592-4DBE-9698-1CE56DCA8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3" name="Freeform 121">
              <a:extLst>
                <a:ext uri="{FF2B5EF4-FFF2-40B4-BE49-F238E27FC236}">
                  <a16:creationId xmlns:a16="http://schemas.microsoft.com/office/drawing/2014/main" id="{4D3B8913-E462-4B08-BE45-F023F12BB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4" name="Freeform 122">
              <a:extLst>
                <a:ext uri="{FF2B5EF4-FFF2-40B4-BE49-F238E27FC236}">
                  <a16:creationId xmlns:a16="http://schemas.microsoft.com/office/drawing/2014/main" id="{09EFC299-0A60-4817-8F6F-B2EAA51D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5" name="Freeform 123">
              <a:extLst>
                <a:ext uri="{FF2B5EF4-FFF2-40B4-BE49-F238E27FC236}">
                  <a16:creationId xmlns:a16="http://schemas.microsoft.com/office/drawing/2014/main" id="{E7AB75F2-CBF9-4A65-9A91-0C6AB378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6" name="Freeform 124">
              <a:extLst>
                <a:ext uri="{FF2B5EF4-FFF2-40B4-BE49-F238E27FC236}">
                  <a16:creationId xmlns:a16="http://schemas.microsoft.com/office/drawing/2014/main" id="{B8D886BF-284D-4183-98B6-16FBB837A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E8B0D7B1-35F1-4D32-9F6B-AB7F7C9024ED}"/>
              </a:ext>
            </a:extLst>
          </p:cNvPr>
          <p:cNvGrpSpPr/>
          <p:nvPr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98" name="Freeform 137">
              <a:extLst>
                <a:ext uri="{FF2B5EF4-FFF2-40B4-BE49-F238E27FC236}">
                  <a16:creationId xmlns:a16="http://schemas.microsoft.com/office/drawing/2014/main" id="{04BEC217-5C96-4704-A027-B011FA5CE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9" name="Freeform 138">
              <a:extLst>
                <a:ext uri="{FF2B5EF4-FFF2-40B4-BE49-F238E27FC236}">
                  <a16:creationId xmlns:a16="http://schemas.microsoft.com/office/drawing/2014/main" id="{2F1F1490-0C30-44AA-953D-8FC254F6C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0" name="Freeform 139">
              <a:extLst>
                <a:ext uri="{FF2B5EF4-FFF2-40B4-BE49-F238E27FC236}">
                  <a16:creationId xmlns:a16="http://schemas.microsoft.com/office/drawing/2014/main" id="{D4E48B44-9242-4C95-9E09-969346FF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1" name="Freeform 140">
              <a:extLst>
                <a:ext uri="{FF2B5EF4-FFF2-40B4-BE49-F238E27FC236}">
                  <a16:creationId xmlns:a16="http://schemas.microsoft.com/office/drawing/2014/main" id="{59BAEF85-B70C-4A2C-B38C-4CF29BC8B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2" name="Freeform 141">
              <a:extLst>
                <a:ext uri="{FF2B5EF4-FFF2-40B4-BE49-F238E27FC236}">
                  <a16:creationId xmlns:a16="http://schemas.microsoft.com/office/drawing/2014/main" id="{53AC5103-81FD-4E84-B7B4-365542BE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3" name="Freeform 142">
              <a:extLst>
                <a:ext uri="{FF2B5EF4-FFF2-40B4-BE49-F238E27FC236}">
                  <a16:creationId xmlns:a16="http://schemas.microsoft.com/office/drawing/2014/main" id="{D57880B7-2396-4182-9A90-77D590E21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4" name="Freeform 143">
              <a:extLst>
                <a:ext uri="{FF2B5EF4-FFF2-40B4-BE49-F238E27FC236}">
                  <a16:creationId xmlns:a16="http://schemas.microsoft.com/office/drawing/2014/main" id="{9C4A293D-1B26-4A1C-A9E9-EDD440BC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5" name="Freeform 144">
              <a:extLst>
                <a:ext uri="{FF2B5EF4-FFF2-40B4-BE49-F238E27FC236}">
                  <a16:creationId xmlns:a16="http://schemas.microsoft.com/office/drawing/2014/main" id="{989AD30A-4B1F-4221-BEF6-B792BBAB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6" name="Freeform 145">
              <a:extLst>
                <a:ext uri="{FF2B5EF4-FFF2-40B4-BE49-F238E27FC236}">
                  <a16:creationId xmlns:a16="http://schemas.microsoft.com/office/drawing/2014/main" id="{AB29BC0B-6182-408F-A6E0-FC7E21E1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7" name="Freeform 146">
              <a:extLst>
                <a:ext uri="{FF2B5EF4-FFF2-40B4-BE49-F238E27FC236}">
                  <a16:creationId xmlns:a16="http://schemas.microsoft.com/office/drawing/2014/main" id="{E4C201BC-A6F6-4260-966B-A905D9C1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8" name="Freeform 147">
              <a:extLst>
                <a:ext uri="{FF2B5EF4-FFF2-40B4-BE49-F238E27FC236}">
                  <a16:creationId xmlns:a16="http://schemas.microsoft.com/office/drawing/2014/main" id="{E7F9F9FB-742F-4B93-A73F-295F9896A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9" name="Freeform 148">
              <a:extLst>
                <a:ext uri="{FF2B5EF4-FFF2-40B4-BE49-F238E27FC236}">
                  <a16:creationId xmlns:a16="http://schemas.microsoft.com/office/drawing/2014/main" id="{8F571520-8927-4FD9-86F3-493F83EE6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0" name="Freeform 149">
              <a:extLst>
                <a:ext uri="{FF2B5EF4-FFF2-40B4-BE49-F238E27FC236}">
                  <a16:creationId xmlns:a16="http://schemas.microsoft.com/office/drawing/2014/main" id="{8A6649A1-5852-4BBB-8339-061F11F4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1" name="Freeform 150">
              <a:extLst>
                <a:ext uri="{FF2B5EF4-FFF2-40B4-BE49-F238E27FC236}">
                  <a16:creationId xmlns:a16="http://schemas.microsoft.com/office/drawing/2014/main" id="{6B2EEC81-4359-44B4-8BA3-CF4487194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2EAE997D-B80C-4B1C-82A2-294142B38241}"/>
              </a:ext>
            </a:extLst>
          </p:cNvPr>
          <p:cNvGrpSpPr/>
          <p:nvPr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113" name="Freeform 116">
              <a:extLst>
                <a:ext uri="{FF2B5EF4-FFF2-40B4-BE49-F238E27FC236}">
                  <a16:creationId xmlns:a16="http://schemas.microsoft.com/office/drawing/2014/main" id="{A2308AF4-5476-4888-81BC-56884E69E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4" name="Freeform 117">
              <a:extLst>
                <a:ext uri="{FF2B5EF4-FFF2-40B4-BE49-F238E27FC236}">
                  <a16:creationId xmlns:a16="http://schemas.microsoft.com/office/drawing/2014/main" id="{3E54B45A-F5C5-46C5-B472-67F11B895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5" name="Freeform 118">
              <a:extLst>
                <a:ext uri="{FF2B5EF4-FFF2-40B4-BE49-F238E27FC236}">
                  <a16:creationId xmlns:a16="http://schemas.microsoft.com/office/drawing/2014/main" id="{AE701031-A895-4484-A4F0-BB18664CA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6" name="Freeform 119">
              <a:extLst>
                <a:ext uri="{FF2B5EF4-FFF2-40B4-BE49-F238E27FC236}">
                  <a16:creationId xmlns:a16="http://schemas.microsoft.com/office/drawing/2014/main" id="{886050C2-144B-4346-AA67-0D46E7FC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7" name="Freeform 120">
              <a:extLst>
                <a:ext uri="{FF2B5EF4-FFF2-40B4-BE49-F238E27FC236}">
                  <a16:creationId xmlns:a16="http://schemas.microsoft.com/office/drawing/2014/main" id="{18EC6989-2D9A-4D0F-BEB9-657DA52D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8" name="Freeform 121">
              <a:extLst>
                <a:ext uri="{FF2B5EF4-FFF2-40B4-BE49-F238E27FC236}">
                  <a16:creationId xmlns:a16="http://schemas.microsoft.com/office/drawing/2014/main" id="{A1CDC9E8-9308-4F28-BEED-C389F816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9" name="Freeform 122">
              <a:extLst>
                <a:ext uri="{FF2B5EF4-FFF2-40B4-BE49-F238E27FC236}">
                  <a16:creationId xmlns:a16="http://schemas.microsoft.com/office/drawing/2014/main" id="{D4EF1060-EF20-405B-92EA-5C843EE5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0" name="Freeform 123">
              <a:extLst>
                <a:ext uri="{FF2B5EF4-FFF2-40B4-BE49-F238E27FC236}">
                  <a16:creationId xmlns:a16="http://schemas.microsoft.com/office/drawing/2014/main" id="{B37B03DD-A298-4CE7-90E9-72C5D6D1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1" name="Freeform 124">
              <a:extLst>
                <a:ext uri="{FF2B5EF4-FFF2-40B4-BE49-F238E27FC236}">
                  <a16:creationId xmlns:a16="http://schemas.microsoft.com/office/drawing/2014/main" id="{47CD5A1B-2C47-4D6E-A9FC-B07C7656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2" name="Freeform 125">
              <a:extLst>
                <a:ext uri="{FF2B5EF4-FFF2-40B4-BE49-F238E27FC236}">
                  <a16:creationId xmlns:a16="http://schemas.microsoft.com/office/drawing/2014/main" id="{7579D401-AEEA-412C-AEB9-EAD23355E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3" name="Freeform 126">
              <a:extLst>
                <a:ext uri="{FF2B5EF4-FFF2-40B4-BE49-F238E27FC236}">
                  <a16:creationId xmlns:a16="http://schemas.microsoft.com/office/drawing/2014/main" id="{0BC8E2E6-C172-49DF-AFC6-09EB356A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4" name="Freeform 127">
              <a:extLst>
                <a:ext uri="{FF2B5EF4-FFF2-40B4-BE49-F238E27FC236}">
                  <a16:creationId xmlns:a16="http://schemas.microsoft.com/office/drawing/2014/main" id="{B1244DFE-F3A8-4F9D-8079-3668522C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5" name="Freeform 128">
              <a:extLst>
                <a:ext uri="{FF2B5EF4-FFF2-40B4-BE49-F238E27FC236}">
                  <a16:creationId xmlns:a16="http://schemas.microsoft.com/office/drawing/2014/main" id="{9F07E89A-BE19-406C-8E59-EE72EB56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6AC17A0C-F6B1-4B20-A21A-D0637D050690}"/>
              </a:ext>
            </a:extLst>
          </p:cNvPr>
          <p:cNvGrpSpPr/>
          <p:nvPr/>
        </p:nvGrpSpPr>
        <p:grpSpPr>
          <a:xfrm>
            <a:off x="2486488" y="378084"/>
            <a:ext cx="7359720" cy="1158891"/>
            <a:chOff x="5878513" y="906463"/>
            <a:chExt cx="1387475" cy="781050"/>
          </a:xfrm>
        </p:grpSpPr>
        <p:sp>
          <p:nvSpPr>
            <p:cNvPr id="131" name="Freeform 388">
              <a:extLst>
                <a:ext uri="{FF2B5EF4-FFF2-40B4-BE49-F238E27FC236}">
                  <a16:creationId xmlns:a16="http://schemas.microsoft.com/office/drawing/2014/main" id="{15607747-4147-42D0-B984-66D9F2E8B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876" y="1354138"/>
              <a:ext cx="0" cy="9525"/>
            </a:xfrm>
            <a:custGeom>
              <a:avLst/>
              <a:gdLst>
                <a:gd name="T0" fmla="*/ 7 h 7"/>
                <a:gd name="T1" fmla="*/ 0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"/>
                    <a:pt x="0" y="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2" name="Freeform 389">
              <a:extLst>
                <a:ext uri="{FF2B5EF4-FFF2-40B4-BE49-F238E27FC236}">
                  <a16:creationId xmlns:a16="http://schemas.microsoft.com/office/drawing/2014/main" id="{D30295D3-4BA6-4CEC-A782-8AFC3F6D4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13731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3" name="Freeform 390">
              <a:extLst>
                <a:ext uri="{FF2B5EF4-FFF2-40B4-BE49-F238E27FC236}">
                  <a16:creationId xmlns:a16="http://schemas.microsoft.com/office/drawing/2014/main" id="{0DDDAC9B-8E17-471A-9411-CB5F64FDB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951" y="1593851"/>
              <a:ext cx="3175" cy="7938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0 h 6"/>
                <a:gd name="T4" fmla="*/ 0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cubicBezTo>
                    <a:pt x="1" y="3"/>
                    <a:pt x="2" y="1"/>
                    <a:pt x="2" y="0"/>
                  </a:cubicBezTo>
                  <a:cubicBezTo>
                    <a:pt x="1" y="4"/>
                    <a:pt x="0" y="5"/>
                    <a:pt x="0" y="6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4" name="Freeform 391">
              <a:extLst>
                <a:ext uri="{FF2B5EF4-FFF2-40B4-BE49-F238E27FC236}">
                  <a16:creationId xmlns:a16="http://schemas.microsoft.com/office/drawing/2014/main" id="{79A25101-C777-4E54-B380-60FBE90C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226" y="144621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5" name="Freeform 392">
              <a:extLst>
                <a:ext uri="{FF2B5EF4-FFF2-40B4-BE49-F238E27FC236}">
                  <a16:creationId xmlns:a16="http://schemas.microsoft.com/office/drawing/2014/main" id="{3F0004B7-56DD-45C6-900E-F5840E435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1247776"/>
              <a:ext cx="0" cy="4763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6" name="Freeform 393">
              <a:extLst>
                <a:ext uri="{FF2B5EF4-FFF2-40B4-BE49-F238E27FC236}">
                  <a16:creationId xmlns:a16="http://schemas.microsoft.com/office/drawing/2014/main" id="{EBB95F96-7F09-4ED2-945F-54EEB93AF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1460501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7" name="Freeform 394">
              <a:extLst>
                <a:ext uri="{FF2B5EF4-FFF2-40B4-BE49-F238E27FC236}">
                  <a16:creationId xmlns:a16="http://schemas.microsoft.com/office/drawing/2014/main" id="{7C6BB287-1E16-4073-BCE9-C3CD61D84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2963" y="915988"/>
              <a:ext cx="3175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8" name="Freeform 395">
              <a:extLst>
                <a:ext uri="{FF2B5EF4-FFF2-40B4-BE49-F238E27FC236}">
                  <a16:creationId xmlns:a16="http://schemas.microsoft.com/office/drawing/2014/main" id="{2430ED8B-B900-418C-82FF-6FA4F82CB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576" y="1400176"/>
              <a:ext cx="4763" cy="1588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9" name="Freeform 396">
              <a:extLst>
                <a:ext uri="{FF2B5EF4-FFF2-40B4-BE49-F238E27FC236}">
                  <a16:creationId xmlns:a16="http://schemas.microsoft.com/office/drawing/2014/main" id="{DC7A55DD-9AAF-41ED-BF7E-693E9C7E5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906463"/>
              <a:ext cx="1387475" cy="781050"/>
            </a:xfrm>
            <a:custGeom>
              <a:avLst/>
              <a:gdLst>
                <a:gd name="T0" fmla="*/ 49 w 1032"/>
                <a:gd name="T1" fmla="*/ 372 h 580"/>
                <a:gd name="T2" fmla="*/ 46 w 1032"/>
                <a:gd name="T3" fmla="*/ 385 h 580"/>
                <a:gd name="T4" fmla="*/ 31 w 1032"/>
                <a:gd name="T5" fmla="*/ 370 h 580"/>
                <a:gd name="T6" fmla="*/ 31 w 1032"/>
                <a:gd name="T7" fmla="*/ 368 h 580"/>
                <a:gd name="T8" fmla="*/ 48 w 1032"/>
                <a:gd name="T9" fmla="*/ 314 h 580"/>
                <a:gd name="T10" fmla="*/ 46 w 1032"/>
                <a:gd name="T11" fmla="*/ 197 h 580"/>
                <a:gd name="T12" fmla="*/ 45 w 1032"/>
                <a:gd name="T13" fmla="*/ 106 h 580"/>
                <a:gd name="T14" fmla="*/ 44 w 1032"/>
                <a:gd name="T15" fmla="*/ 32 h 580"/>
                <a:gd name="T16" fmla="*/ 31 w 1032"/>
                <a:gd name="T17" fmla="*/ 35 h 580"/>
                <a:gd name="T18" fmla="*/ 149 w 1032"/>
                <a:gd name="T19" fmla="*/ 35 h 580"/>
                <a:gd name="T20" fmla="*/ 306 w 1032"/>
                <a:gd name="T21" fmla="*/ 36 h 580"/>
                <a:gd name="T22" fmla="*/ 396 w 1032"/>
                <a:gd name="T23" fmla="*/ 34 h 580"/>
                <a:gd name="T24" fmla="*/ 513 w 1032"/>
                <a:gd name="T25" fmla="*/ 35 h 580"/>
                <a:gd name="T26" fmla="*/ 674 w 1032"/>
                <a:gd name="T27" fmla="*/ 32 h 580"/>
                <a:gd name="T28" fmla="*/ 805 w 1032"/>
                <a:gd name="T29" fmla="*/ 34 h 580"/>
                <a:gd name="T30" fmla="*/ 835 w 1032"/>
                <a:gd name="T31" fmla="*/ 22 h 580"/>
                <a:gd name="T32" fmla="*/ 986 w 1032"/>
                <a:gd name="T33" fmla="*/ 33 h 580"/>
                <a:gd name="T34" fmla="*/ 1015 w 1032"/>
                <a:gd name="T35" fmla="*/ 28 h 580"/>
                <a:gd name="T36" fmla="*/ 1008 w 1032"/>
                <a:gd name="T37" fmla="*/ 23 h 580"/>
                <a:gd name="T38" fmla="*/ 1015 w 1032"/>
                <a:gd name="T39" fmla="*/ 30 h 580"/>
                <a:gd name="T40" fmla="*/ 1006 w 1032"/>
                <a:gd name="T41" fmla="*/ 60 h 580"/>
                <a:gd name="T42" fmla="*/ 1014 w 1032"/>
                <a:gd name="T43" fmla="*/ 202 h 580"/>
                <a:gd name="T44" fmla="*/ 1014 w 1032"/>
                <a:gd name="T45" fmla="*/ 255 h 580"/>
                <a:gd name="T46" fmla="*/ 1024 w 1032"/>
                <a:gd name="T47" fmla="*/ 267 h 580"/>
                <a:gd name="T48" fmla="*/ 1021 w 1032"/>
                <a:gd name="T49" fmla="*/ 331 h 580"/>
                <a:gd name="T50" fmla="*/ 1029 w 1032"/>
                <a:gd name="T51" fmla="*/ 348 h 580"/>
                <a:gd name="T52" fmla="*/ 1025 w 1032"/>
                <a:gd name="T53" fmla="*/ 213 h 580"/>
                <a:gd name="T54" fmla="*/ 1024 w 1032"/>
                <a:gd name="T55" fmla="*/ 103 h 580"/>
                <a:gd name="T56" fmla="*/ 1015 w 1032"/>
                <a:gd name="T57" fmla="*/ 17 h 580"/>
                <a:gd name="T58" fmla="*/ 1024 w 1032"/>
                <a:gd name="T59" fmla="*/ 23 h 580"/>
                <a:gd name="T60" fmla="*/ 1028 w 1032"/>
                <a:gd name="T61" fmla="*/ 98 h 580"/>
                <a:gd name="T62" fmla="*/ 1027 w 1032"/>
                <a:gd name="T63" fmla="*/ 23 h 580"/>
                <a:gd name="T64" fmla="*/ 977 w 1032"/>
                <a:gd name="T65" fmla="*/ 7 h 580"/>
                <a:gd name="T66" fmla="*/ 843 w 1032"/>
                <a:gd name="T67" fmla="*/ 6 h 580"/>
                <a:gd name="T68" fmla="*/ 726 w 1032"/>
                <a:gd name="T69" fmla="*/ 5 h 580"/>
                <a:gd name="T70" fmla="*/ 558 w 1032"/>
                <a:gd name="T71" fmla="*/ 4 h 580"/>
                <a:gd name="T72" fmla="*/ 481 w 1032"/>
                <a:gd name="T73" fmla="*/ 13 h 580"/>
                <a:gd name="T74" fmla="*/ 401 w 1032"/>
                <a:gd name="T75" fmla="*/ 5 h 580"/>
                <a:gd name="T76" fmla="*/ 31 w 1032"/>
                <a:gd name="T77" fmla="*/ 7 h 580"/>
                <a:gd name="T78" fmla="*/ 15 w 1032"/>
                <a:gd name="T79" fmla="*/ 126 h 580"/>
                <a:gd name="T80" fmla="*/ 18 w 1032"/>
                <a:gd name="T81" fmla="*/ 361 h 580"/>
                <a:gd name="T82" fmla="*/ 31 w 1032"/>
                <a:gd name="T83" fmla="*/ 400 h 580"/>
                <a:gd name="T84" fmla="*/ 239 w 1032"/>
                <a:gd name="T85" fmla="*/ 399 h 580"/>
                <a:gd name="T86" fmla="*/ 385 w 1032"/>
                <a:gd name="T87" fmla="*/ 398 h 580"/>
                <a:gd name="T88" fmla="*/ 436 w 1032"/>
                <a:gd name="T89" fmla="*/ 393 h 580"/>
                <a:gd name="T90" fmla="*/ 512 w 1032"/>
                <a:gd name="T91" fmla="*/ 580 h 580"/>
                <a:gd name="T92" fmla="*/ 581 w 1032"/>
                <a:gd name="T93" fmla="*/ 441 h 580"/>
                <a:gd name="T94" fmla="*/ 593 w 1032"/>
                <a:gd name="T95" fmla="*/ 395 h 580"/>
                <a:gd name="T96" fmla="*/ 849 w 1032"/>
                <a:gd name="T97" fmla="*/ 393 h 580"/>
                <a:gd name="T98" fmla="*/ 852 w 1032"/>
                <a:gd name="T99" fmla="*/ 381 h 580"/>
                <a:gd name="T100" fmla="*/ 795 w 1032"/>
                <a:gd name="T101" fmla="*/ 377 h 580"/>
                <a:gd name="T102" fmla="*/ 615 w 1032"/>
                <a:gd name="T103" fmla="*/ 373 h 580"/>
                <a:gd name="T104" fmla="*/ 577 w 1032"/>
                <a:gd name="T105" fmla="*/ 382 h 580"/>
                <a:gd name="T106" fmla="*/ 525 w 1032"/>
                <a:gd name="T107" fmla="*/ 517 h 580"/>
                <a:gd name="T108" fmla="*/ 537 w 1032"/>
                <a:gd name="T109" fmla="*/ 570 h 580"/>
                <a:gd name="T110" fmla="*/ 538 w 1032"/>
                <a:gd name="T111" fmla="*/ 570 h 580"/>
                <a:gd name="T112" fmla="*/ 510 w 1032"/>
                <a:gd name="T113" fmla="*/ 569 h 580"/>
                <a:gd name="T114" fmla="*/ 497 w 1032"/>
                <a:gd name="T115" fmla="*/ 458 h 580"/>
                <a:gd name="T116" fmla="*/ 467 w 1032"/>
                <a:gd name="T117" fmla="*/ 381 h 580"/>
                <a:gd name="T118" fmla="*/ 437 w 1032"/>
                <a:gd name="T119" fmla="*/ 369 h 580"/>
                <a:gd name="T120" fmla="*/ 185 w 1032"/>
                <a:gd name="T121" fmla="*/ 374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2" h="580">
                  <a:moveTo>
                    <a:pt x="185" y="372"/>
                  </a:moveTo>
                  <a:cubicBezTo>
                    <a:pt x="207" y="371"/>
                    <a:pt x="180" y="369"/>
                    <a:pt x="183" y="368"/>
                  </a:cubicBezTo>
                  <a:cubicBezTo>
                    <a:pt x="177" y="368"/>
                    <a:pt x="165" y="368"/>
                    <a:pt x="171" y="369"/>
                  </a:cubicBezTo>
                  <a:cubicBezTo>
                    <a:pt x="159" y="366"/>
                    <a:pt x="136" y="371"/>
                    <a:pt x="123" y="368"/>
                  </a:cubicBezTo>
                  <a:cubicBezTo>
                    <a:pt x="123" y="369"/>
                    <a:pt x="130" y="370"/>
                    <a:pt x="122" y="370"/>
                  </a:cubicBezTo>
                  <a:cubicBezTo>
                    <a:pt x="109" y="371"/>
                    <a:pt x="110" y="369"/>
                    <a:pt x="104" y="369"/>
                  </a:cubicBezTo>
                  <a:cubicBezTo>
                    <a:pt x="100" y="369"/>
                    <a:pt x="81" y="370"/>
                    <a:pt x="83" y="370"/>
                  </a:cubicBezTo>
                  <a:cubicBezTo>
                    <a:pt x="74" y="370"/>
                    <a:pt x="92" y="372"/>
                    <a:pt x="80" y="374"/>
                  </a:cubicBezTo>
                  <a:cubicBezTo>
                    <a:pt x="72" y="376"/>
                    <a:pt x="61" y="374"/>
                    <a:pt x="51" y="375"/>
                  </a:cubicBezTo>
                  <a:cubicBezTo>
                    <a:pt x="40" y="373"/>
                    <a:pt x="63" y="374"/>
                    <a:pt x="67" y="373"/>
                  </a:cubicBezTo>
                  <a:cubicBezTo>
                    <a:pt x="35" y="374"/>
                    <a:pt x="35" y="374"/>
                    <a:pt x="35" y="374"/>
                  </a:cubicBezTo>
                  <a:cubicBezTo>
                    <a:pt x="25" y="373"/>
                    <a:pt x="39" y="372"/>
                    <a:pt x="49" y="372"/>
                  </a:cubicBezTo>
                  <a:cubicBezTo>
                    <a:pt x="46" y="372"/>
                    <a:pt x="42" y="372"/>
                    <a:pt x="39" y="372"/>
                  </a:cubicBezTo>
                  <a:cubicBezTo>
                    <a:pt x="33" y="372"/>
                    <a:pt x="33" y="372"/>
                    <a:pt x="33" y="372"/>
                  </a:cubicBezTo>
                  <a:cubicBezTo>
                    <a:pt x="31" y="372"/>
                    <a:pt x="31" y="372"/>
                    <a:pt x="31" y="372"/>
                  </a:cubicBezTo>
                  <a:cubicBezTo>
                    <a:pt x="31" y="372"/>
                    <a:pt x="31" y="372"/>
                    <a:pt x="31" y="372"/>
                  </a:cubicBezTo>
                  <a:cubicBezTo>
                    <a:pt x="31" y="372"/>
                    <a:pt x="31" y="372"/>
                    <a:pt x="31" y="372"/>
                  </a:cubicBezTo>
                  <a:cubicBezTo>
                    <a:pt x="31" y="372"/>
                    <a:pt x="31" y="372"/>
                    <a:pt x="31" y="372"/>
                  </a:cubicBezTo>
                  <a:cubicBezTo>
                    <a:pt x="38" y="379"/>
                    <a:pt x="15" y="356"/>
                    <a:pt x="46" y="387"/>
                  </a:cubicBezTo>
                  <a:cubicBezTo>
                    <a:pt x="46" y="387"/>
                    <a:pt x="46" y="387"/>
                    <a:pt x="46" y="387"/>
                  </a:cubicBezTo>
                  <a:cubicBezTo>
                    <a:pt x="46" y="387"/>
                    <a:pt x="46" y="387"/>
                    <a:pt x="46" y="387"/>
                  </a:cubicBezTo>
                  <a:cubicBezTo>
                    <a:pt x="46" y="387"/>
                    <a:pt x="46" y="387"/>
                    <a:pt x="46" y="387"/>
                  </a:cubicBezTo>
                  <a:cubicBezTo>
                    <a:pt x="46" y="386"/>
                    <a:pt x="46" y="386"/>
                    <a:pt x="46" y="386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46" y="379"/>
                    <a:pt x="45" y="374"/>
                    <a:pt x="44" y="372"/>
                  </a:cubicBezTo>
                  <a:cubicBezTo>
                    <a:pt x="45" y="364"/>
                    <a:pt x="44" y="359"/>
                    <a:pt x="45" y="352"/>
                  </a:cubicBezTo>
                  <a:cubicBezTo>
                    <a:pt x="46" y="359"/>
                    <a:pt x="49" y="359"/>
                    <a:pt x="49" y="371"/>
                  </a:cubicBezTo>
                  <a:cubicBezTo>
                    <a:pt x="49" y="391"/>
                    <a:pt x="47" y="364"/>
                    <a:pt x="47" y="380"/>
                  </a:cubicBezTo>
                  <a:cubicBezTo>
                    <a:pt x="48" y="382"/>
                    <a:pt x="48" y="382"/>
                    <a:pt x="48" y="382"/>
                  </a:cubicBezTo>
                  <a:cubicBezTo>
                    <a:pt x="48" y="387"/>
                    <a:pt x="48" y="387"/>
                    <a:pt x="48" y="387"/>
                  </a:cubicBezTo>
                  <a:cubicBezTo>
                    <a:pt x="48" y="387"/>
                    <a:pt x="48" y="387"/>
                    <a:pt x="48" y="387"/>
                  </a:cubicBezTo>
                  <a:cubicBezTo>
                    <a:pt x="48" y="387"/>
                    <a:pt x="48" y="387"/>
                    <a:pt x="48" y="387"/>
                  </a:cubicBezTo>
                  <a:cubicBezTo>
                    <a:pt x="52" y="391"/>
                    <a:pt x="15" y="355"/>
                    <a:pt x="31" y="370"/>
                  </a:cubicBezTo>
                  <a:cubicBezTo>
                    <a:pt x="31" y="370"/>
                    <a:pt x="31" y="370"/>
                    <a:pt x="31" y="370"/>
                  </a:cubicBezTo>
                  <a:cubicBezTo>
                    <a:pt x="31" y="370"/>
                    <a:pt x="31" y="370"/>
                    <a:pt x="31" y="370"/>
                  </a:cubicBezTo>
                  <a:cubicBezTo>
                    <a:pt x="31" y="370"/>
                    <a:pt x="31" y="370"/>
                    <a:pt x="31" y="370"/>
                  </a:cubicBezTo>
                  <a:cubicBezTo>
                    <a:pt x="31" y="370"/>
                    <a:pt x="31" y="370"/>
                    <a:pt x="31" y="370"/>
                  </a:cubicBezTo>
                  <a:cubicBezTo>
                    <a:pt x="31" y="370"/>
                    <a:pt x="31" y="370"/>
                    <a:pt x="31" y="370"/>
                  </a:cubicBezTo>
                  <a:cubicBezTo>
                    <a:pt x="32" y="370"/>
                    <a:pt x="32" y="370"/>
                    <a:pt x="32" y="370"/>
                  </a:cubicBezTo>
                  <a:cubicBezTo>
                    <a:pt x="33" y="370"/>
                    <a:pt x="33" y="370"/>
                    <a:pt x="33" y="370"/>
                  </a:cubicBezTo>
                  <a:cubicBezTo>
                    <a:pt x="35" y="370"/>
                    <a:pt x="35" y="370"/>
                    <a:pt x="35" y="370"/>
                  </a:cubicBezTo>
                  <a:cubicBezTo>
                    <a:pt x="39" y="370"/>
                    <a:pt x="42" y="369"/>
                    <a:pt x="46" y="369"/>
                  </a:cubicBezTo>
                  <a:cubicBezTo>
                    <a:pt x="50" y="370"/>
                    <a:pt x="45" y="370"/>
                    <a:pt x="42" y="370"/>
                  </a:cubicBezTo>
                  <a:cubicBezTo>
                    <a:pt x="56" y="370"/>
                    <a:pt x="67" y="371"/>
                    <a:pt x="77" y="369"/>
                  </a:cubicBezTo>
                  <a:cubicBezTo>
                    <a:pt x="68" y="368"/>
                    <a:pt x="56" y="368"/>
                    <a:pt x="46" y="369"/>
                  </a:cubicBezTo>
                  <a:cubicBezTo>
                    <a:pt x="41" y="369"/>
                    <a:pt x="36" y="369"/>
                    <a:pt x="32" y="368"/>
                  </a:cubicBezTo>
                  <a:cubicBezTo>
                    <a:pt x="31" y="368"/>
                    <a:pt x="31" y="368"/>
                    <a:pt x="31" y="368"/>
                  </a:cubicBezTo>
                  <a:cubicBezTo>
                    <a:pt x="31" y="368"/>
                    <a:pt x="31" y="368"/>
                    <a:pt x="31" y="368"/>
                  </a:cubicBezTo>
                  <a:cubicBezTo>
                    <a:pt x="31" y="368"/>
                    <a:pt x="31" y="368"/>
                    <a:pt x="31" y="368"/>
                  </a:cubicBezTo>
                  <a:cubicBezTo>
                    <a:pt x="69" y="406"/>
                    <a:pt x="41" y="379"/>
                    <a:pt x="50" y="387"/>
                  </a:cubicBezTo>
                  <a:cubicBezTo>
                    <a:pt x="50" y="387"/>
                    <a:pt x="50" y="387"/>
                    <a:pt x="50" y="387"/>
                  </a:cubicBezTo>
                  <a:cubicBezTo>
                    <a:pt x="50" y="387"/>
                    <a:pt x="50" y="387"/>
                    <a:pt x="50" y="387"/>
                  </a:cubicBezTo>
                  <a:cubicBezTo>
                    <a:pt x="50" y="387"/>
                    <a:pt x="50" y="387"/>
                    <a:pt x="50" y="387"/>
                  </a:cubicBezTo>
                  <a:cubicBezTo>
                    <a:pt x="50" y="387"/>
                    <a:pt x="50" y="387"/>
                    <a:pt x="50" y="387"/>
                  </a:cubicBezTo>
                  <a:cubicBezTo>
                    <a:pt x="50" y="386"/>
                    <a:pt x="50" y="386"/>
                    <a:pt x="50" y="386"/>
                  </a:cubicBezTo>
                  <a:cubicBezTo>
                    <a:pt x="50" y="383"/>
                    <a:pt x="50" y="383"/>
                    <a:pt x="50" y="383"/>
                  </a:cubicBezTo>
                  <a:cubicBezTo>
                    <a:pt x="50" y="381"/>
                    <a:pt x="50" y="380"/>
                    <a:pt x="50" y="379"/>
                  </a:cubicBezTo>
                  <a:cubicBezTo>
                    <a:pt x="48" y="342"/>
                    <a:pt x="48" y="342"/>
                    <a:pt x="48" y="342"/>
                  </a:cubicBezTo>
                  <a:cubicBezTo>
                    <a:pt x="47" y="342"/>
                    <a:pt x="46" y="355"/>
                    <a:pt x="45" y="344"/>
                  </a:cubicBezTo>
                  <a:cubicBezTo>
                    <a:pt x="47" y="340"/>
                    <a:pt x="48" y="329"/>
                    <a:pt x="48" y="314"/>
                  </a:cubicBezTo>
                  <a:cubicBezTo>
                    <a:pt x="46" y="320"/>
                    <a:pt x="46" y="291"/>
                    <a:pt x="45" y="299"/>
                  </a:cubicBezTo>
                  <a:cubicBezTo>
                    <a:pt x="46" y="305"/>
                    <a:pt x="44" y="309"/>
                    <a:pt x="44" y="310"/>
                  </a:cubicBezTo>
                  <a:cubicBezTo>
                    <a:pt x="44" y="296"/>
                    <a:pt x="42" y="308"/>
                    <a:pt x="42" y="300"/>
                  </a:cubicBezTo>
                  <a:cubicBezTo>
                    <a:pt x="42" y="275"/>
                    <a:pt x="43" y="301"/>
                    <a:pt x="44" y="276"/>
                  </a:cubicBezTo>
                  <a:cubicBezTo>
                    <a:pt x="45" y="281"/>
                    <a:pt x="47" y="295"/>
                    <a:pt x="48" y="309"/>
                  </a:cubicBezTo>
                  <a:cubicBezTo>
                    <a:pt x="49" y="308"/>
                    <a:pt x="48" y="295"/>
                    <a:pt x="49" y="289"/>
                  </a:cubicBezTo>
                  <a:cubicBezTo>
                    <a:pt x="48" y="297"/>
                    <a:pt x="47" y="283"/>
                    <a:pt x="46" y="290"/>
                  </a:cubicBezTo>
                  <a:cubicBezTo>
                    <a:pt x="45" y="270"/>
                    <a:pt x="43" y="246"/>
                    <a:pt x="43" y="222"/>
                  </a:cubicBezTo>
                  <a:cubicBezTo>
                    <a:pt x="46" y="226"/>
                    <a:pt x="45" y="263"/>
                    <a:pt x="49" y="255"/>
                  </a:cubicBezTo>
                  <a:cubicBezTo>
                    <a:pt x="48" y="244"/>
                    <a:pt x="47" y="244"/>
                    <a:pt x="47" y="234"/>
                  </a:cubicBezTo>
                  <a:cubicBezTo>
                    <a:pt x="49" y="226"/>
                    <a:pt x="47" y="206"/>
                    <a:pt x="47" y="189"/>
                  </a:cubicBezTo>
                  <a:cubicBezTo>
                    <a:pt x="46" y="197"/>
                    <a:pt x="46" y="197"/>
                    <a:pt x="46" y="197"/>
                  </a:cubicBezTo>
                  <a:cubicBezTo>
                    <a:pt x="45" y="190"/>
                    <a:pt x="46" y="179"/>
                    <a:pt x="46" y="172"/>
                  </a:cubicBezTo>
                  <a:cubicBezTo>
                    <a:pt x="47" y="174"/>
                    <a:pt x="47" y="174"/>
                    <a:pt x="47" y="174"/>
                  </a:cubicBezTo>
                  <a:cubicBezTo>
                    <a:pt x="46" y="166"/>
                    <a:pt x="46" y="166"/>
                    <a:pt x="46" y="166"/>
                  </a:cubicBezTo>
                  <a:cubicBezTo>
                    <a:pt x="46" y="165"/>
                    <a:pt x="46" y="165"/>
                    <a:pt x="46" y="165"/>
                  </a:cubicBezTo>
                  <a:cubicBezTo>
                    <a:pt x="45" y="157"/>
                    <a:pt x="46" y="137"/>
                    <a:pt x="46" y="122"/>
                  </a:cubicBezTo>
                  <a:cubicBezTo>
                    <a:pt x="44" y="122"/>
                    <a:pt x="46" y="137"/>
                    <a:pt x="45" y="144"/>
                  </a:cubicBezTo>
                  <a:cubicBezTo>
                    <a:pt x="45" y="146"/>
                    <a:pt x="44" y="160"/>
                    <a:pt x="43" y="154"/>
                  </a:cubicBezTo>
                  <a:cubicBezTo>
                    <a:pt x="43" y="135"/>
                    <a:pt x="42" y="122"/>
                    <a:pt x="42" y="10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0" y="101"/>
                    <a:pt x="41" y="92"/>
                    <a:pt x="41" y="82"/>
                  </a:cubicBezTo>
                  <a:cubicBezTo>
                    <a:pt x="42" y="64"/>
                    <a:pt x="43" y="95"/>
                    <a:pt x="44" y="84"/>
                  </a:cubicBezTo>
                  <a:cubicBezTo>
                    <a:pt x="45" y="91"/>
                    <a:pt x="43" y="104"/>
                    <a:pt x="45" y="106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6" y="85"/>
                    <a:pt x="48" y="74"/>
                    <a:pt x="48" y="67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5" y="73"/>
                    <a:pt x="46" y="66"/>
                    <a:pt x="47" y="63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4" y="78"/>
                    <a:pt x="46" y="86"/>
                    <a:pt x="45" y="93"/>
                  </a:cubicBezTo>
                  <a:cubicBezTo>
                    <a:pt x="44" y="75"/>
                    <a:pt x="42" y="79"/>
                    <a:pt x="42" y="56"/>
                  </a:cubicBezTo>
                  <a:cubicBezTo>
                    <a:pt x="43" y="55"/>
                    <a:pt x="42" y="61"/>
                    <a:pt x="43" y="63"/>
                  </a:cubicBezTo>
                  <a:cubicBezTo>
                    <a:pt x="44" y="55"/>
                    <a:pt x="42" y="47"/>
                    <a:pt x="42" y="35"/>
                  </a:cubicBezTo>
                  <a:cubicBezTo>
                    <a:pt x="43" y="42"/>
                    <a:pt x="44" y="53"/>
                    <a:pt x="45" y="44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2"/>
                    <a:pt x="44" y="34"/>
                    <a:pt x="44" y="32"/>
                  </a:cubicBezTo>
                  <a:cubicBezTo>
                    <a:pt x="45" y="28"/>
                    <a:pt x="44" y="28"/>
                    <a:pt x="44" y="28"/>
                  </a:cubicBezTo>
                  <a:cubicBezTo>
                    <a:pt x="43" y="28"/>
                    <a:pt x="43" y="28"/>
                    <a:pt x="43" y="27"/>
                  </a:cubicBezTo>
                  <a:cubicBezTo>
                    <a:pt x="43" y="26"/>
                    <a:pt x="43" y="26"/>
                    <a:pt x="43" y="25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54" y="12"/>
                    <a:pt x="28" y="38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5" y="36"/>
                    <a:pt x="39" y="36"/>
                    <a:pt x="37" y="37"/>
                  </a:cubicBezTo>
                  <a:cubicBezTo>
                    <a:pt x="52" y="37"/>
                    <a:pt x="45" y="36"/>
                    <a:pt x="58" y="35"/>
                  </a:cubicBezTo>
                  <a:cubicBezTo>
                    <a:pt x="46" y="35"/>
                    <a:pt x="46" y="32"/>
                    <a:pt x="58" y="32"/>
                  </a:cubicBezTo>
                  <a:cubicBezTo>
                    <a:pt x="77" y="32"/>
                    <a:pt x="89" y="31"/>
                    <a:pt x="102" y="33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4" y="34"/>
                    <a:pt x="121" y="33"/>
                    <a:pt x="127" y="33"/>
                  </a:cubicBezTo>
                  <a:cubicBezTo>
                    <a:pt x="129" y="35"/>
                    <a:pt x="100" y="33"/>
                    <a:pt x="100" y="36"/>
                  </a:cubicBezTo>
                  <a:cubicBezTo>
                    <a:pt x="112" y="36"/>
                    <a:pt x="106" y="37"/>
                    <a:pt x="103" y="38"/>
                  </a:cubicBezTo>
                  <a:cubicBezTo>
                    <a:pt x="116" y="38"/>
                    <a:pt x="107" y="36"/>
                    <a:pt x="113" y="35"/>
                  </a:cubicBezTo>
                  <a:cubicBezTo>
                    <a:pt x="113" y="35"/>
                    <a:pt x="135" y="35"/>
                    <a:pt x="127" y="36"/>
                  </a:cubicBezTo>
                  <a:cubicBezTo>
                    <a:pt x="139" y="37"/>
                    <a:pt x="140" y="35"/>
                    <a:pt x="149" y="35"/>
                  </a:cubicBezTo>
                  <a:cubicBezTo>
                    <a:pt x="147" y="36"/>
                    <a:pt x="146" y="37"/>
                    <a:pt x="147" y="38"/>
                  </a:cubicBezTo>
                  <a:cubicBezTo>
                    <a:pt x="148" y="37"/>
                    <a:pt x="158" y="38"/>
                    <a:pt x="160" y="38"/>
                  </a:cubicBezTo>
                  <a:cubicBezTo>
                    <a:pt x="158" y="37"/>
                    <a:pt x="164" y="36"/>
                    <a:pt x="154" y="37"/>
                  </a:cubicBezTo>
                  <a:cubicBezTo>
                    <a:pt x="157" y="35"/>
                    <a:pt x="177" y="37"/>
                    <a:pt x="176" y="35"/>
                  </a:cubicBezTo>
                  <a:cubicBezTo>
                    <a:pt x="177" y="37"/>
                    <a:pt x="197" y="36"/>
                    <a:pt x="207" y="37"/>
                  </a:cubicBezTo>
                  <a:cubicBezTo>
                    <a:pt x="206" y="33"/>
                    <a:pt x="188" y="38"/>
                    <a:pt x="185" y="35"/>
                  </a:cubicBezTo>
                  <a:cubicBezTo>
                    <a:pt x="198" y="33"/>
                    <a:pt x="230" y="35"/>
                    <a:pt x="251" y="33"/>
                  </a:cubicBezTo>
                  <a:cubicBezTo>
                    <a:pt x="270" y="34"/>
                    <a:pt x="251" y="34"/>
                    <a:pt x="255" y="36"/>
                  </a:cubicBezTo>
                  <a:cubicBezTo>
                    <a:pt x="238" y="37"/>
                    <a:pt x="234" y="35"/>
                    <a:pt x="219" y="36"/>
                  </a:cubicBezTo>
                  <a:cubicBezTo>
                    <a:pt x="235" y="37"/>
                    <a:pt x="262" y="36"/>
                    <a:pt x="274" y="35"/>
                  </a:cubicBezTo>
                  <a:cubicBezTo>
                    <a:pt x="292" y="35"/>
                    <a:pt x="294" y="39"/>
                    <a:pt x="315" y="38"/>
                  </a:cubicBezTo>
                  <a:cubicBezTo>
                    <a:pt x="312" y="37"/>
                    <a:pt x="313" y="37"/>
                    <a:pt x="306" y="36"/>
                  </a:cubicBezTo>
                  <a:cubicBezTo>
                    <a:pt x="312" y="36"/>
                    <a:pt x="319" y="36"/>
                    <a:pt x="325" y="36"/>
                  </a:cubicBezTo>
                  <a:cubicBezTo>
                    <a:pt x="329" y="35"/>
                    <a:pt x="315" y="35"/>
                    <a:pt x="324" y="34"/>
                  </a:cubicBezTo>
                  <a:cubicBezTo>
                    <a:pt x="327" y="35"/>
                    <a:pt x="334" y="35"/>
                    <a:pt x="333" y="36"/>
                  </a:cubicBezTo>
                  <a:cubicBezTo>
                    <a:pt x="331" y="36"/>
                    <a:pt x="331" y="36"/>
                    <a:pt x="331" y="36"/>
                  </a:cubicBezTo>
                  <a:cubicBezTo>
                    <a:pt x="352" y="35"/>
                    <a:pt x="346" y="39"/>
                    <a:pt x="364" y="36"/>
                  </a:cubicBezTo>
                  <a:cubicBezTo>
                    <a:pt x="363" y="36"/>
                    <a:pt x="359" y="37"/>
                    <a:pt x="354" y="36"/>
                  </a:cubicBezTo>
                  <a:cubicBezTo>
                    <a:pt x="351" y="35"/>
                    <a:pt x="362" y="34"/>
                    <a:pt x="370" y="33"/>
                  </a:cubicBezTo>
                  <a:cubicBezTo>
                    <a:pt x="369" y="34"/>
                    <a:pt x="377" y="33"/>
                    <a:pt x="383" y="34"/>
                  </a:cubicBezTo>
                  <a:cubicBezTo>
                    <a:pt x="387" y="35"/>
                    <a:pt x="369" y="34"/>
                    <a:pt x="366" y="35"/>
                  </a:cubicBezTo>
                  <a:cubicBezTo>
                    <a:pt x="382" y="35"/>
                    <a:pt x="382" y="35"/>
                    <a:pt x="382" y="35"/>
                  </a:cubicBezTo>
                  <a:cubicBezTo>
                    <a:pt x="378" y="35"/>
                    <a:pt x="378" y="35"/>
                    <a:pt x="378" y="35"/>
                  </a:cubicBezTo>
                  <a:cubicBezTo>
                    <a:pt x="396" y="34"/>
                    <a:pt x="396" y="34"/>
                    <a:pt x="396" y="34"/>
                  </a:cubicBezTo>
                  <a:cubicBezTo>
                    <a:pt x="384" y="34"/>
                    <a:pt x="390" y="32"/>
                    <a:pt x="395" y="32"/>
                  </a:cubicBezTo>
                  <a:cubicBezTo>
                    <a:pt x="407" y="32"/>
                    <a:pt x="419" y="32"/>
                    <a:pt x="418" y="34"/>
                  </a:cubicBezTo>
                  <a:cubicBezTo>
                    <a:pt x="419" y="32"/>
                    <a:pt x="434" y="32"/>
                    <a:pt x="444" y="32"/>
                  </a:cubicBezTo>
                  <a:cubicBezTo>
                    <a:pt x="433" y="31"/>
                    <a:pt x="443" y="31"/>
                    <a:pt x="446" y="30"/>
                  </a:cubicBezTo>
                  <a:cubicBezTo>
                    <a:pt x="464" y="32"/>
                    <a:pt x="464" y="32"/>
                    <a:pt x="464" y="32"/>
                  </a:cubicBezTo>
                  <a:cubicBezTo>
                    <a:pt x="445" y="32"/>
                    <a:pt x="467" y="33"/>
                    <a:pt x="463" y="34"/>
                  </a:cubicBezTo>
                  <a:cubicBezTo>
                    <a:pt x="458" y="36"/>
                    <a:pt x="447" y="35"/>
                    <a:pt x="437" y="35"/>
                  </a:cubicBezTo>
                  <a:cubicBezTo>
                    <a:pt x="456" y="38"/>
                    <a:pt x="464" y="33"/>
                    <a:pt x="480" y="35"/>
                  </a:cubicBezTo>
                  <a:cubicBezTo>
                    <a:pt x="480" y="36"/>
                    <a:pt x="478" y="36"/>
                    <a:pt x="471" y="36"/>
                  </a:cubicBezTo>
                  <a:cubicBezTo>
                    <a:pt x="474" y="37"/>
                    <a:pt x="486" y="35"/>
                    <a:pt x="497" y="36"/>
                  </a:cubicBezTo>
                  <a:cubicBezTo>
                    <a:pt x="494" y="35"/>
                    <a:pt x="488" y="34"/>
                    <a:pt x="499" y="33"/>
                  </a:cubicBezTo>
                  <a:cubicBezTo>
                    <a:pt x="513" y="35"/>
                    <a:pt x="513" y="35"/>
                    <a:pt x="513" y="35"/>
                  </a:cubicBezTo>
                  <a:cubicBezTo>
                    <a:pt x="530" y="35"/>
                    <a:pt x="519" y="33"/>
                    <a:pt x="533" y="32"/>
                  </a:cubicBezTo>
                  <a:cubicBezTo>
                    <a:pt x="524" y="31"/>
                    <a:pt x="524" y="31"/>
                    <a:pt x="524" y="31"/>
                  </a:cubicBezTo>
                  <a:cubicBezTo>
                    <a:pt x="525" y="29"/>
                    <a:pt x="543" y="31"/>
                    <a:pt x="543" y="29"/>
                  </a:cubicBezTo>
                  <a:cubicBezTo>
                    <a:pt x="534" y="29"/>
                    <a:pt x="530" y="30"/>
                    <a:pt x="521" y="30"/>
                  </a:cubicBezTo>
                  <a:cubicBezTo>
                    <a:pt x="517" y="28"/>
                    <a:pt x="532" y="29"/>
                    <a:pt x="537" y="28"/>
                  </a:cubicBezTo>
                  <a:cubicBezTo>
                    <a:pt x="556" y="29"/>
                    <a:pt x="552" y="29"/>
                    <a:pt x="566" y="30"/>
                  </a:cubicBezTo>
                  <a:cubicBezTo>
                    <a:pt x="567" y="33"/>
                    <a:pt x="543" y="33"/>
                    <a:pt x="546" y="37"/>
                  </a:cubicBezTo>
                  <a:cubicBezTo>
                    <a:pt x="564" y="37"/>
                    <a:pt x="591" y="36"/>
                    <a:pt x="603" y="37"/>
                  </a:cubicBezTo>
                  <a:cubicBezTo>
                    <a:pt x="619" y="36"/>
                    <a:pt x="617" y="34"/>
                    <a:pt x="615" y="32"/>
                  </a:cubicBezTo>
                  <a:cubicBezTo>
                    <a:pt x="622" y="32"/>
                    <a:pt x="625" y="32"/>
                    <a:pt x="629" y="32"/>
                  </a:cubicBezTo>
                  <a:cubicBezTo>
                    <a:pt x="622" y="33"/>
                    <a:pt x="622" y="33"/>
                    <a:pt x="622" y="33"/>
                  </a:cubicBezTo>
                  <a:cubicBezTo>
                    <a:pt x="642" y="32"/>
                    <a:pt x="653" y="32"/>
                    <a:pt x="674" y="32"/>
                  </a:cubicBezTo>
                  <a:cubicBezTo>
                    <a:pt x="686" y="31"/>
                    <a:pt x="681" y="29"/>
                    <a:pt x="679" y="28"/>
                  </a:cubicBezTo>
                  <a:cubicBezTo>
                    <a:pt x="692" y="28"/>
                    <a:pt x="692" y="28"/>
                    <a:pt x="692" y="28"/>
                  </a:cubicBezTo>
                  <a:cubicBezTo>
                    <a:pt x="690" y="28"/>
                    <a:pt x="690" y="28"/>
                    <a:pt x="690" y="28"/>
                  </a:cubicBezTo>
                  <a:cubicBezTo>
                    <a:pt x="692" y="26"/>
                    <a:pt x="704" y="26"/>
                    <a:pt x="713" y="26"/>
                  </a:cubicBezTo>
                  <a:cubicBezTo>
                    <a:pt x="713" y="27"/>
                    <a:pt x="707" y="27"/>
                    <a:pt x="708" y="28"/>
                  </a:cubicBezTo>
                  <a:cubicBezTo>
                    <a:pt x="715" y="28"/>
                    <a:pt x="727" y="28"/>
                    <a:pt x="733" y="28"/>
                  </a:cubicBezTo>
                  <a:cubicBezTo>
                    <a:pt x="733" y="28"/>
                    <a:pt x="728" y="30"/>
                    <a:pt x="719" y="29"/>
                  </a:cubicBezTo>
                  <a:cubicBezTo>
                    <a:pt x="718" y="29"/>
                    <a:pt x="718" y="29"/>
                    <a:pt x="717" y="29"/>
                  </a:cubicBezTo>
                  <a:cubicBezTo>
                    <a:pt x="702" y="30"/>
                    <a:pt x="702" y="30"/>
                    <a:pt x="702" y="30"/>
                  </a:cubicBezTo>
                  <a:cubicBezTo>
                    <a:pt x="720" y="29"/>
                    <a:pt x="730" y="31"/>
                    <a:pt x="730" y="33"/>
                  </a:cubicBezTo>
                  <a:cubicBezTo>
                    <a:pt x="748" y="32"/>
                    <a:pt x="715" y="31"/>
                    <a:pt x="737" y="30"/>
                  </a:cubicBezTo>
                  <a:cubicBezTo>
                    <a:pt x="764" y="34"/>
                    <a:pt x="789" y="29"/>
                    <a:pt x="805" y="34"/>
                  </a:cubicBezTo>
                  <a:cubicBezTo>
                    <a:pt x="817" y="33"/>
                    <a:pt x="833" y="31"/>
                    <a:pt x="853" y="31"/>
                  </a:cubicBezTo>
                  <a:cubicBezTo>
                    <a:pt x="853" y="30"/>
                    <a:pt x="866" y="31"/>
                    <a:pt x="864" y="29"/>
                  </a:cubicBezTo>
                  <a:cubicBezTo>
                    <a:pt x="845" y="27"/>
                    <a:pt x="828" y="32"/>
                    <a:pt x="813" y="29"/>
                  </a:cubicBezTo>
                  <a:cubicBezTo>
                    <a:pt x="805" y="30"/>
                    <a:pt x="807" y="31"/>
                    <a:pt x="804" y="32"/>
                  </a:cubicBezTo>
                  <a:cubicBezTo>
                    <a:pt x="796" y="32"/>
                    <a:pt x="789" y="32"/>
                    <a:pt x="788" y="31"/>
                  </a:cubicBezTo>
                  <a:cubicBezTo>
                    <a:pt x="805" y="30"/>
                    <a:pt x="793" y="27"/>
                    <a:pt x="815" y="27"/>
                  </a:cubicBezTo>
                  <a:cubicBezTo>
                    <a:pt x="812" y="26"/>
                    <a:pt x="794" y="26"/>
                    <a:pt x="786" y="26"/>
                  </a:cubicBezTo>
                  <a:cubicBezTo>
                    <a:pt x="788" y="25"/>
                    <a:pt x="786" y="24"/>
                    <a:pt x="780" y="24"/>
                  </a:cubicBezTo>
                  <a:cubicBezTo>
                    <a:pt x="786" y="22"/>
                    <a:pt x="799" y="21"/>
                    <a:pt x="806" y="20"/>
                  </a:cubicBezTo>
                  <a:cubicBezTo>
                    <a:pt x="803" y="21"/>
                    <a:pt x="808" y="21"/>
                    <a:pt x="806" y="22"/>
                  </a:cubicBezTo>
                  <a:cubicBezTo>
                    <a:pt x="829" y="20"/>
                    <a:pt x="829" y="20"/>
                    <a:pt x="829" y="20"/>
                  </a:cubicBezTo>
                  <a:cubicBezTo>
                    <a:pt x="837" y="21"/>
                    <a:pt x="838" y="22"/>
                    <a:pt x="835" y="22"/>
                  </a:cubicBezTo>
                  <a:cubicBezTo>
                    <a:pt x="848" y="23"/>
                    <a:pt x="870" y="21"/>
                    <a:pt x="870" y="23"/>
                  </a:cubicBezTo>
                  <a:cubicBezTo>
                    <a:pt x="886" y="23"/>
                    <a:pt x="864" y="22"/>
                    <a:pt x="863" y="21"/>
                  </a:cubicBezTo>
                  <a:cubicBezTo>
                    <a:pt x="864" y="21"/>
                    <a:pt x="864" y="21"/>
                    <a:pt x="864" y="21"/>
                  </a:cubicBezTo>
                  <a:cubicBezTo>
                    <a:pt x="847" y="21"/>
                    <a:pt x="847" y="21"/>
                    <a:pt x="847" y="21"/>
                  </a:cubicBezTo>
                  <a:cubicBezTo>
                    <a:pt x="845" y="19"/>
                    <a:pt x="867" y="22"/>
                    <a:pt x="870" y="19"/>
                  </a:cubicBezTo>
                  <a:cubicBezTo>
                    <a:pt x="872" y="15"/>
                    <a:pt x="894" y="21"/>
                    <a:pt x="907" y="20"/>
                  </a:cubicBezTo>
                  <a:cubicBezTo>
                    <a:pt x="893" y="24"/>
                    <a:pt x="893" y="24"/>
                    <a:pt x="893" y="24"/>
                  </a:cubicBezTo>
                  <a:cubicBezTo>
                    <a:pt x="905" y="23"/>
                    <a:pt x="905" y="23"/>
                    <a:pt x="905" y="23"/>
                  </a:cubicBezTo>
                  <a:cubicBezTo>
                    <a:pt x="898" y="24"/>
                    <a:pt x="898" y="26"/>
                    <a:pt x="887" y="28"/>
                  </a:cubicBezTo>
                  <a:cubicBezTo>
                    <a:pt x="904" y="28"/>
                    <a:pt x="929" y="29"/>
                    <a:pt x="940" y="28"/>
                  </a:cubicBezTo>
                  <a:cubicBezTo>
                    <a:pt x="944" y="30"/>
                    <a:pt x="946" y="31"/>
                    <a:pt x="944" y="32"/>
                  </a:cubicBezTo>
                  <a:cubicBezTo>
                    <a:pt x="961" y="30"/>
                    <a:pt x="971" y="33"/>
                    <a:pt x="986" y="33"/>
                  </a:cubicBezTo>
                  <a:cubicBezTo>
                    <a:pt x="1001" y="32"/>
                    <a:pt x="970" y="31"/>
                    <a:pt x="981" y="30"/>
                  </a:cubicBezTo>
                  <a:cubicBezTo>
                    <a:pt x="986" y="30"/>
                    <a:pt x="995" y="30"/>
                    <a:pt x="999" y="29"/>
                  </a:cubicBezTo>
                  <a:cubicBezTo>
                    <a:pt x="994" y="30"/>
                    <a:pt x="977" y="29"/>
                    <a:pt x="966" y="28"/>
                  </a:cubicBezTo>
                  <a:cubicBezTo>
                    <a:pt x="975" y="28"/>
                    <a:pt x="974" y="27"/>
                    <a:pt x="976" y="26"/>
                  </a:cubicBezTo>
                  <a:cubicBezTo>
                    <a:pt x="962" y="26"/>
                    <a:pt x="962" y="26"/>
                    <a:pt x="962" y="26"/>
                  </a:cubicBezTo>
                  <a:cubicBezTo>
                    <a:pt x="962" y="23"/>
                    <a:pt x="979" y="25"/>
                    <a:pt x="986" y="24"/>
                  </a:cubicBezTo>
                  <a:cubicBezTo>
                    <a:pt x="982" y="26"/>
                    <a:pt x="984" y="26"/>
                    <a:pt x="980" y="28"/>
                  </a:cubicBezTo>
                  <a:cubicBezTo>
                    <a:pt x="986" y="28"/>
                    <a:pt x="994" y="28"/>
                    <a:pt x="1001" y="28"/>
                  </a:cubicBezTo>
                  <a:cubicBezTo>
                    <a:pt x="1005" y="28"/>
                    <a:pt x="1009" y="28"/>
                    <a:pt x="1012" y="28"/>
                  </a:cubicBezTo>
                  <a:cubicBezTo>
                    <a:pt x="1015" y="28"/>
                    <a:pt x="1015" y="28"/>
                    <a:pt x="1015" y="28"/>
                  </a:cubicBezTo>
                  <a:cubicBezTo>
                    <a:pt x="1015" y="28"/>
                    <a:pt x="1015" y="28"/>
                    <a:pt x="1015" y="28"/>
                  </a:cubicBezTo>
                  <a:cubicBezTo>
                    <a:pt x="1015" y="28"/>
                    <a:pt x="1015" y="28"/>
                    <a:pt x="1015" y="28"/>
                  </a:cubicBezTo>
                  <a:cubicBezTo>
                    <a:pt x="1015" y="28"/>
                    <a:pt x="1015" y="28"/>
                    <a:pt x="1015" y="28"/>
                  </a:cubicBezTo>
                  <a:cubicBezTo>
                    <a:pt x="1019" y="32"/>
                    <a:pt x="1009" y="22"/>
                    <a:pt x="1010" y="23"/>
                  </a:cubicBezTo>
                  <a:cubicBezTo>
                    <a:pt x="1010" y="23"/>
                    <a:pt x="1010" y="23"/>
                    <a:pt x="1010" y="23"/>
                  </a:cubicBezTo>
                  <a:cubicBezTo>
                    <a:pt x="1010" y="23"/>
                    <a:pt x="1010" y="23"/>
                    <a:pt x="1010" y="23"/>
                  </a:cubicBezTo>
                  <a:cubicBezTo>
                    <a:pt x="1010" y="24"/>
                    <a:pt x="1010" y="24"/>
                    <a:pt x="1010" y="24"/>
                  </a:cubicBezTo>
                  <a:cubicBezTo>
                    <a:pt x="1010" y="24"/>
                    <a:pt x="1010" y="24"/>
                    <a:pt x="1010" y="24"/>
                  </a:cubicBezTo>
                  <a:cubicBezTo>
                    <a:pt x="1010" y="25"/>
                    <a:pt x="1010" y="25"/>
                    <a:pt x="1010" y="25"/>
                  </a:cubicBezTo>
                  <a:cubicBezTo>
                    <a:pt x="1010" y="30"/>
                    <a:pt x="1010" y="30"/>
                    <a:pt x="1010" y="30"/>
                  </a:cubicBezTo>
                  <a:cubicBezTo>
                    <a:pt x="1009" y="33"/>
                    <a:pt x="1009" y="32"/>
                    <a:pt x="1009" y="29"/>
                  </a:cubicBezTo>
                  <a:cubicBezTo>
                    <a:pt x="1009" y="28"/>
                    <a:pt x="1009" y="26"/>
                    <a:pt x="1009" y="25"/>
                  </a:cubicBezTo>
                  <a:cubicBezTo>
                    <a:pt x="1008" y="24"/>
                    <a:pt x="1008" y="24"/>
                    <a:pt x="1008" y="24"/>
                  </a:cubicBezTo>
                  <a:cubicBezTo>
                    <a:pt x="1008" y="23"/>
                    <a:pt x="1008" y="23"/>
                    <a:pt x="1008" y="23"/>
                  </a:cubicBezTo>
                  <a:cubicBezTo>
                    <a:pt x="1008" y="23"/>
                    <a:pt x="1008" y="23"/>
                    <a:pt x="1008" y="23"/>
                  </a:cubicBezTo>
                  <a:cubicBezTo>
                    <a:pt x="1008" y="23"/>
                    <a:pt x="1008" y="23"/>
                    <a:pt x="1008" y="23"/>
                  </a:cubicBezTo>
                  <a:cubicBezTo>
                    <a:pt x="1008" y="23"/>
                    <a:pt x="1008" y="23"/>
                    <a:pt x="1008" y="23"/>
                  </a:cubicBezTo>
                  <a:cubicBezTo>
                    <a:pt x="1008" y="23"/>
                    <a:pt x="1008" y="23"/>
                    <a:pt x="1008" y="23"/>
                  </a:cubicBezTo>
                  <a:cubicBezTo>
                    <a:pt x="1003" y="17"/>
                    <a:pt x="1016" y="31"/>
                    <a:pt x="1015" y="30"/>
                  </a:cubicBezTo>
                  <a:cubicBezTo>
                    <a:pt x="1015" y="30"/>
                    <a:pt x="1015" y="30"/>
                    <a:pt x="1015" y="30"/>
                  </a:cubicBezTo>
                  <a:cubicBezTo>
                    <a:pt x="1015" y="30"/>
                    <a:pt x="1015" y="30"/>
                    <a:pt x="1015" y="30"/>
                  </a:cubicBezTo>
                  <a:cubicBezTo>
                    <a:pt x="1014" y="30"/>
                    <a:pt x="1014" y="30"/>
                    <a:pt x="1014" y="30"/>
                  </a:cubicBezTo>
                  <a:cubicBezTo>
                    <a:pt x="1013" y="30"/>
                    <a:pt x="1013" y="30"/>
                    <a:pt x="1013" y="30"/>
                  </a:cubicBezTo>
                  <a:cubicBezTo>
                    <a:pt x="1014" y="30"/>
                    <a:pt x="1014" y="30"/>
                    <a:pt x="1014" y="30"/>
                  </a:cubicBezTo>
                  <a:cubicBezTo>
                    <a:pt x="1015" y="30"/>
                    <a:pt x="1015" y="30"/>
                    <a:pt x="1015" y="30"/>
                  </a:cubicBezTo>
                  <a:cubicBezTo>
                    <a:pt x="1015" y="30"/>
                    <a:pt x="1015" y="30"/>
                    <a:pt x="1015" y="30"/>
                  </a:cubicBezTo>
                  <a:cubicBezTo>
                    <a:pt x="1015" y="30"/>
                    <a:pt x="1015" y="30"/>
                    <a:pt x="1015" y="30"/>
                  </a:cubicBezTo>
                  <a:cubicBezTo>
                    <a:pt x="1015" y="30"/>
                    <a:pt x="1015" y="30"/>
                    <a:pt x="1015" y="30"/>
                  </a:cubicBezTo>
                  <a:cubicBezTo>
                    <a:pt x="1015" y="30"/>
                    <a:pt x="1015" y="30"/>
                    <a:pt x="1015" y="30"/>
                  </a:cubicBezTo>
                  <a:cubicBezTo>
                    <a:pt x="1012" y="27"/>
                    <a:pt x="1022" y="38"/>
                    <a:pt x="1008" y="23"/>
                  </a:cubicBezTo>
                  <a:cubicBezTo>
                    <a:pt x="1008" y="23"/>
                    <a:pt x="1008" y="23"/>
                    <a:pt x="1008" y="23"/>
                  </a:cubicBezTo>
                  <a:cubicBezTo>
                    <a:pt x="1008" y="23"/>
                    <a:pt x="1008" y="23"/>
                    <a:pt x="1008" y="23"/>
                  </a:cubicBezTo>
                  <a:cubicBezTo>
                    <a:pt x="1008" y="23"/>
                    <a:pt x="1008" y="23"/>
                    <a:pt x="1008" y="23"/>
                  </a:cubicBezTo>
                  <a:cubicBezTo>
                    <a:pt x="1008" y="24"/>
                    <a:pt x="1008" y="24"/>
                    <a:pt x="1008" y="24"/>
                  </a:cubicBezTo>
                  <a:cubicBezTo>
                    <a:pt x="1008" y="29"/>
                    <a:pt x="1008" y="29"/>
                    <a:pt x="1008" y="29"/>
                  </a:cubicBezTo>
                  <a:cubicBezTo>
                    <a:pt x="1008" y="32"/>
                    <a:pt x="1008" y="35"/>
                    <a:pt x="1007" y="36"/>
                  </a:cubicBezTo>
                  <a:cubicBezTo>
                    <a:pt x="1006" y="34"/>
                    <a:pt x="1007" y="28"/>
                    <a:pt x="1007" y="24"/>
                  </a:cubicBezTo>
                  <a:cubicBezTo>
                    <a:pt x="1006" y="60"/>
                    <a:pt x="1006" y="60"/>
                    <a:pt x="1006" y="60"/>
                  </a:cubicBezTo>
                  <a:cubicBezTo>
                    <a:pt x="1006" y="60"/>
                    <a:pt x="1005" y="51"/>
                    <a:pt x="1006" y="46"/>
                  </a:cubicBezTo>
                  <a:cubicBezTo>
                    <a:pt x="1005" y="57"/>
                    <a:pt x="1005" y="65"/>
                    <a:pt x="1008" y="78"/>
                  </a:cubicBezTo>
                  <a:cubicBezTo>
                    <a:pt x="1007" y="90"/>
                    <a:pt x="1006" y="104"/>
                    <a:pt x="1005" y="100"/>
                  </a:cubicBezTo>
                  <a:cubicBezTo>
                    <a:pt x="1005" y="106"/>
                    <a:pt x="1006" y="102"/>
                    <a:pt x="1007" y="102"/>
                  </a:cubicBezTo>
                  <a:cubicBezTo>
                    <a:pt x="1006" y="119"/>
                    <a:pt x="1009" y="121"/>
                    <a:pt x="1009" y="131"/>
                  </a:cubicBezTo>
                  <a:cubicBezTo>
                    <a:pt x="1010" y="123"/>
                    <a:pt x="1010" y="123"/>
                    <a:pt x="1010" y="123"/>
                  </a:cubicBezTo>
                  <a:cubicBezTo>
                    <a:pt x="1009" y="139"/>
                    <a:pt x="1013" y="127"/>
                    <a:pt x="1012" y="141"/>
                  </a:cubicBezTo>
                  <a:cubicBezTo>
                    <a:pt x="1010" y="139"/>
                    <a:pt x="1008" y="140"/>
                    <a:pt x="1007" y="142"/>
                  </a:cubicBezTo>
                  <a:cubicBezTo>
                    <a:pt x="1008" y="145"/>
                    <a:pt x="1007" y="154"/>
                    <a:pt x="1007" y="160"/>
                  </a:cubicBezTo>
                  <a:cubicBezTo>
                    <a:pt x="1009" y="156"/>
                    <a:pt x="1008" y="173"/>
                    <a:pt x="1010" y="163"/>
                  </a:cubicBezTo>
                  <a:cubicBezTo>
                    <a:pt x="1011" y="178"/>
                    <a:pt x="1009" y="184"/>
                    <a:pt x="1011" y="195"/>
                  </a:cubicBezTo>
                  <a:cubicBezTo>
                    <a:pt x="1011" y="188"/>
                    <a:pt x="1012" y="207"/>
                    <a:pt x="1014" y="202"/>
                  </a:cubicBezTo>
                  <a:cubicBezTo>
                    <a:pt x="1014" y="216"/>
                    <a:pt x="1012" y="225"/>
                    <a:pt x="1010" y="221"/>
                  </a:cubicBezTo>
                  <a:cubicBezTo>
                    <a:pt x="1010" y="217"/>
                    <a:pt x="1011" y="209"/>
                    <a:pt x="1010" y="209"/>
                  </a:cubicBezTo>
                  <a:cubicBezTo>
                    <a:pt x="1010" y="235"/>
                    <a:pt x="1010" y="235"/>
                    <a:pt x="1010" y="235"/>
                  </a:cubicBezTo>
                  <a:cubicBezTo>
                    <a:pt x="1009" y="241"/>
                    <a:pt x="1009" y="249"/>
                    <a:pt x="1007" y="250"/>
                  </a:cubicBezTo>
                  <a:cubicBezTo>
                    <a:pt x="1009" y="258"/>
                    <a:pt x="1006" y="274"/>
                    <a:pt x="1008" y="280"/>
                  </a:cubicBezTo>
                  <a:cubicBezTo>
                    <a:pt x="1007" y="272"/>
                    <a:pt x="1009" y="265"/>
                    <a:pt x="1009" y="262"/>
                  </a:cubicBezTo>
                  <a:cubicBezTo>
                    <a:pt x="1009" y="266"/>
                    <a:pt x="1009" y="266"/>
                    <a:pt x="1009" y="266"/>
                  </a:cubicBezTo>
                  <a:cubicBezTo>
                    <a:pt x="1009" y="265"/>
                    <a:pt x="1009" y="264"/>
                    <a:pt x="1009" y="263"/>
                  </a:cubicBezTo>
                  <a:cubicBezTo>
                    <a:pt x="1012" y="274"/>
                    <a:pt x="1012" y="274"/>
                    <a:pt x="1012" y="274"/>
                  </a:cubicBezTo>
                  <a:cubicBezTo>
                    <a:pt x="1014" y="264"/>
                    <a:pt x="1010" y="273"/>
                    <a:pt x="1011" y="258"/>
                  </a:cubicBezTo>
                  <a:cubicBezTo>
                    <a:pt x="1013" y="245"/>
                    <a:pt x="1015" y="287"/>
                    <a:pt x="1016" y="273"/>
                  </a:cubicBezTo>
                  <a:cubicBezTo>
                    <a:pt x="1017" y="262"/>
                    <a:pt x="1015" y="264"/>
                    <a:pt x="1014" y="255"/>
                  </a:cubicBezTo>
                  <a:cubicBezTo>
                    <a:pt x="1014" y="258"/>
                    <a:pt x="1014" y="258"/>
                    <a:pt x="1014" y="258"/>
                  </a:cubicBezTo>
                  <a:cubicBezTo>
                    <a:pt x="1012" y="237"/>
                    <a:pt x="1012" y="237"/>
                    <a:pt x="1012" y="237"/>
                  </a:cubicBezTo>
                  <a:cubicBezTo>
                    <a:pt x="1013" y="236"/>
                    <a:pt x="1014" y="242"/>
                    <a:pt x="1014" y="242"/>
                  </a:cubicBezTo>
                  <a:cubicBezTo>
                    <a:pt x="1014" y="217"/>
                    <a:pt x="1016" y="214"/>
                    <a:pt x="1016" y="187"/>
                  </a:cubicBezTo>
                  <a:cubicBezTo>
                    <a:pt x="1016" y="189"/>
                    <a:pt x="1013" y="194"/>
                    <a:pt x="1012" y="182"/>
                  </a:cubicBezTo>
                  <a:cubicBezTo>
                    <a:pt x="1011" y="173"/>
                    <a:pt x="1013" y="172"/>
                    <a:pt x="1013" y="165"/>
                  </a:cubicBezTo>
                  <a:cubicBezTo>
                    <a:pt x="1014" y="170"/>
                    <a:pt x="1015" y="173"/>
                    <a:pt x="1014" y="179"/>
                  </a:cubicBezTo>
                  <a:cubicBezTo>
                    <a:pt x="1016" y="179"/>
                    <a:pt x="1016" y="179"/>
                    <a:pt x="1016" y="179"/>
                  </a:cubicBezTo>
                  <a:cubicBezTo>
                    <a:pt x="1019" y="199"/>
                    <a:pt x="1021" y="188"/>
                    <a:pt x="1021" y="215"/>
                  </a:cubicBezTo>
                  <a:cubicBezTo>
                    <a:pt x="1023" y="217"/>
                    <a:pt x="1024" y="236"/>
                    <a:pt x="1023" y="251"/>
                  </a:cubicBezTo>
                  <a:cubicBezTo>
                    <a:pt x="1024" y="244"/>
                    <a:pt x="1024" y="244"/>
                    <a:pt x="1024" y="244"/>
                  </a:cubicBezTo>
                  <a:cubicBezTo>
                    <a:pt x="1027" y="259"/>
                    <a:pt x="1022" y="247"/>
                    <a:pt x="1024" y="267"/>
                  </a:cubicBezTo>
                  <a:cubicBezTo>
                    <a:pt x="1022" y="275"/>
                    <a:pt x="1019" y="290"/>
                    <a:pt x="1017" y="279"/>
                  </a:cubicBezTo>
                  <a:cubicBezTo>
                    <a:pt x="1016" y="293"/>
                    <a:pt x="1017" y="297"/>
                    <a:pt x="1017" y="310"/>
                  </a:cubicBezTo>
                  <a:cubicBezTo>
                    <a:pt x="1015" y="318"/>
                    <a:pt x="1015" y="306"/>
                    <a:pt x="1013" y="307"/>
                  </a:cubicBezTo>
                  <a:cubicBezTo>
                    <a:pt x="1013" y="317"/>
                    <a:pt x="1014" y="328"/>
                    <a:pt x="1015" y="321"/>
                  </a:cubicBezTo>
                  <a:cubicBezTo>
                    <a:pt x="1014" y="339"/>
                    <a:pt x="1014" y="339"/>
                    <a:pt x="1014" y="339"/>
                  </a:cubicBezTo>
                  <a:cubicBezTo>
                    <a:pt x="1014" y="339"/>
                    <a:pt x="1014" y="333"/>
                    <a:pt x="1014" y="330"/>
                  </a:cubicBezTo>
                  <a:cubicBezTo>
                    <a:pt x="1013" y="337"/>
                    <a:pt x="1015" y="350"/>
                    <a:pt x="1015" y="354"/>
                  </a:cubicBezTo>
                  <a:cubicBezTo>
                    <a:pt x="1015" y="352"/>
                    <a:pt x="1015" y="348"/>
                    <a:pt x="1015" y="346"/>
                  </a:cubicBezTo>
                  <a:cubicBezTo>
                    <a:pt x="1016" y="353"/>
                    <a:pt x="1017" y="366"/>
                    <a:pt x="1017" y="367"/>
                  </a:cubicBezTo>
                  <a:cubicBezTo>
                    <a:pt x="1016" y="357"/>
                    <a:pt x="1019" y="356"/>
                    <a:pt x="1017" y="345"/>
                  </a:cubicBezTo>
                  <a:cubicBezTo>
                    <a:pt x="1018" y="346"/>
                    <a:pt x="1019" y="348"/>
                    <a:pt x="1019" y="353"/>
                  </a:cubicBezTo>
                  <a:cubicBezTo>
                    <a:pt x="1020" y="344"/>
                    <a:pt x="1020" y="335"/>
                    <a:pt x="1021" y="331"/>
                  </a:cubicBezTo>
                  <a:cubicBezTo>
                    <a:pt x="1020" y="339"/>
                    <a:pt x="1022" y="344"/>
                    <a:pt x="1022" y="346"/>
                  </a:cubicBezTo>
                  <a:cubicBezTo>
                    <a:pt x="1023" y="339"/>
                    <a:pt x="1022" y="325"/>
                    <a:pt x="1021" y="320"/>
                  </a:cubicBezTo>
                  <a:cubicBezTo>
                    <a:pt x="1024" y="319"/>
                    <a:pt x="1021" y="294"/>
                    <a:pt x="1024" y="303"/>
                  </a:cubicBezTo>
                  <a:cubicBezTo>
                    <a:pt x="1023" y="301"/>
                    <a:pt x="1023" y="291"/>
                    <a:pt x="1023" y="286"/>
                  </a:cubicBezTo>
                  <a:cubicBezTo>
                    <a:pt x="1024" y="286"/>
                    <a:pt x="1025" y="300"/>
                    <a:pt x="1026" y="305"/>
                  </a:cubicBezTo>
                  <a:cubicBezTo>
                    <a:pt x="1027" y="332"/>
                    <a:pt x="1024" y="305"/>
                    <a:pt x="1024" y="311"/>
                  </a:cubicBezTo>
                  <a:cubicBezTo>
                    <a:pt x="1024" y="332"/>
                    <a:pt x="1024" y="332"/>
                    <a:pt x="1024" y="332"/>
                  </a:cubicBezTo>
                  <a:cubicBezTo>
                    <a:pt x="1024" y="330"/>
                    <a:pt x="1025" y="340"/>
                    <a:pt x="1025" y="327"/>
                  </a:cubicBezTo>
                  <a:cubicBezTo>
                    <a:pt x="1027" y="333"/>
                    <a:pt x="1028" y="346"/>
                    <a:pt x="1027" y="356"/>
                  </a:cubicBezTo>
                  <a:cubicBezTo>
                    <a:pt x="1027" y="359"/>
                    <a:pt x="1027" y="351"/>
                    <a:pt x="1027" y="349"/>
                  </a:cubicBezTo>
                  <a:cubicBezTo>
                    <a:pt x="1028" y="351"/>
                    <a:pt x="1031" y="364"/>
                    <a:pt x="1031" y="347"/>
                  </a:cubicBezTo>
                  <a:cubicBezTo>
                    <a:pt x="1031" y="352"/>
                    <a:pt x="1030" y="339"/>
                    <a:pt x="1029" y="348"/>
                  </a:cubicBezTo>
                  <a:cubicBezTo>
                    <a:pt x="1029" y="341"/>
                    <a:pt x="1030" y="323"/>
                    <a:pt x="1031" y="330"/>
                  </a:cubicBezTo>
                  <a:cubicBezTo>
                    <a:pt x="1031" y="322"/>
                    <a:pt x="1030" y="306"/>
                    <a:pt x="1029" y="300"/>
                  </a:cubicBezTo>
                  <a:cubicBezTo>
                    <a:pt x="1031" y="298"/>
                    <a:pt x="1030" y="305"/>
                    <a:pt x="1030" y="309"/>
                  </a:cubicBezTo>
                  <a:cubicBezTo>
                    <a:pt x="1030" y="285"/>
                    <a:pt x="1030" y="285"/>
                    <a:pt x="1030" y="285"/>
                  </a:cubicBezTo>
                  <a:cubicBezTo>
                    <a:pt x="1029" y="292"/>
                    <a:pt x="1029" y="292"/>
                    <a:pt x="1029" y="292"/>
                  </a:cubicBezTo>
                  <a:cubicBezTo>
                    <a:pt x="1029" y="275"/>
                    <a:pt x="1027" y="264"/>
                    <a:pt x="1026" y="250"/>
                  </a:cubicBezTo>
                  <a:cubicBezTo>
                    <a:pt x="1028" y="252"/>
                    <a:pt x="1028" y="263"/>
                    <a:pt x="1029" y="272"/>
                  </a:cubicBezTo>
                  <a:cubicBezTo>
                    <a:pt x="1031" y="264"/>
                    <a:pt x="1028" y="267"/>
                    <a:pt x="1028" y="252"/>
                  </a:cubicBezTo>
                  <a:cubicBezTo>
                    <a:pt x="1028" y="250"/>
                    <a:pt x="1029" y="250"/>
                    <a:pt x="1029" y="251"/>
                  </a:cubicBezTo>
                  <a:cubicBezTo>
                    <a:pt x="1028" y="239"/>
                    <a:pt x="1028" y="239"/>
                    <a:pt x="1028" y="239"/>
                  </a:cubicBezTo>
                  <a:cubicBezTo>
                    <a:pt x="1028" y="236"/>
                    <a:pt x="1028" y="238"/>
                    <a:pt x="1028" y="239"/>
                  </a:cubicBezTo>
                  <a:cubicBezTo>
                    <a:pt x="1026" y="220"/>
                    <a:pt x="1026" y="240"/>
                    <a:pt x="1025" y="213"/>
                  </a:cubicBezTo>
                  <a:cubicBezTo>
                    <a:pt x="1024" y="229"/>
                    <a:pt x="1026" y="227"/>
                    <a:pt x="1026" y="240"/>
                  </a:cubicBezTo>
                  <a:cubicBezTo>
                    <a:pt x="1024" y="248"/>
                    <a:pt x="1023" y="225"/>
                    <a:pt x="1023" y="221"/>
                  </a:cubicBezTo>
                  <a:cubicBezTo>
                    <a:pt x="1023" y="208"/>
                    <a:pt x="1026" y="207"/>
                    <a:pt x="1024" y="190"/>
                  </a:cubicBezTo>
                  <a:cubicBezTo>
                    <a:pt x="1025" y="202"/>
                    <a:pt x="1026" y="191"/>
                    <a:pt x="1026" y="207"/>
                  </a:cubicBezTo>
                  <a:cubicBezTo>
                    <a:pt x="1027" y="216"/>
                    <a:pt x="1027" y="202"/>
                    <a:pt x="1028" y="201"/>
                  </a:cubicBezTo>
                  <a:cubicBezTo>
                    <a:pt x="1028" y="196"/>
                    <a:pt x="1026" y="203"/>
                    <a:pt x="1026" y="191"/>
                  </a:cubicBezTo>
                  <a:cubicBezTo>
                    <a:pt x="1027" y="192"/>
                    <a:pt x="1027" y="192"/>
                    <a:pt x="1027" y="192"/>
                  </a:cubicBezTo>
                  <a:cubicBezTo>
                    <a:pt x="1025" y="172"/>
                    <a:pt x="1025" y="172"/>
                    <a:pt x="1025" y="172"/>
                  </a:cubicBezTo>
                  <a:cubicBezTo>
                    <a:pt x="1026" y="154"/>
                    <a:pt x="1022" y="131"/>
                    <a:pt x="1025" y="119"/>
                  </a:cubicBezTo>
                  <a:cubicBezTo>
                    <a:pt x="1023" y="122"/>
                    <a:pt x="1023" y="122"/>
                    <a:pt x="1023" y="122"/>
                  </a:cubicBezTo>
                  <a:cubicBezTo>
                    <a:pt x="1022" y="110"/>
                    <a:pt x="1022" y="94"/>
                    <a:pt x="1022" y="86"/>
                  </a:cubicBezTo>
                  <a:cubicBezTo>
                    <a:pt x="1023" y="88"/>
                    <a:pt x="1023" y="95"/>
                    <a:pt x="1024" y="103"/>
                  </a:cubicBezTo>
                  <a:cubicBezTo>
                    <a:pt x="1024" y="83"/>
                    <a:pt x="1023" y="65"/>
                    <a:pt x="1021" y="51"/>
                  </a:cubicBezTo>
                  <a:cubicBezTo>
                    <a:pt x="1020" y="61"/>
                    <a:pt x="1020" y="62"/>
                    <a:pt x="1019" y="72"/>
                  </a:cubicBezTo>
                  <a:cubicBezTo>
                    <a:pt x="1016" y="58"/>
                    <a:pt x="1020" y="56"/>
                    <a:pt x="1019" y="39"/>
                  </a:cubicBezTo>
                  <a:cubicBezTo>
                    <a:pt x="1021" y="38"/>
                    <a:pt x="1021" y="44"/>
                    <a:pt x="1023" y="40"/>
                  </a:cubicBezTo>
                  <a:cubicBezTo>
                    <a:pt x="1022" y="36"/>
                    <a:pt x="1022" y="31"/>
                    <a:pt x="1021" y="26"/>
                  </a:cubicBezTo>
                  <a:cubicBezTo>
                    <a:pt x="1021" y="25"/>
                    <a:pt x="1021" y="25"/>
                    <a:pt x="1021" y="25"/>
                  </a:cubicBezTo>
                  <a:cubicBezTo>
                    <a:pt x="1021" y="24"/>
                    <a:pt x="1021" y="24"/>
                    <a:pt x="1021" y="24"/>
                  </a:cubicBezTo>
                  <a:cubicBezTo>
                    <a:pt x="1021" y="23"/>
                    <a:pt x="1021" y="23"/>
                    <a:pt x="1021" y="23"/>
                  </a:cubicBezTo>
                  <a:cubicBezTo>
                    <a:pt x="1021" y="23"/>
                    <a:pt x="1021" y="23"/>
                    <a:pt x="1021" y="23"/>
                  </a:cubicBezTo>
                  <a:cubicBezTo>
                    <a:pt x="1021" y="23"/>
                    <a:pt x="1021" y="23"/>
                    <a:pt x="1021" y="23"/>
                  </a:cubicBezTo>
                  <a:cubicBezTo>
                    <a:pt x="1023" y="25"/>
                    <a:pt x="1009" y="11"/>
                    <a:pt x="1015" y="17"/>
                  </a:cubicBezTo>
                  <a:cubicBezTo>
                    <a:pt x="1015" y="17"/>
                    <a:pt x="1015" y="17"/>
                    <a:pt x="1015" y="17"/>
                  </a:cubicBezTo>
                  <a:cubicBezTo>
                    <a:pt x="1015" y="17"/>
                    <a:pt x="1015" y="17"/>
                    <a:pt x="1015" y="17"/>
                  </a:cubicBezTo>
                  <a:cubicBezTo>
                    <a:pt x="1015" y="17"/>
                    <a:pt x="1015" y="17"/>
                    <a:pt x="1015" y="17"/>
                  </a:cubicBezTo>
                  <a:cubicBezTo>
                    <a:pt x="1014" y="17"/>
                    <a:pt x="1014" y="17"/>
                    <a:pt x="1014" y="17"/>
                  </a:cubicBezTo>
                  <a:cubicBezTo>
                    <a:pt x="1011" y="17"/>
                    <a:pt x="1011" y="17"/>
                    <a:pt x="1011" y="17"/>
                  </a:cubicBezTo>
                  <a:cubicBezTo>
                    <a:pt x="1008" y="17"/>
                    <a:pt x="1006" y="17"/>
                    <a:pt x="1004" y="18"/>
                  </a:cubicBezTo>
                  <a:cubicBezTo>
                    <a:pt x="1002" y="17"/>
                    <a:pt x="1003" y="16"/>
                    <a:pt x="1006" y="15"/>
                  </a:cubicBezTo>
                  <a:cubicBezTo>
                    <a:pt x="1008" y="15"/>
                    <a:pt x="1011" y="15"/>
                    <a:pt x="1014" y="14"/>
                  </a:cubicBezTo>
                  <a:cubicBezTo>
                    <a:pt x="1015" y="14"/>
                    <a:pt x="1015" y="14"/>
                    <a:pt x="1015" y="14"/>
                  </a:cubicBezTo>
                  <a:cubicBezTo>
                    <a:pt x="1007" y="6"/>
                    <a:pt x="1026" y="25"/>
                    <a:pt x="1024" y="23"/>
                  </a:cubicBezTo>
                  <a:cubicBezTo>
                    <a:pt x="1024" y="23"/>
                    <a:pt x="1024" y="23"/>
                    <a:pt x="1024" y="23"/>
                  </a:cubicBezTo>
                  <a:cubicBezTo>
                    <a:pt x="1024" y="23"/>
                    <a:pt x="1024" y="23"/>
                    <a:pt x="1024" y="23"/>
                  </a:cubicBezTo>
                  <a:cubicBezTo>
                    <a:pt x="1024" y="23"/>
                    <a:pt x="1024" y="23"/>
                    <a:pt x="1024" y="23"/>
                  </a:cubicBezTo>
                  <a:cubicBezTo>
                    <a:pt x="1024" y="23"/>
                    <a:pt x="1024" y="23"/>
                    <a:pt x="1024" y="23"/>
                  </a:cubicBezTo>
                  <a:cubicBezTo>
                    <a:pt x="1024" y="24"/>
                    <a:pt x="1024" y="24"/>
                    <a:pt x="1024" y="24"/>
                  </a:cubicBezTo>
                  <a:cubicBezTo>
                    <a:pt x="1024" y="24"/>
                    <a:pt x="1024" y="24"/>
                    <a:pt x="1024" y="24"/>
                  </a:cubicBezTo>
                  <a:cubicBezTo>
                    <a:pt x="1024" y="25"/>
                    <a:pt x="1024" y="25"/>
                    <a:pt x="1024" y="25"/>
                  </a:cubicBezTo>
                  <a:cubicBezTo>
                    <a:pt x="1024" y="27"/>
                    <a:pt x="1024" y="27"/>
                    <a:pt x="1024" y="27"/>
                  </a:cubicBezTo>
                  <a:cubicBezTo>
                    <a:pt x="1024" y="29"/>
                    <a:pt x="1024" y="31"/>
                    <a:pt x="1024" y="33"/>
                  </a:cubicBezTo>
                  <a:cubicBezTo>
                    <a:pt x="1023" y="47"/>
                    <a:pt x="1026" y="62"/>
                    <a:pt x="1024" y="73"/>
                  </a:cubicBezTo>
                  <a:cubicBezTo>
                    <a:pt x="1025" y="66"/>
                    <a:pt x="1025" y="66"/>
                    <a:pt x="1025" y="66"/>
                  </a:cubicBezTo>
                  <a:cubicBezTo>
                    <a:pt x="1026" y="79"/>
                    <a:pt x="1025" y="88"/>
                    <a:pt x="1026" y="99"/>
                  </a:cubicBezTo>
                  <a:cubicBezTo>
                    <a:pt x="1026" y="99"/>
                    <a:pt x="1026" y="99"/>
                    <a:pt x="1026" y="99"/>
                  </a:cubicBezTo>
                  <a:cubicBezTo>
                    <a:pt x="1028" y="104"/>
                    <a:pt x="1028" y="104"/>
                    <a:pt x="1028" y="104"/>
                  </a:cubicBezTo>
                  <a:cubicBezTo>
                    <a:pt x="1028" y="98"/>
                    <a:pt x="1028" y="98"/>
                    <a:pt x="1028" y="98"/>
                  </a:cubicBezTo>
                  <a:cubicBezTo>
                    <a:pt x="1029" y="102"/>
                    <a:pt x="1031" y="115"/>
                    <a:pt x="1031" y="119"/>
                  </a:cubicBezTo>
                  <a:cubicBezTo>
                    <a:pt x="1031" y="100"/>
                    <a:pt x="1028" y="99"/>
                    <a:pt x="1026" y="89"/>
                  </a:cubicBezTo>
                  <a:cubicBezTo>
                    <a:pt x="1026" y="72"/>
                    <a:pt x="1029" y="65"/>
                    <a:pt x="1028" y="54"/>
                  </a:cubicBezTo>
                  <a:cubicBezTo>
                    <a:pt x="1029" y="53"/>
                    <a:pt x="1030" y="43"/>
                    <a:pt x="1030" y="51"/>
                  </a:cubicBezTo>
                  <a:cubicBezTo>
                    <a:pt x="1031" y="61"/>
                    <a:pt x="1030" y="67"/>
                    <a:pt x="1031" y="68"/>
                  </a:cubicBezTo>
                  <a:cubicBezTo>
                    <a:pt x="1031" y="58"/>
                    <a:pt x="1032" y="62"/>
                    <a:pt x="1032" y="47"/>
                  </a:cubicBezTo>
                  <a:cubicBezTo>
                    <a:pt x="1031" y="45"/>
                    <a:pt x="1030" y="42"/>
                    <a:pt x="1029" y="37"/>
                  </a:cubicBezTo>
                  <a:cubicBezTo>
                    <a:pt x="1029" y="35"/>
                    <a:pt x="1028" y="32"/>
                    <a:pt x="1028" y="30"/>
                  </a:cubicBezTo>
                  <a:cubicBezTo>
                    <a:pt x="1027" y="26"/>
                    <a:pt x="1027" y="26"/>
                    <a:pt x="1027" y="26"/>
                  </a:cubicBezTo>
                  <a:cubicBezTo>
                    <a:pt x="1027" y="24"/>
                    <a:pt x="1027" y="24"/>
                    <a:pt x="1027" y="24"/>
                  </a:cubicBezTo>
                  <a:cubicBezTo>
                    <a:pt x="1027" y="23"/>
                    <a:pt x="1027" y="23"/>
                    <a:pt x="1027" y="23"/>
                  </a:cubicBezTo>
                  <a:cubicBezTo>
                    <a:pt x="1027" y="23"/>
                    <a:pt x="1027" y="23"/>
                    <a:pt x="1027" y="23"/>
                  </a:cubicBezTo>
                  <a:cubicBezTo>
                    <a:pt x="1030" y="26"/>
                    <a:pt x="1004" y="0"/>
                    <a:pt x="1015" y="11"/>
                  </a:cubicBezTo>
                  <a:cubicBezTo>
                    <a:pt x="1015" y="11"/>
                    <a:pt x="1015" y="11"/>
                    <a:pt x="1015" y="11"/>
                  </a:cubicBezTo>
                  <a:cubicBezTo>
                    <a:pt x="1015" y="11"/>
                    <a:pt x="1015" y="11"/>
                    <a:pt x="1015" y="11"/>
                  </a:cubicBezTo>
                  <a:cubicBezTo>
                    <a:pt x="1015" y="11"/>
                    <a:pt x="1015" y="11"/>
                    <a:pt x="1015" y="11"/>
                  </a:cubicBezTo>
                  <a:cubicBezTo>
                    <a:pt x="1015" y="11"/>
                    <a:pt x="1015" y="11"/>
                    <a:pt x="1015" y="11"/>
                  </a:cubicBezTo>
                  <a:cubicBezTo>
                    <a:pt x="1014" y="11"/>
                    <a:pt x="1014" y="11"/>
                    <a:pt x="1014" y="11"/>
                  </a:cubicBezTo>
                  <a:cubicBezTo>
                    <a:pt x="1013" y="11"/>
                    <a:pt x="1013" y="11"/>
                    <a:pt x="1013" y="11"/>
                  </a:cubicBezTo>
                  <a:cubicBezTo>
                    <a:pt x="1002" y="12"/>
                    <a:pt x="987" y="12"/>
                    <a:pt x="978" y="12"/>
                  </a:cubicBezTo>
                  <a:cubicBezTo>
                    <a:pt x="989" y="12"/>
                    <a:pt x="1001" y="10"/>
                    <a:pt x="998" y="9"/>
                  </a:cubicBezTo>
                  <a:cubicBezTo>
                    <a:pt x="991" y="10"/>
                    <a:pt x="975" y="7"/>
                    <a:pt x="979" y="10"/>
                  </a:cubicBezTo>
                  <a:cubicBezTo>
                    <a:pt x="965" y="9"/>
                    <a:pt x="943" y="10"/>
                    <a:pt x="941" y="7"/>
                  </a:cubicBezTo>
                  <a:cubicBezTo>
                    <a:pt x="954" y="7"/>
                    <a:pt x="966" y="8"/>
                    <a:pt x="977" y="7"/>
                  </a:cubicBezTo>
                  <a:cubicBezTo>
                    <a:pt x="974" y="7"/>
                    <a:pt x="971" y="7"/>
                    <a:pt x="973" y="6"/>
                  </a:cubicBezTo>
                  <a:cubicBezTo>
                    <a:pt x="989" y="7"/>
                    <a:pt x="989" y="7"/>
                    <a:pt x="989" y="7"/>
                  </a:cubicBezTo>
                  <a:cubicBezTo>
                    <a:pt x="977" y="5"/>
                    <a:pt x="979" y="5"/>
                    <a:pt x="964" y="5"/>
                  </a:cubicBezTo>
                  <a:cubicBezTo>
                    <a:pt x="965" y="5"/>
                    <a:pt x="967" y="6"/>
                    <a:pt x="965" y="6"/>
                  </a:cubicBezTo>
                  <a:cubicBezTo>
                    <a:pt x="961" y="6"/>
                    <a:pt x="957" y="6"/>
                    <a:pt x="953" y="6"/>
                  </a:cubicBezTo>
                  <a:cubicBezTo>
                    <a:pt x="952" y="4"/>
                    <a:pt x="952" y="4"/>
                    <a:pt x="952" y="4"/>
                  </a:cubicBezTo>
                  <a:cubicBezTo>
                    <a:pt x="941" y="5"/>
                    <a:pt x="919" y="2"/>
                    <a:pt x="898" y="4"/>
                  </a:cubicBezTo>
                  <a:cubicBezTo>
                    <a:pt x="900" y="3"/>
                    <a:pt x="900" y="3"/>
                    <a:pt x="900" y="3"/>
                  </a:cubicBezTo>
                  <a:cubicBezTo>
                    <a:pt x="883" y="3"/>
                    <a:pt x="881" y="7"/>
                    <a:pt x="863" y="7"/>
                  </a:cubicBezTo>
                  <a:cubicBezTo>
                    <a:pt x="868" y="6"/>
                    <a:pt x="866" y="5"/>
                    <a:pt x="865" y="4"/>
                  </a:cubicBezTo>
                  <a:cubicBezTo>
                    <a:pt x="856" y="5"/>
                    <a:pt x="851" y="4"/>
                    <a:pt x="842" y="3"/>
                  </a:cubicBezTo>
                  <a:cubicBezTo>
                    <a:pt x="853" y="4"/>
                    <a:pt x="835" y="5"/>
                    <a:pt x="843" y="6"/>
                  </a:cubicBezTo>
                  <a:cubicBezTo>
                    <a:pt x="843" y="8"/>
                    <a:pt x="824" y="8"/>
                    <a:pt x="815" y="8"/>
                  </a:cubicBezTo>
                  <a:cubicBezTo>
                    <a:pt x="809" y="5"/>
                    <a:pt x="844" y="6"/>
                    <a:pt x="830" y="4"/>
                  </a:cubicBezTo>
                  <a:cubicBezTo>
                    <a:pt x="821" y="4"/>
                    <a:pt x="818" y="5"/>
                    <a:pt x="825" y="5"/>
                  </a:cubicBezTo>
                  <a:cubicBezTo>
                    <a:pt x="813" y="5"/>
                    <a:pt x="795" y="5"/>
                    <a:pt x="786" y="3"/>
                  </a:cubicBezTo>
                  <a:cubicBezTo>
                    <a:pt x="772" y="5"/>
                    <a:pt x="766" y="4"/>
                    <a:pt x="757" y="7"/>
                  </a:cubicBezTo>
                  <a:cubicBezTo>
                    <a:pt x="765" y="7"/>
                    <a:pt x="765" y="5"/>
                    <a:pt x="775" y="6"/>
                  </a:cubicBezTo>
                  <a:cubicBezTo>
                    <a:pt x="764" y="8"/>
                    <a:pt x="764" y="8"/>
                    <a:pt x="764" y="8"/>
                  </a:cubicBezTo>
                  <a:cubicBezTo>
                    <a:pt x="750" y="8"/>
                    <a:pt x="739" y="6"/>
                    <a:pt x="730" y="6"/>
                  </a:cubicBezTo>
                  <a:cubicBezTo>
                    <a:pt x="740" y="5"/>
                    <a:pt x="740" y="5"/>
                    <a:pt x="740" y="5"/>
                  </a:cubicBezTo>
                  <a:cubicBezTo>
                    <a:pt x="739" y="5"/>
                    <a:pt x="739" y="5"/>
                    <a:pt x="739" y="5"/>
                  </a:cubicBezTo>
                  <a:cubicBezTo>
                    <a:pt x="743" y="5"/>
                    <a:pt x="756" y="5"/>
                    <a:pt x="754" y="4"/>
                  </a:cubicBezTo>
                  <a:cubicBezTo>
                    <a:pt x="745" y="5"/>
                    <a:pt x="738" y="4"/>
                    <a:pt x="726" y="5"/>
                  </a:cubicBezTo>
                  <a:cubicBezTo>
                    <a:pt x="727" y="5"/>
                    <a:pt x="727" y="5"/>
                    <a:pt x="727" y="5"/>
                  </a:cubicBezTo>
                  <a:cubicBezTo>
                    <a:pt x="706" y="6"/>
                    <a:pt x="690" y="2"/>
                    <a:pt x="677" y="5"/>
                  </a:cubicBezTo>
                  <a:cubicBezTo>
                    <a:pt x="681" y="5"/>
                    <a:pt x="688" y="7"/>
                    <a:pt x="686" y="7"/>
                  </a:cubicBezTo>
                  <a:cubicBezTo>
                    <a:pt x="681" y="7"/>
                    <a:pt x="668" y="7"/>
                    <a:pt x="669" y="6"/>
                  </a:cubicBezTo>
                  <a:cubicBezTo>
                    <a:pt x="673" y="5"/>
                    <a:pt x="673" y="5"/>
                    <a:pt x="673" y="5"/>
                  </a:cubicBezTo>
                  <a:cubicBezTo>
                    <a:pt x="661" y="5"/>
                    <a:pt x="654" y="5"/>
                    <a:pt x="650" y="5"/>
                  </a:cubicBezTo>
                  <a:cubicBezTo>
                    <a:pt x="646" y="7"/>
                    <a:pt x="650" y="8"/>
                    <a:pt x="641" y="8"/>
                  </a:cubicBezTo>
                  <a:cubicBezTo>
                    <a:pt x="620" y="7"/>
                    <a:pt x="650" y="5"/>
                    <a:pt x="635" y="4"/>
                  </a:cubicBezTo>
                  <a:cubicBezTo>
                    <a:pt x="616" y="6"/>
                    <a:pt x="616" y="6"/>
                    <a:pt x="616" y="6"/>
                  </a:cubicBezTo>
                  <a:cubicBezTo>
                    <a:pt x="611" y="4"/>
                    <a:pt x="611" y="4"/>
                    <a:pt x="611" y="4"/>
                  </a:cubicBezTo>
                  <a:cubicBezTo>
                    <a:pt x="582" y="3"/>
                    <a:pt x="560" y="7"/>
                    <a:pt x="528" y="7"/>
                  </a:cubicBezTo>
                  <a:cubicBezTo>
                    <a:pt x="528" y="5"/>
                    <a:pt x="550" y="4"/>
                    <a:pt x="558" y="4"/>
                  </a:cubicBezTo>
                  <a:cubicBezTo>
                    <a:pt x="549" y="2"/>
                    <a:pt x="535" y="5"/>
                    <a:pt x="522" y="4"/>
                  </a:cubicBezTo>
                  <a:cubicBezTo>
                    <a:pt x="510" y="3"/>
                    <a:pt x="501" y="5"/>
                    <a:pt x="503" y="6"/>
                  </a:cubicBezTo>
                  <a:cubicBezTo>
                    <a:pt x="488" y="7"/>
                    <a:pt x="492" y="5"/>
                    <a:pt x="490" y="5"/>
                  </a:cubicBezTo>
                  <a:cubicBezTo>
                    <a:pt x="485" y="7"/>
                    <a:pt x="467" y="6"/>
                    <a:pt x="455" y="7"/>
                  </a:cubicBezTo>
                  <a:cubicBezTo>
                    <a:pt x="454" y="5"/>
                    <a:pt x="454" y="5"/>
                    <a:pt x="454" y="5"/>
                  </a:cubicBezTo>
                  <a:cubicBezTo>
                    <a:pt x="436" y="7"/>
                    <a:pt x="436" y="7"/>
                    <a:pt x="436" y="7"/>
                  </a:cubicBezTo>
                  <a:cubicBezTo>
                    <a:pt x="440" y="7"/>
                    <a:pt x="436" y="8"/>
                    <a:pt x="436" y="9"/>
                  </a:cubicBezTo>
                  <a:cubicBezTo>
                    <a:pt x="431" y="9"/>
                    <a:pt x="431" y="9"/>
                    <a:pt x="431" y="9"/>
                  </a:cubicBezTo>
                  <a:cubicBezTo>
                    <a:pt x="449" y="12"/>
                    <a:pt x="472" y="6"/>
                    <a:pt x="491" y="10"/>
                  </a:cubicBezTo>
                  <a:cubicBezTo>
                    <a:pt x="485" y="11"/>
                    <a:pt x="493" y="11"/>
                    <a:pt x="487" y="12"/>
                  </a:cubicBezTo>
                  <a:cubicBezTo>
                    <a:pt x="483" y="12"/>
                    <a:pt x="482" y="11"/>
                    <a:pt x="481" y="11"/>
                  </a:cubicBezTo>
                  <a:cubicBezTo>
                    <a:pt x="478" y="12"/>
                    <a:pt x="471" y="13"/>
                    <a:pt x="481" y="13"/>
                  </a:cubicBezTo>
                  <a:cubicBezTo>
                    <a:pt x="480" y="15"/>
                    <a:pt x="460" y="15"/>
                    <a:pt x="446" y="16"/>
                  </a:cubicBezTo>
                  <a:cubicBezTo>
                    <a:pt x="435" y="14"/>
                    <a:pt x="458" y="13"/>
                    <a:pt x="463" y="12"/>
                  </a:cubicBezTo>
                  <a:cubicBezTo>
                    <a:pt x="458" y="12"/>
                    <a:pt x="454" y="13"/>
                    <a:pt x="446" y="13"/>
                  </a:cubicBezTo>
                  <a:cubicBezTo>
                    <a:pt x="448" y="11"/>
                    <a:pt x="448" y="11"/>
                    <a:pt x="448" y="11"/>
                  </a:cubicBezTo>
                  <a:cubicBezTo>
                    <a:pt x="429" y="12"/>
                    <a:pt x="443" y="12"/>
                    <a:pt x="438" y="14"/>
                  </a:cubicBezTo>
                  <a:cubicBezTo>
                    <a:pt x="433" y="17"/>
                    <a:pt x="421" y="14"/>
                    <a:pt x="416" y="14"/>
                  </a:cubicBezTo>
                  <a:cubicBezTo>
                    <a:pt x="422" y="14"/>
                    <a:pt x="422" y="14"/>
                    <a:pt x="422" y="14"/>
                  </a:cubicBezTo>
                  <a:cubicBezTo>
                    <a:pt x="407" y="13"/>
                    <a:pt x="404" y="15"/>
                    <a:pt x="390" y="15"/>
                  </a:cubicBezTo>
                  <a:cubicBezTo>
                    <a:pt x="384" y="13"/>
                    <a:pt x="384" y="13"/>
                    <a:pt x="384" y="13"/>
                  </a:cubicBezTo>
                  <a:cubicBezTo>
                    <a:pt x="401" y="15"/>
                    <a:pt x="404" y="11"/>
                    <a:pt x="414" y="12"/>
                  </a:cubicBezTo>
                  <a:cubicBezTo>
                    <a:pt x="390" y="10"/>
                    <a:pt x="419" y="8"/>
                    <a:pt x="427" y="6"/>
                  </a:cubicBezTo>
                  <a:cubicBezTo>
                    <a:pt x="416" y="6"/>
                    <a:pt x="407" y="6"/>
                    <a:pt x="401" y="5"/>
                  </a:cubicBezTo>
                  <a:cubicBezTo>
                    <a:pt x="386" y="8"/>
                    <a:pt x="369" y="4"/>
                    <a:pt x="354" y="7"/>
                  </a:cubicBezTo>
                  <a:cubicBezTo>
                    <a:pt x="346" y="7"/>
                    <a:pt x="361" y="6"/>
                    <a:pt x="353" y="6"/>
                  </a:cubicBezTo>
                  <a:cubicBezTo>
                    <a:pt x="337" y="5"/>
                    <a:pt x="320" y="6"/>
                    <a:pt x="303" y="7"/>
                  </a:cubicBezTo>
                  <a:cubicBezTo>
                    <a:pt x="295" y="7"/>
                    <a:pt x="296" y="6"/>
                    <a:pt x="294" y="5"/>
                  </a:cubicBezTo>
                  <a:cubicBezTo>
                    <a:pt x="252" y="4"/>
                    <a:pt x="236" y="9"/>
                    <a:pt x="190" y="8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87" y="6"/>
                    <a:pt x="179" y="6"/>
                    <a:pt x="175" y="7"/>
                  </a:cubicBezTo>
                  <a:cubicBezTo>
                    <a:pt x="163" y="4"/>
                    <a:pt x="134" y="9"/>
                    <a:pt x="119" y="6"/>
                  </a:cubicBezTo>
                  <a:cubicBezTo>
                    <a:pt x="98" y="5"/>
                    <a:pt x="97" y="8"/>
                    <a:pt x="82" y="9"/>
                  </a:cubicBezTo>
                  <a:cubicBezTo>
                    <a:pt x="82" y="8"/>
                    <a:pt x="86" y="6"/>
                    <a:pt x="78" y="6"/>
                  </a:cubicBezTo>
                  <a:cubicBezTo>
                    <a:pt x="65" y="6"/>
                    <a:pt x="53" y="7"/>
                    <a:pt x="40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4" y="3"/>
                    <a:pt x="0" y="38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77"/>
                    <a:pt x="15" y="102"/>
                    <a:pt x="16" y="131"/>
                  </a:cubicBezTo>
                  <a:cubicBezTo>
                    <a:pt x="15" y="130"/>
                    <a:pt x="15" y="128"/>
                    <a:pt x="15" y="126"/>
                  </a:cubicBezTo>
                  <a:cubicBezTo>
                    <a:pt x="15" y="163"/>
                    <a:pt x="18" y="199"/>
                    <a:pt x="17" y="230"/>
                  </a:cubicBezTo>
                  <a:cubicBezTo>
                    <a:pt x="17" y="236"/>
                    <a:pt x="18" y="253"/>
                    <a:pt x="19" y="248"/>
                  </a:cubicBezTo>
                  <a:cubicBezTo>
                    <a:pt x="19" y="240"/>
                    <a:pt x="21" y="240"/>
                    <a:pt x="22" y="240"/>
                  </a:cubicBezTo>
                  <a:cubicBezTo>
                    <a:pt x="24" y="267"/>
                    <a:pt x="20" y="253"/>
                    <a:pt x="20" y="272"/>
                  </a:cubicBezTo>
                  <a:cubicBezTo>
                    <a:pt x="18" y="277"/>
                    <a:pt x="19" y="260"/>
                    <a:pt x="16" y="260"/>
                  </a:cubicBezTo>
                  <a:cubicBezTo>
                    <a:pt x="18" y="286"/>
                    <a:pt x="18" y="286"/>
                    <a:pt x="18" y="286"/>
                  </a:cubicBezTo>
                  <a:cubicBezTo>
                    <a:pt x="17" y="301"/>
                    <a:pt x="19" y="316"/>
                    <a:pt x="17" y="329"/>
                  </a:cubicBezTo>
                  <a:cubicBezTo>
                    <a:pt x="18" y="323"/>
                    <a:pt x="15" y="327"/>
                    <a:pt x="16" y="318"/>
                  </a:cubicBezTo>
                  <a:cubicBezTo>
                    <a:pt x="16" y="319"/>
                    <a:pt x="17" y="318"/>
                    <a:pt x="17" y="320"/>
                  </a:cubicBezTo>
                  <a:cubicBezTo>
                    <a:pt x="17" y="297"/>
                    <a:pt x="16" y="308"/>
                    <a:pt x="15" y="288"/>
                  </a:cubicBezTo>
                  <a:cubicBezTo>
                    <a:pt x="16" y="305"/>
                    <a:pt x="16" y="329"/>
                    <a:pt x="16" y="344"/>
                  </a:cubicBezTo>
                  <a:cubicBezTo>
                    <a:pt x="17" y="341"/>
                    <a:pt x="16" y="356"/>
                    <a:pt x="18" y="361"/>
                  </a:cubicBezTo>
                  <a:cubicBezTo>
                    <a:pt x="17" y="362"/>
                    <a:pt x="17" y="362"/>
                    <a:pt x="17" y="362"/>
                  </a:cubicBezTo>
                  <a:cubicBezTo>
                    <a:pt x="18" y="362"/>
                    <a:pt x="19" y="371"/>
                    <a:pt x="19" y="374"/>
                  </a:cubicBezTo>
                  <a:cubicBezTo>
                    <a:pt x="17" y="378"/>
                    <a:pt x="17" y="378"/>
                    <a:pt x="17" y="378"/>
                  </a:cubicBezTo>
                  <a:cubicBezTo>
                    <a:pt x="17" y="385"/>
                    <a:pt x="18" y="376"/>
                    <a:pt x="18" y="383"/>
                  </a:cubicBezTo>
                  <a:cubicBezTo>
                    <a:pt x="18" y="384"/>
                    <a:pt x="18" y="385"/>
                    <a:pt x="18" y="387"/>
                  </a:cubicBezTo>
                  <a:cubicBezTo>
                    <a:pt x="18" y="387"/>
                    <a:pt x="18" y="387"/>
                    <a:pt x="18" y="387"/>
                  </a:cubicBezTo>
                  <a:cubicBezTo>
                    <a:pt x="16" y="385"/>
                    <a:pt x="42" y="411"/>
                    <a:pt x="31" y="400"/>
                  </a:cubicBezTo>
                  <a:cubicBezTo>
                    <a:pt x="31" y="400"/>
                    <a:pt x="31" y="400"/>
                    <a:pt x="31" y="400"/>
                  </a:cubicBezTo>
                  <a:cubicBezTo>
                    <a:pt x="31" y="400"/>
                    <a:pt x="31" y="400"/>
                    <a:pt x="31" y="400"/>
                  </a:cubicBezTo>
                  <a:cubicBezTo>
                    <a:pt x="31" y="400"/>
                    <a:pt x="31" y="400"/>
                    <a:pt x="31" y="400"/>
                  </a:cubicBezTo>
                  <a:cubicBezTo>
                    <a:pt x="31" y="400"/>
                    <a:pt x="31" y="400"/>
                    <a:pt x="31" y="400"/>
                  </a:cubicBezTo>
                  <a:cubicBezTo>
                    <a:pt x="31" y="400"/>
                    <a:pt x="31" y="400"/>
                    <a:pt x="31" y="400"/>
                  </a:cubicBezTo>
                  <a:cubicBezTo>
                    <a:pt x="32" y="400"/>
                    <a:pt x="32" y="400"/>
                    <a:pt x="32" y="400"/>
                  </a:cubicBezTo>
                  <a:cubicBezTo>
                    <a:pt x="34" y="400"/>
                    <a:pt x="34" y="400"/>
                    <a:pt x="34" y="400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2" y="400"/>
                    <a:pt x="47" y="400"/>
                    <a:pt x="52" y="400"/>
                  </a:cubicBezTo>
                  <a:cubicBezTo>
                    <a:pt x="62" y="400"/>
                    <a:pt x="71" y="400"/>
                    <a:pt x="72" y="402"/>
                  </a:cubicBezTo>
                  <a:cubicBezTo>
                    <a:pt x="84" y="401"/>
                    <a:pt x="87" y="400"/>
                    <a:pt x="99" y="400"/>
                  </a:cubicBezTo>
                  <a:cubicBezTo>
                    <a:pt x="98" y="401"/>
                    <a:pt x="95" y="401"/>
                    <a:pt x="95" y="402"/>
                  </a:cubicBezTo>
                  <a:cubicBezTo>
                    <a:pt x="120" y="402"/>
                    <a:pt x="151" y="401"/>
                    <a:pt x="175" y="403"/>
                  </a:cubicBezTo>
                  <a:cubicBezTo>
                    <a:pt x="195" y="402"/>
                    <a:pt x="211" y="402"/>
                    <a:pt x="224" y="400"/>
                  </a:cubicBezTo>
                  <a:cubicBezTo>
                    <a:pt x="219" y="400"/>
                    <a:pt x="203" y="400"/>
                    <a:pt x="213" y="398"/>
                  </a:cubicBezTo>
                  <a:cubicBezTo>
                    <a:pt x="218" y="398"/>
                    <a:pt x="226" y="398"/>
                    <a:pt x="234" y="397"/>
                  </a:cubicBezTo>
                  <a:cubicBezTo>
                    <a:pt x="232" y="399"/>
                    <a:pt x="255" y="399"/>
                    <a:pt x="239" y="399"/>
                  </a:cubicBezTo>
                  <a:cubicBezTo>
                    <a:pt x="243" y="402"/>
                    <a:pt x="274" y="399"/>
                    <a:pt x="274" y="401"/>
                  </a:cubicBezTo>
                  <a:cubicBezTo>
                    <a:pt x="277" y="401"/>
                    <a:pt x="300" y="401"/>
                    <a:pt x="309" y="400"/>
                  </a:cubicBezTo>
                  <a:cubicBezTo>
                    <a:pt x="311" y="401"/>
                    <a:pt x="297" y="400"/>
                    <a:pt x="297" y="401"/>
                  </a:cubicBezTo>
                  <a:cubicBezTo>
                    <a:pt x="307" y="401"/>
                    <a:pt x="307" y="401"/>
                    <a:pt x="307" y="401"/>
                  </a:cubicBezTo>
                  <a:cubicBezTo>
                    <a:pt x="307" y="402"/>
                    <a:pt x="307" y="402"/>
                    <a:pt x="307" y="402"/>
                  </a:cubicBezTo>
                  <a:cubicBezTo>
                    <a:pt x="327" y="402"/>
                    <a:pt x="331" y="399"/>
                    <a:pt x="343" y="399"/>
                  </a:cubicBezTo>
                  <a:cubicBezTo>
                    <a:pt x="343" y="399"/>
                    <a:pt x="343" y="399"/>
                    <a:pt x="343" y="399"/>
                  </a:cubicBezTo>
                  <a:cubicBezTo>
                    <a:pt x="351" y="399"/>
                    <a:pt x="351" y="399"/>
                    <a:pt x="351" y="399"/>
                  </a:cubicBezTo>
                  <a:cubicBezTo>
                    <a:pt x="341" y="401"/>
                    <a:pt x="341" y="401"/>
                    <a:pt x="341" y="401"/>
                  </a:cubicBezTo>
                  <a:cubicBezTo>
                    <a:pt x="354" y="400"/>
                    <a:pt x="361" y="399"/>
                    <a:pt x="375" y="398"/>
                  </a:cubicBezTo>
                  <a:cubicBezTo>
                    <a:pt x="377" y="399"/>
                    <a:pt x="377" y="399"/>
                    <a:pt x="377" y="399"/>
                  </a:cubicBezTo>
                  <a:cubicBezTo>
                    <a:pt x="385" y="398"/>
                    <a:pt x="385" y="398"/>
                    <a:pt x="385" y="398"/>
                  </a:cubicBezTo>
                  <a:cubicBezTo>
                    <a:pt x="384" y="398"/>
                    <a:pt x="383" y="398"/>
                    <a:pt x="384" y="399"/>
                  </a:cubicBezTo>
                  <a:cubicBezTo>
                    <a:pt x="392" y="397"/>
                    <a:pt x="411" y="397"/>
                    <a:pt x="419" y="396"/>
                  </a:cubicBezTo>
                  <a:cubicBezTo>
                    <a:pt x="424" y="396"/>
                    <a:pt x="429" y="399"/>
                    <a:pt x="437" y="397"/>
                  </a:cubicBezTo>
                  <a:cubicBezTo>
                    <a:pt x="436" y="399"/>
                    <a:pt x="436" y="399"/>
                    <a:pt x="436" y="399"/>
                  </a:cubicBezTo>
                  <a:cubicBezTo>
                    <a:pt x="416" y="400"/>
                    <a:pt x="428" y="398"/>
                    <a:pt x="408" y="398"/>
                  </a:cubicBezTo>
                  <a:cubicBezTo>
                    <a:pt x="416" y="400"/>
                    <a:pt x="430" y="401"/>
                    <a:pt x="446" y="401"/>
                  </a:cubicBezTo>
                  <a:cubicBezTo>
                    <a:pt x="449" y="401"/>
                    <a:pt x="449" y="401"/>
                    <a:pt x="449" y="401"/>
                  </a:cubicBezTo>
                  <a:cubicBezTo>
                    <a:pt x="449" y="401"/>
                    <a:pt x="449" y="401"/>
                    <a:pt x="449" y="401"/>
                  </a:cubicBezTo>
                  <a:cubicBezTo>
                    <a:pt x="449" y="401"/>
                    <a:pt x="449" y="401"/>
                    <a:pt x="449" y="401"/>
                  </a:cubicBezTo>
                  <a:cubicBezTo>
                    <a:pt x="460" y="409"/>
                    <a:pt x="434" y="391"/>
                    <a:pt x="436" y="393"/>
                  </a:cubicBezTo>
                  <a:cubicBezTo>
                    <a:pt x="436" y="393"/>
                    <a:pt x="436" y="393"/>
                    <a:pt x="436" y="393"/>
                  </a:cubicBezTo>
                  <a:cubicBezTo>
                    <a:pt x="436" y="393"/>
                    <a:pt x="436" y="393"/>
                    <a:pt x="436" y="393"/>
                  </a:cubicBezTo>
                  <a:cubicBezTo>
                    <a:pt x="436" y="393"/>
                    <a:pt x="436" y="393"/>
                    <a:pt x="436" y="393"/>
                  </a:cubicBezTo>
                  <a:cubicBezTo>
                    <a:pt x="437" y="393"/>
                    <a:pt x="437" y="393"/>
                    <a:pt x="437" y="393"/>
                  </a:cubicBezTo>
                  <a:cubicBezTo>
                    <a:pt x="437" y="395"/>
                    <a:pt x="437" y="395"/>
                    <a:pt x="437" y="395"/>
                  </a:cubicBezTo>
                  <a:cubicBezTo>
                    <a:pt x="439" y="401"/>
                    <a:pt x="439" y="401"/>
                    <a:pt x="439" y="401"/>
                  </a:cubicBezTo>
                  <a:cubicBezTo>
                    <a:pt x="444" y="412"/>
                    <a:pt x="444" y="412"/>
                    <a:pt x="444" y="412"/>
                  </a:cubicBezTo>
                  <a:cubicBezTo>
                    <a:pt x="447" y="419"/>
                    <a:pt x="450" y="426"/>
                    <a:pt x="453" y="433"/>
                  </a:cubicBezTo>
                  <a:cubicBezTo>
                    <a:pt x="463" y="453"/>
                    <a:pt x="474" y="488"/>
                    <a:pt x="481" y="496"/>
                  </a:cubicBezTo>
                  <a:cubicBezTo>
                    <a:pt x="479" y="494"/>
                    <a:pt x="479" y="494"/>
                    <a:pt x="479" y="494"/>
                  </a:cubicBezTo>
                  <a:cubicBezTo>
                    <a:pt x="492" y="530"/>
                    <a:pt x="492" y="530"/>
                    <a:pt x="492" y="530"/>
                  </a:cubicBezTo>
                  <a:cubicBezTo>
                    <a:pt x="498" y="544"/>
                    <a:pt x="504" y="560"/>
                    <a:pt x="510" y="574"/>
                  </a:cubicBezTo>
                  <a:cubicBezTo>
                    <a:pt x="512" y="579"/>
                    <a:pt x="512" y="579"/>
                    <a:pt x="512" y="579"/>
                  </a:cubicBezTo>
                  <a:cubicBezTo>
                    <a:pt x="512" y="580"/>
                    <a:pt x="512" y="580"/>
                    <a:pt x="512" y="580"/>
                  </a:cubicBezTo>
                  <a:cubicBezTo>
                    <a:pt x="512" y="580"/>
                    <a:pt x="512" y="580"/>
                    <a:pt x="512" y="580"/>
                  </a:cubicBezTo>
                  <a:cubicBezTo>
                    <a:pt x="512" y="580"/>
                    <a:pt x="512" y="580"/>
                    <a:pt x="512" y="580"/>
                  </a:cubicBezTo>
                  <a:cubicBezTo>
                    <a:pt x="523" y="580"/>
                    <a:pt x="487" y="580"/>
                    <a:pt x="537" y="579"/>
                  </a:cubicBezTo>
                  <a:cubicBezTo>
                    <a:pt x="537" y="579"/>
                    <a:pt x="537" y="579"/>
                    <a:pt x="537" y="579"/>
                  </a:cubicBezTo>
                  <a:cubicBezTo>
                    <a:pt x="537" y="579"/>
                    <a:pt x="537" y="579"/>
                    <a:pt x="537" y="579"/>
                  </a:cubicBezTo>
                  <a:cubicBezTo>
                    <a:pt x="537" y="579"/>
                    <a:pt x="537" y="579"/>
                    <a:pt x="537" y="579"/>
                  </a:cubicBezTo>
                  <a:cubicBezTo>
                    <a:pt x="538" y="578"/>
                    <a:pt x="538" y="578"/>
                    <a:pt x="538" y="578"/>
                  </a:cubicBezTo>
                  <a:cubicBezTo>
                    <a:pt x="539" y="575"/>
                    <a:pt x="539" y="575"/>
                    <a:pt x="539" y="575"/>
                  </a:cubicBezTo>
                  <a:cubicBezTo>
                    <a:pt x="542" y="565"/>
                    <a:pt x="542" y="565"/>
                    <a:pt x="542" y="565"/>
                  </a:cubicBezTo>
                  <a:cubicBezTo>
                    <a:pt x="545" y="558"/>
                    <a:pt x="547" y="552"/>
                    <a:pt x="548" y="546"/>
                  </a:cubicBezTo>
                  <a:cubicBezTo>
                    <a:pt x="552" y="540"/>
                    <a:pt x="552" y="540"/>
                    <a:pt x="552" y="540"/>
                  </a:cubicBezTo>
                  <a:cubicBezTo>
                    <a:pt x="557" y="515"/>
                    <a:pt x="580" y="458"/>
                    <a:pt x="581" y="441"/>
                  </a:cubicBezTo>
                  <a:cubicBezTo>
                    <a:pt x="587" y="428"/>
                    <a:pt x="581" y="446"/>
                    <a:pt x="581" y="447"/>
                  </a:cubicBezTo>
                  <a:cubicBezTo>
                    <a:pt x="585" y="438"/>
                    <a:pt x="588" y="420"/>
                    <a:pt x="594" y="411"/>
                  </a:cubicBezTo>
                  <a:cubicBezTo>
                    <a:pt x="595" y="411"/>
                    <a:pt x="590" y="425"/>
                    <a:pt x="592" y="419"/>
                  </a:cubicBezTo>
                  <a:cubicBezTo>
                    <a:pt x="596" y="413"/>
                    <a:pt x="595" y="408"/>
                    <a:pt x="599" y="401"/>
                  </a:cubicBezTo>
                  <a:cubicBezTo>
                    <a:pt x="598" y="402"/>
                    <a:pt x="598" y="399"/>
                    <a:pt x="600" y="393"/>
                  </a:cubicBezTo>
                  <a:cubicBezTo>
                    <a:pt x="600" y="391"/>
                    <a:pt x="600" y="391"/>
                    <a:pt x="600" y="391"/>
                  </a:cubicBezTo>
                  <a:cubicBezTo>
                    <a:pt x="600" y="390"/>
                    <a:pt x="600" y="390"/>
                    <a:pt x="600" y="390"/>
                  </a:cubicBezTo>
                  <a:cubicBezTo>
                    <a:pt x="600" y="390"/>
                    <a:pt x="600" y="390"/>
                    <a:pt x="600" y="390"/>
                  </a:cubicBezTo>
                  <a:cubicBezTo>
                    <a:pt x="600" y="390"/>
                    <a:pt x="600" y="390"/>
                    <a:pt x="600" y="390"/>
                  </a:cubicBezTo>
                  <a:cubicBezTo>
                    <a:pt x="600" y="390"/>
                    <a:pt x="600" y="390"/>
                    <a:pt x="600" y="390"/>
                  </a:cubicBezTo>
                  <a:cubicBezTo>
                    <a:pt x="597" y="392"/>
                    <a:pt x="608" y="385"/>
                    <a:pt x="593" y="395"/>
                  </a:cubicBezTo>
                  <a:cubicBezTo>
                    <a:pt x="593" y="395"/>
                    <a:pt x="593" y="395"/>
                    <a:pt x="593" y="395"/>
                  </a:cubicBezTo>
                  <a:cubicBezTo>
                    <a:pt x="593" y="395"/>
                    <a:pt x="593" y="395"/>
                    <a:pt x="593" y="395"/>
                  </a:cubicBezTo>
                  <a:cubicBezTo>
                    <a:pt x="594" y="395"/>
                    <a:pt x="594" y="395"/>
                    <a:pt x="594" y="395"/>
                  </a:cubicBezTo>
                  <a:cubicBezTo>
                    <a:pt x="594" y="395"/>
                    <a:pt x="594" y="395"/>
                    <a:pt x="594" y="395"/>
                  </a:cubicBezTo>
                  <a:cubicBezTo>
                    <a:pt x="599" y="395"/>
                    <a:pt x="599" y="395"/>
                    <a:pt x="599" y="395"/>
                  </a:cubicBezTo>
                  <a:cubicBezTo>
                    <a:pt x="603" y="394"/>
                    <a:pt x="606" y="394"/>
                    <a:pt x="609" y="394"/>
                  </a:cubicBezTo>
                  <a:cubicBezTo>
                    <a:pt x="607" y="394"/>
                    <a:pt x="607" y="394"/>
                    <a:pt x="606" y="394"/>
                  </a:cubicBezTo>
                  <a:cubicBezTo>
                    <a:pt x="604" y="393"/>
                    <a:pt x="614" y="393"/>
                    <a:pt x="619" y="393"/>
                  </a:cubicBezTo>
                  <a:cubicBezTo>
                    <a:pt x="619" y="393"/>
                    <a:pt x="618" y="393"/>
                    <a:pt x="617" y="393"/>
                  </a:cubicBezTo>
                  <a:cubicBezTo>
                    <a:pt x="684" y="391"/>
                    <a:pt x="760" y="391"/>
                    <a:pt x="830" y="392"/>
                  </a:cubicBezTo>
                  <a:cubicBezTo>
                    <a:pt x="817" y="393"/>
                    <a:pt x="817" y="393"/>
                    <a:pt x="817" y="393"/>
                  </a:cubicBezTo>
                  <a:cubicBezTo>
                    <a:pt x="827" y="392"/>
                    <a:pt x="845" y="393"/>
                    <a:pt x="850" y="393"/>
                  </a:cubicBezTo>
                  <a:cubicBezTo>
                    <a:pt x="849" y="393"/>
                    <a:pt x="849" y="393"/>
                    <a:pt x="849" y="393"/>
                  </a:cubicBezTo>
                  <a:cubicBezTo>
                    <a:pt x="867" y="395"/>
                    <a:pt x="870" y="391"/>
                    <a:pt x="884" y="394"/>
                  </a:cubicBezTo>
                  <a:cubicBezTo>
                    <a:pt x="881" y="394"/>
                    <a:pt x="881" y="394"/>
                    <a:pt x="881" y="394"/>
                  </a:cubicBezTo>
                  <a:cubicBezTo>
                    <a:pt x="904" y="394"/>
                    <a:pt x="917" y="396"/>
                    <a:pt x="939" y="395"/>
                  </a:cubicBezTo>
                  <a:cubicBezTo>
                    <a:pt x="957" y="396"/>
                    <a:pt x="955" y="397"/>
                    <a:pt x="967" y="398"/>
                  </a:cubicBezTo>
                  <a:cubicBezTo>
                    <a:pt x="977" y="398"/>
                    <a:pt x="981" y="397"/>
                    <a:pt x="982" y="396"/>
                  </a:cubicBezTo>
                  <a:cubicBezTo>
                    <a:pt x="977" y="396"/>
                    <a:pt x="977" y="396"/>
                    <a:pt x="977" y="396"/>
                  </a:cubicBezTo>
                  <a:cubicBezTo>
                    <a:pt x="972" y="395"/>
                    <a:pt x="988" y="395"/>
                    <a:pt x="995" y="394"/>
                  </a:cubicBezTo>
                  <a:cubicBezTo>
                    <a:pt x="990" y="392"/>
                    <a:pt x="992" y="389"/>
                    <a:pt x="972" y="387"/>
                  </a:cubicBezTo>
                  <a:cubicBezTo>
                    <a:pt x="957" y="388"/>
                    <a:pt x="958" y="383"/>
                    <a:pt x="941" y="384"/>
                  </a:cubicBezTo>
                  <a:cubicBezTo>
                    <a:pt x="932" y="387"/>
                    <a:pt x="917" y="382"/>
                    <a:pt x="902" y="384"/>
                  </a:cubicBezTo>
                  <a:cubicBezTo>
                    <a:pt x="910" y="382"/>
                    <a:pt x="884" y="383"/>
                    <a:pt x="897" y="381"/>
                  </a:cubicBezTo>
                  <a:cubicBezTo>
                    <a:pt x="891" y="380"/>
                    <a:pt x="864" y="383"/>
                    <a:pt x="852" y="381"/>
                  </a:cubicBezTo>
                  <a:cubicBezTo>
                    <a:pt x="854" y="381"/>
                    <a:pt x="854" y="380"/>
                    <a:pt x="857" y="380"/>
                  </a:cubicBezTo>
                  <a:cubicBezTo>
                    <a:pt x="840" y="381"/>
                    <a:pt x="845" y="378"/>
                    <a:pt x="833" y="378"/>
                  </a:cubicBezTo>
                  <a:cubicBezTo>
                    <a:pt x="833" y="380"/>
                    <a:pt x="833" y="380"/>
                    <a:pt x="833" y="380"/>
                  </a:cubicBezTo>
                  <a:cubicBezTo>
                    <a:pt x="829" y="381"/>
                    <a:pt x="827" y="380"/>
                    <a:pt x="823" y="380"/>
                  </a:cubicBezTo>
                  <a:cubicBezTo>
                    <a:pt x="826" y="380"/>
                    <a:pt x="833" y="381"/>
                    <a:pt x="830" y="382"/>
                  </a:cubicBezTo>
                  <a:cubicBezTo>
                    <a:pt x="824" y="383"/>
                    <a:pt x="819" y="383"/>
                    <a:pt x="813" y="383"/>
                  </a:cubicBezTo>
                  <a:cubicBezTo>
                    <a:pt x="813" y="382"/>
                    <a:pt x="817" y="382"/>
                    <a:pt x="820" y="382"/>
                  </a:cubicBezTo>
                  <a:cubicBezTo>
                    <a:pt x="820" y="382"/>
                    <a:pt x="807" y="382"/>
                    <a:pt x="806" y="381"/>
                  </a:cubicBezTo>
                  <a:cubicBezTo>
                    <a:pt x="810" y="380"/>
                    <a:pt x="817" y="380"/>
                    <a:pt x="821" y="379"/>
                  </a:cubicBezTo>
                  <a:cubicBezTo>
                    <a:pt x="803" y="378"/>
                    <a:pt x="819" y="378"/>
                    <a:pt x="811" y="377"/>
                  </a:cubicBezTo>
                  <a:cubicBezTo>
                    <a:pt x="813" y="379"/>
                    <a:pt x="795" y="378"/>
                    <a:pt x="786" y="378"/>
                  </a:cubicBezTo>
                  <a:cubicBezTo>
                    <a:pt x="785" y="377"/>
                    <a:pt x="793" y="378"/>
                    <a:pt x="795" y="377"/>
                  </a:cubicBezTo>
                  <a:cubicBezTo>
                    <a:pt x="777" y="373"/>
                    <a:pt x="768" y="378"/>
                    <a:pt x="744" y="377"/>
                  </a:cubicBezTo>
                  <a:cubicBezTo>
                    <a:pt x="745" y="377"/>
                    <a:pt x="748" y="377"/>
                    <a:pt x="749" y="376"/>
                  </a:cubicBezTo>
                  <a:cubicBezTo>
                    <a:pt x="738" y="377"/>
                    <a:pt x="730" y="375"/>
                    <a:pt x="723" y="376"/>
                  </a:cubicBezTo>
                  <a:cubicBezTo>
                    <a:pt x="713" y="376"/>
                    <a:pt x="721" y="374"/>
                    <a:pt x="705" y="374"/>
                  </a:cubicBezTo>
                  <a:cubicBezTo>
                    <a:pt x="710" y="376"/>
                    <a:pt x="686" y="373"/>
                    <a:pt x="685" y="376"/>
                  </a:cubicBezTo>
                  <a:cubicBezTo>
                    <a:pt x="673" y="374"/>
                    <a:pt x="673" y="374"/>
                    <a:pt x="673" y="374"/>
                  </a:cubicBezTo>
                  <a:cubicBezTo>
                    <a:pt x="662" y="376"/>
                    <a:pt x="676" y="379"/>
                    <a:pt x="654" y="379"/>
                  </a:cubicBezTo>
                  <a:cubicBezTo>
                    <a:pt x="635" y="378"/>
                    <a:pt x="656" y="375"/>
                    <a:pt x="645" y="373"/>
                  </a:cubicBezTo>
                  <a:cubicBezTo>
                    <a:pt x="640" y="375"/>
                    <a:pt x="640" y="375"/>
                    <a:pt x="640" y="375"/>
                  </a:cubicBezTo>
                  <a:cubicBezTo>
                    <a:pt x="630" y="374"/>
                    <a:pt x="630" y="374"/>
                    <a:pt x="630" y="374"/>
                  </a:cubicBezTo>
                  <a:cubicBezTo>
                    <a:pt x="632" y="374"/>
                    <a:pt x="632" y="374"/>
                    <a:pt x="632" y="374"/>
                  </a:cubicBezTo>
                  <a:cubicBezTo>
                    <a:pt x="626" y="374"/>
                    <a:pt x="615" y="374"/>
                    <a:pt x="615" y="373"/>
                  </a:cubicBezTo>
                  <a:cubicBezTo>
                    <a:pt x="616" y="372"/>
                    <a:pt x="623" y="372"/>
                    <a:pt x="623" y="372"/>
                  </a:cubicBezTo>
                  <a:cubicBezTo>
                    <a:pt x="619" y="372"/>
                    <a:pt x="609" y="371"/>
                    <a:pt x="600" y="371"/>
                  </a:cubicBezTo>
                  <a:cubicBezTo>
                    <a:pt x="596" y="371"/>
                    <a:pt x="596" y="371"/>
                    <a:pt x="596" y="371"/>
                  </a:cubicBezTo>
                  <a:cubicBezTo>
                    <a:pt x="594" y="371"/>
                    <a:pt x="594" y="371"/>
                    <a:pt x="594" y="371"/>
                  </a:cubicBezTo>
                  <a:cubicBezTo>
                    <a:pt x="594" y="371"/>
                    <a:pt x="594" y="371"/>
                    <a:pt x="594" y="371"/>
                  </a:cubicBezTo>
                  <a:cubicBezTo>
                    <a:pt x="593" y="371"/>
                    <a:pt x="593" y="371"/>
                    <a:pt x="593" y="371"/>
                  </a:cubicBezTo>
                  <a:cubicBezTo>
                    <a:pt x="593" y="371"/>
                    <a:pt x="593" y="371"/>
                    <a:pt x="593" y="371"/>
                  </a:cubicBezTo>
                  <a:cubicBezTo>
                    <a:pt x="593" y="371"/>
                    <a:pt x="593" y="371"/>
                    <a:pt x="593" y="371"/>
                  </a:cubicBezTo>
                  <a:cubicBezTo>
                    <a:pt x="593" y="371"/>
                    <a:pt x="593" y="371"/>
                    <a:pt x="593" y="371"/>
                  </a:cubicBezTo>
                  <a:cubicBezTo>
                    <a:pt x="562" y="393"/>
                    <a:pt x="584" y="377"/>
                    <a:pt x="577" y="382"/>
                  </a:cubicBezTo>
                  <a:cubicBezTo>
                    <a:pt x="577" y="382"/>
                    <a:pt x="577" y="382"/>
                    <a:pt x="577" y="382"/>
                  </a:cubicBezTo>
                  <a:cubicBezTo>
                    <a:pt x="577" y="382"/>
                    <a:pt x="577" y="382"/>
                    <a:pt x="577" y="382"/>
                  </a:cubicBezTo>
                  <a:cubicBezTo>
                    <a:pt x="575" y="388"/>
                    <a:pt x="575" y="388"/>
                    <a:pt x="575" y="388"/>
                  </a:cubicBezTo>
                  <a:cubicBezTo>
                    <a:pt x="574" y="392"/>
                    <a:pt x="573" y="396"/>
                    <a:pt x="573" y="399"/>
                  </a:cubicBezTo>
                  <a:cubicBezTo>
                    <a:pt x="570" y="404"/>
                    <a:pt x="566" y="415"/>
                    <a:pt x="566" y="413"/>
                  </a:cubicBezTo>
                  <a:cubicBezTo>
                    <a:pt x="565" y="418"/>
                    <a:pt x="556" y="437"/>
                    <a:pt x="555" y="444"/>
                  </a:cubicBezTo>
                  <a:cubicBezTo>
                    <a:pt x="554" y="443"/>
                    <a:pt x="551" y="449"/>
                    <a:pt x="550" y="455"/>
                  </a:cubicBezTo>
                  <a:cubicBezTo>
                    <a:pt x="553" y="448"/>
                    <a:pt x="552" y="453"/>
                    <a:pt x="551" y="458"/>
                  </a:cubicBezTo>
                  <a:cubicBezTo>
                    <a:pt x="547" y="464"/>
                    <a:pt x="542" y="482"/>
                    <a:pt x="539" y="484"/>
                  </a:cubicBezTo>
                  <a:cubicBezTo>
                    <a:pt x="536" y="494"/>
                    <a:pt x="539" y="491"/>
                    <a:pt x="540" y="494"/>
                  </a:cubicBezTo>
                  <a:cubicBezTo>
                    <a:pt x="536" y="500"/>
                    <a:pt x="529" y="520"/>
                    <a:pt x="528" y="516"/>
                  </a:cubicBezTo>
                  <a:cubicBezTo>
                    <a:pt x="530" y="511"/>
                    <a:pt x="535" y="499"/>
                    <a:pt x="533" y="500"/>
                  </a:cubicBezTo>
                  <a:cubicBezTo>
                    <a:pt x="528" y="510"/>
                    <a:pt x="532" y="505"/>
                    <a:pt x="529" y="514"/>
                  </a:cubicBezTo>
                  <a:cubicBezTo>
                    <a:pt x="529" y="513"/>
                    <a:pt x="525" y="519"/>
                    <a:pt x="525" y="517"/>
                  </a:cubicBezTo>
                  <a:cubicBezTo>
                    <a:pt x="524" y="522"/>
                    <a:pt x="521" y="529"/>
                    <a:pt x="518" y="536"/>
                  </a:cubicBezTo>
                  <a:cubicBezTo>
                    <a:pt x="523" y="525"/>
                    <a:pt x="517" y="544"/>
                    <a:pt x="521" y="538"/>
                  </a:cubicBezTo>
                  <a:cubicBezTo>
                    <a:pt x="523" y="526"/>
                    <a:pt x="523" y="526"/>
                    <a:pt x="523" y="526"/>
                  </a:cubicBezTo>
                  <a:cubicBezTo>
                    <a:pt x="528" y="513"/>
                    <a:pt x="525" y="524"/>
                    <a:pt x="527" y="519"/>
                  </a:cubicBezTo>
                  <a:cubicBezTo>
                    <a:pt x="519" y="542"/>
                    <a:pt x="523" y="539"/>
                    <a:pt x="517" y="561"/>
                  </a:cubicBezTo>
                  <a:cubicBezTo>
                    <a:pt x="516" y="563"/>
                    <a:pt x="514" y="565"/>
                    <a:pt x="513" y="568"/>
                  </a:cubicBezTo>
                  <a:cubicBezTo>
                    <a:pt x="512" y="570"/>
                    <a:pt x="512" y="570"/>
                    <a:pt x="512" y="570"/>
                  </a:cubicBezTo>
                  <a:cubicBezTo>
                    <a:pt x="512" y="570"/>
                    <a:pt x="512" y="570"/>
                    <a:pt x="512" y="570"/>
                  </a:cubicBezTo>
                  <a:cubicBezTo>
                    <a:pt x="512" y="570"/>
                    <a:pt x="512" y="570"/>
                    <a:pt x="512" y="570"/>
                  </a:cubicBezTo>
                  <a:cubicBezTo>
                    <a:pt x="512" y="570"/>
                    <a:pt x="512" y="570"/>
                    <a:pt x="512" y="570"/>
                  </a:cubicBezTo>
                  <a:cubicBezTo>
                    <a:pt x="512" y="570"/>
                    <a:pt x="512" y="570"/>
                    <a:pt x="512" y="570"/>
                  </a:cubicBezTo>
                  <a:cubicBezTo>
                    <a:pt x="523" y="570"/>
                    <a:pt x="487" y="571"/>
                    <a:pt x="537" y="570"/>
                  </a:cubicBezTo>
                  <a:cubicBezTo>
                    <a:pt x="537" y="570"/>
                    <a:pt x="537" y="570"/>
                    <a:pt x="537" y="570"/>
                  </a:cubicBezTo>
                  <a:cubicBezTo>
                    <a:pt x="537" y="570"/>
                    <a:pt x="537" y="570"/>
                    <a:pt x="537" y="570"/>
                  </a:cubicBezTo>
                  <a:cubicBezTo>
                    <a:pt x="537" y="570"/>
                    <a:pt x="537" y="570"/>
                    <a:pt x="537" y="570"/>
                  </a:cubicBezTo>
                  <a:cubicBezTo>
                    <a:pt x="537" y="570"/>
                    <a:pt x="537" y="570"/>
                    <a:pt x="537" y="570"/>
                  </a:cubicBezTo>
                  <a:cubicBezTo>
                    <a:pt x="537" y="569"/>
                    <a:pt x="537" y="569"/>
                    <a:pt x="537" y="569"/>
                  </a:cubicBezTo>
                  <a:cubicBezTo>
                    <a:pt x="536" y="568"/>
                    <a:pt x="536" y="567"/>
                    <a:pt x="536" y="566"/>
                  </a:cubicBezTo>
                  <a:cubicBezTo>
                    <a:pt x="536" y="567"/>
                    <a:pt x="537" y="568"/>
                    <a:pt x="537" y="569"/>
                  </a:cubicBezTo>
                  <a:cubicBezTo>
                    <a:pt x="537" y="569"/>
                    <a:pt x="537" y="569"/>
                    <a:pt x="537" y="569"/>
                  </a:cubicBezTo>
                  <a:cubicBezTo>
                    <a:pt x="537" y="570"/>
                    <a:pt x="537" y="570"/>
                    <a:pt x="537" y="570"/>
                  </a:cubicBezTo>
                  <a:cubicBezTo>
                    <a:pt x="538" y="570"/>
                    <a:pt x="538" y="570"/>
                    <a:pt x="538" y="570"/>
                  </a:cubicBezTo>
                  <a:cubicBezTo>
                    <a:pt x="538" y="570"/>
                    <a:pt x="538" y="570"/>
                    <a:pt x="538" y="570"/>
                  </a:cubicBezTo>
                  <a:cubicBezTo>
                    <a:pt x="538" y="570"/>
                    <a:pt x="538" y="570"/>
                    <a:pt x="538" y="570"/>
                  </a:cubicBezTo>
                  <a:cubicBezTo>
                    <a:pt x="543" y="570"/>
                    <a:pt x="488" y="570"/>
                    <a:pt x="512" y="570"/>
                  </a:cubicBezTo>
                  <a:cubicBezTo>
                    <a:pt x="512" y="570"/>
                    <a:pt x="512" y="570"/>
                    <a:pt x="512" y="570"/>
                  </a:cubicBezTo>
                  <a:cubicBezTo>
                    <a:pt x="512" y="570"/>
                    <a:pt x="512" y="570"/>
                    <a:pt x="512" y="570"/>
                  </a:cubicBezTo>
                  <a:cubicBezTo>
                    <a:pt x="512" y="570"/>
                    <a:pt x="512" y="570"/>
                    <a:pt x="512" y="570"/>
                  </a:cubicBezTo>
                  <a:cubicBezTo>
                    <a:pt x="512" y="570"/>
                    <a:pt x="512" y="570"/>
                    <a:pt x="512" y="570"/>
                  </a:cubicBezTo>
                  <a:cubicBezTo>
                    <a:pt x="512" y="569"/>
                    <a:pt x="512" y="568"/>
                    <a:pt x="511" y="568"/>
                  </a:cubicBezTo>
                  <a:cubicBezTo>
                    <a:pt x="511" y="568"/>
                    <a:pt x="511" y="568"/>
                    <a:pt x="510" y="569"/>
                  </a:cubicBezTo>
                  <a:cubicBezTo>
                    <a:pt x="510" y="569"/>
                    <a:pt x="510" y="569"/>
                    <a:pt x="510" y="569"/>
                  </a:cubicBezTo>
                  <a:cubicBezTo>
                    <a:pt x="510" y="569"/>
                    <a:pt x="510" y="569"/>
                    <a:pt x="510" y="569"/>
                  </a:cubicBezTo>
                  <a:cubicBezTo>
                    <a:pt x="510" y="569"/>
                    <a:pt x="510" y="569"/>
                    <a:pt x="510" y="569"/>
                  </a:cubicBezTo>
                  <a:cubicBezTo>
                    <a:pt x="510" y="569"/>
                    <a:pt x="510" y="569"/>
                    <a:pt x="510" y="569"/>
                  </a:cubicBezTo>
                  <a:cubicBezTo>
                    <a:pt x="510" y="569"/>
                    <a:pt x="510" y="569"/>
                    <a:pt x="510" y="569"/>
                  </a:cubicBezTo>
                  <a:cubicBezTo>
                    <a:pt x="510" y="569"/>
                    <a:pt x="510" y="569"/>
                    <a:pt x="510" y="569"/>
                  </a:cubicBezTo>
                  <a:cubicBezTo>
                    <a:pt x="569" y="568"/>
                    <a:pt x="526" y="569"/>
                    <a:pt x="539" y="569"/>
                  </a:cubicBezTo>
                  <a:cubicBezTo>
                    <a:pt x="539" y="569"/>
                    <a:pt x="539" y="569"/>
                    <a:pt x="539" y="569"/>
                  </a:cubicBezTo>
                  <a:cubicBezTo>
                    <a:pt x="539" y="569"/>
                    <a:pt x="539" y="569"/>
                    <a:pt x="539" y="569"/>
                  </a:cubicBezTo>
                  <a:cubicBezTo>
                    <a:pt x="539" y="568"/>
                    <a:pt x="539" y="568"/>
                    <a:pt x="539" y="568"/>
                  </a:cubicBezTo>
                  <a:cubicBezTo>
                    <a:pt x="539" y="567"/>
                    <a:pt x="539" y="567"/>
                    <a:pt x="539" y="567"/>
                  </a:cubicBezTo>
                  <a:cubicBezTo>
                    <a:pt x="533" y="556"/>
                    <a:pt x="532" y="545"/>
                    <a:pt x="528" y="535"/>
                  </a:cubicBezTo>
                  <a:cubicBezTo>
                    <a:pt x="531" y="544"/>
                    <a:pt x="528" y="540"/>
                    <a:pt x="526" y="537"/>
                  </a:cubicBezTo>
                  <a:cubicBezTo>
                    <a:pt x="517" y="517"/>
                    <a:pt x="524" y="529"/>
                    <a:pt x="521" y="520"/>
                  </a:cubicBezTo>
                  <a:cubicBezTo>
                    <a:pt x="508" y="488"/>
                    <a:pt x="503" y="467"/>
                    <a:pt x="491" y="442"/>
                  </a:cubicBezTo>
                  <a:cubicBezTo>
                    <a:pt x="494" y="455"/>
                    <a:pt x="494" y="455"/>
                    <a:pt x="494" y="455"/>
                  </a:cubicBezTo>
                  <a:cubicBezTo>
                    <a:pt x="497" y="458"/>
                    <a:pt x="497" y="458"/>
                    <a:pt x="497" y="458"/>
                  </a:cubicBezTo>
                  <a:cubicBezTo>
                    <a:pt x="500" y="468"/>
                    <a:pt x="493" y="458"/>
                    <a:pt x="489" y="453"/>
                  </a:cubicBezTo>
                  <a:cubicBezTo>
                    <a:pt x="489" y="452"/>
                    <a:pt x="483" y="436"/>
                    <a:pt x="486" y="442"/>
                  </a:cubicBezTo>
                  <a:cubicBezTo>
                    <a:pt x="479" y="427"/>
                    <a:pt x="479" y="427"/>
                    <a:pt x="479" y="427"/>
                  </a:cubicBezTo>
                  <a:cubicBezTo>
                    <a:pt x="480" y="430"/>
                    <a:pt x="484" y="440"/>
                    <a:pt x="480" y="433"/>
                  </a:cubicBezTo>
                  <a:cubicBezTo>
                    <a:pt x="479" y="428"/>
                    <a:pt x="473" y="412"/>
                    <a:pt x="478" y="421"/>
                  </a:cubicBezTo>
                  <a:cubicBezTo>
                    <a:pt x="475" y="413"/>
                    <a:pt x="470" y="403"/>
                    <a:pt x="470" y="406"/>
                  </a:cubicBezTo>
                  <a:cubicBezTo>
                    <a:pt x="464" y="393"/>
                    <a:pt x="472" y="406"/>
                    <a:pt x="475" y="411"/>
                  </a:cubicBezTo>
                  <a:cubicBezTo>
                    <a:pt x="471" y="401"/>
                    <a:pt x="473" y="402"/>
                    <a:pt x="475" y="405"/>
                  </a:cubicBezTo>
                  <a:cubicBezTo>
                    <a:pt x="469" y="391"/>
                    <a:pt x="469" y="391"/>
                    <a:pt x="469" y="391"/>
                  </a:cubicBezTo>
                  <a:cubicBezTo>
                    <a:pt x="471" y="394"/>
                    <a:pt x="472" y="393"/>
                    <a:pt x="473" y="396"/>
                  </a:cubicBezTo>
                  <a:cubicBezTo>
                    <a:pt x="472" y="391"/>
                    <a:pt x="470" y="388"/>
                    <a:pt x="468" y="384"/>
                  </a:cubicBezTo>
                  <a:cubicBezTo>
                    <a:pt x="467" y="381"/>
                    <a:pt x="467" y="381"/>
                    <a:pt x="467" y="381"/>
                  </a:cubicBezTo>
                  <a:cubicBezTo>
                    <a:pt x="467" y="380"/>
                    <a:pt x="467" y="380"/>
                    <a:pt x="467" y="380"/>
                  </a:cubicBezTo>
                  <a:cubicBezTo>
                    <a:pt x="467" y="380"/>
                    <a:pt x="467" y="380"/>
                    <a:pt x="467" y="380"/>
                  </a:cubicBezTo>
                  <a:cubicBezTo>
                    <a:pt x="482" y="391"/>
                    <a:pt x="445" y="366"/>
                    <a:pt x="449" y="368"/>
                  </a:cubicBezTo>
                  <a:cubicBezTo>
                    <a:pt x="449" y="368"/>
                    <a:pt x="449" y="368"/>
                    <a:pt x="449" y="368"/>
                  </a:cubicBezTo>
                  <a:cubicBezTo>
                    <a:pt x="449" y="368"/>
                    <a:pt x="449" y="368"/>
                    <a:pt x="449" y="368"/>
                  </a:cubicBezTo>
                  <a:cubicBezTo>
                    <a:pt x="449" y="368"/>
                    <a:pt x="449" y="368"/>
                    <a:pt x="449" y="368"/>
                  </a:cubicBezTo>
                  <a:cubicBezTo>
                    <a:pt x="449" y="368"/>
                    <a:pt x="449" y="368"/>
                    <a:pt x="449" y="368"/>
                  </a:cubicBezTo>
                  <a:cubicBezTo>
                    <a:pt x="449" y="368"/>
                    <a:pt x="449" y="368"/>
                    <a:pt x="449" y="368"/>
                  </a:cubicBezTo>
                  <a:cubicBezTo>
                    <a:pt x="448" y="368"/>
                    <a:pt x="448" y="368"/>
                    <a:pt x="448" y="368"/>
                  </a:cubicBezTo>
                  <a:cubicBezTo>
                    <a:pt x="447" y="368"/>
                    <a:pt x="447" y="368"/>
                    <a:pt x="447" y="368"/>
                  </a:cubicBezTo>
                  <a:cubicBezTo>
                    <a:pt x="445" y="368"/>
                    <a:pt x="443" y="368"/>
                    <a:pt x="440" y="368"/>
                  </a:cubicBezTo>
                  <a:cubicBezTo>
                    <a:pt x="437" y="369"/>
                    <a:pt x="437" y="369"/>
                    <a:pt x="437" y="369"/>
                  </a:cubicBezTo>
                  <a:cubicBezTo>
                    <a:pt x="409" y="368"/>
                    <a:pt x="412" y="368"/>
                    <a:pt x="386" y="368"/>
                  </a:cubicBezTo>
                  <a:cubicBezTo>
                    <a:pt x="390" y="369"/>
                    <a:pt x="390" y="369"/>
                    <a:pt x="390" y="369"/>
                  </a:cubicBezTo>
                  <a:cubicBezTo>
                    <a:pt x="371" y="371"/>
                    <a:pt x="376" y="367"/>
                    <a:pt x="349" y="368"/>
                  </a:cubicBezTo>
                  <a:cubicBezTo>
                    <a:pt x="335" y="369"/>
                    <a:pt x="325" y="369"/>
                    <a:pt x="327" y="371"/>
                  </a:cubicBezTo>
                  <a:cubicBezTo>
                    <a:pt x="318" y="372"/>
                    <a:pt x="316" y="371"/>
                    <a:pt x="313" y="370"/>
                  </a:cubicBezTo>
                  <a:cubicBezTo>
                    <a:pt x="306" y="371"/>
                    <a:pt x="292" y="373"/>
                    <a:pt x="281" y="372"/>
                  </a:cubicBezTo>
                  <a:cubicBezTo>
                    <a:pt x="288" y="371"/>
                    <a:pt x="294" y="371"/>
                    <a:pt x="301" y="370"/>
                  </a:cubicBezTo>
                  <a:cubicBezTo>
                    <a:pt x="299" y="368"/>
                    <a:pt x="278" y="370"/>
                    <a:pt x="267" y="369"/>
                  </a:cubicBezTo>
                  <a:cubicBezTo>
                    <a:pt x="259" y="370"/>
                    <a:pt x="234" y="372"/>
                    <a:pt x="220" y="374"/>
                  </a:cubicBezTo>
                  <a:cubicBezTo>
                    <a:pt x="226" y="375"/>
                    <a:pt x="224" y="378"/>
                    <a:pt x="212" y="379"/>
                  </a:cubicBezTo>
                  <a:cubicBezTo>
                    <a:pt x="214" y="378"/>
                    <a:pt x="195" y="378"/>
                    <a:pt x="186" y="377"/>
                  </a:cubicBezTo>
                  <a:cubicBezTo>
                    <a:pt x="191" y="376"/>
                    <a:pt x="167" y="374"/>
                    <a:pt x="185" y="374"/>
                  </a:cubicBezTo>
                  <a:cubicBezTo>
                    <a:pt x="191" y="375"/>
                    <a:pt x="193" y="376"/>
                    <a:pt x="200" y="376"/>
                  </a:cubicBezTo>
                  <a:cubicBezTo>
                    <a:pt x="196" y="374"/>
                    <a:pt x="184" y="373"/>
                    <a:pt x="172" y="372"/>
                  </a:cubicBezTo>
                  <a:cubicBezTo>
                    <a:pt x="173" y="371"/>
                    <a:pt x="179" y="371"/>
                    <a:pt x="186" y="371"/>
                  </a:cubicBezTo>
                  <a:cubicBezTo>
                    <a:pt x="182" y="371"/>
                    <a:pt x="184" y="371"/>
                    <a:pt x="185" y="37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0" name="Freeform 397">
              <a:extLst>
                <a:ext uri="{FF2B5EF4-FFF2-40B4-BE49-F238E27FC236}">
                  <a16:creationId xmlns:a16="http://schemas.microsoft.com/office/drawing/2014/main" id="{1759D39A-3BA3-4328-AB37-066F3BC85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1244601"/>
              <a:ext cx="0" cy="476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1" name="Freeform 398">
              <a:extLst>
                <a:ext uri="{FF2B5EF4-FFF2-40B4-BE49-F238E27FC236}">
                  <a16:creationId xmlns:a16="http://schemas.microsoft.com/office/drawing/2014/main" id="{A34F1C1D-0967-47A9-8408-AE793F0AB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1128713"/>
              <a:ext cx="1588" cy="4763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0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2" name="Freeform 399">
              <a:extLst>
                <a:ext uri="{FF2B5EF4-FFF2-40B4-BE49-F238E27FC236}">
                  <a16:creationId xmlns:a16="http://schemas.microsoft.com/office/drawing/2014/main" id="{F776514C-30C3-4EC4-8665-92BBE7B6E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957263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3" name="Freeform 400">
              <a:extLst>
                <a:ext uri="{FF2B5EF4-FFF2-40B4-BE49-F238E27FC236}">
                  <a16:creationId xmlns:a16="http://schemas.microsoft.com/office/drawing/2014/main" id="{28F0084F-B52A-4AD4-9A8F-CBA2BE9A9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1265238"/>
              <a:ext cx="0" cy="4763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0 h 4"/>
                <a:gd name="T4" fmla="*/ 1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295222" y="1266308"/>
            <a:ext cx="102723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Kiến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Củng cố KT về so sánh 2 PS cùng MS, so sánh PS với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Kĩ 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HS thực hiện so sánh được 2 PS cùng MS, so sánh các PS với 1 và vận dụng so sánh để sắp thứ tự phân số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152400" algn="l"/>
              </a:tabLst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Thái 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Tích cực, tự giác học bài, trình bày bài sạch sẽ, khoa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4. Góp phần phát triển các kĩ 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Năng lực tự học, NL giải quyết vấn đề và sáng tạo, NL tư duy - lập luận logic.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BT cần làm: Bài 1, bài 2 (5 ý cuối), bài 3 (a, c).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5" name="文本框 1">
            <a:extLst>
              <a:ext uri="{FF2B5EF4-FFF2-40B4-BE49-F238E27FC236}">
                <a16:creationId xmlns:a16="http://schemas.microsoft.com/office/drawing/2014/main" id="{DA69776A-5C77-4F9F-8C1E-B924A4D71061}"/>
              </a:ext>
            </a:extLst>
          </p:cNvPr>
          <p:cNvSpPr txBox="1"/>
          <p:nvPr/>
        </p:nvSpPr>
        <p:spPr>
          <a:xfrm>
            <a:off x="1840767" y="461288"/>
            <a:ext cx="8819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YÊU CẦU CẦN ĐẠT</a:t>
            </a:r>
            <a:endParaRPr kumimoji="0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UTM Chickenhawk" panose="02040603050506020204" pitchFamily="18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2977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730448E-1B7B-4523-A37B-57A96FB54E04}"/>
              </a:ext>
            </a:extLst>
          </p:cNvPr>
          <p:cNvSpPr txBox="1"/>
          <p:nvPr/>
        </p:nvSpPr>
        <p:spPr>
          <a:xfrm>
            <a:off x="1635887" y="420609"/>
            <a:ext cx="10001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NỘI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A9F7FF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DUNG 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BÀI 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A9F7FF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HỌC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srgbClr val="A9F7FF"/>
              </a:solidFill>
              <a:effectLst/>
              <a:uLnTx/>
              <a:uFillTx/>
              <a:latin typeface="UTM Chickenhawk" panose="02040603050506020204" pitchFamily="18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82AEA52-CA74-4064-B6BD-8282FCBA9987}"/>
              </a:ext>
            </a:extLst>
          </p:cNvPr>
          <p:cNvGrpSpPr/>
          <p:nvPr/>
        </p:nvGrpSpPr>
        <p:grpSpPr>
          <a:xfrm>
            <a:off x="6905737" y="1628478"/>
            <a:ext cx="1599956" cy="1614117"/>
            <a:chOff x="7399338" y="533400"/>
            <a:chExt cx="1887537" cy="1671638"/>
          </a:xfrm>
        </p:grpSpPr>
        <p:sp>
          <p:nvSpPr>
            <p:cNvPr id="4" name="Freeform 130">
              <a:extLst>
                <a:ext uri="{FF2B5EF4-FFF2-40B4-BE49-F238E27FC236}">
                  <a16:creationId xmlns:a16="http://schemas.microsoft.com/office/drawing/2014/main" id="{0390227F-76C2-4E97-9D2F-BDDB4D942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5" y="566738"/>
              <a:ext cx="860425" cy="1576388"/>
            </a:xfrm>
            <a:custGeom>
              <a:avLst/>
              <a:gdLst>
                <a:gd name="T0" fmla="*/ 685 w 695"/>
                <a:gd name="T1" fmla="*/ 833 h 1274"/>
                <a:gd name="T2" fmla="*/ 687 w 695"/>
                <a:gd name="T3" fmla="*/ 785 h 1274"/>
                <a:gd name="T4" fmla="*/ 683 w 695"/>
                <a:gd name="T5" fmla="*/ 737 h 1274"/>
                <a:gd name="T6" fmla="*/ 664 w 695"/>
                <a:gd name="T7" fmla="*/ 709 h 1274"/>
                <a:gd name="T8" fmla="*/ 600 w 695"/>
                <a:gd name="T9" fmla="*/ 614 h 1274"/>
                <a:gd name="T10" fmla="*/ 342 w 695"/>
                <a:gd name="T11" fmla="*/ 302 h 1274"/>
                <a:gd name="T12" fmla="*/ 342 w 695"/>
                <a:gd name="T13" fmla="*/ 302 h 1274"/>
                <a:gd name="T14" fmla="*/ 327 w 695"/>
                <a:gd name="T15" fmla="*/ 266 h 1274"/>
                <a:gd name="T16" fmla="*/ 139 w 695"/>
                <a:gd name="T17" fmla="*/ 65 h 1274"/>
                <a:gd name="T18" fmla="*/ 97 w 695"/>
                <a:gd name="T19" fmla="*/ 21 h 1274"/>
                <a:gd name="T20" fmla="*/ 21 w 695"/>
                <a:gd name="T21" fmla="*/ 21 h 1274"/>
                <a:gd name="T22" fmla="*/ 21 w 695"/>
                <a:gd name="T23" fmla="*/ 97 h 1274"/>
                <a:gd name="T24" fmla="*/ 28 w 695"/>
                <a:gd name="T25" fmla="*/ 104 h 1274"/>
                <a:gd name="T26" fmla="*/ 43 w 695"/>
                <a:gd name="T27" fmla="*/ 314 h 1274"/>
                <a:gd name="T28" fmla="*/ 62 w 695"/>
                <a:gd name="T29" fmla="*/ 355 h 1274"/>
                <a:gd name="T30" fmla="*/ 124 w 695"/>
                <a:gd name="T31" fmla="*/ 535 h 1274"/>
                <a:gd name="T32" fmla="*/ 143 w 695"/>
                <a:gd name="T33" fmla="*/ 554 h 1274"/>
                <a:gd name="T34" fmla="*/ 281 w 695"/>
                <a:gd name="T35" fmla="*/ 731 h 1274"/>
                <a:gd name="T36" fmla="*/ 342 w 695"/>
                <a:gd name="T37" fmla="*/ 834 h 1274"/>
                <a:gd name="T38" fmla="*/ 482 w 695"/>
                <a:gd name="T39" fmla="*/ 1097 h 1274"/>
                <a:gd name="T40" fmla="*/ 542 w 695"/>
                <a:gd name="T41" fmla="*/ 1242 h 1274"/>
                <a:gd name="T42" fmla="*/ 609 w 695"/>
                <a:gd name="T43" fmla="*/ 1264 h 1274"/>
                <a:gd name="T44" fmla="*/ 642 w 695"/>
                <a:gd name="T45" fmla="*/ 1212 h 1274"/>
                <a:gd name="T46" fmla="*/ 647 w 695"/>
                <a:gd name="T47" fmla="*/ 1201 h 1274"/>
                <a:gd name="T48" fmla="*/ 686 w 695"/>
                <a:gd name="T49" fmla="*/ 869 h 1274"/>
                <a:gd name="T50" fmla="*/ 685 w 695"/>
                <a:gd name="T51" fmla="*/ 833 h 1274"/>
                <a:gd name="T52" fmla="*/ 314 w 695"/>
                <a:gd name="T53" fmla="*/ 477 h 1274"/>
                <a:gd name="T54" fmla="*/ 321 w 695"/>
                <a:gd name="T55" fmla="*/ 486 h 1274"/>
                <a:gd name="T56" fmla="*/ 319 w 695"/>
                <a:gd name="T57" fmla="*/ 489 h 1274"/>
                <a:gd name="T58" fmla="*/ 314 w 695"/>
                <a:gd name="T59" fmla="*/ 477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5" h="1274">
                  <a:moveTo>
                    <a:pt x="685" y="833"/>
                  </a:moveTo>
                  <a:cubicBezTo>
                    <a:pt x="693" y="819"/>
                    <a:pt x="695" y="802"/>
                    <a:pt x="687" y="785"/>
                  </a:cubicBezTo>
                  <a:cubicBezTo>
                    <a:pt x="693" y="770"/>
                    <a:pt x="694" y="753"/>
                    <a:pt x="683" y="737"/>
                  </a:cubicBezTo>
                  <a:cubicBezTo>
                    <a:pt x="677" y="728"/>
                    <a:pt x="671" y="718"/>
                    <a:pt x="664" y="709"/>
                  </a:cubicBezTo>
                  <a:cubicBezTo>
                    <a:pt x="653" y="674"/>
                    <a:pt x="631" y="630"/>
                    <a:pt x="600" y="614"/>
                  </a:cubicBezTo>
                  <a:cubicBezTo>
                    <a:pt x="522" y="503"/>
                    <a:pt x="439" y="396"/>
                    <a:pt x="342" y="302"/>
                  </a:cubicBezTo>
                  <a:cubicBezTo>
                    <a:pt x="342" y="302"/>
                    <a:pt x="342" y="302"/>
                    <a:pt x="342" y="302"/>
                  </a:cubicBezTo>
                  <a:cubicBezTo>
                    <a:pt x="341" y="290"/>
                    <a:pt x="335" y="277"/>
                    <a:pt x="327" y="266"/>
                  </a:cubicBezTo>
                  <a:cubicBezTo>
                    <a:pt x="269" y="195"/>
                    <a:pt x="210" y="125"/>
                    <a:pt x="139" y="65"/>
                  </a:cubicBezTo>
                  <a:cubicBezTo>
                    <a:pt x="126" y="50"/>
                    <a:pt x="112" y="35"/>
                    <a:pt x="97" y="21"/>
                  </a:cubicBezTo>
                  <a:cubicBezTo>
                    <a:pt x="77" y="0"/>
                    <a:pt x="41" y="0"/>
                    <a:pt x="21" y="21"/>
                  </a:cubicBezTo>
                  <a:cubicBezTo>
                    <a:pt x="0" y="42"/>
                    <a:pt x="1" y="76"/>
                    <a:pt x="21" y="97"/>
                  </a:cubicBezTo>
                  <a:cubicBezTo>
                    <a:pt x="23" y="100"/>
                    <a:pt x="25" y="102"/>
                    <a:pt x="28" y="104"/>
                  </a:cubicBezTo>
                  <a:cubicBezTo>
                    <a:pt x="30" y="175"/>
                    <a:pt x="36" y="245"/>
                    <a:pt x="43" y="314"/>
                  </a:cubicBezTo>
                  <a:cubicBezTo>
                    <a:pt x="45" y="330"/>
                    <a:pt x="51" y="345"/>
                    <a:pt x="62" y="355"/>
                  </a:cubicBezTo>
                  <a:cubicBezTo>
                    <a:pt x="72" y="417"/>
                    <a:pt x="94" y="478"/>
                    <a:pt x="124" y="535"/>
                  </a:cubicBezTo>
                  <a:cubicBezTo>
                    <a:pt x="129" y="543"/>
                    <a:pt x="136" y="549"/>
                    <a:pt x="143" y="554"/>
                  </a:cubicBezTo>
                  <a:cubicBezTo>
                    <a:pt x="189" y="613"/>
                    <a:pt x="235" y="672"/>
                    <a:pt x="281" y="731"/>
                  </a:cubicBezTo>
                  <a:cubicBezTo>
                    <a:pt x="302" y="765"/>
                    <a:pt x="322" y="799"/>
                    <a:pt x="342" y="834"/>
                  </a:cubicBezTo>
                  <a:cubicBezTo>
                    <a:pt x="391" y="920"/>
                    <a:pt x="438" y="1008"/>
                    <a:pt x="482" y="1097"/>
                  </a:cubicBezTo>
                  <a:cubicBezTo>
                    <a:pt x="501" y="1146"/>
                    <a:pt x="520" y="1195"/>
                    <a:pt x="542" y="1242"/>
                  </a:cubicBezTo>
                  <a:cubicBezTo>
                    <a:pt x="553" y="1266"/>
                    <a:pt x="587" y="1274"/>
                    <a:pt x="609" y="1264"/>
                  </a:cubicBezTo>
                  <a:cubicBezTo>
                    <a:pt x="632" y="1254"/>
                    <a:pt x="642" y="1235"/>
                    <a:pt x="642" y="1212"/>
                  </a:cubicBezTo>
                  <a:cubicBezTo>
                    <a:pt x="644" y="1208"/>
                    <a:pt x="646" y="1205"/>
                    <a:pt x="647" y="1201"/>
                  </a:cubicBezTo>
                  <a:cubicBezTo>
                    <a:pt x="690" y="1096"/>
                    <a:pt x="689" y="980"/>
                    <a:pt x="686" y="869"/>
                  </a:cubicBezTo>
                  <a:cubicBezTo>
                    <a:pt x="686" y="857"/>
                    <a:pt x="685" y="845"/>
                    <a:pt x="685" y="833"/>
                  </a:cubicBezTo>
                  <a:close/>
                  <a:moveTo>
                    <a:pt x="314" y="477"/>
                  </a:moveTo>
                  <a:cubicBezTo>
                    <a:pt x="316" y="480"/>
                    <a:pt x="319" y="483"/>
                    <a:pt x="321" y="486"/>
                  </a:cubicBezTo>
                  <a:cubicBezTo>
                    <a:pt x="320" y="487"/>
                    <a:pt x="320" y="488"/>
                    <a:pt x="319" y="489"/>
                  </a:cubicBezTo>
                  <a:cubicBezTo>
                    <a:pt x="317" y="485"/>
                    <a:pt x="315" y="481"/>
                    <a:pt x="314" y="477"/>
                  </a:cubicBezTo>
                  <a:close/>
                </a:path>
              </a:pathLst>
            </a:custGeom>
            <a:solidFill>
              <a:srgbClr val="92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" name="Freeform 134">
              <a:extLst>
                <a:ext uri="{FF2B5EF4-FFF2-40B4-BE49-F238E27FC236}">
                  <a16:creationId xmlns:a16="http://schemas.microsoft.com/office/drawing/2014/main" id="{7FC6A194-7BE4-47E2-9FBE-76B32B4B3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533400"/>
              <a:ext cx="879475" cy="1570038"/>
            </a:xfrm>
            <a:custGeom>
              <a:avLst/>
              <a:gdLst>
                <a:gd name="T0" fmla="*/ 92 w 710"/>
                <a:gd name="T1" fmla="*/ 429 h 1267"/>
                <a:gd name="T2" fmla="*/ 87 w 710"/>
                <a:gd name="T3" fmla="*/ 293 h 1267"/>
                <a:gd name="T4" fmla="*/ 76 w 710"/>
                <a:gd name="T5" fmla="*/ 226 h 1267"/>
                <a:gd name="T6" fmla="*/ 68 w 710"/>
                <a:gd name="T7" fmla="*/ 158 h 1267"/>
                <a:gd name="T8" fmla="*/ 52 w 710"/>
                <a:gd name="T9" fmla="*/ 95 h 1267"/>
                <a:gd name="T10" fmla="*/ 40 w 710"/>
                <a:gd name="T11" fmla="*/ 66 h 1267"/>
                <a:gd name="T12" fmla="*/ 30 w 710"/>
                <a:gd name="T13" fmla="*/ 41 h 1267"/>
                <a:gd name="T14" fmla="*/ 74 w 710"/>
                <a:gd name="T15" fmla="*/ 39 h 1267"/>
                <a:gd name="T16" fmla="*/ 117 w 710"/>
                <a:gd name="T17" fmla="*/ 72 h 1267"/>
                <a:gd name="T18" fmla="*/ 205 w 710"/>
                <a:gd name="T19" fmla="*/ 150 h 1267"/>
                <a:gd name="T20" fmla="*/ 295 w 710"/>
                <a:gd name="T21" fmla="*/ 249 h 1267"/>
                <a:gd name="T22" fmla="*/ 409 w 710"/>
                <a:gd name="T23" fmla="*/ 386 h 1267"/>
                <a:gd name="T24" fmla="*/ 559 w 710"/>
                <a:gd name="T25" fmla="*/ 579 h 1267"/>
                <a:gd name="T26" fmla="*/ 616 w 710"/>
                <a:gd name="T27" fmla="*/ 647 h 1267"/>
                <a:gd name="T28" fmla="*/ 651 w 710"/>
                <a:gd name="T29" fmla="*/ 692 h 1267"/>
                <a:gd name="T30" fmla="*/ 673 w 710"/>
                <a:gd name="T31" fmla="*/ 728 h 1267"/>
                <a:gd name="T32" fmla="*/ 682 w 710"/>
                <a:gd name="T33" fmla="*/ 810 h 1267"/>
                <a:gd name="T34" fmla="*/ 680 w 710"/>
                <a:gd name="T35" fmla="*/ 901 h 1267"/>
                <a:gd name="T36" fmla="*/ 666 w 710"/>
                <a:gd name="T37" fmla="*/ 1014 h 1267"/>
                <a:gd name="T38" fmla="*/ 655 w 710"/>
                <a:gd name="T39" fmla="*/ 1091 h 1267"/>
                <a:gd name="T40" fmla="*/ 612 w 710"/>
                <a:gd name="T41" fmla="*/ 1201 h 1267"/>
                <a:gd name="T42" fmla="*/ 590 w 710"/>
                <a:gd name="T43" fmla="*/ 1241 h 1267"/>
                <a:gd name="T44" fmla="*/ 610 w 710"/>
                <a:gd name="T45" fmla="*/ 1253 h 1267"/>
                <a:gd name="T46" fmla="*/ 671 w 710"/>
                <a:gd name="T47" fmla="*/ 1124 h 1267"/>
                <a:gd name="T48" fmla="*/ 684 w 710"/>
                <a:gd name="T49" fmla="*/ 1059 h 1267"/>
                <a:gd name="T50" fmla="*/ 698 w 710"/>
                <a:gd name="T51" fmla="*/ 951 h 1267"/>
                <a:gd name="T52" fmla="*/ 702 w 710"/>
                <a:gd name="T53" fmla="*/ 753 h 1267"/>
                <a:gd name="T54" fmla="*/ 695 w 710"/>
                <a:gd name="T55" fmla="*/ 719 h 1267"/>
                <a:gd name="T56" fmla="*/ 669 w 710"/>
                <a:gd name="T57" fmla="*/ 675 h 1267"/>
                <a:gd name="T58" fmla="*/ 595 w 710"/>
                <a:gd name="T59" fmla="*/ 586 h 1267"/>
                <a:gd name="T60" fmla="*/ 528 w 710"/>
                <a:gd name="T61" fmla="*/ 501 h 1267"/>
                <a:gd name="T62" fmla="*/ 435 w 710"/>
                <a:gd name="T63" fmla="*/ 381 h 1267"/>
                <a:gd name="T64" fmla="*/ 335 w 710"/>
                <a:gd name="T65" fmla="*/ 258 h 1267"/>
                <a:gd name="T66" fmla="*/ 246 w 710"/>
                <a:gd name="T67" fmla="*/ 158 h 1267"/>
                <a:gd name="T68" fmla="*/ 197 w 710"/>
                <a:gd name="T69" fmla="*/ 110 h 1267"/>
                <a:gd name="T70" fmla="*/ 148 w 710"/>
                <a:gd name="T71" fmla="*/ 69 h 1267"/>
                <a:gd name="T72" fmla="*/ 56 w 710"/>
                <a:gd name="T73" fmla="*/ 5 h 1267"/>
                <a:gd name="T74" fmla="*/ 10 w 710"/>
                <a:gd name="T75" fmla="*/ 26 h 1267"/>
                <a:gd name="T76" fmla="*/ 21 w 710"/>
                <a:gd name="T77" fmla="*/ 81 h 1267"/>
                <a:gd name="T78" fmla="*/ 41 w 710"/>
                <a:gd name="T79" fmla="*/ 145 h 1267"/>
                <a:gd name="T80" fmla="*/ 50 w 710"/>
                <a:gd name="T81" fmla="*/ 216 h 1267"/>
                <a:gd name="T82" fmla="*/ 72 w 710"/>
                <a:gd name="T83" fmla="*/ 356 h 1267"/>
                <a:gd name="T84" fmla="*/ 69 w 710"/>
                <a:gd name="T85" fmla="*/ 423 h 1267"/>
                <a:gd name="T86" fmla="*/ 92 w 710"/>
                <a:gd name="T87" fmla="*/ 429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0" h="1267">
                  <a:moveTo>
                    <a:pt x="92" y="429"/>
                  </a:moveTo>
                  <a:cubicBezTo>
                    <a:pt x="103" y="385"/>
                    <a:pt x="95" y="338"/>
                    <a:pt x="87" y="293"/>
                  </a:cubicBezTo>
                  <a:cubicBezTo>
                    <a:pt x="83" y="271"/>
                    <a:pt x="79" y="249"/>
                    <a:pt x="76" y="226"/>
                  </a:cubicBezTo>
                  <a:cubicBezTo>
                    <a:pt x="72" y="203"/>
                    <a:pt x="72" y="181"/>
                    <a:pt x="68" y="158"/>
                  </a:cubicBezTo>
                  <a:cubicBezTo>
                    <a:pt x="65" y="137"/>
                    <a:pt x="59" y="116"/>
                    <a:pt x="52" y="95"/>
                  </a:cubicBezTo>
                  <a:cubicBezTo>
                    <a:pt x="48" y="85"/>
                    <a:pt x="44" y="76"/>
                    <a:pt x="40" y="66"/>
                  </a:cubicBezTo>
                  <a:cubicBezTo>
                    <a:pt x="37" y="59"/>
                    <a:pt x="29" y="50"/>
                    <a:pt x="30" y="41"/>
                  </a:cubicBezTo>
                  <a:cubicBezTo>
                    <a:pt x="33" y="17"/>
                    <a:pt x="63" y="32"/>
                    <a:pt x="74" y="39"/>
                  </a:cubicBezTo>
                  <a:cubicBezTo>
                    <a:pt x="90" y="48"/>
                    <a:pt x="104" y="59"/>
                    <a:pt x="117" y="72"/>
                  </a:cubicBezTo>
                  <a:cubicBezTo>
                    <a:pt x="145" y="99"/>
                    <a:pt x="177" y="123"/>
                    <a:pt x="205" y="150"/>
                  </a:cubicBezTo>
                  <a:cubicBezTo>
                    <a:pt x="236" y="182"/>
                    <a:pt x="265" y="216"/>
                    <a:pt x="295" y="249"/>
                  </a:cubicBezTo>
                  <a:cubicBezTo>
                    <a:pt x="334" y="294"/>
                    <a:pt x="372" y="339"/>
                    <a:pt x="409" y="386"/>
                  </a:cubicBezTo>
                  <a:cubicBezTo>
                    <a:pt x="459" y="450"/>
                    <a:pt x="509" y="515"/>
                    <a:pt x="559" y="579"/>
                  </a:cubicBezTo>
                  <a:cubicBezTo>
                    <a:pt x="577" y="603"/>
                    <a:pt x="597" y="624"/>
                    <a:pt x="616" y="647"/>
                  </a:cubicBezTo>
                  <a:cubicBezTo>
                    <a:pt x="628" y="662"/>
                    <a:pt x="640" y="676"/>
                    <a:pt x="651" y="692"/>
                  </a:cubicBezTo>
                  <a:cubicBezTo>
                    <a:pt x="659" y="703"/>
                    <a:pt x="668" y="715"/>
                    <a:pt x="673" y="728"/>
                  </a:cubicBezTo>
                  <a:cubicBezTo>
                    <a:pt x="682" y="753"/>
                    <a:pt x="681" y="784"/>
                    <a:pt x="682" y="810"/>
                  </a:cubicBezTo>
                  <a:cubicBezTo>
                    <a:pt x="683" y="840"/>
                    <a:pt x="683" y="871"/>
                    <a:pt x="680" y="901"/>
                  </a:cubicBezTo>
                  <a:cubicBezTo>
                    <a:pt x="677" y="939"/>
                    <a:pt x="671" y="977"/>
                    <a:pt x="666" y="1014"/>
                  </a:cubicBezTo>
                  <a:cubicBezTo>
                    <a:pt x="663" y="1040"/>
                    <a:pt x="659" y="1065"/>
                    <a:pt x="655" y="1091"/>
                  </a:cubicBezTo>
                  <a:cubicBezTo>
                    <a:pt x="647" y="1131"/>
                    <a:pt x="631" y="1165"/>
                    <a:pt x="612" y="1201"/>
                  </a:cubicBezTo>
                  <a:cubicBezTo>
                    <a:pt x="604" y="1215"/>
                    <a:pt x="597" y="1228"/>
                    <a:pt x="590" y="1241"/>
                  </a:cubicBezTo>
                  <a:cubicBezTo>
                    <a:pt x="582" y="1255"/>
                    <a:pt x="603" y="1267"/>
                    <a:pt x="610" y="1253"/>
                  </a:cubicBezTo>
                  <a:cubicBezTo>
                    <a:pt x="633" y="1212"/>
                    <a:pt x="659" y="1170"/>
                    <a:pt x="671" y="1124"/>
                  </a:cubicBezTo>
                  <a:cubicBezTo>
                    <a:pt x="677" y="1102"/>
                    <a:pt x="681" y="1081"/>
                    <a:pt x="684" y="1059"/>
                  </a:cubicBezTo>
                  <a:cubicBezTo>
                    <a:pt x="689" y="1023"/>
                    <a:pt x="693" y="987"/>
                    <a:pt x="698" y="951"/>
                  </a:cubicBezTo>
                  <a:cubicBezTo>
                    <a:pt x="707" y="885"/>
                    <a:pt x="710" y="819"/>
                    <a:pt x="702" y="753"/>
                  </a:cubicBezTo>
                  <a:cubicBezTo>
                    <a:pt x="700" y="741"/>
                    <a:pt x="699" y="729"/>
                    <a:pt x="695" y="719"/>
                  </a:cubicBezTo>
                  <a:cubicBezTo>
                    <a:pt x="688" y="703"/>
                    <a:pt x="678" y="689"/>
                    <a:pt x="669" y="675"/>
                  </a:cubicBezTo>
                  <a:cubicBezTo>
                    <a:pt x="646" y="644"/>
                    <a:pt x="620" y="615"/>
                    <a:pt x="595" y="586"/>
                  </a:cubicBezTo>
                  <a:cubicBezTo>
                    <a:pt x="572" y="558"/>
                    <a:pt x="550" y="530"/>
                    <a:pt x="528" y="501"/>
                  </a:cubicBezTo>
                  <a:cubicBezTo>
                    <a:pt x="497" y="461"/>
                    <a:pt x="466" y="421"/>
                    <a:pt x="435" y="381"/>
                  </a:cubicBezTo>
                  <a:cubicBezTo>
                    <a:pt x="403" y="339"/>
                    <a:pt x="369" y="298"/>
                    <a:pt x="335" y="258"/>
                  </a:cubicBezTo>
                  <a:cubicBezTo>
                    <a:pt x="306" y="225"/>
                    <a:pt x="276" y="191"/>
                    <a:pt x="246" y="158"/>
                  </a:cubicBezTo>
                  <a:cubicBezTo>
                    <a:pt x="230" y="142"/>
                    <a:pt x="214" y="126"/>
                    <a:pt x="197" y="110"/>
                  </a:cubicBezTo>
                  <a:cubicBezTo>
                    <a:pt x="181" y="96"/>
                    <a:pt x="164" y="83"/>
                    <a:pt x="148" y="69"/>
                  </a:cubicBezTo>
                  <a:cubicBezTo>
                    <a:pt x="121" y="43"/>
                    <a:pt x="93" y="14"/>
                    <a:pt x="56" y="5"/>
                  </a:cubicBezTo>
                  <a:cubicBezTo>
                    <a:pt x="37" y="0"/>
                    <a:pt x="18" y="9"/>
                    <a:pt x="10" y="26"/>
                  </a:cubicBezTo>
                  <a:cubicBezTo>
                    <a:pt x="0" y="46"/>
                    <a:pt x="12" y="63"/>
                    <a:pt x="21" y="81"/>
                  </a:cubicBezTo>
                  <a:cubicBezTo>
                    <a:pt x="30" y="102"/>
                    <a:pt x="36" y="123"/>
                    <a:pt x="41" y="145"/>
                  </a:cubicBezTo>
                  <a:cubicBezTo>
                    <a:pt x="46" y="168"/>
                    <a:pt x="48" y="192"/>
                    <a:pt x="50" y="216"/>
                  </a:cubicBezTo>
                  <a:cubicBezTo>
                    <a:pt x="55" y="263"/>
                    <a:pt x="68" y="309"/>
                    <a:pt x="72" y="356"/>
                  </a:cubicBezTo>
                  <a:cubicBezTo>
                    <a:pt x="74" y="379"/>
                    <a:pt x="74" y="401"/>
                    <a:pt x="69" y="423"/>
                  </a:cubicBezTo>
                  <a:cubicBezTo>
                    <a:pt x="65" y="438"/>
                    <a:pt x="88" y="445"/>
                    <a:pt x="92" y="4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48F1E93F-BC81-4D8C-B11C-21E40E95396C}"/>
                </a:ext>
              </a:extLst>
            </p:cNvPr>
            <p:cNvGrpSpPr/>
            <p:nvPr/>
          </p:nvGrpSpPr>
          <p:grpSpPr>
            <a:xfrm>
              <a:off x="7451725" y="606425"/>
              <a:ext cx="1835150" cy="1598613"/>
              <a:chOff x="7451725" y="606425"/>
              <a:chExt cx="1835150" cy="1598613"/>
            </a:xfrm>
          </p:grpSpPr>
          <p:sp>
            <p:nvSpPr>
              <p:cNvPr id="7" name="Freeform 129">
                <a:extLst>
                  <a:ext uri="{FF2B5EF4-FFF2-40B4-BE49-F238E27FC236}">
                    <a16:creationId xmlns:a16="http://schemas.microsoft.com/office/drawing/2014/main" id="{431B73D9-8512-497D-B95A-348F3A4A6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701675"/>
                <a:ext cx="1371600" cy="1465263"/>
              </a:xfrm>
              <a:custGeom>
                <a:avLst/>
                <a:gdLst>
                  <a:gd name="T0" fmla="*/ 1089 w 1109"/>
                  <a:gd name="T1" fmla="*/ 988 h 1183"/>
                  <a:gd name="T2" fmla="*/ 1055 w 1109"/>
                  <a:gd name="T3" fmla="*/ 934 h 1183"/>
                  <a:gd name="T4" fmla="*/ 1048 w 1109"/>
                  <a:gd name="T5" fmla="*/ 912 h 1183"/>
                  <a:gd name="T6" fmla="*/ 1048 w 1109"/>
                  <a:gd name="T7" fmla="*/ 912 h 1183"/>
                  <a:gd name="T8" fmla="*/ 1015 w 1109"/>
                  <a:gd name="T9" fmla="*/ 783 h 1183"/>
                  <a:gd name="T10" fmla="*/ 1006 w 1109"/>
                  <a:gd name="T11" fmla="*/ 767 h 1183"/>
                  <a:gd name="T12" fmla="*/ 1000 w 1109"/>
                  <a:gd name="T13" fmla="*/ 746 h 1183"/>
                  <a:gd name="T14" fmla="*/ 616 w 1109"/>
                  <a:gd name="T15" fmla="*/ 186 h 1183"/>
                  <a:gd name="T16" fmla="*/ 504 w 1109"/>
                  <a:gd name="T17" fmla="*/ 21 h 1183"/>
                  <a:gd name="T18" fmla="*/ 433 w 1109"/>
                  <a:gd name="T19" fmla="*/ 17 h 1183"/>
                  <a:gd name="T20" fmla="*/ 423 w 1109"/>
                  <a:gd name="T21" fmla="*/ 28 h 1183"/>
                  <a:gd name="T22" fmla="*/ 249 w 1109"/>
                  <a:gd name="T23" fmla="*/ 119 h 1183"/>
                  <a:gd name="T24" fmla="*/ 161 w 1109"/>
                  <a:gd name="T25" fmla="*/ 152 h 1183"/>
                  <a:gd name="T26" fmla="*/ 87 w 1109"/>
                  <a:gd name="T27" fmla="*/ 159 h 1183"/>
                  <a:gd name="T28" fmla="*/ 13 w 1109"/>
                  <a:gd name="T29" fmla="*/ 178 h 1183"/>
                  <a:gd name="T30" fmla="*/ 33 w 1109"/>
                  <a:gd name="T31" fmla="*/ 252 h 1183"/>
                  <a:gd name="T32" fmla="*/ 82 w 1109"/>
                  <a:gd name="T33" fmla="*/ 266 h 1183"/>
                  <a:gd name="T34" fmla="*/ 107 w 1109"/>
                  <a:gd name="T35" fmla="*/ 320 h 1183"/>
                  <a:gd name="T36" fmla="*/ 123 w 1109"/>
                  <a:gd name="T37" fmla="*/ 332 h 1183"/>
                  <a:gd name="T38" fmla="*/ 287 w 1109"/>
                  <a:gd name="T39" fmla="*/ 582 h 1183"/>
                  <a:gd name="T40" fmla="*/ 310 w 1109"/>
                  <a:gd name="T41" fmla="*/ 620 h 1183"/>
                  <a:gd name="T42" fmla="*/ 305 w 1109"/>
                  <a:gd name="T43" fmla="*/ 643 h 1183"/>
                  <a:gd name="T44" fmla="*/ 308 w 1109"/>
                  <a:gd name="T45" fmla="*/ 689 h 1183"/>
                  <a:gd name="T46" fmla="*/ 305 w 1109"/>
                  <a:gd name="T47" fmla="*/ 700 h 1183"/>
                  <a:gd name="T48" fmla="*/ 303 w 1109"/>
                  <a:gd name="T49" fmla="*/ 715 h 1183"/>
                  <a:gd name="T50" fmla="*/ 303 w 1109"/>
                  <a:gd name="T51" fmla="*/ 715 h 1183"/>
                  <a:gd name="T52" fmla="*/ 302 w 1109"/>
                  <a:gd name="T53" fmla="*/ 718 h 1183"/>
                  <a:gd name="T54" fmla="*/ 299 w 1109"/>
                  <a:gd name="T55" fmla="*/ 746 h 1183"/>
                  <a:gd name="T56" fmla="*/ 236 w 1109"/>
                  <a:gd name="T57" fmla="*/ 1089 h 1183"/>
                  <a:gd name="T58" fmla="*/ 238 w 1109"/>
                  <a:gd name="T59" fmla="*/ 1122 h 1183"/>
                  <a:gd name="T60" fmla="*/ 239 w 1109"/>
                  <a:gd name="T61" fmla="*/ 1132 h 1183"/>
                  <a:gd name="T62" fmla="*/ 292 w 1109"/>
                  <a:gd name="T63" fmla="*/ 1179 h 1183"/>
                  <a:gd name="T64" fmla="*/ 408 w 1109"/>
                  <a:gd name="T65" fmla="*/ 1175 h 1183"/>
                  <a:gd name="T66" fmla="*/ 439 w 1109"/>
                  <a:gd name="T67" fmla="*/ 1176 h 1183"/>
                  <a:gd name="T68" fmla="*/ 732 w 1109"/>
                  <a:gd name="T69" fmla="*/ 1111 h 1183"/>
                  <a:gd name="T70" fmla="*/ 764 w 1109"/>
                  <a:gd name="T71" fmla="*/ 1104 h 1183"/>
                  <a:gd name="T72" fmla="*/ 777 w 1109"/>
                  <a:gd name="T73" fmla="*/ 1103 h 1183"/>
                  <a:gd name="T74" fmla="*/ 802 w 1109"/>
                  <a:gd name="T75" fmla="*/ 1096 h 1183"/>
                  <a:gd name="T76" fmla="*/ 877 w 1109"/>
                  <a:gd name="T77" fmla="*/ 1079 h 1183"/>
                  <a:gd name="T78" fmla="*/ 947 w 1109"/>
                  <a:gd name="T79" fmla="*/ 1064 h 1183"/>
                  <a:gd name="T80" fmla="*/ 975 w 1109"/>
                  <a:gd name="T81" fmla="*/ 1056 h 1183"/>
                  <a:gd name="T82" fmla="*/ 1042 w 1109"/>
                  <a:gd name="T83" fmla="*/ 1069 h 1183"/>
                  <a:gd name="T84" fmla="*/ 1089 w 1109"/>
                  <a:gd name="T85" fmla="*/ 988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9" h="1183">
                    <a:moveTo>
                      <a:pt x="1089" y="988"/>
                    </a:moveTo>
                    <a:cubicBezTo>
                      <a:pt x="1078" y="970"/>
                      <a:pt x="1066" y="952"/>
                      <a:pt x="1055" y="934"/>
                    </a:cubicBezTo>
                    <a:cubicBezTo>
                      <a:pt x="1054" y="926"/>
                      <a:pt x="1052" y="919"/>
                      <a:pt x="1048" y="912"/>
                    </a:cubicBezTo>
                    <a:cubicBezTo>
                      <a:pt x="1048" y="912"/>
                      <a:pt x="1048" y="912"/>
                      <a:pt x="1048" y="912"/>
                    </a:cubicBezTo>
                    <a:cubicBezTo>
                      <a:pt x="1058" y="872"/>
                      <a:pt x="1035" y="817"/>
                      <a:pt x="1015" y="783"/>
                    </a:cubicBezTo>
                    <a:cubicBezTo>
                      <a:pt x="1012" y="778"/>
                      <a:pt x="1009" y="772"/>
                      <a:pt x="1006" y="767"/>
                    </a:cubicBezTo>
                    <a:cubicBezTo>
                      <a:pt x="1005" y="760"/>
                      <a:pt x="1003" y="753"/>
                      <a:pt x="1000" y="746"/>
                    </a:cubicBezTo>
                    <a:cubicBezTo>
                      <a:pt x="906" y="536"/>
                      <a:pt x="738" y="376"/>
                      <a:pt x="616" y="186"/>
                    </a:cubicBezTo>
                    <a:cubicBezTo>
                      <a:pt x="580" y="131"/>
                      <a:pt x="553" y="67"/>
                      <a:pt x="504" y="21"/>
                    </a:cubicBezTo>
                    <a:cubicBezTo>
                      <a:pt x="485" y="3"/>
                      <a:pt x="455" y="0"/>
                      <a:pt x="433" y="17"/>
                    </a:cubicBezTo>
                    <a:cubicBezTo>
                      <a:pt x="429" y="20"/>
                      <a:pt x="426" y="24"/>
                      <a:pt x="423" y="28"/>
                    </a:cubicBezTo>
                    <a:cubicBezTo>
                      <a:pt x="367" y="63"/>
                      <a:pt x="309" y="94"/>
                      <a:pt x="249" y="119"/>
                    </a:cubicBezTo>
                    <a:cubicBezTo>
                      <a:pt x="220" y="131"/>
                      <a:pt x="191" y="143"/>
                      <a:pt x="161" y="152"/>
                    </a:cubicBezTo>
                    <a:cubicBezTo>
                      <a:pt x="137" y="159"/>
                      <a:pt x="107" y="168"/>
                      <a:pt x="87" y="159"/>
                    </a:cubicBezTo>
                    <a:cubicBezTo>
                      <a:pt x="61" y="147"/>
                      <a:pt x="29" y="151"/>
                      <a:pt x="13" y="178"/>
                    </a:cubicBezTo>
                    <a:cubicBezTo>
                      <a:pt x="0" y="201"/>
                      <a:pt x="6" y="240"/>
                      <a:pt x="33" y="252"/>
                    </a:cubicBezTo>
                    <a:cubicBezTo>
                      <a:pt x="49" y="260"/>
                      <a:pt x="65" y="264"/>
                      <a:pt x="82" y="266"/>
                    </a:cubicBezTo>
                    <a:cubicBezTo>
                      <a:pt x="79" y="286"/>
                      <a:pt x="87" y="306"/>
                      <a:pt x="107" y="320"/>
                    </a:cubicBezTo>
                    <a:cubicBezTo>
                      <a:pt x="112" y="324"/>
                      <a:pt x="117" y="328"/>
                      <a:pt x="123" y="332"/>
                    </a:cubicBezTo>
                    <a:cubicBezTo>
                      <a:pt x="180" y="414"/>
                      <a:pt x="234" y="497"/>
                      <a:pt x="287" y="582"/>
                    </a:cubicBezTo>
                    <a:cubicBezTo>
                      <a:pt x="295" y="595"/>
                      <a:pt x="303" y="607"/>
                      <a:pt x="310" y="620"/>
                    </a:cubicBezTo>
                    <a:cubicBezTo>
                      <a:pt x="307" y="627"/>
                      <a:pt x="305" y="635"/>
                      <a:pt x="305" y="643"/>
                    </a:cubicBezTo>
                    <a:cubicBezTo>
                      <a:pt x="307" y="658"/>
                      <a:pt x="308" y="674"/>
                      <a:pt x="308" y="689"/>
                    </a:cubicBezTo>
                    <a:cubicBezTo>
                      <a:pt x="307" y="693"/>
                      <a:pt x="305" y="696"/>
                      <a:pt x="305" y="700"/>
                    </a:cubicBezTo>
                    <a:cubicBezTo>
                      <a:pt x="304" y="705"/>
                      <a:pt x="304" y="710"/>
                      <a:pt x="303" y="715"/>
                    </a:cubicBezTo>
                    <a:cubicBezTo>
                      <a:pt x="303" y="715"/>
                      <a:pt x="303" y="715"/>
                      <a:pt x="303" y="715"/>
                    </a:cubicBezTo>
                    <a:cubicBezTo>
                      <a:pt x="303" y="716"/>
                      <a:pt x="303" y="717"/>
                      <a:pt x="302" y="718"/>
                    </a:cubicBezTo>
                    <a:cubicBezTo>
                      <a:pt x="301" y="727"/>
                      <a:pt x="300" y="737"/>
                      <a:pt x="299" y="746"/>
                    </a:cubicBezTo>
                    <a:cubicBezTo>
                      <a:pt x="283" y="861"/>
                      <a:pt x="262" y="976"/>
                      <a:pt x="236" y="1089"/>
                    </a:cubicBezTo>
                    <a:cubicBezTo>
                      <a:pt x="233" y="1100"/>
                      <a:pt x="234" y="1112"/>
                      <a:pt x="238" y="1122"/>
                    </a:cubicBezTo>
                    <a:cubicBezTo>
                      <a:pt x="238" y="1125"/>
                      <a:pt x="238" y="1129"/>
                      <a:pt x="239" y="1132"/>
                    </a:cubicBezTo>
                    <a:cubicBezTo>
                      <a:pt x="243" y="1160"/>
                      <a:pt x="264" y="1176"/>
                      <a:pt x="292" y="1179"/>
                    </a:cubicBezTo>
                    <a:cubicBezTo>
                      <a:pt x="331" y="1183"/>
                      <a:pt x="370" y="1181"/>
                      <a:pt x="408" y="1175"/>
                    </a:cubicBezTo>
                    <a:cubicBezTo>
                      <a:pt x="418" y="1178"/>
                      <a:pt x="429" y="1178"/>
                      <a:pt x="439" y="1176"/>
                    </a:cubicBezTo>
                    <a:cubicBezTo>
                      <a:pt x="537" y="1154"/>
                      <a:pt x="635" y="1133"/>
                      <a:pt x="732" y="1111"/>
                    </a:cubicBezTo>
                    <a:cubicBezTo>
                      <a:pt x="743" y="1109"/>
                      <a:pt x="753" y="1107"/>
                      <a:pt x="764" y="1104"/>
                    </a:cubicBezTo>
                    <a:cubicBezTo>
                      <a:pt x="768" y="1104"/>
                      <a:pt x="773" y="1103"/>
                      <a:pt x="777" y="1103"/>
                    </a:cubicBezTo>
                    <a:cubicBezTo>
                      <a:pt x="786" y="1102"/>
                      <a:pt x="794" y="1100"/>
                      <a:pt x="802" y="1096"/>
                    </a:cubicBezTo>
                    <a:cubicBezTo>
                      <a:pt x="827" y="1090"/>
                      <a:pt x="852" y="1085"/>
                      <a:pt x="877" y="1079"/>
                    </a:cubicBezTo>
                    <a:cubicBezTo>
                      <a:pt x="900" y="1074"/>
                      <a:pt x="924" y="1069"/>
                      <a:pt x="947" y="1064"/>
                    </a:cubicBezTo>
                    <a:cubicBezTo>
                      <a:pt x="957" y="1062"/>
                      <a:pt x="967" y="1059"/>
                      <a:pt x="975" y="1056"/>
                    </a:cubicBezTo>
                    <a:cubicBezTo>
                      <a:pt x="997" y="1063"/>
                      <a:pt x="1018" y="1067"/>
                      <a:pt x="1042" y="1069"/>
                    </a:cubicBezTo>
                    <a:cubicBezTo>
                      <a:pt x="1083" y="1073"/>
                      <a:pt x="1109" y="1021"/>
                      <a:pt x="1089" y="988"/>
                    </a:cubicBezTo>
                    <a:close/>
                  </a:path>
                </a:pathLst>
              </a:custGeom>
              <a:solidFill>
                <a:srgbClr val="FFF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8" name="Freeform 131">
                <a:extLst>
                  <a:ext uri="{FF2B5EF4-FFF2-40B4-BE49-F238E27FC236}">
                    <a16:creationId xmlns:a16="http://schemas.microsoft.com/office/drawing/2014/main" id="{7768D440-D1D0-4333-8655-EEE1C0A07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698500"/>
                <a:ext cx="1806575" cy="1444625"/>
              </a:xfrm>
              <a:custGeom>
                <a:avLst/>
                <a:gdLst>
                  <a:gd name="T0" fmla="*/ 351 w 1460"/>
                  <a:gd name="T1" fmla="*/ 207 h 1166"/>
                  <a:gd name="T2" fmla="*/ 595 w 1460"/>
                  <a:gd name="T3" fmla="*/ 143 h 1166"/>
                  <a:gd name="T4" fmla="*/ 678 w 1460"/>
                  <a:gd name="T5" fmla="*/ 96 h 1166"/>
                  <a:gd name="T6" fmla="*/ 739 w 1460"/>
                  <a:gd name="T7" fmla="*/ 62 h 1166"/>
                  <a:gd name="T8" fmla="*/ 779 w 1460"/>
                  <a:gd name="T9" fmla="*/ 41 h 1166"/>
                  <a:gd name="T10" fmla="*/ 824 w 1460"/>
                  <a:gd name="T11" fmla="*/ 30 h 1166"/>
                  <a:gd name="T12" fmla="*/ 856 w 1460"/>
                  <a:gd name="T13" fmla="*/ 53 h 1166"/>
                  <a:gd name="T14" fmla="*/ 888 w 1460"/>
                  <a:gd name="T15" fmla="*/ 94 h 1166"/>
                  <a:gd name="T16" fmla="*/ 951 w 1460"/>
                  <a:gd name="T17" fmla="*/ 176 h 1166"/>
                  <a:gd name="T18" fmla="*/ 1065 w 1460"/>
                  <a:gd name="T19" fmla="*/ 325 h 1166"/>
                  <a:gd name="T20" fmla="*/ 1267 w 1460"/>
                  <a:gd name="T21" fmla="*/ 620 h 1166"/>
                  <a:gd name="T22" fmla="*/ 1319 w 1460"/>
                  <a:gd name="T23" fmla="*/ 706 h 1166"/>
                  <a:gd name="T24" fmla="*/ 1372 w 1460"/>
                  <a:gd name="T25" fmla="*/ 789 h 1166"/>
                  <a:gd name="T26" fmla="*/ 1435 w 1460"/>
                  <a:gd name="T27" fmla="*/ 853 h 1166"/>
                  <a:gd name="T28" fmla="*/ 1435 w 1460"/>
                  <a:gd name="T29" fmla="*/ 853 h 1166"/>
                  <a:gd name="T30" fmla="*/ 1433 w 1460"/>
                  <a:gd name="T31" fmla="*/ 847 h 1166"/>
                  <a:gd name="T32" fmla="*/ 1437 w 1460"/>
                  <a:gd name="T33" fmla="*/ 839 h 1166"/>
                  <a:gd name="T34" fmla="*/ 1354 w 1460"/>
                  <a:gd name="T35" fmla="*/ 907 h 1166"/>
                  <a:gd name="T36" fmla="*/ 1171 w 1460"/>
                  <a:gd name="T37" fmla="*/ 1012 h 1166"/>
                  <a:gd name="T38" fmla="*/ 956 w 1460"/>
                  <a:gd name="T39" fmla="*/ 1071 h 1166"/>
                  <a:gd name="T40" fmla="*/ 840 w 1460"/>
                  <a:gd name="T41" fmla="*/ 1098 h 1166"/>
                  <a:gd name="T42" fmla="*/ 728 w 1460"/>
                  <a:gd name="T43" fmla="*/ 1123 h 1166"/>
                  <a:gd name="T44" fmla="*/ 608 w 1460"/>
                  <a:gd name="T45" fmla="*/ 1127 h 1166"/>
                  <a:gd name="T46" fmla="*/ 498 w 1460"/>
                  <a:gd name="T47" fmla="*/ 1141 h 1166"/>
                  <a:gd name="T48" fmla="*/ 511 w 1460"/>
                  <a:gd name="T49" fmla="*/ 1146 h 1166"/>
                  <a:gd name="T50" fmla="*/ 309 w 1460"/>
                  <a:gd name="T51" fmla="*/ 786 h 1166"/>
                  <a:gd name="T52" fmla="*/ 217 w 1460"/>
                  <a:gd name="T53" fmla="*/ 613 h 1166"/>
                  <a:gd name="T54" fmla="*/ 114 w 1460"/>
                  <a:gd name="T55" fmla="*/ 464 h 1166"/>
                  <a:gd name="T56" fmla="*/ 27 w 1460"/>
                  <a:gd name="T57" fmla="*/ 290 h 1166"/>
                  <a:gd name="T58" fmla="*/ 4 w 1460"/>
                  <a:gd name="T59" fmla="*/ 296 h 1166"/>
                  <a:gd name="T60" fmla="*/ 181 w 1460"/>
                  <a:gd name="T61" fmla="*/ 602 h 1166"/>
                  <a:gd name="T62" fmla="*/ 275 w 1460"/>
                  <a:gd name="T63" fmla="*/ 772 h 1166"/>
                  <a:gd name="T64" fmla="*/ 371 w 1460"/>
                  <a:gd name="T65" fmla="*/ 954 h 1166"/>
                  <a:gd name="T66" fmla="*/ 490 w 1460"/>
                  <a:gd name="T67" fmla="*/ 1159 h 1166"/>
                  <a:gd name="T68" fmla="*/ 504 w 1460"/>
                  <a:gd name="T69" fmla="*/ 1164 h 1166"/>
                  <a:gd name="T70" fmla="*/ 654 w 1460"/>
                  <a:gd name="T71" fmla="*/ 1152 h 1166"/>
                  <a:gd name="T72" fmla="*/ 820 w 1460"/>
                  <a:gd name="T73" fmla="*/ 1128 h 1166"/>
                  <a:gd name="T74" fmla="*/ 1154 w 1460"/>
                  <a:gd name="T75" fmla="*/ 1043 h 1166"/>
                  <a:gd name="T76" fmla="*/ 1301 w 1460"/>
                  <a:gd name="T77" fmla="*/ 974 h 1166"/>
                  <a:gd name="T78" fmla="*/ 1402 w 1460"/>
                  <a:gd name="T79" fmla="*/ 898 h 1166"/>
                  <a:gd name="T80" fmla="*/ 1439 w 1460"/>
                  <a:gd name="T81" fmla="*/ 868 h 1166"/>
                  <a:gd name="T82" fmla="*/ 1457 w 1460"/>
                  <a:gd name="T83" fmla="*/ 844 h 1166"/>
                  <a:gd name="T84" fmla="*/ 1446 w 1460"/>
                  <a:gd name="T85" fmla="*/ 831 h 1166"/>
                  <a:gd name="T86" fmla="*/ 1431 w 1460"/>
                  <a:gd name="T87" fmla="*/ 819 h 1166"/>
                  <a:gd name="T88" fmla="*/ 1365 w 1460"/>
                  <a:gd name="T89" fmla="*/ 737 h 1166"/>
                  <a:gd name="T90" fmla="*/ 1283 w 1460"/>
                  <a:gd name="T91" fmla="*/ 600 h 1166"/>
                  <a:gd name="T92" fmla="*/ 1128 w 1460"/>
                  <a:gd name="T93" fmla="*/ 370 h 1166"/>
                  <a:gd name="T94" fmla="*/ 955 w 1460"/>
                  <a:gd name="T95" fmla="*/ 143 h 1166"/>
                  <a:gd name="T96" fmla="*/ 905 w 1460"/>
                  <a:gd name="T97" fmla="*/ 77 h 1166"/>
                  <a:gd name="T98" fmla="*/ 858 w 1460"/>
                  <a:gd name="T99" fmla="*/ 22 h 1166"/>
                  <a:gd name="T100" fmla="*/ 792 w 1460"/>
                  <a:gd name="T101" fmla="*/ 9 h 1166"/>
                  <a:gd name="T102" fmla="*/ 730 w 1460"/>
                  <a:gd name="T103" fmla="*/ 40 h 1166"/>
                  <a:gd name="T104" fmla="*/ 580 w 1460"/>
                  <a:gd name="T105" fmla="*/ 124 h 1166"/>
                  <a:gd name="T106" fmla="*/ 416 w 1460"/>
                  <a:gd name="T107" fmla="*/ 171 h 1166"/>
                  <a:gd name="T108" fmla="*/ 345 w 1460"/>
                  <a:gd name="T109" fmla="*/ 184 h 1166"/>
                  <a:gd name="T110" fmla="*/ 351 w 1460"/>
                  <a:gd name="T111" fmla="*/ 207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0" h="1166">
                    <a:moveTo>
                      <a:pt x="351" y="207"/>
                    </a:moveTo>
                    <a:cubicBezTo>
                      <a:pt x="433" y="193"/>
                      <a:pt x="520" y="181"/>
                      <a:pt x="595" y="143"/>
                    </a:cubicBezTo>
                    <a:cubicBezTo>
                      <a:pt x="623" y="129"/>
                      <a:pt x="650" y="112"/>
                      <a:pt x="678" y="96"/>
                    </a:cubicBezTo>
                    <a:cubicBezTo>
                      <a:pt x="698" y="84"/>
                      <a:pt x="719" y="73"/>
                      <a:pt x="739" y="62"/>
                    </a:cubicBezTo>
                    <a:cubicBezTo>
                      <a:pt x="752" y="55"/>
                      <a:pt x="765" y="48"/>
                      <a:pt x="779" y="41"/>
                    </a:cubicBezTo>
                    <a:cubicBezTo>
                      <a:pt x="793" y="34"/>
                      <a:pt x="807" y="26"/>
                      <a:pt x="824" y="30"/>
                    </a:cubicBezTo>
                    <a:cubicBezTo>
                      <a:pt x="837" y="33"/>
                      <a:pt x="847" y="43"/>
                      <a:pt x="856" y="53"/>
                    </a:cubicBezTo>
                    <a:cubicBezTo>
                      <a:pt x="867" y="66"/>
                      <a:pt x="877" y="80"/>
                      <a:pt x="888" y="94"/>
                    </a:cubicBezTo>
                    <a:cubicBezTo>
                      <a:pt x="909" y="121"/>
                      <a:pt x="930" y="149"/>
                      <a:pt x="951" y="176"/>
                    </a:cubicBezTo>
                    <a:cubicBezTo>
                      <a:pt x="989" y="225"/>
                      <a:pt x="1027" y="275"/>
                      <a:pt x="1065" y="325"/>
                    </a:cubicBezTo>
                    <a:cubicBezTo>
                      <a:pt x="1136" y="420"/>
                      <a:pt x="1204" y="518"/>
                      <a:pt x="1267" y="620"/>
                    </a:cubicBezTo>
                    <a:cubicBezTo>
                      <a:pt x="1285" y="648"/>
                      <a:pt x="1302" y="677"/>
                      <a:pt x="1319" y="706"/>
                    </a:cubicBezTo>
                    <a:cubicBezTo>
                      <a:pt x="1336" y="734"/>
                      <a:pt x="1352" y="763"/>
                      <a:pt x="1372" y="789"/>
                    </a:cubicBezTo>
                    <a:cubicBezTo>
                      <a:pt x="1390" y="814"/>
                      <a:pt x="1411" y="834"/>
                      <a:pt x="1435" y="853"/>
                    </a:cubicBezTo>
                    <a:cubicBezTo>
                      <a:pt x="1432" y="851"/>
                      <a:pt x="1435" y="852"/>
                      <a:pt x="1435" y="853"/>
                    </a:cubicBezTo>
                    <a:cubicBezTo>
                      <a:pt x="1435" y="852"/>
                      <a:pt x="1434" y="851"/>
                      <a:pt x="1433" y="847"/>
                    </a:cubicBezTo>
                    <a:cubicBezTo>
                      <a:pt x="1435" y="845"/>
                      <a:pt x="1436" y="842"/>
                      <a:pt x="1437" y="839"/>
                    </a:cubicBezTo>
                    <a:cubicBezTo>
                      <a:pt x="1409" y="862"/>
                      <a:pt x="1382" y="884"/>
                      <a:pt x="1354" y="907"/>
                    </a:cubicBezTo>
                    <a:cubicBezTo>
                      <a:pt x="1298" y="951"/>
                      <a:pt x="1238" y="987"/>
                      <a:pt x="1171" y="1012"/>
                    </a:cubicBezTo>
                    <a:cubicBezTo>
                      <a:pt x="1101" y="1037"/>
                      <a:pt x="1028" y="1054"/>
                      <a:pt x="956" y="1071"/>
                    </a:cubicBezTo>
                    <a:cubicBezTo>
                      <a:pt x="918" y="1080"/>
                      <a:pt x="879" y="1089"/>
                      <a:pt x="840" y="1098"/>
                    </a:cubicBezTo>
                    <a:cubicBezTo>
                      <a:pt x="803" y="1107"/>
                      <a:pt x="766" y="1117"/>
                      <a:pt x="728" y="1123"/>
                    </a:cubicBezTo>
                    <a:cubicBezTo>
                      <a:pt x="688" y="1130"/>
                      <a:pt x="648" y="1128"/>
                      <a:pt x="608" y="1127"/>
                    </a:cubicBezTo>
                    <a:cubicBezTo>
                      <a:pt x="571" y="1126"/>
                      <a:pt x="532" y="1126"/>
                      <a:pt x="498" y="1141"/>
                    </a:cubicBezTo>
                    <a:cubicBezTo>
                      <a:pt x="502" y="1143"/>
                      <a:pt x="507" y="1145"/>
                      <a:pt x="511" y="1146"/>
                    </a:cubicBezTo>
                    <a:cubicBezTo>
                      <a:pt x="441" y="1028"/>
                      <a:pt x="371" y="909"/>
                      <a:pt x="309" y="786"/>
                    </a:cubicBezTo>
                    <a:cubicBezTo>
                      <a:pt x="279" y="727"/>
                      <a:pt x="252" y="668"/>
                      <a:pt x="217" y="613"/>
                    </a:cubicBezTo>
                    <a:cubicBezTo>
                      <a:pt x="184" y="562"/>
                      <a:pt x="148" y="514"/>
                      <a:pt x="114" y="464"/>
                    </a:cubicBezTo>
                    <a:cubicBezTo>
                      <a:pt x="78" y="410"/>
                      <a:pt x="44" y="353"/>
                      <a:pt x="27" y="290"/>
                    </a:cubicBezTo>
                    <a:cubicBezTo>
                      <a:pt x="23" y="275"/>
                      <a:pt x="0" y="282"/>
                      <a:pt x="4" y="296"/>
                    </a:cubicBezTo>
                    <a:cubicBezTo>
                      <a:pt x="35" y="412"/>
                      <a:pt x="116" y="505"/>
                      <a:pt x="181" y="602"/>
                    </a:cubicBezTo>
                    <a:cubicBezTo>
                      <a:pt x="217" y="656"/>
                      <a:pt x="247" y="714"/>
                      <a:pt x="275" y="772"/>
                    </a:cubicBezTo>
                    <a:cubicBezTo>
                      <a:pt x="306" y="834"/>
                      <a:pt x="338" y="894"/>
                      <a:pt x="371" y="954"/>
                    </a:cubicBezTo>
                    <a:cubicBezTo>
                      <a:pt x="410" y="1023"/>
                      <a:pt x="450" y="1091"/>
                      <a:pt x="490" y="1159"/>
                    </a:cubicBezTo>
                    <a:cubicBezTo>
                      <a:pt x="493" y="1163"/>
                      <a:pt x="499" y="1166"/>
                      <a:pt x="504" y="1164"/>
                    </a:cubicBezTo>
                    <a:cubicBezTo>
                      <a:pt x="551" y="1144"/>
                      <a:pt x="604" y="1151"/>
                      <a:pt x="654" y="1152"/>
                    </a:cubicBezTo>
                    <a:cubicBezTo>
                      <a:pt x="711" y="1153"/>
                      <a:pt x="764" y="1141"/>
                      <a:pt x="820" y="1128"/>
                    </a:cubicBezTo>
                    <a:cubicBezTo>
                      <a:pt x="931" y="1102"/>
                      <a:pt x="1045" y="1079"/>
                      <a:pt x="1154" y="1043"/>
                    </a:cubicBezTo>
                    <a:cubicBezTo>
                      <a:pt x="1206" y="1025"/>
                      <a:pt x="1255" y="1004"/>
                      <a:pt x="1301" y="974"/>
                    </a:cubicBezTo>
                    <a:cubicBezTo>
                      <a:pt x="1337" y="951"/>
                      <a:pt x="1369" y="925"/>
                      <a:pt x="1402" y="898"/>
                    </a:cubicBezTo>
                    <a:cubicBezTo>
                      <a:pt x="1415" y="888"/>
                      <a:pt x="1427" y="878"/>
                      <a:pt x="1439" y="868"/>
                    </a:cubicBezTo>
                    <a:cubicBezTo>
                      <a:pt x="1447" y="862"/>
                      <a:pt x="1460" y="855"/>
                      <a:pt x="1457" y="844"/>
                    </a:cubicBezTo>
                    <a:cubicBezTo>
                      <a:pt x="1456" y="838"/>
                      <a:pt x="1451" y="835"/>
                      <a:pt x="1446" y="831"/>
                    </a:cubicBezTo>
                    <a:cubicBezTo>
                      <a:pt x="1439" y="826"/>
                      <a:pt x="1437" y="825"/>
                      <a:pt x="1431" y="819"/>
                    </a:cubicBezTo>
                    <a:cubicBezTo>
                      <a:pt x="1404" y="796"/>
                      <a:pt x="1384" y="767"/>
                      <a:pt x="1365" y="737"/>
                    </a:cubicBezTo>
                    <a:cubicBezTo>
                      <a:pt x="1337" y="692"/>
                      <a:pt x="1312" y="645"/>
                      <a:pt x="1283" y="600"/>
                    </a:cubicBezTo>
                    <a:cubicBezTo>
                      <a:pt x="1235" y="522"/>
                      <a:pt x="1183" y="445"/>
                      <a:pt x="1128" y="370"/>
                    </a:cubicBezTo>
                    <a:cubicBezTo>
                      <a:pt x="1072" y="293"/>
                      <a:pt x="1014" y="218"/>
                      <a:pt x="955" y="143"/>
                    </a:cubicBezTo>
                    <a:cubicBezTo>
                      <a:pt x="938" y="121"/>
                      <a:pt x="921" y="99"/>
                      <a:pt x="905" y="77"/>
                    </a:cubicBezTo>
                    <a:cubicBezTo>
                      <a:pt x="890" y="58"/>
                      <a:pt x="877" y="37"/>
                      <a:pt x="858" y="22"/>
                    </a:cubicBezTo>
                    <a:cubicBezTo>
                      <a:pt x="839" y="6"/>
                      <a:pt x="816" y="0"/>
                      <a:pt x="792" y="9"/>
                    </a:cubicBezTo>
                    <a:cubicBezTo>
                      <a:pt x="771" y="16"/>
                      <a:pt x="750" y="29"/>
                      <a:pt x="730" y="40"/>
                    </a:cubicBezTo>
                    <a:cubicBezTo>
                      <a:pt x="679" y="67"/>
                      <a:pt x="631" y="99"/>
                      <a:pt x="580" y="124"/>
                    </a:cubicBezTo>
                    <a:cubicBezTo>
                      <a:pt x="529" y="149"/>
                      <a:pt x="472" y="161"/>
                      <a:pt x="416" y="171"/>
                    </a:cubicBezTo>
                    <a:cubicBezTo>
                      <a:pt x="392" y="176"/>
                      <a:pt x="369" y="180"/>
                      <a:pt x="345" y="184"/>
                    </a:cubicBezTo>
                    <a:cubicBezTo>
                      <a:pt x="329" y="186"/>
                      <a:pt x="336" y="209"/>
                      <a:pt x="351" y="20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" name="Freeform 132">
                <a:extLst>
                  <a:ext uri="{FF2B5EF4-FFF2-40B4-BE49-F238E27FC236}">
                    <a16:creationId xmlns:a16="http://schemas.microsoft.com/office/drawing/2014/main" id="{ACADB67D-02C1-4BEE-BCDF-3C7197937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1906588"/>
                <a:ext cx="1192212" cy="298450"/>
              </a:xfrm>
              <a:custGeom>
                <a:avLst/>
                <a:gdLst>
                  <a:gd name="T0" fmla="*/ 15 w 963"/>
                  <a:gd name="T1" fmla="*/ 178 h 241"/>
                  <a:gd name="T2" fmla="*/ 5 w 963"/>
                  <a:gd name="T3" fmla="*/ 209 h 241"/>
                  <a:gd name="T4" fmla="*/ 36 w 963"/>
                  <a:gd name="T5" fmla="*/ 231 h 241"/>
                  <a:gd name="T6" fmla="*/ 135 w 963"/>
                  <a:gd name="T7" fmla="*/ 240 h 241"/>
                  <a:gd name="T8" fmla="*/ 336 w 963"/>
                  <a:gd name="T9" fmla="*/ 221 h 241"/>
                  <a:gd name="T10" fmla="*/ 539 w 963"/>
                  <a:gd name="T11" fmla="*/ 181 h 241"/>
                  <a:gd name="T12" fmla="*/ 745 w 963"/>
                  <a:gd name="T13" fmla="*/ 152 h 241"/>
                  <a:gd name="T14" fmla="*/ 948 w 963"/>
                  <a:gd name="T15" fmla="*/ 131 h 241"/>
                  <a:gd name="T16" fmla="*/ 959 w 963"/>
                  <a:gd name="T17" fmla="*/ 113 h 241"/>
                  <a:gd name="T18" fmla="*/ 898 w 963"/>
                  <a:gd name="T19" fmla="*/ 12 h 241"/>
                  <a:gd name="T20" fmla="*/ 877 w 963"/>
                  <a:gd name="T21" fmla="*/ 24 h 241"/>
                  <a:gd name="T22" fmla="*/ 938 w 963"/>
                  <a:gd name="T23" fmla="*/ 125 h 241"/>
                  <a:gd name="T24" fmla="*/ 948 w 963"/>
                  <a:gd name="T25" fmla="*/ 107 h 241"/>
                  <a:gd name="T26" fmla="*/ 595 w 963"/>
                  <a:gd name="T27" fmla="*/ 147 h 241"/>
                  <a:gd name="T28" fmla="*/ 218 w 963"/>
                  <a:gd name="T29" fmla="*/ 213 h 241"/>
                  <a:gd name="T30" fmla="*/ 112 w 963"/>
                  <a:gd name="T31" fmla="*/ 215 h 241"/>
                  <a:gd name="T32" fmla="*/ 59 w 963"/>
                  <a:gd name="T33" fmla="*/ 211 h 241"/>
                  <a:gd name="T34" fmla="*/ 37 w 963"/>
                  <a:gd name="T35" fmla="*/ 206 h 241"/>
                  <a:gd name="T36" fmla="*/ 28 w 963"/>
                  <a:gd name="T37" fmla="*/ 199 h 241"/>
                  <a:gd name="T38" fmla="*/ 15 w 963"/>
                  <a:gd name="T39" fmla="*/ 17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3" h="241">
                    <a:moveTo>
                      <a:pt x="15" y="178"/>
                    </a:moveTo>
                    <a:cubicBezTo>
                      <a:pt x="5" y="185"/>
                      <a:pt x="0" y="197"/>
                      <a:pt x="5" y="209"/>
                    </a:cubicBezTo>
                    <a:cubicBezTo>
                      <a:pt x="10" y="222"/>
                      <a:pt x="24" y="228"/>
                      <a:pt x="36" y="231"/>
                    </a:cubicBezTo>
                    <a:cubicBezTo>
                      <a:pt x="68" y="239"/>
                      <a:pt x="103" y="239"/>
                      <a:pt x="135" y="240"/>
                    </a:cubicBezTo>
                    <a:cubicBezTo>
                      <a:pt x="202" y="241"/>
                      <a:pt x="270" y="232"/>
                      <a:pt x="336" y="221"/>
                    </a:cubicBezTo>
                    <a:cubicBezTo>
                      <a:pt x="404" y="209"/>
                      <a:pt x="471" y="194"/>
                      <a:pt x="539" y="181"/>
                    </a:cubicBezTo>
                    <a:cubicBezTo>
                      <a:pt x="607" y="168"/>
                      <a:pt x="676" y="159"/>
                      <a:pt x="745" y="152"/>
                    </a:cubicBezTo>
                    <a:cubicBezTo>
                      <a:pt x="813" y="145"/>
                      <a:pt x="881" y="138"/>
                      <a:pt x="948" y="131"/>
                    </a:cubicBezTo>
                    <a:cubicBezTo>
                      <a:pt x="958" y="130"/>
                      <a:pt x="963" y="121"/>
                      <a:pt x="959" y="113"/>
                    </a:cubicBezTo>
                    <a:cubicBezTo>
                      <a:pt x="941" y="77"/>
                      <a:pt x="921" y="45"/>
                      <a:pt x="898" y="12"/>
                    </a:cubicBezTo>
                    <a:cubicBezTo>
                      <a:pt x="889" y="0"/>
                      <a:pt x="868" y="12"/>
                      <a:pt x="877" y="24"/>
                    </a:cubicBezTo>
                    <a:cubicBezTo>
                      <a:pt x="900" y="57"/>
                      <a:pt x="921" y="89"/>
                      <a:pt x="938" y="125"/>
                    </a:cubicBezTo>
                    <a:cubicBezTo>
                      <a:pt x="941" y="119"/>
                      <a:pt x="945" y="113"/>
                      <a:pt x="948" y="107"/>
                    </a:cubicBezTo>
                    <a:cubicBezTo>
                      <a:pt x="830" y="119"/>
                      <a:pt x="712" y="128"/>
                      <a:pt x="595" y="147"/>
                    </a:cubicBezTo>
                    <a:cubicBezTo>
                      <a:pt x="469" y="168"/>
                      <a:pt x="345" y="202"/>
                      <a:pt x="218" y="213"/>
                    </a:cubicBezTo>
                    <a:cubicBezTo>
                      <a:pt x="183" y="216"/>
                      <a:pt x="147" y="217"/>
                      <a:pt x="112" y="215"/>
                    </a:cubicBezTo>
                    <a:cubicBezTo>
                      <a:pt x="94" y="214"/>
                      <a:pt x="77" y="213"/>
                      <a:pt x="59" y="211"/>
                    </a:cubicBezTo>
                    <a:cubicBezTo>
                      <a:pt x="52" y="210"/>
                      <a:pt x="44" y="209"/>
                      <a:pt x="37" y="206"/>
                    </a:cubicBezTo>
                    <a:cubicBezTo>
                      <a:pt x="35" y="205"/>
                      <a:pt x="25" y="201"/>
                      <a:pt x="28" y="199"/>
                    </a:cubicBezTo>
                    <a:cubicBezTo>
                      <a:pt x="40" y="190"/>
                      <a:pt x="28" y="169"/>
                      <a:pt x="15" y="17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" name="Freeform 133">
                <a:extLst>
                  <a:ext uri="{FF2B5EF4-FFF2-40B4-BE49-F238E27FC236}">
                    <a16:creationId xmlns:a16="http://schemas.microsoft.com/office/drawing/2014/main" id="{24F19A5C-EBFC-4780-A6A5-F0D8B7B3F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8163" y="1790700"/>
                <a:ext cx="1098550" cy="382588"/>
              </a:xfrm>
              <a:custGeom>
                <a:avLst/>
                <a:gdLst>
                  <a:gd name="T0" fmla="*/ 16 w 888"/>
                  <a:gd name="T1" fmla="*/ 301 h 309"/>
                  <a:gd name="T2" fmla="*/ 263 w 888"/>
                  <a:gd name="T3" fmla="*/ 280 h 309"/>
                  <a:gd name="T4" fmla="*/ 503 w 888"/>
                  <a:gd name="T5" fmla="*/ 226 h 309"/>
                  <a:gd name="T6" fmla="*/ 627 w 888"/>
                  <a:gd name="T7" fmla="*/ 189 h 309"/>
                  <a:gd name="T8" fmla="*/ 763 w 888"/>
                  <a:gd name="T9" fmla="*/ 144 h 309"/>
                  <a:gd name="T10" fmla="*/ 877 w 888"/>
                  <a:gd name="T11" fmla="*/ 109 h 309"/>
                  <a:gd name="T12" fmla="*/ 886 w 888"/>
                  <a:gd name="T13" fmla="*/ 94 h 309"/>
                  <a:gd name="T14" fmla="*/ 859 w 888"/>
                  <a:gd name="T15" fmla="*/ 14 h 309"/>
                  <a:gd name="T16" fmla="*/ 835 w 888"/>
                  <a:gd name="T17" fmla="*/ 21 h 309"/>
                  <a:gd name="T18" fmla="*/ 863 w 888"/>
                  <a:gd name="T19" fmla="*/ 101 h 309"/>
                  <a:gd name="T20" fmla="*/ 871 w 888"/>
                  <a:gd name="T21" fmla="*/ 86 h 309"/>
                  <a:gd name="T22" fmla="*/ 775 w 888"/>
                  <a:gd name="T23" fmla="*/ 115 h 309"/>
                  <a:gd name="T24" fmla="*/ 638 w 888"/>
                  <a:gd name="T25" fmla="*/ 160 h 309"/>
                  <a:gd name="T26" fmla="*/ 584 w 888"/>
                  <a:gd name="T27" fmla="*/ 177 h 309"/>
                  <a:gd name="T28" fmla="*/ 527 w 888"/>
                  <a:gd name="T29" fmla="*/ 193 h 309"/>
                  <a:gd name="T30" fmla="*/ 417 w 888"/>
                  <a:gd name="T31" fmla="*/ 226 h 309"/>
                  <a:gd name="T32" fmla="*/ 295 w 888"/>
                  <a:gd name="T33" fmla="*/ 250 h 309"/>
                  <a:gd name="T34" fmla="*/ 16 w 888"/>
                  <a:gd name="T35" fmla="*/ 277 h 309"/>
                  <a:gd name="T36" fmla="*/ 16 w 888"/>
                  <a:gd name="T37" fmla="*/ 301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8" h="309">
                    <a:moveTo>
                      <a:pt x="16" y="301"/>
                    </a:moveTo>
                    <a:cubicBezTo>
                      <a:pt x="99" y="309"/>
                      <a:pt x="182" y="295"/>
                      <a:pt x="263" y="280"/>
                    </a:cubicBezTo>
                    <a:cubicBezTo>
                      <a:pt x="343" y="265"/>
                      <a:pt x="425" y="253"/>
                      <a:pt x="503" y="226"/>
                    </a:cubicBezTo>
                    <a:cubicBezTo>
                      <a:pt x="544" y="212"/>
                      <a:pt x="586" y="202"/>
                      <a:pt x="627" y="189"/>
                    </a:cubicBezTo>
                    <a:cubicBezTo>
                      <a:pt x="673" y="175"/>
                      <a:pt x="718" y="159"/>
                      <a:pt x="763" y="144"/>
                    </a:cubicBezTo>
                    <a:cubicBezTo>
                      <a:pt x="801" y="132"/>
                      <a:pt x="839" y="117"/>
                      <a:pt x="877" y="109"/>
                    </a:cubicBezTo>
                    <a:cubicBezTo>
                      <a:pt x="884" y="108"/>
                      <a:pt x="888" y="100"/>
                      <a:pt x="886" y="94"/>
                    </a:cubicBezTo>
                    <a:cubicBezTo>
                      <a:pt x="877" y="68"/>
                      <a:pt x="868" y="41"/>
                      <a:pt x="859" y="14"/>
                    </a:cubicBezTo>
                    <a:cubicBezTo>
                      <a:pt x="854" y="0"/>
                      <a:pt x="830" y="6"/>
                      <a:pt x="835" y="21"/>
                    </a:cubicBezTo>
                    <a:cubicBezTo>
                      <a:pt x="844" y="47"/>
                      <a:pt x="854" y="74"/>
                      <a:pt x="863" y="101"/>
                    </a:cubicBezTo>
                    <a:cubicBezTo>
                      <a:pt x="865" y="96"/>
                      <a:pt x="868" y="91"/>
                      <a:pt x="871" y="86"/>
                    </a:cubicBezTo>
                    <a:cubicBezTo>
                      <a:pt x="838" y="93"/>
                      <a:pt x="806" y="105"/>
                      <a:pt x="775" y="115"/>
                    </a:cubicBezTo>
                    <a:cubicBezTo>
                      <a:pt x="729" y="130"/>
                      <a:pt x="684" y="146"/>
                      <a:pt x="638" y="160"/>
                    </a:cubicBezTo>
                    <a:cubicBezTo>
                      <a:pt x="620" y="166"/>
                      <a:pt x="602" y="172"/>
                      <a:pt x="584" y="177"/>
                    </a:cubicBezTo>
                    <a:cubicBezTo>
                      <a:pt x="565" y="183"/>
                      <a:pt x="546" y="187"/>
                      <a:pt x="527" y="193"/>
                    </a:cubicBezTo>
                    <a:cubicBezTo>
                      <a:pt x="490" y="204"/>
                      <a:pt x="455" y="218"/>
                      <a:pt x="417" y="226"/>
                    </a:cubicBezTo>
                    <a:cubicBezTo>
                      <a:pt x="376" y="235"/>
                      <a:pt x="336" y="242"/>
                      <a:pt x="295" y="250"/>
                    </a:cubicBezTo>
                    <a:cubicBezTo>
                      <a:pt x="203" y="267"/>
                      <a:pt x="110" y="287"/>
                      <a:pt x="16" y="277"/>
                    </a:cubicBezTo>
                    <a:cubicBezTo>
                      <a:pt x="0" y="275"/>
                      <a:pt x="0" y="299"/>
                      <a:pt x="16" y="3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" name="Freeform 135">
                <a:extLst>
                  <a:ext uri="{FF2B5EF4-FFF2-40B4-BE49-F238E27FC236}">
                    <a16:creationId xmlns:a16="http://schemas.microsoft.com/office/drawing/2014/main" id="{EBFBF704-F7C1-479A-8D27-A56FB9552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606425"/>
                <a:ext cx="107950" cy="90488"/>
              </a:xfrm>
              <a:custGeom>
                <a:avLst/>
                <a:gdLst>
                  <a:gd name="T0" fmla="*/ 24 w 87"/>
                  <a:gd name="T1" fmla="*/ 65 h 74"/>
                  <a:gd name="T2" fmla="*/ 75 w 87"/>
                  <a:gd name="T3" fmla="*/ 30 h 74"/>
                  <a:gd name="T4" fmla="*/ 62 w 87"/>
                  <a:gd name="T5" fmla="*/ 9 h 74"/>
                  <a:gd name="T6" fmla="*/ 12 w 87"/>
                  <a:gd name="T7" fmla="*/ 45 h 74"/>
                  <a:gd name="T8" fmla="*/ 24 w 87"/>
                  <a:gd name="T9" fmla="*/ 6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4">
                    <a:moveTo>
                      <a:pt x="24" y="65"/>
                    </a:moveTo>
                    <a:cubicBezTo>
                      <a:pt x="41" y="54"/>
                      <a:pt x="58" y="42"/>
                      <a:pt x="75" y="30"/>
                    </a:cubicBezTo>
                    <a:cubicBezTo>
                      <a:pt x="87" y="21"/>
                      <a:pt x="75" y="0"/>
                      <a:pt x="62" y="9"/>
                    </a:cubicBezTo>
                    <a:cubicBezTo>
                      <a:pt x="46" y="21"/>
                      <a:pt x="29" y="33"/>
                      <a:pt x="12" y="45"/>
                    </a:cubicBezTo>
                    <a:cubicBezTo>
                      <a:pt x="0" y="53"/>
                      <a:pt x="12" y="74"/>
                      <a:pt x="24" y="6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2" name="Freeform 136">
                <a:extLst>
                  <a:ext uri="{FF2B5EF4-FFF2-40B4-BE49-F238E27FC236}">
                    <a16:creationId xmlns:a16="http://schemas.microsoft.com/office/drawing/2014/main" id="{568F2A6C-A30C-4FD9-9413-90A8B1CCC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671513"/>
                <a:ext cx="107950" cy="95250"/>
              </a:xfrm>
              <a:custGeom>
                <a:avLst/>
                <a:gdLst>
                  <a:gd name="T0" fmla="*/ 24 w 87"/>
                  <a:gd name="T1" fmla="*/ 67 h 77"/>
                  <a:gd name="T2" fmla="*/ 75 w 87"/>
                  <a:gd name="T3" fmla="*/ 30 h 77"/>
                  <a:gd name="T4" fmla="*/ 63 w 87"/>
                  <a:gd name="T5" fmla="*/ 9 h 77"/>
                  <a:gd name="T6" fmla="*/ 12 w 87"/>
                  <a:gd name="T7" fmla="*/ 47 h 77"/>
                  <a:gd name="T8" fmla="*/ 24 w 87"/>
                  <a:gd name="T9" fmla="*/ 6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7">
                    <a:moveTo>
                      <a:pt x="24" y="67"/>
                    </a:moveTo>
                    <a:cubicBezTo>
                      <a:pt x="41" y="55"/>
                      <a:pt x="58" y="43"/>
                      <a:pt x="75" y="30"/>
                    </a:cubicBezTo>
                    <a:cubicBezTo>
                      <a:pt x="87" y="21"/>
                      <a:pt x="75" y="0"/>
                      <a:pt x="63" y="9"/>
                    </a:cubicBezTo>
                    <a:cubicBezTo>
                      <a:pt x="46" y="22"/>
                      <a:pt x="29" y="34"/>
                      <a:pt x="12" y="47"/>
                    </a:cubicBezTo>
                    <a:cubicBezTo>
                      <a:pt x="0" y="56"/>
                      <a:pt x="12" y="77"/>
                      <a:pt x="24" y="6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3" name="Freeform 137">
                <a:extLst>
                  <a:ext uri="{FF2B5EF4-FFF2-40B4-BE49-F238E27FC236}">
                    <a16:creationId xmlns:a16="http://schemas.microsoft.com/office/drawing/2014/main" id="{2E5B96AF-0888-4197-8F5A-5F98E035A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4588" y="700088"/>
                <a:ext cx="131762" cy="117475"/>
              </a:xfrm>
              <a:custGeom>
                <a:avLst/>
                <a:gdLst>
                  <a:gd name="T0" fmla="*/ 31 w 106"/>
                  <a:gd name="T1" fmla="*/ 83 h 95"/>
                  <a:gd name="T2" fmla="*/ 93 w 106"/>
                  <a:gd name="T3" fmla="*/ 29 h 95"/>
                  <a:gd name="T4" fmla="*/ 81 w 106"/>
                  <a:gd name="T5" fmla="*/ 8 h 95"/>
                  <a:gd name="T6" fmla="*/ 10 w 106"/>
                  <a:gd name="T7" fmla="*/ 71 h 95"/>
                  <a:gd name="T8" fmla="*/ 31 w 106"/>
                  <a:gd name="T9" fmla="*/ 8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95">
                    <a:moveTo>
                      <a:pt x="31" y="83"/>
                    </a:moveTo>
                    <a:cubicBezTo>
                      <a:pt x="47" y="61"/>
                      <a:pt x="69" y="43"/>
                      <a:pt x="93" y="29"/>
                    </a:cubicBezTo>
                    <a:cubicBezTo>
                      <a:pt x="106" y="21"/>
                      <a:pt x="94" y="0"/>
                      <a:pt x="81" y="8"/>
                    </a:cubicBezTo>
                    <a:cubicBezTo>
                      <a:pt x="53" y="24"/>
                      <a:pt x="29" y="46"/>
                      <a:pt x="10" y="71"/>
                    </a:cubicBezTo>
                    <a:cubicBezTo>
                      <a:pt x="0" y="83"/>
                      <a:pt x="21" y="95"/>
                      <a:pt x="31" y="8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4" name="Freeform 138">
                <a:extLst>
                  <a:ext uri="{FF2B5EF4-FFF2-40B4-BE49-F238E27FC236}">
                    <a16:creationId xmlns:a16="http://schemas.microsoft.com/office/drawing/2014/main" id="{83516EE7-01BA-496B-92E6-2CEFABEC4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752475"/>
                <a:ext cx="179387" cy="169863"/>
              </a:xfrm>
              <a:custGeom>
                <a:avLst/>
                <a:gdLst>
                  <a:gd name="T0" fmla="*/ 29 w 145"/>
                  <a:gd name="T1" fmla="*/ 123 h 136"/>
                  <a:gd name="T2" fmla="*/ 132 w 145"/>
                  <a:gd name="T3" fmla="*/ 29 h 136"/>
                  <a:gd name="T4" fmla="*/ 120 w 145"/>
                  <a:gd name="T5" fmla="*/ 8 h 136"/>
                  <a:gd name="T6" fmla="*/ 9 w 145"/>
                  <a:gd name="T7" fmla="*/ 111 h 136"/>
                  <a:gd name="T8" fmla="*/ 29 w 145"/>
                  <a:gd name="T9" fmla="*/ 12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36">
                    <a:moveTo>
                      <a:pt x="29" y="123"/>
                    </a:moveTo>
                    <a:cubicBezTo>
                      <a:pt x="56" y="84"/>
                      <a:pt x="91" y="52"/>
                      <a:pt x="132" y="29"/>
                    </a:cubicBezTo>
                    <a:cubicBezTo>
                      <a:pt x="145" y="21"/>
                      <a:pt x="133" y="0"/>
                      <a:pt x="120" y="8"/>
                    </a:cubicBezTo>
                    <a:cubicBezTo>
                      <a:pt x="75" y="33"/>
                      <a:pt x="37" y="68"/>
                      <a:pt x="9" y="111"/>
                    </a:cubicBezTo>
                    <a:cubicBezTo>
                      <a:pt x="0" y="123"/>
                      <a:pt x="21" y="136"/>
                      <a:pt x="29" y="12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5" name="Freeform 139">
                <a:extLst>
                  <a:ext uri="{FF2B5EF4-FFF2-40B4-BE49-F238E27FC236}">
                    <a16:creationId xmlns:a16="http://schemas.microsoft.com/office/drawing/2014/main" id="{F37276BB-6E89-4BC1-853A-80C526780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2525" y="808038"/>
                <a:ext cx="263525" cy="225425"/>
              </a:xfrm>
              <a:custGeom>
                <a:avLst/>
                <a:gdLst>
                  <a:gd name="T0" fmla="*/ 30 w 213"/>
                  <a:gd name="T1" fmla="*/ 170 h 182"/>
                  <a:gd name="T2" fmla="*/ 199 w 213"/>
                  <a:gd name="T3" fmla="*/ 28 h 182"/>
                  <a:gd name="T4" fmla="*/ 187 w 213"/>
                  <a:gd name="T5" fmla="*/ 7 h 182"/>
                  <a:gd name="T6" fmla="*/ 9 w 213"/>
                  <a:gd name="T7" fmla="*/ 158 h 182"/>
                  <a:gd name="T8" fmla="*/ 30 w 213"/>
                  <a:gd name="T9" fmla="*/ 17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182">
                    <a:moveTo>
                      <a:pt x="30" y="170"/>
                    </a:moveTo>
                    <a:cubicBezTo>
                      <a:pt x="75" y="111"/>
                      <a:pt x="133" y="62"/>
                      <a:pt x="199" y="28"/>
                    </a:cubicBezTo>
                    <a:cubicBezTo>
                      <a:pt x="213" y="21"/>
                      <a:pt x="201" y="0"/>
                      <a:pt x="187" y="7"/>
                    </a:cubicBezTo>
                    <a:cubicBezTo>
                      <a:pt x="117" y="44"/>
                      <a:pt x="57" y="95"/>
                      <a:pt x="9" y="158"/>
                    </a:cubicBezTo>
                    <a:cubicBezTo>
                      <a:pt x="0" y="170"/>
                      <a:pt x="21" y="182"/>
                      <a:pt x="30" y="17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6" name="Freeform 140">
                <a:extLst>
                  <a:ext uri="{FF2B5EF4-FFF2-40B4-BE49-F238E27FC236}">
                    <a16:creationId xmlns:a16="http://schemas.microsoft.com/office/drawing/2014/main" id="{744AB561-EE4C-46E1-BF7A-B0E80C78E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7925" y="931863"/>
                <a:ext cx="212725" cy="206375"/>
              </a:xfrm>
              <a:custGeom>
                <a:avLst/>
                <a:gdLst>
                  <a:gd name="T0" fmla="*/ 27 w 172"/>
                  <a:gd name="T1" fmla="*/ 155 h 167"/>
                  <a:gd name="T2" fmla="*/ 159 w 172"/>
                  <a:gd name="T3" fmla="*/ 30 h 167"/>
                  <a:gd name="T4" fmla="*/ 147 w 172"/>
                  <a:gd name="T5" fmla="*/ 9 h 167"/>
                  <a:gd name="T6" fmla="*/ 10 w 172"/>
                  <a:gd name="T7" fmla="*/ 138 h 167"/>
                  <a:gd name="T8" fmla="*/ 27 w 172"/>
                  <a:gd name="T9" fmla="*/ 1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67">
                    <a:moveTo>
                      <a:pt x="27" y="155"/>
                    </a:moveTo>
                    <a:cubicBezTo>
                      <a:pt x="65" y="107"/>
                      <a:pt x="109" y="65"/>
                      <a:pt x="159" y="30"/>
                    </a:cubicBezTo>
                    <a:cubicBezTo>
                      <a:pt x="172" y="21"/>
                      <a:pt x="160" y="0"/>
                      <a:pt x="147" y="9"/>
                    </a:cubicBezTo>
                    <a:cubicBezTo>
                      <a:pt x="95" y="46"/>
                      <a:pt x="49" y="89"/>
                      <a:pt x="10" y="138"/>
                    </a:cubicBezTo>
                    <a:cubicBezTo>
                      <a:pt x="0" y="150"/>
                      <a:pt x="17" y="167"/>
                      <a:pt x="27" y="15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DCFF7978-B551-4121-A440-CE1357F0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5713" y="1031875"/>
                <a:ext cx="174625" cy="168275"/>
              </a:xfrm>
              <a:custGeom>
                <a:avLst/>
                <a:gdLst>
                  <a:gd name="T0" fmla="*/ 27 w 142"/>
                  <a:gd name="T1" fmla="*/ 124 h 136"/>
                  <a:gd name="T2" fmla="*/ 134 w 142"/>
                  <a:gd name="T3" fmla="*/ 25 h 136"/>
                  <a:gd name="T4" fmla="*/ 138 w 142"/>
                  <a:gd name="T5" fmla="*/ 8 h 136"/>
                  <a:gd name="T6" fmla="*/ 122 w 142"/>
                  <a:gd name="T7" fmla="*/ 4 h 136"/>
                  <a:gd name="T8" fmla="*/ 10 w 142"/>
                  <a:gd name="T9" fmla="*/ 107 h 136"/>
                  <a:gd name="T10" fmla="*/ 27 w 142"/>
                  <a:gd name="T11" fmla="*/ 12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36">
                    <a:moveTo>
                      <a:pt x="27" y="124"/>
                    </a:moveTo>
                    <a:cubicBezTo>
                      <a:pt x="60" y="88"/>
                      <a:pt x="95" y="55"/>
                      <a:pt x="134" y="25"/>
                    </a:cubicBezTo>
                    <a:cubicBezTo>
                      <a:pt x="139" y="21"/>
                      <a:pt x="142" y="15"/>
                      <a:pt x="138" y="8"/>
                    </a:cubicBezTo>
                    <a:cubicBezTo>
                      <a:pt x="135" y="3"/>
                      <a:pt x="127" y="0"/>
                      <a:pt x="122" y="4"/>
                    </a:cubicBezTo>
                    <a:cubicBezTo>
                      <a:pt x="82" y="35"/>
                      <a:pt x="44" y="70"/>
                      <a:pt x="10" y="107"/>
                    </a:cubicBezTo>
                    <a:cubicBezTo>
                      <a:pt x="0" y="119"/>
                      <a:pt x="17" y="136"/>
                      <a:pt x="27" y="12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CE04EB2D-E290-4DA9-AFD4-CB217721A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8738" y="1152525"/>
                <a:ext cx="149225" cy="136525"/>
              </a:xfrm>
              <a:custGeom>
                <a:avLst/>
                <a:gdLst>
                  <a:gd name="T0" fmla="*/ 28 w 121"/>
                  <a:gd name="T1" fmla="*/ 101 h 111"/>
                  <a:gd name="T2" fmla="*/ 109 w 121"/>
                  <a:gd name="T3" fmla="*/ 27 h 111"/>
                  <a:gd name="T4" fmla="*/ 92 w 121"/>
                  <a:gd name="T5" fmla="*/ 10 h 111"/>
                  <a:gd name="T6" fmla="*/ 12 w 121"/>
                  <a:gd name="T7" fmla="*/ 84 h 111"/>
                  <a:gd name="T8" fmla="*/ 28 w 121"/>
                  <a:gd name="T9" fmla="*/ 10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11">
                    <a:moveTo>
                      <a:pt x="28" y="101"/>
                    </a:moveTo>
                    <a:cubicBezTo>
                      <a:pt x="55" y="76"/>
                      <a:pt x="82" y="52"/>
                      <a:pt x="109" y="27"/>
                    </a:cubicBezTo>
                    <a:cubicBezTo>
                      <a:pt x="121" y="17"/>
                      <a:pt x="104" y="0"/>
                      <a:pt x="92" y="10"/>
                    </a:cubicBezTo>
                    <a:cubicBezTo>
                      <a:pt x="65" y="35"/>
                      <a:pt x="38" y="60"/>
                      <a:pt x="12" y="84"/>
                    </a:cubicBezTo>
                    <a:cubicBezTo>
                      <a:pt x="0" y="95"/>
                      <a:pt x="17" y="111"/>
                      <a:pt x="28" y="1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3835BBC9-2A77-4EFD-929B-D47C03FFD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8113" y="1208088"/>
                <a:ext cx="179387" cy="174625"/>
              </a:xfrm>
              <a:custGeom>
                <a:avLst/>
                <a:gdLst>
                  <a:gd name="T0" fmla="*/ 30 w 145"/>
                  <a:gd name="T1" fmla="*/ 129 h 142"/>
                  <a:gd name="T2" fmla="*/ 133 w 145"/>
                  <a:gd name="T3" fmla="*/ 30 h 142"/>
                  <a:gd name="T4" fmla="*/ 120 w 145"/>
                  <a:gd name="T5" fmla="*/ 9 h 142"/>
                  <a:gd name="T6" fmla="*/ 9 w 145"/>
                  <a:gd name="T7" fmla="*/ 117 h 142"/>
                  <a:gd name="T8" fmla="*/ 30 w 145"/>
                  <a:gd name="T9" fmla="*/ 12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2">
                    <a:moveTo>
                      <a:pt x="30" y="129"/>
                    </a:moveTo>
                    <a:cubicBezTo>
                      <a:pt x="59" y="91"/>
                      <a:pt x="93" y="57"/>
                      <a:pt x="133" y="30"/>
                    </a:cubicBezTo>
                    <a:cubicBezTo>
                      <a:pt x="145" y="21"/>
                      <a:pt x="133" y="0"/>
                      <a:pt x="120" y="9"/>
                    </a:cubicBezTo>
                    <a:cubicBezTo>
                      <a:pt x="78" y="39"/>
                      <a:pt x="41" y="75"/>
                      <a:pt x="9" y="117"/>
                    </a:cubicBezTo>
                    <a:cubicBezTo>
                      <a:pt x="0" y="130"/>
                      <a:pt x="21" y="142"/>
                      <a:pt x="30" y="12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D8720855-33A7-482A-9F8D-E85675E31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3675" y="1325563"/>
                <a:ext cx="195262" cy="177800"/>
              </a:xfrm>
              <a:custGeom>
                <a:avLst/>
                <a:gdLst>
                  <a:gd name="T0" fmla="*/ 30 w 158"/>
                  <a:gd name="T1" fmla="*/ 131 h 144"/>
                  <a:gd name="T2" fmla="*/ 144 w 158"/>
                  <a:gd name="T3" fmla="*/ 28 h 144"/>
                  <a:gd name="T4" fmla="*/ 132 w 158"/>
                  <a:gd name="T5" fmla="*/ 7 h 144"/>
                  <a:gd name="T6" fmla="*/ 9 w 158"/>
                  <a:gd name="T7" fmla="*/ 119 h 144"/>
                  <a:gd name="T8" fmla="*/ 30 w 158"/>
                  <a:gd name="T9" fmla="*/ 13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44">
                    <a:moveTo>
                      <a:pt x="30" y="131"/>
                    </a:moveTo>
                    <a:cubicBezTo>
                      <a:pt x="59" y="88"/>
                      <a:pt x="98" y="52"/>
                      <a:pt x="144" y="28"/>
                    </a:cubicBezTo>
                    <a:cubicBezTo>
                      <a:pt x="158" y="20"/>
                      <a:pt x="146" y="0"/>
                      <a:pt x="132" y="7"/>
                    </a:cubicBezTo>
                    <a:cubicBezTo>
                      <a:pt x="82" y="34"/>
                      <a:pt x="40" y="72"/>
                      <a:pt x="9" y="119"/>
                    </a:cubicBezTo>
                    <a:cubicBezTo>
                      <a:pt x="0" y="132"/>
                      <a:pt x="21" y="144"/>
                      <a:pt x="30" y="13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06F1AC44-6C05-430F-B5C3-3D64CF9C6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8925" y="1414463"/>
                <a:ext cx="150812" cy="153988"/>
              </a:xfrm>
              <a:custGeom>
                <a:avLst/>
                <a:gdLst>
                  <a:gd name="T0" fmla="*/ 27 w 122"/>
                  <a:gd name="T1" fmla="*/ 112 h 124"/>
                  <a:gd name="T2" fmla="*/ 110 w 122"/>
                  <a:gd name="T3" fmla="*/ 26 h 124"/>
                  <a:gd name="T4" fmla="*/ 93 w 122"/>
                  <a:gd name="T5" fmla="*/ 9 h 124"/>
                  <a:gd name="T6" fmla="*/ 10 w 122"/>
                  <a:gd name="T7" fmla="*/ 95 h 124"/>
                  <a:gd name="T8" fmla="*/ 27 w 122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4">
                    <a:moveTo>
                      <a:pt x="27" y="112"/>
                    </a:moveTo>
                    <a:cubicBezTo>
                      <a:pt x="52" y="80"/>
                      <a:pt x="80" y="52"/>
                      <a:pt x="110" y="26"/>
                    </a:cubicBezTo>
                    <a:cubicBezTo>
                      <a:pt x="122" y="16"/>
                      <a:pt x="105" y="0"/>
                      <a:pt x="93" y="9"/>
                    </a:cubicBezTo>
                    <a:cubicBezTo>
                      <a:pt x="63" y="35"/>
                      <a:pt x="35" y="63"/>
                      <a:pt x="10" y="95"/>
                    </a:cubicBezTo>
                    <a:cubicBezTo>
                      <a:pt x="0" y="106"/>
                      <a:pt x="17" y="124"/>
                      <a:pt x="27" y="112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D5A5726E-3A3C-4E35-8554-067274360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1150" y="1535113"/>
                <a:ext cx="163512" cy="182563"/>
              </a:xfrm>
              <a:custGeom>
                <a:avLst/>
                <a:gdLst>
                  <a:gd name="T0" fmla="*/ 30 w 132"/>
                  <a:gd name="T1" fmla="*/ 135 h 148"/>
                  <a:gd name="T2" fmla="*/ 121 w 132"/>
                  <a:gd name="T3" fmla="*/ 28 h 148"/>
                  <a:gd name="T4" fmla="*/ 104 w 132"/>
                  <a:gd name="T5" fmla="*/ 11 h 148"/>
                  <a:gd name="T6" fmla="*/ 9 w 132"/>
                  <a:gd name="T7" fmla="*/ 123 h 148"/>
                  <a:gd name="T8" fmla="*/ 30 w 132"/>
                  <a:gd name="T9" fmla="*/ 13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48">
                    <a:moveTo>
                      <a:pt x="30" y="135"/>
                    </a:moveTo>
                    <a:cubicBezTo>
                      <a:pt x="58" y="97"/>
                      <a:pt x="88" y="62"/>
                      <a:pt x="121" y="28"/>
                    </a:cubicBezTo>
                    <a:cubicBezTo>
                      <a:pt x="132" y="17"/>
                      <a:pt x="115" y="0"/>
                      <a:pt x="104" y="11"/>
                    </a:cubicBezTo>
                    <a:cubicBezTo>
                      <a:pt x="70" y="46"/>
                      <a:pt x="38" y="84"/>
                      <a:pt x="9" y="123"/>
                    </a:cubicBezTo>
                    <a:cubicBezTo>
                      <a:pt x="0" y="136"/>
                      <a:pt x="21" y="148"/>
                      <a:pt x="30" y="1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204B6B90-3137-47A1-829B-714611BBB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1950" y="1652588"/>
                <a:ext cx="180975" cy="192088"/>
              </a:xfrm>
              <a:custGeom>
                <a:avLst/>
                <a:gdLst>
                  <a:gd name="T0" fmla="*/ 27 w 146"/>
                  <a:gd name="T1" fmla="*/ 141 h 155"/>
                  <a:gd name="T2" fmla="*/ 133 w 146"/>
                  <a:gd name="T3" fmla="*/ 29 h 155"/>
                  <a:gd name="T4" fmla="*/ 121 w 146"/>
                  <a:gd name="T5" fmla="*/ 8 h 155"/>
                  <a:gd name="T6" fmla="*/ 7 w 146"/>
                  <a:gd name="T7" fmla="*/ 129 h 155"/>
                  <a:gd name="T8" fmla="*/ 27 w 146"/>
                  <a:gd name="T9" fmla="*/ 14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55">
                    <a:moveTo>
                      <a:pt x="27" y="141"/>
                    </a:moveTo>
                    <a:cubicBezTo>
                      <a:pt x="52" y="95"/>
                      <a:pt x="88" y="56"/>
                      <a:pt x="133" y="29"/>
                    </a:cubicBezTo>
                    <a:cubicBezTo>
                      <a:pt x="146" y="21"/>
                      <a:pt x="134" y="0"/>
                      <a:pt x="121" y="8"/>
                    </a:cubicBezTo>
                    <a:cubicBezTo>
                      <a:pt x="73" y="37"/>
                      <a:pt x="33" y="79"/>
                      <a:pt x="7" y="129"/>
                    </a:cubicBezTo>
                    <a:cubicBezTo>
                      <a:pt x="0" y="143"/>
                      <a:pt x="20" y="155"/>
                      <a:pt x="27" y="14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25AF17CA-2535-47EB-96DD-FD09F9FF7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3388" y="1825625"/>
                <a:ext cx="119062" cy="136525"/>
              </a:xfrm>
              <a:custGeom>
                <a:avLst/>
                <a:gdLst>
                  <a:gd name="T0" fmla="*/ 29 w 97"/>
                  <a:gd name="T1" fmla="*/ 97 h 110"/>
                  <a:gd name="T2" fmla="*/ 86 w 97"/>
                  <a:gd name="T3" fmla="*/ 28 h 110"/>
                  <a:gd name="T4" fmla="*/ 69 w 97"/>
                  <a:gd name="T5" fmla="*/ 11 h 110"/>
                  <a:gd name="T6" fmla="*/ 8 w 97"/>
                  <a:gd name="T7" fmla="*/ 85 h 110"/>
                  <a:gd name="T8" fmla="*/ 29 w 97"/>
                  <a:gd name="T9" fmla="*/ 9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0">
                    <a:moveTo>
                      <a:pt x="29" y="97"/>
                    </a:moveTo>
                    <a:cubicBezTo>
                      <a:pt x="46" y="72"/>
                      <a:pt x="65" y="49"/>
                      <a:pt x="86" y="28"/>
                    </a:cubicBezTo>
                    <a:cubicBezTo>
                      <a:pt x="97" y="17"/>
                      <a:pt x="80" y="0"/>
                      <a:pt x="69" y="11"/>
                    </a:cubicBezTo>
                    <a:cubicBezTo>
                      <a:pt x="46" y="34"/>
                      <a:pt x="26" y="59"/>
                      <a:pt x="8" y="85"/>
                    </a:cubicBezTo>
                    <a:cubicBezTo>
                      <a:pt x="0" y="98"/>
                      <a:pt x="20" y="110"/>
                      <a:pt x="29" y="9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C784DE68-104B-4067-B784-3CD77A294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7838" y="1978025"/>
                <a:ext cx="52387" cy="57150"/>
              </a:xfrm>
              <a:custGeom>
                <a:avLst/>
                <a:gdLst>
                  <a:gd name="T0" fmla="*/ 25 w 42"/>
                  <a:gd name="T1" fmla="*/ 38 h 46"/>
                  <a:gd name="T2" fmla="*/ 38 w 42"/>
                  <a:gd name="T3" fmla="*/ 20 h 46"/>
                  <a:gd name="T4" fmla="*/ 34 w 42"/>
                  <a:gd name="T5" fmla="*/ 3 h 46"/>
                  <a:gd name="T6" fmla="*/ 17 w 42"/>
                  <a:gd name="T7" fmla="*/ 8 h 46"/>
                  <a:gd name="T8" fmla="*/ 4 w 42"/>
                  <a:gd name="T9" fmla="*/ 26 h 46"/>
                  <a:gd name="T10" fmla="*/ 8 w 42"/>
                  <a:gd name="T11" fmla="*/ 43 h 46"/>
                  <a:gd name="T12" fmla="*/ 25 w 42"/>
                  <a:gd name="T13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6">
                    <a:moveTo>
                      <a:pt x="25" y="38"/>
                    </a:moveTo>
                    <a:cubicBezTo>
                      <a:pt x="29" y="32"/>
                      <a:pt x="34" y="26"/>
                      <a:pt x="38" y="20"/>
                    </a:cubicBezTo>
                    <a:cubicBezTo>
                      <a:pt x="42" y="15"/>
                      <a:pt x="39" y="6"/>
                      <a:pt x="34" y="3"/>
                    </a:cubicBezTo>
                    <a:cubicBezTo>
                      <a:pt x="28" y="0"/>
                      <a:pt x="21" y="2"/>
                      <a:pt x="17" y="8"/>
                    </a:cubicBezTo>
                    <a:cubicBezTo>
                      <a:pt x="13" y="14"/>
                      <a:pt x="9" y="20"/>
                      <a:pt x="4" y="26"/>
                    </a:cubicBezTo>
                    <a:cubicBezTo>
                      <a:pt x="0" y="31"/>
                      <a:pt x="3" y="40"/>
                      <a:pt x="8" y="43"/>
                    </a:cubicBezTo>
                    <a:cubicBezTo>
                      <a:pt x="15" y="46"/>
                      <a:pt x="21" y="44"/>
                      <a:pt x="25" y="3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5CF89855-2B0C-4502-9321-B2928F1BF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000" y="896938"/>
                <a:ext cx="407987" cy="244475"/>
              </a:xfrm>
              <a:custGeom>
                <a:avLst/>
                <a:gdLst>
                  <a:gd name="T0" fmla="*/ 13 w 330"/>
                  <a:gd name="T1" fmla="*/ 181 h 198"/>
                  <a:gd name="T2" fmla="*/ 106 w 330"/>
                  <a:gd name="T3" fmla="*/ 165 h 198"/>
                  <a:gd name="T4" fmla="*/ 138 w 330"/>
                  <a:gd name="T5" fmla="*/ 128 h 198"/>
                  <a:gd name="T6" fmla="*/ 170 w 330"/>
                  <a:gd name="T7" fmla="*/ 97 h 198"/>
                  <a:gd name="T8" fmla="*/ 222 w 330"/>
                  <a:gd name="T9" fmla="*/ 102 h 198"/>
                  <a:gd name="T10" fmla="*/ 269 w 330"/>
                  <a:gd name="T11" fmla="*/ 92 h 198"/>
                  <a:gd name="T12" fmla="*/ 295 w 330"/>
                  <a:gd name="T13" fmla="*/ 59 h 198"/>
                  <a:gd name="T14" fmla="*/ 317 w 330"/>
                  <a:gd name="T15" fmla="*/ 28 h 198"/>
                  <a:gd name="T16" fmla="*/ 305 w 330"/>
                  <a:gd name="T17" fmla="*/ 8 h 198"/>
                  <a:gd name="T18" fmla="*/ 280 w 330"/>
                  <a:gd name="T19" fmla="*/ 35 h 198"/>
                  <a:gd name="T20" fmla="*/ 261 w 330"/>
                  <a:gd name="T21" fmla="*/ 67 h 198"/>
                  <a:gd name="T22" fmla="*/ 169 w 330"/>
                  <a:gd name="T23" fmla="*/ 73 h 198"/>
                  <a:gd name="T24" fmla="*/ 106 w 330"/>
                  <a:gd name="T25" fmla="*/ 130 h 198"/>
                  <a:gd name="T26" fmla="*/ 25 w 330"/>
                  <a:gd name="T27" fmla="*/ 160 h 198"/>
                  <a:gd name="T28" fmla="*/ 13 w 330"/>
                  <a:gd name="T29" fmla="*/ 18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0" h="198">
                    <a:moveTo>
                      <a:pt x="13" y="181"/>
                    </a:moveTo>
                    <a:cubicBezTo>
                      <a:pt x="44" y="198"/>
                      <a:pt x="80" y="187"/>
                      <a:pt x="106" y="165"/>
                    </a:cubicBezTo>
                    <a:cubicBezTo>
                      <a:pt x="119" y="154"/>
                      <a:pt x="128" y="141"/>
                      <a:pt x="138" y="128"/>
                    </a:cubicBezTo>
                    <a:cubicBezTo>
                      <a:pt x="146" y="116"/>
                      <a:pt x="155" y="102"/>
                      <a:pt x="170" y="97"/>
                    </a:cubicBezTo>
                    <a:cubicBezTo>
                      <a:pt x="186" y="91"/>
                      <a:pt x="206" y="100"/>
                      <a:pt x="222" y="102"/>
                    </a:cubicBezTo>
                    <a:cubicBezTo>
                      <a:pt x="238" y="103"/>
                      <a:pt x="256" y="101"/>
                      <a:pt x="269" y="92"/>
                    </a:cubicBezTo>
                    <a:cubicBezTo>
                      <a:pt x="281" y="83"/>
                      <a:pt x="288" y="71"/>
                      <a:pt x="295" y="59"/>
                    </a:cubicBezTo>
                    <a:cubicBezTo>
                      <a:pt x="300" y="47"/>
                      <a:pt x="305" y="35"/>
                      <a:pt x="317" y="28"/>
                    </a:cubicBezTo>
                    <a:cubicBezTo>
                      <a:pt x="330" y="21"/>
                      <a:pt x="318" y="0"/>
                      <a:pt x="305" y="8"/>
                    </a:cubicBezTo>
                    <a:cubicBezTo>
                      <a:pt x="293" y="14"/>
                      <a:pt x="286" y="24"/>
                      <a:pt x="280" y="35"/>
                    </a:cubicBezTo>
                    <a:cubicBezTo>
                      <a:pt x="274" y="46"/>
                      <a:pt x="269" y="59"/>
                      <a:pt x="261" y="67"/>
                    </a:cubicBezTo>
                    <a:cubicBezTo>
                      <a:pt x="236" y="92"/>
                      <a:pt x="197" y="67"/>
                      <a:pt x="169" y="73"/>
                    </a:cubicBezTo>
                    <a:cubicBezTo>
                      <a:pt x="138" y="79"/>
                      <a:pt x="124" y="108"/>
                      <a:pt x="106" y="130"/>
                    </a:cubicBezTo>
                    <a:cubicBezTo>
                      <a:pt x="88" y="153"/>
                      <a:pt x="56" y="176"/>
                      <a:pt x="25" y="160"/>
                    </a:cubicBezTo>
                    <a:cubicBezTo>
                      <a:pt x="12" y="153"/>
                      <a:pt x="0" y="173"/>
                      <a:pt x="13" y="18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EC7220C8-6DE1-406E-8BDF-4040F82AE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25" y="1089025"/>
                <a:ext cx="303212" cy="158750"/>
              </a:xfrm>
              <a:custGeom>
                <a:avLst/>
                <a:gdLst>
                  <a:gd name="T0" fmla="*/ 14 w 245"/>
                  <a:gd name="T1" fmla="*/ 110 h 128"/>
                  <a:gd name="T2" fmla="*/ 90 w 245"/>
                  <a:gd name="T3" fmla="*/ 119 h 128"/>
                  <a:gd name="T4" fmla="*/ 130 w 245"/>
                  <a:gd name="T5" fmla="*/ 68 h 128"/>
                  <a:gd name="T6" fmla="*/ 148 w 245"/>
                  <a:gd name="T7" fmla="*/ 45 h 128"/>
                  <a:gd name="T8" fmla="*/ 182 w 245"/>
                  <a:gd name="T9" fmla="*/ 53 h 128"/>
                  <a:gd name="T10" fmla="*/ 238 w 245"/>
                  <a:gd name="T11" fmla="*/ 26 h 128"/>
                  <a:gd name="T12" fmla="*/ 217 w 245"/>
                  <a:gd name="T13" fmla="*/ 14 h 128"/>
                  <a:gd name="T14" fmla="*/ 196 w 245"/>
                  <a:gd name="T15" fmla="*/ 30 h 128"/>
                  <a:gd name="T16" fmla="*/ 167 w 245"/>
                  <a:gd name="T17" fmla="*/ 23 h 128"/>
                  <a:gd name="T18" fmla="*/ 116 w 245"/>
                  <a:gd name="T19" fmla="*/ 43 h 128"/>
                  <a:gd name="T20" fmla="*/ 87 w 245"/>
                  <a:gd name="T21" fmla="*/ 93 h 128"/>
                  <a:gd name="T22" fmla="*/ 21 w 245"/>
                  <a:gd name="T23" fmla="*/ 87 h 128"/>
                  <a:gd name="T24" fmla="*/ 14 w 245"/>
                  <a:gd name="T25" fmla="*/ 11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5" h="128">
                    <a:moveTo>
                      <a:pt x="14" y="110"/>
                    </a:moveTo>
                    <a:cubicBezTo>
                      <a:pt x="38" y="119"/>
                      <a:pt x="65" y="128"/>
                      <a:pt x="90" y="119"/>
                    </a:cubicBezTo>
                    <a:cubicBezTo>
                      <a:pt x="114" y="110"/>
                      <a:pt x="122" y="89"/>
                      <a:pt x="130" y="68"/>
                    </a:cubicBezTo>
                    <a:cubicBezTo>
                      <a:pt x="133" y="59"/>
                      <a:pt x="139" y="48"/>
                      <a:pt x="148" y="45"/>
                    </a:cubicBezTo>
                    <a:cubicBezTo>
                      <a:pt x="159" y="41"/>
                      <a:pt x="172" y="51"/>
                      <a:pt x="182" y="53"/>
                    </a:cubicBezTo>
                    <a:cubicBezTo>
                      <a:pt x="205" y="57"/>
                      <a:pt x="227" y="46"/>
                      <a:pt x="238" y="26"/>
                    </a:cubicBezTo>
                    <a:cubicBezTo>
                      <a:pt x="245" y="12"/>
                      <a:pt x="224" y="0"/>
                      <a:pt x="217" y="14"/>
                    </a:cubicBezTo>
                    <a:cubicBezTo>
                      <a:pt x="213" y="22"/>
                      <a:pt x="206" y="28"/>
                      <a:pt x="196" y="30"/>
                    </a:cubicBezTo>
                    <a:cubicBezTo>
                      <a:pt x="186" y="31"/>
                      <a:pt x="177" y="26"/>
                      <a:pt x="167" y="23"/>
                    </a:cubicBezTo>
                    <a:cubicBezTo>
                      <a:pt x="146" y="16"/>
                      <a:pt x="128" y="24"/>
                      <a:pt x="116" y="43"/>
                    </a:cubicBezTo>
                    <a:cubicBezTo>
                      <a:pt x="106" y="58"/>
                      <a:pt x="104" y="83"/>
                      <a:pt x="87" y="93"/>
                    </a:cubicBezTo>
                    <a:cubicBezTo>
                      <a:pt x="67" y="106"/>
                      <a:pt x="41" y="95"/>
                      <a:pt x="21" y="87"/>
                    </a:cubicBezTo>
                    <a:cubicBezTo>
                      <a:pt x="6" y="81"/>
                      <a:pt x="0" y="104"/>
                      <a:pt x="14" y="11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2CCE6AB-80E0-46D7-9113-052C85352D78}"/>
              </a:ext>
            </a:extLst>
          </p:cNvPr>
          <p:cNvGrpSpPr/>
          <p:nvPr/>
        </p:nvGrpSpPr>
        <p:grpSpPr>
          <a:xfrm>
            <a:off x="3783564" y="1845617"/>
            <a:ext cx="1632290" cy="1352006"/>
            <a:chOff x="7926388" y="2433638"/>
            <a:chExt cx="1639887" cy="1593850"/>
          </a:xfrm>
        </p:grpSpPr>
        <p:sp>
          <p:nvSpPr>
            <p:cNvPr id="29" name="Freeform 83">
              <a:extLst>
                <a:ext uri="{FF2B5EF4-FFF2-40B4-BE49-F238E27FC236}">
                  <a16:creationId xmlns:a16="http://schemas.microsoft.com/office/drawing/2014/main" id="{14BFD1CF-88BE-4572-8F2D-873D603B1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Freeform 84">
              <a:extLst>
                <a:ext uri="{FF2B5EF4-FFF2-40B4-BE49-F238E27FC236}">
                  <a16:creationId xmlns:a16="http://schemas.microsoft.com/office/drawing/2014/main" id="{827854BD-6802-4B4B-A040-C345A4DE9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" name="Freeform 85">
              <a:extLst>
                <a:ext uri="{FF2B5EF4-FFF2-40B4-BE49-F238E27FC236}">
                  <a16:creationId xmlns:a16="http://schemas.microsoft.com/office/drawing/2014/main" id="{C2CAA89A-8A52-4366-A7C5-879E18BFE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id="{E2A277C6-0932-4C70-8ADD-339325817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" name="Freeform 87">
              <a:extLst>
                <a:ext uri="{FF2B5EF4-FFF2-40B4-BE49-F238E27FC236}">
                  <a16:creationId xmlns:a16="http://schemas.microsoft.com/office/drawing/2014/main" id="{9A6ECAA6-C37E-4A03-AC8C-E56B347D3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4" name="Freeform 88">
              <a:extLst>
                <a:ext uri="{FF2B5EF4-FFF2-40B4-BE49-F238E27FC236}">
                  <a16:creationId xmlns:a16="http://schemas.microsoft.com/office/drawing/2014/main" id="{6A32DA92-8097-4693-980D-04439F36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5" name="Freeform 89">
              <a:extLst>
                <a:ext uri="{FF2B5EF4-FFF2-40B4-BE49-F238E27FC236}">
                  <a16:creationId xmlns:a16="http://schemas.microsoft.com/office/drawing/2014/main" id="{26650997-A96E-4407-A61D-47C69504C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6" name="Freeform 90">
              <a:extLst>
                <a:ext uri="{FF2B5EF4-FFF2-40B4-BE49-F238E27FC236}">
                  <a16:creationId xmlns:a16="http://schemas.microsoft.com/office/drawing/2014/main" id="{41C8884A-87E7-4498-92B5-E44C906CA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7" name="Freeform 91">
              <a:extLst>
                <a:ext uri="{FF2B5EF4-FFF2-40B4-BE49-F238E27FC236}">
                  <a16:creationId xmlns:a16="http://schemas.microsoft.com/office/drawing/2014/main" id="{10ADB043-94AD-44A4-84BB-335E699E6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8" name="Freeform 92">
              <a:extLst>
                <a:ext uri="{FF2B5EF4-FFF2-40B4-BE49-F238E27FC236}">
                  <a16:creationId xmlns:a16="http://schemas.microsoft.com/office/drawing/2014/main" id="{C2E54FBA-29FE-421A-B977-C16BBE623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9" name="Freeform 93">
              <a:extLst>
                <a:ext uri="{FF2B5EF4-FFF2-40B4-BE49-F238E27FC236}">
                  <a16:creationId xmlns:a16="http://schemas.microsoft.com/office/drawing/2014/main" id="{C719F85C-1CF1-49F7-BD71-CCBC7FE1A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0" name="Freeform 94">
              <a:extLst>
                <a:ext uri="{FF2B5EF4-FFF2-40B4-BE49-F238E27FC236}">
                  <a16:creationId xmlns:a16="http://schemas.microsoft.com/office/drawing/2014/main" id="{E1B08FBD-AD65-4766-9243-C6E34E921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1" name="Freeform 95">
              <a:extLst>
                <a:ext uri="{FF2B5EF4-FFF2-40B4-BE49-F238E27FC236}">
                  <a16:creationId xmlns:a16="http://schemas.microsoft.com/office/drawing/2014/main" id="{8AEF5238-171F-4655-942C-927C22970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2" name="Freeform 96">
              <a:extLst>
                <a:ext uri="{FF2B5EF4-FFF2-40B4-BE49-F238E27FC236}">
                  <a16:creationId xmlns:a16="http://schemas.microsoft.com/office/drawing/2014/main" id="{4BFA8611-DDE1-4C6F-A418-F4C1E879B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3" name="Freeform 97">
              <a:extLst>
                <a:ext uri="{FF2B5EF4-FFF2-40B4-BE49-F238E27FC236}">
                  <a16:creationId xmlns:a16="http://schemas.microsoft.com/office/drawing/2014/main" id="{A1B6E14F-DC91-4E6C-8E20-8C0111FB6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Freeform 98">
              <a:extLst>
                <a:ext uri="{FF2B5EF4-FFF2-40B4-BE49-F238E27FC236}">
                  <a16:creationId xmlns:a16="http://schemas.microsoft.com/office/drawing/2014/main" id="{4482FAEB-1D7C-41CE-9EE8-5C2169EF4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Freeform 99">
              <a:extLst>
                <a:ext uri="{FF2B5EF4-FFF2-40B4-BE49-F238E27FC236}">
                  <a16:creationId xmlns:a16="http://schemas.microsoft.com/office/drawing/2014/main" id="{19F8632E-90AD-4756-86E6-8EB1C9F1C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EAEB406-752B-4BF9-B66D-37A95586718E}"/>
              </a:ext>
            </a:extLst>
          </p:cNvPr>
          <p:cNvGrpSpPr/>
          <p:nvPr/>
        </p:nvGrpSpPr>
        <p:grpSpPr>
          <a:xfrm>
            <a:off x="508418" y="910123"/>
            <a:ext cx="953660" cy="1044572"/>
            <a:chOff x="4883151" y="460375"/>
            <a:chExt cx="1665287" cy="1824038"/>
          </a:xfrm>
        </p:grpSpPr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1382A11E-4079-4759-83B1-5424DB674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Oval 35">
              <a:extLst>
                <a:ext uri="{FF2B5EF4-FFF2-40B4-BE49-F238E27FC236}">
                  <a16:creationId xmlns:a16="http://schemas.microsoft.com/office/drawing/2014/main" id="{12BFBB0D-92AA-4E39-A9A3-E7DEAED40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71949EBE-BFF5-46FB-897F-DCCD363029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04034ECB-C97E-4246-A040-6EA3E70432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D0B8640E-A916-4A0D-A581-A8D5CE4DA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72A4EE24-02AA-45C2-8506-CEB49C067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734C9A99-C681-4B2D-842C-E743222EA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ACBAD5E4-6418-41B7-97C1-9187CD164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79BAD064-2CF5-48CC-B90C-5A8A24844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Freeform 43">
              <a:extLst>
                <a:ext uri="{FF2B5EF4-FFF2-40B4-BE49-F238E27FC236}">
                  <a16:creationId xmlns:a16="http://schemas.microsoft.com/office/drawing/2014/main" id="{D50E2CEE-63F0-4B46-B7E1-A1107BED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E3C1CD2C-C7B7-4D14-8956-5D6D30047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B5C44493-F89F-447B-A292-E95B02A66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366C3C41-A120-4D0E-B7BD-77F05350C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B8A84F97-3EA4-4E5A-8EE5-8CE6DFFB2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61083282-8537-4C03-BA84-233FF54C4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B7F0C65B-D84A-4821-A501-A37FE3232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3" name="Freeform 50">
              <a:extLst>
                <a:ext uri="{FF2B5EF4-FFF2-40B4-BE49-F238E27FC236}">
                  <a16:creationId xmlns:a16="http://schemas.microsoft.com/office/drawing/2014/main" id="{A2137C32-5EA5-4304-AF8E-C05645BC7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4" name="Freeform 51">
              <a:extLst>
                <a:ext uri="{FF2B5EF4-FFF2-40B4-BE49-F238E27FC236}">
                  <a16:creationId xmlns:a16="http://schemas.microsoft.com/office/drawing/2014/main" id="{7ED1138C-A852-45D3-95B5-40173A7A7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5" name="Freeform 52">
              <a:extLst>
                <a:ext uri="{FF2B5EF4-FFF2-40B4-BE49-F238E27FC236}">
                  <a16:creationId xmlns:a16="http://schemas.microsoft.com/office/drawing/2014/main" id="{93AE03D1-C539-48A8-97FD-2ACB16788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6" name="Freeform 53">
              <a:extLst>
                <a:ext uri="{FF2B5EF4-FFF2-40B4-BE49-F238E27FC236}">
                  <a16:creationId xmlns:a16="http://schemas.microsoft.com/office/drawing/2014/main" id="{B44F2FDD-0DB3-42FF-A9CD-727917CC7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7" name="Freeform 54">
              <a:extLst>
                <a:ext uri="{FF2B5EF4-FFF2-40B4-BE49-F238E27FC236}">
                  <a16:creationId xmlns:a16="http://schemas.microsoft.com/office/drawing/2014/main" id="{AFD9A72E-59CF-4DAF-93FD-7D2C51F87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8" name="Freeform 55">
              <a:extLst>
                <a:ext uri="{FF2B5EF4-FFF2-40B4-BE49-F238E27FC236}">
                  <a16:creationId xmlns:a16="http://schemas.microsoft.com/office/drawing/2014/main" id="{8E14C450-E586-41A3-AA8A-F7334ED7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9" name="Freeform 56">
              <a:extLst>
                <a:ext uri="{FF2B5EF4-FFF2-40B4-BE49-F238E27FC236}">
                  <a16:creationId xmlns:a16="http://schemas.microsoft.com/office/drawing/2014/main" id="{8AB68BFB-F430-4810-8282-31C97CB7F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0" name="Freeform 57">
              <a:extLst>
                <a:ext uri="{FF2B5EF4-FFF2-40B4-BE49-F238E27FC236}">
                  <a16:creationId xmlns:a16="http://schemas.microsoft.com/office/drawing/2014/main" id="{E1A64BC1-E512-4F1B-AEE9-272A3ED86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1" name="Freeform 58">
              <a:extLst>
                <a:ext uri="{FF2B5EF4-FFF2-40B4-BE49-F238E27FC236}">
                  <a16:creationId xmlns:a16="http://schemas.microsoft.com/office/drawing/2014/main" id="{8B629B72-1CE4-4F38-8DED-37113D40E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2" name="Freeform 59">
              <a:extLst>
                <a:ext uri="{FF2B5EF4-FFF2-40B4-BE49-F238E27FC236}">
                  <a16:creationId xmlns:a16="http://schemas.microsoft.com/office/drawing/2014/main" id="{615CA931-F079-4496-BA88-B35A0BD3C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3" name="Freeform 60">
              <a:extLst>
                <a:ext uri="{FF2B5EF4-FFF2-40B4-BE49-F238E27FC236}">
                  <a16:creationId xmlns:a16="http://schemas.microsoft.com/office/drawing/2014/main" id="{3BE944B1-5317-4EEB-B9DB-5F9C3F6CF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4" name="Freeform 61">
              <a:extLst>
                <a:ext uri="{FF2B5EF4-FFF2-40B4-BE49-F238E27FC236}">
                  <a16:creationId xmlns:a16="http://schemas.microsoft.com/office/drawing/2014/main" id="{4933107A-8256-4E5E-8843-37D00BC49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5" name="Freeform 62">
              <a:extLst>
                <a:ext uri="{FF2B5EF4-FFF2-40B4-BE49-F238E27FC236}">
                  <a16:creationId xmlns:a16="http://schemas.microsoft.com/office/drawing/2014/main" id="{6E519B10-3819-4B9C-A5E7-40968EA07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6" name="Freeform 63">
              <a:extLst>
                <a:ext uri="{FF2B5EF4-FFF2-40B4-BE49-F238E27FC236}">
                  <a16:creationId xmlns:a16="http://schemas.microsoft.com/office/drawing/2014/main" id="{F8522298-F49A-42FE-A069-AE9D188F3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7" name="Freeform 64">
              <a:extLst>
                <a:ext uri="{FF2B5EF4-FFF2-40B4-BE49-F238E27FC236}">
                  <a16:creationId xmlns:a16="http://schemas.microsoft.com/office/drawing/2014/main" id="{C7A84BA3-2330-41AA-B2C2-64581F215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8" name="Freeform 65">
              <a:extLst>
                <a:ext uri="{FF2B5EF4-FFF2-40B4-BE49-F238E27FC236}">
                  <a16:creationId xmlns:a16="http://schemas.microsoft.com/office/drawing/2014/main" id="{A8EA953F-9402-4CDF-A5C9-63CE42D50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9" name="Freeform 66">
              <a:extLst>
                <a:ext uri="{FF2B5EF4-FFF2-40B4-BE49-F238E27FC236}">
                  <a16:creationId xmlns:a16="http://schemas.microsoft.com/office/drawing/2014/main" id="{B5866DAE-F123-4FA8-B44C-E2F6E114F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0" name="Freeform 67">
              <a:extLst>
                <a:ext uri="{FF2B5EF4-FFF2-40B4-BE49-F238E27FC236}">
                  <a16:creationId xmlns:a16="http://schemas.microsoft.com/office/drawing/2014/main" id="{7B8AD530-FD55-4587-BA8E-B2C876F76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1" name="Freeform 68">
              <a:extLst>
                <a:ext uri="{FF2B5EF4-FFF2-40B4-BE49-F238E27FC236}">
                  <a16:creationId xmlns:a16="http://schemas.microsoft.com/office/drawing/2014/main" id="{A8B4F5BF-DB2A-47B6-A626-83A499359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2" name="Freeform 69">
              <a:extLst>
                <a:ext uri="{FF2B5EF4-FFF2-40B4-BE49-F238E27FC236}">
                  <a16:creationId xmlns:a16="http://schemas.microsoft.com/office/drawing/2014/main" id="{DC06825A-E887-4C9F-94A4-AD56D0899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3" name="Freeform 70">
              <a:extLst>
                <a:ext uri="{FF2B5EF4-FFF2-40B4-BE49-F238E27FC236}">
                  <a16:creationId xmlns:a16="http://schemas.microsoft.com/office/drawing/2014/main" id="{60A89728-D2D2-47EF-BA6E-E5694DA2C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4" name="Freeform 71">
              <a:extLst>
                <a:ext uri="{FF2B5EF4-FFF2-40B4-BE49-F238E27FC236}">
                  <a16:creationId xmlns:a16="http://schemas.microsoft.com/office/drawing/2014/main" id="{62A29FF2-ED1D-4162-A783-CB02AA576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5" name="Freeform 72">
              <a:extLst>
                <a:ext uri="{FF2B5EF4-FFF2-40B4-BE49-F238E27FC236}">
                  <a16:creationId xmlns:a16="http://schemas.microsoft.com/office/drawing/2014/main" id="{AEF3D2B5-F23F-4B3E-A6C9-3BB5BB69E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6" name="Freeform 73">
              <a:extLst>
                <a:ext uri="{FF2B5EF4-FFF2-40B4-BE49-F238E27FC236}">
                  <a16:creationId xmlns:a16="http://schemas.microsoft.com/office/drawing/2014/main" id="{A3C250B4-9E89-4DD8-A4DD-B0D0C5231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7" name="Freeform 74">
              <a:extLst>
                <a:ext uri="{FF2B5EF4-FFF2-40B4-BE49-F238E27FC236}">
                  <a16:creationId xmlns:a16="http://schemas.microsoft.com/office/drawing/2014/main" id="{F36AE83A-907D-4E88-9D07-3688B625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8" name="Freeform 75">
              <a:extLst>
                <a:ext uri="{FF2B5EF4-FFF2-40B4-BE49-F238E27FC236}">
                  <a16:creationId xmlns:a16="http://schemas.microsoft.com/office/drawing/2014/main" id="{CF8F8C42-5417-4655-9CF3-14834C689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9" name="Freeform 76">
              <a:extLst>
                <a:ext uri="{FF2B5EF4-FFF2-40B4-BE49-F238E27FC236}">
                  <a16:creationId xmlns:a16="http://schemas.microsoft.com/office/drawing/2014/main" id="{F682A472-4FC4-44C2-9BE5-D1FDCDC88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0" name="Freeform 77">
              <a:extLst>
                <a:ext uri="{FF2B5EF4-FFF2-40B4-BE49-F238E27FC236}">
                  <a16:creationId xmlns:a16="http://schemas.microsoft.com/office/drawing/2014/main" id="{D74D9958-53EE-43B9-A75C-92C8818E2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1" name="Freeform 78">
              <a:extLst>
                <a:ext uri="{FF2B5EF4-FFF2-40B4-BE49-F238E27FC236}">
                  <a16:creationId xmlns:a16="http://schemas.microsoft.com/office/drawing/2014/main" id="{875B9FB3-4291-4D65-80E7-E33EC783A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id="{D82141E3-F3A7-4235-AB57-BB7E936D6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3" name="Freeform 80">
              <a:extLst>
                <a:ext uri="{FF2B5EF4-FFF2-40B4-BE49-F238E27FC236}">
                  <a16:creationId xmlns:a16="http://schemas.microsoft.com/office/drawing/2014/main" id="{3FBB892E-0B5D-48B9-AF12-38EE38C93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4" name="Freeform 81">
              <a:extLst>
                <a:ext uri="{FF2B5EF4-FFF2-40B4-BE49-F238E27FC236}">
                  <a16:creationId xmlns:a16="http://schemas.microsoft.com/office/drawing/2014/main" id="{B11C63B0-AAF4-4EF7-A395-EF08CB1B5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5" name="Freeform 82">
              <a:extLst>
                <a:ext uri="{FF2B5EF4-FFF2-40B4-BE49-F238E27FC236}">
                  <a16:creationId xmlns:a16="http://schemas.microsoft.com/office/drawing/2014/main" id="{800D9317-1E28-42B4-A5F4-5E116FF39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AD224623-0E37-48F8-9758-DC798FBA998B}"/>
              </a:ext>
            </a:extLst>
          </p:cNvPr>
          <p:cNvGrpSpPr/>
          <p:nvPr/>
        </p:nvGrpSpPr>
        <p:grpSpPr>
          <a:xfrm>
            <a:off x="11059485" y="1749945"/>
            <a:ext cx="544576" cy="1047004"/>
            <a:chOff x="2082801" y="3613150"/>
            <a:chExt cx="1025524" cy="1971675"/>
          </a:xfrm>
        </p:grpSpPr>
        <p:sp>
          <p:nvSpPr>
            <p:cNvPr id="97" name="Freeform 152">
              <a:extLst>
                <a:ext uri="{FF2B5EF4-FFF2-40B4-BE49-F238E27FC236}">
                  <a16:creationId xmlns:a16="http://schemas.microsoft.com/office/drawing/2014/main" id="{1D10CA68-75F2-4976-8A1F-10D772151D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2801" y="3617913"/>
              <a:ext cx="939800" cy="1441450"/>
            </a:xfrm>
            <a:custGeom>
              <a:avLst/>
              <a:gdLst>
                <a:gd name="T0" fmla="*/ 727 w 760"/>
                <a:gd name="T1" fmla="*/ 809 h 1164"/>
                <a:gd name="T2" fmla="*/ 676 w 760"/>
                <a:gd name="T3" fmla="*/ 722 h 1164"/>
                <a:gd name="T4" fmla="*/ 563 w 760"/>
                <a:gd name="T5" fmla="*/ 553 h 1164"/>
                <a:gd name="T6" fmla="*/ 440 w 760"/>
                <a:gd name="T7" fmla="*/ 394 h 1164"/>
                <a:gd name="T8" fmla="*/ 430 w 760"/>
                <a:gd name="T9" fmla="*/ 345 h 1164"/>
                <a:gd name="T10" fmla="*/ 245 w 760"/>
                <a:gd name="T11" fmla="*/ 88 h 1164"/>
                <a:gd name="T12" fmla="*/ 139 w 760"/>
                <a:gd name="T13" fmla="*/ 22 h 1164"/>
                <a:gd name="T14" fmla="*/ 133 w 760"/>
                <a:gd name="T15" fmla="*/ 19 h 1164"/>
                <a:gd name="T16" fmla="*/ 64 w 760"/>
                <a:gd name="T17" fmla="*/ 74 h 1164"/>
                <a:gd name="T18" fmla="*/ 59 w 760"/>
                <a:gd name="T19" fmla="*/ 81 h 1164"/>
                <a:gd name="T20" fmla="*/ 58 w 760"/>
                <a:gd name="T21" fmla="*/ 82 h 1164"/>
                <a:gd name="T22" fmla="*/ 56 w 760"/>
                <a:gd name="T23" fmla="*/ 84 h 1164"/>
                <a:gd name="T24" fmla="*/ 49 w 760"/>
                <a:gd name="T25" fmla="*/ 92 h 1164"/>
                <a:gd name="T26" fmla="*/ 42 w 760"/>
                <a:gd name="T27" fmla="*/ 96 h 1164"/>
                <a:gd name="T28" fmla="*/ 25 w 760"/>
                <a:gd name="T29" fmla="*/ 110 h 1164"/>
                <a:gd name="T30" fmla="*/ 7 w 760"/>
                <a:gd name="T31" fmla="*/ 161 h 1164"/>
                <a:gd name="T32" fmla="*/ 114 w 760"/>
                <a:gd name="T33" fmla="*/ 471 h 1164"/>
                <a:gd name="T34" fmla="*/ 103 w 760"/>
                <a:gd name="T35" fmla="*/ 501 h 1164"/>
                <a:gd name="T36" fmla="*/ 188 w 760"/>
                <a:gd name="T37" fmla="*/ 802 h 1164"/>
                <a:gd name="T38" fmla="*/ 230 w 760"/>
                <a:gd name="T39" fmla="*/ 965 h 1164"/>
                <a:gd name="T40" fmla="*/ 299 w 760"/>
                <a:gd name="T41" fmla="*/ 1124 h 1164"/>
                <a:gd name="T42" fmla="*/ 388 w 760"/>
                <a:gd name="T43" fmla="*/ 1100 h 1164"/>
                <a:gd name="T44" fmla="*/ 384 w 760"/>
                <a:gd name="T45" fmla="*/ 1046 h 1164"/>
                <a:gd name="T46" fmla="*/ 418 w 760"/>
                <a:gd name="T47" fmla="*/ 1078 h 1164"/>
                <a:gd name="T48" fmla="*/ 498 w 760"/>
                <a:gd name="T49" fmla="*/ 1032 h 1164"/>
                <a:gd name="T50" fmla="*/ 469 w 760"/>
                <a:gd name="T51" fmla="*/ 943 h 1164"/>
                <a:gd name="T52" fmla="*/ 483 w 760"/>
                <a:gd name="T53" fmla="*/ 931 h 1164"/>
                <a:gd name="T54" fmla="*/ 534 w 760"/>
                <a:gd name="T55" fmla="*/ 1026 h 1164"/>
                <a:gd name="T56" fmla="*/ 622 w 760"/>
                <a:gd name="T57" fmla="*/ 989 h 1164"/>
                <a:gd name="T58" fmla="*/ 605 w 760"/>
                <a:gd name="T59" fmla="*/ 938 h 1164"/>
                <a:gd name="T60" fmla="*/ 662 w 760"/>
                <a:gd name="T61" fmla="*/ 967 h 1164"/>
                <a:gd name="T62" fmla="*/ 692 w 760"/>
                <a:gd name="T63" fmla="*/ 941 h 1164"/>
                <a:gd name="T64" fmla="*/ 740 w 760"/>
                <a:gd name="T65" fmla="*/ 919 h 1164"/>
                <a:gd name="T66" fmla="*/ 727 w 760"/>
                <a:gd name="T67" fmla="*/ 809 h 1164"/>
                <a:gd name="T68" fmla="*/ 342 w 760"/>
                <a:gd name="T69" fmla="*/ 993 h 1164"/>
                <a:gd name="T70" fmla="*/ 340 w 760"/>
                <a:gd name="T71" fmla="*/ 990 h 1164"/>
                <a:gd name="T72" fmla="*/ 342 w 760"/>
                <a:gd name="T73" fmla="*/ 993 h 1164"/>
                <a:gd name="T74" fmla="*/ 342 w 760"/>
                <a:gd name="T75" fmla="*/ 99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60" h="1164">
                  <a:moveTo>
                    <a:pt x="727" y="809"/>
                  </a:moveTo>
                  <a:cubicBezTo>
                    <a:pt x="710" y="780"/>
                    <a:pt x="694" y="751"/>
                    <a:pt x="676" y="722"/>
                  </a:cubicBezTo>
                  <a:cubicBezTo>
                    <a:pt x="641" y="664"/>
                    <a:pt x="603" y="608"/>
                    <a:pt x="563" y="553"/>
                  </a:cubicBezTo>
                  <a:cubicBezTo>
                    <a:pt x="523" y="499"/>
                    <a:pt x="482" y="446"/>
                    <a:pt x="440" y="394"/>
                  </a:cubicBezTo>
                  <a:cubicBezTo>
                    <a:pt x="445" y="379"/>
                    <a:pt x="443" y="362"/>
                    <a:pt x="430" y="345"/>
                  </a:cubicBezTo>
                  <a:cubicBezTo>
                    <a:pt x="361" y="263"/>
                    <a:pt x="303" y="176"/>
                    <a:pt x="245" y="88"/>
                  </a:cubicBezTo>
                  <a:cubicBezTo>
                    <a:pt x="221" y="51"/>
                    <a:pt x="184" y="18"/>
                    <a:pt x="139" y="22"/>
                  </a:cubicBezTo>
                  <a:cubicBezTo>
                    <a:pt x="137" y="21"/>
                    <a:pt x="135" y="20"/>
                    <a:pt x="133" y="19"/>
                  </a:cubicBezTo>
                  <a:cubicBezTo>
                    <a:pt x="91" y="0"/>
                    <a:pt x="54" y="36"/>
                    <a:pt x="64" y="74"/>
                  </a:cubicBezTo>
                  <a:cubicBezTo>
                    <a:pt x="62" y="76"/>
                    <a:pt x="61" y="79"/>
                    <a:pt x="59" y="81"/>
                  </a:cubicBezTo>
                  <a:cubicBezTo>
                    <a:pt x="58" y="82"/>
                    <a:pt x="58" y="83"/>
                    <a:pt x="58" y="82"/>
                  </a:cubicBezTo>
                  <a:cubicBezTo>
                    <a:pt x="58" y="83"/>
                    <a:pt x="57" y="83"/>
                    <a:pt x="56" y="84"/>
                  </a:cubicBezTo>
                  <a:cubicBezTo>
                    <a:pt x="54" y="87"/>
                    <a:pt x="52" y="90"/>
                    <a:pt x="49" y="92"/>
                  </a:cubicBezTo>
                  <a:cubicBezTo>
                    <a:pt x="50" y="91"/>
                    <a:pt x="43" y="95"/>
                    <a:pt x="42" y="96"/>
                  </a:cubicBezTo>
                  <a:cubicBezTo>
                    <a:pt x="34" y="99"/>
                    <a:pt x="29" y="104"/>
                    <a:pt x="25" y="110"/>
                  </a:cubicBezTo>
                  <a:cubicBezTo>
                    <a:pt x="10" y="121"/>
                    <a:pt x="0" y="140"/>
                    <a:pt x="7" y="161"/>
                  </a:cubicBezTo>
                  <a:cubicBezTo>
                    <a:pt x="40" y="265"/>
                    <a:pt x="74" y="369"/>
                    <a:pt x="114" y="471"/>
                  </a:cubicBezTo>
                  <a:cubicBezTo>
                    <a:pt x="107" y="479"/>
                    <a:pt x="104" y="489"/>
                    <a:pt x="103" y="501"/>
                  </a:cubicBezTo>
                  <a:cubicBezTo>
                    <a:pt x="94" y="610"/>
                    <a:pt x="158" y="701"/>
                    <a:pt x="188" y="802"/>
                  </a:cubicBezTo>
                  <a:cubicBezTo>
                    <a:pt x="205" y="856"/>
                    <a:pt x="213" y="912"/>
                    <a:pt x="230" y="965"/>
                  </a:cubicBezTo>
                  <a:cubicBezTo>
                    <a:pt x="247" y="1020"/>
                    <a:pt x="271" y="1074"/>
                    <a:pt x="299" y="1124"/>
                  </a:cubicBezTo>
                  <a:cubicBezTo>
                    <a:pt x="321" y="1164"/>
                    <a:pt x="392" y="1148"/>
                    <a:pt x="388" y="1100"/>
                  </a:cubicBezTo>
                  <a:cubicBezTo>
                    <a:pt x="387" y="1082"/>
                    <a:pt x="385" y="1064"/>
                    <a:pt x="384" y="1046"/>
                  </a:cubicBezTo>
                  <a:cubicBezTo>
                    <a:pt x="394" y="1057"/>
                    <a:pt x="406" y="1068"/>
                    <a:pt x="418" y="1078"/>
                  </a:cubicBezTo>
                  <a:cubicBezTo>
                    <a:pt x="453" y="1109"/>
                    <a:pt x="510" y="1080"/>
                    <a:pt x="498" y="1032"/>
                  </a:cubicBezTo>
                  <a:cubicBezTo>
                    <a:pt x="491" y="1001"/>
                    <a:pt x="481" y="972"/>
                    <a:pt x="469" y="943"/>
                  </a:cubicBezTo>
                  <a:cubicBezTo>
                    <a:pt x="474" y="940"/>
                    <a:pt x="479" y="936"/>
                    <a:pt x="483" y="931"/>
                  </a:cubicBezTo>
                  <a:cubicBezTo>
                    <a:pt x="499" y="963"/>
                    <a:pt x="517" y="994"/>
                    <a:pt x="534" y="1026"/>
                  </a:cubicBezTo>
                  <a:cubicBezTo>
                    <a:pt x="560" y="1073"/>
                    <a:pt x="639" y="1041"/>
                    <a:pt x="622" y="989"/>
                  </a:cubicBezTo>
                  <a:cubicBezTo>
                    <a:pt x="616" y="972"/>
                    <a:pt x="611" y="955"/>
                    <a:pt x="605" y="938"/>
                  </a:cubicBezTo>
                  <a:cubicBezTo>
                    <a:pt x="615" y="960"/>
                    <a:pt x="637" y="974"/>
                    <a:pt x="662" y="967"/>
                  </a:cubicBezTo>
                  <a:cubicBezTo>
                    <a:pt x="676" y="963"/>
                    <a:pt x="686" y="953"/>
                    <a:pt x="692" y="941"/>
                  </a:cubicBezTo>
                  <a:cubicBezTo>
                    <a:pt x="711" y="944"/>
                    <a:pt x="731" y="937"/>
                    <a:pt x="740" y="919"/>
                  </a:cubicBezTo>
                  <a:cubicBezTo>
                    <a:pt x="760" y="879"/>
                    <a:pt x="746" y="845"/>
                    <a:pt x="727" y="809"/>
                  </a:cubicBezTo>
                  <a:close/>
                  <a:moveTo>
                    <a:pt x="342" y="993"/>
                  </a:moveTo>
                  <a:cubicBezTo>
                    <a:pt x="341" y="992"/>
                    <a:pt x="341" y="991"/>
                    <a:pt x="340" y="990"/>
                  </a:cubicBezTo>
                  <a:cubicBezTo>
                    <a:pt x="341" y="991"/>
                    <a:pt x="342" y="992"/>
                    <a:pt x="342" y="993"/>
                  </a:cubicBezTo>
                  <a:cubicBezTo>
                    <a:pt x="342" y="993"/>
                    <a:pt x="342" y="993"/>
                    <a:pt x="342" y="993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8" name="Freeform 153">
              <a:extLst>
                <a:ext uri="{FF2B5EF4-FFF2-40B4-BE49-F238E27FC236}">
                  <a16:creationId xmlns:a16="http://schemas.microsoft.com/office/drawing/2014/main" id="{3C00B2F9-9925-4EC7-AE95-AEC29357F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4699000"/>
              <a:ext cx="588962" cy="885825"/>
            </a:xfrm>
            <a:custGeom>
              <a:avLst/>
              <a:gdLst>
                <a:gd name="T0" fmla="*/ 468 w 476"/>
                <a:gd name="T1" fmla="*/ 170 h 716"/>
                <a:gd name="T2" fmla="*/ 472 w 476"/>
                <a:gd name="T3" fmla="*/ 67 h 716"/>
                <a:gd name="T4" fmla="*/ 377 w 476"/>
                <a:gd name="T5" fmla="*/ 54 h 716"/>
                <a:gd name="T6" fmla="*/ 363 w 476"/>
                <a:gd name="T7" fmla="*/ 131 h 716"/>
                <a:gd name="T8" fmla="*/ 272 w 476"/>
                <a:gd name="T9" fmla="*/ 156 h 716"/>
                <a:gd name="T10" fmla="*/ 273 w 476"/>
                <a:gd name="T11" fmla="*/ 230 h 716"/>
                <a:gd name="T12" fmla="*/ 246 w 476"/>
                <a:gd name="T13" fmla="*/ 158 h 716"/>
                <a:gd name="T14" fmla="*/ 152 w 476"/>
                <a:gd name="T15" fmla="*/ 171 h 716"/>
                <a:gd name="T16" fmla="*/ 173 w 476"/>
                <a:gd name="T17" fmla="*/ 296 h 716"/>
                <a:gd name="T18" fmla="*/ 149 w 476"/>
                <a:gd name="T19" fmla="*/ 264 h 716"/>
                <a:gd name="T20" fmla="*/ 84 w 476"/>
                <a:gd name="T21" fmla="*/ 247 h 716"/>
                <a:gd name="T22" fmla="*/ 81 w 476"/>
                <a:gd name="T23" fmla="*/ 249 h 716"/>
                <a:gd name="T24" fmla="*/ 28 w 476"/>
                <a:gd name="T25" fmla="*/ 247 h 716"/>
                <a:gd name="T26" fmla="*/ 11 w 476"/>
                <a:gd name="T27" fmla="*/ 313 h 716"/>
                <a:gd name="T28" fmla="*/ 307 w 476"/>
                <a:gd name="T29" fmla="*/ 644 h 716"/>
                <a:gd name="T30" fmla="*/ 331 w 476"/>
                <a:gd name="T31" fmla="*/ 668 h 716"/>
                <a:gd name="T32" fmla="*/ 357 w 476"/>
                <a:gd name="T33" fmla="*/ 697 h 716"/>
                <a:gd name="T34" fmla="*/ 425 w 476"/>
                <a:gd name="T35" fmla="*/ 697 h 716"/>
                <a:gd name="T36" fmla="*/ 425 w 476"/>
                <a:gd name="T37" fmla="*/ 629 h 716"/>
                <a:gd name="T38" fmla="*/ 410 w 476"/>
                <a:gd name="T39" fmla="*/ 611 h 716"/>
                <a:gd name="T40" fmla="*/ 408 w 476"/>
                <a:gd name="T41" fmla="*/ 597 h 716"/>
                <a:gd name="T42" fmla="*/ 404 w 476"/>
                <a:gd name="T43" fmla="*/ 586 h 716"/>
                <a:gd name="T44" fmla="*/ 420 w 476"/>
                <a:gd name="T45" fmla="*/ 446 h 716"/>
                <a:gd name="T46" fmla="*/ 437 w 476"/>
                <a:gd name="T47" fmla="*/ 421 h 716"/>
                <a:gd name="T48" fmla="*/ 447 w 476"/>
                <a:gd name="T49" fmla="*/ 363 h 716"/>
                <a:gd name="T50" fmla="*/ 474 w 476"/>
                <a:gd name="T51" fmla="*/ 207 h 716"/>
                <a:gd name="T52" fmla="*/ 468 w 476"/>
                <a:gd name="T53" fmla="*/ 17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6" h="716">
                  <a:moveTo>
                    <a:pt x="468" y="170"/>
                  </a:moveTo>
                  <a:cubicBezTo>
                    <a:pt x="470" y="135"/>
                    <a:pt x="471" y="101"/>
                    <a:pt x="472" y="67"/>
                  </a:cubicBezTo>
                  <a:cubicBezTo>
                    <a:pt x="472" y="14"/>
                    <a:pt x="389" y="0"/>
                    <a:pt x="377" y="54"/>
                  </a:cubicBezTo>
                  <a:cubicBezTo>
                    <a:pt x="372" y="80"/>
                    <a:pt x="367" y="105"/>
                    <a:pt x="363" y="131"/>
                  </a:cubicBezTo>
                  <a:cubicBezTo>
                    <a:pt x="342" y="92"/>
                    <a:pt x="273" y="107"/>
                    <a:pt x="272" y="156"/>
                  </a:cubicBezTo>
                  <a:cubicBezTo>
                    <a:pt x="272" y="180"/>
                    <a:pt x="272" y="205"/>
                    <a:pt x="273" y="230"/>
                  </a:cubicBezTo>
                  <a:cubicBezTo>
                    <a:pt x="264" y="206"/>
                    <a:pt x="255" y="182"/>
                    <a:pt x="246" y="158"/>
                  </a:cubicBezTo>
                  <a:cubicBezTo>
                    <a:pt x="227" y="107"/>
                    <a:pt x="157" y="116"/>
                    <a:pt x="152" y="171"/>
                  </a:cubicBezTo>
                  <a:cubicBezTo>
                    <a:pt x="148" y="215"/>
                    <a:pt x="157" y="256"/>
                    <a:pt x="173" y="296"/>
                  </a:cubicBezTo>
                  <a:cubicBezTo>
                    <a:pt x="165" y="286"/>
                    <a:pt x="157" y="275"/>
                    <a:pt x="149" y="264"/>
                  </a:cubicBezTo>
                  <a:cubicBezTo>
                    <a:pt x="135" y="243"/>
                    <a:pt x="107" y="233"/>
                    <a:pt x="84" y="247"/>
                  </a:cubicBezTo>
                  <a:cubicBezTo>
                    <a:pt x="83" y="248"/>
                    <a:pt x="82" y="248"/>
                    <a:pt x="81" y="249"/>
                  </a:cubicBezTo>
                  <a:cubicBezTo>
                    <a:pt x="66" y="239"/>
                    <a:pt x="43" y="238"/>
                    <a:pt x="28" y="247"/>
                  </a:cubicBezTo>
                  <a:cubicBezTo>
                    <a:pt x="3" y="261"/>
                    <a:pt x="0" y="289"/>
                    <a:pt x="11" y="313"/>
                  </a:cubicBezTo>
                  <a:cubicBezTo>
                    <a:pt x="71" y="453"/>
                    <a:pt x="200" y="541"/>
                    <a:pt x="307" y="644"/>
                  </a:cubicBezTo>
                  <a:cubicBezTo>
                    <a:pt x="312" y="655"/>
                    <a:pt x="321" y="663"/>
                    <a:pt x="331" y="668"/>
                  </a:cubicBezTo>
                  <a:cubicBezTo>
                    <a:pt x="340" y="678"/>
                    <a:pt x="349" y="687"/>
                    <a:pt x="357" y="697"/>
                  </a:cubicBezTo>
                  <a:cubicBezTo>
                    <a:pt x="375" y="716"/>
                    <a:pt x="408" y="714"/>
                    <a:pt x="425" y="697"/>
                  </a:cubicBezTo>
                  <a:cubicBezTo>
                    <a:pt x="445" y="677"/>
                    <a:pt x="442" y="649"/>
                    <a:pt x="425" y="629"/>
                  </a:cubicBezTo>
                  <a:cubicBezTo>
                    <a:pt x="420" y="623"/>
                    <a:pt x="415" y="617"/>
                    <a:pt x="410" y="611"/>
                  </a:cubicBezTo>
                  <a:cubicBezTo>
                    <a:pt x="410" y="606"/>
                    <a:pt x="409" y="602"/>
                    <a:pt x="408" y="597"/>
                  </a:cubicBezTo>
                  <a:cubicBezTo>
                    <a:pt x="406" y="593"/>
                    <a:pt x="405" y="590"/>
                    <a:pt x="404" y="586"/>
                  </a:cubicBezTo>
                  <a:cubicBezTo>
                    <a:pt x="409" y="539"/>
                    <a:pt x="414" y="493"/>
                    <a:pt x="420" y="446"/>
                  </a:cubicBezTo>
                  <a:cubicBezTo>
                    <a:pt x="428" y="440"/>
                    <a:pt x="435" y="431"/>
                    <a:pt x="437" y="421"/>
                  </a:cubicBezTo>
                  <a:cubicBezTo>
                    <a:pt x="441" y="401"/>
                    <a:pt x="444" y="382"/>
                    <a:pt x="447" y="363"/>
                  </a:cubicBezTo>
                  <a:cubicBezTo>
                    <a:pt x="456" y="311"/>
                    <a:pt x="465" y="259"/>
                    <a:pt x="474" y="207"/>
                  </a:cubicBezTo>
                  <a:cubicBezTo>
                    <a:pt x="476" y="194"/>
                    <a:pt x="474" y="180"/>
                    <a:pt x="468" y="170"/>
                  </a:cubicBezTo>
                  <a:close/>
                </a:path>
              </a:pathLst>
            </a:custGeom>
            <a:solidFill>
              <a:srgbClr val="FFF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9" name="Freeform 154">
              <a:extLst>
                <a:ext uri="{FF2B5EF4-FFF2-40B4-BE49-F238E27FC236}">
                  <a16:creationId xmlns:a16="http://schemas.microsoft.com/office/drawing/2014/main" id="{37822DB2-8309-4A9F-B053-ABF6B76218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3613150"/>
              <a:ext cx="1014412" cy="1968500"/>
            </a:xfrm>
            <a:custGeom>
              <a:avLst/>
              <a:gdLst>
                <a:gd name="T0" fmla="*/ 236 w 821"/>
                <a:gd name="T1" fmla="*/ 76 h 1590"/>
                <a:gd name="T2" fmla="*/ 177 w 821"/>
                <a:gd name="T3" fmla="*/ 22 h 1590"/>
                <a:gd name="T4" fmla="*/ 18 w 821"/>
                <a:gd name="T5" fmla="*/ 89 h 1590"/>
                <a:gd name="T6" fmla="*/ 7 w 821"/>
                <a:gd name="T7" fmla="*/ 201 h 1590"/>
                <a:gd name="T8" fmla="*/ 268 w 821"/>
                <a:gd name="T9" fmla="*/ 1176 h 1590"/>
                <a:gd name="T10" fmla="*/ 280 w 821"/>
                <a:gd name="T11" fmla="*/ 1185 h 1590"/>
                <a:gd name="T12" fmla="*/ 612 w 821"/>
                <a:gd name="T13" fmla="*/ 1539 h 1590"/>
                <a:gd name="T14" fmla="*/ 680 w 821"/>
                <a:gd name="T15" fmla="*/ 1590 h 1590"/>
                <a:gd name="T16" fmla="*/ 723 w 821"/>
                <a:gd name="T17" fmla="*/ 1550 h 1590"/>
                <a:gd name="T18" fmla="*/ 816 w 821"/>
                <a:gd name="T19" fmla="*/ 940 h 1590"/>
                <a:gd name="T20" fmla="*/ 28 w 821"/>
                <a:gd name="T21" fmla="*/ 190 h 1590"/>
                <a:gd name="T22" fmla="*/ 38 w 821"/>
                <a:gd name="T23" fmla="*/ 103 h 1590"/>
                <a:gd name="T24" fmla="*/ 163 w 821"/>
                <a:gd name="T25" fmla="*/ 42 h 1590"/>
                <a:gd name="T26" fmla="*/ 217 w 821"/>
                <a:gd name="T27" fmla="*/ 90 h 1590"/>
                <a:gd name="T28" fmla="*/ 654 w 821"/>
                <a:gd name="T29" fmla="*/ 946 h 1590"/>
                <a:gd name="T30" fmla="*/ 159 w 821"/>
                <a:gd name="T31" fmla="*/ 134 h 1590"/>
                <a:gd name="T32" fmla="*/ 139 w 821"/>
                <a:gd name="T33" fmla="*/ 146 h 1590"/>
                <a:gd name="T34" fmla="*/ 604 w 821"/>
                <a:gd name="T35" fmla="*/ 1052 h 1590"/>
                <a:gd name="T36" fmla="*/ 516 w 821"/>
                <a:gd name="T37" fmla="*/ 1001 h 1590"/>
                <a:gd name="T38" fmla="*/ 447 w 821"/>
                <a:gd name="T39" fmla="*/ 1148 h 1590"/>
                <a:gd name="T40" fmla="*/ 418 w 821"/>
                <a:gd name="T41" fmla="*/ 1119 h 1590"/>
                <a:gd name="T42" fmla="*/ 297 w 821"/>
                <a:gd name="T43" fmla="*/ 1132 h 1590"/>
                <a:gd name="T44" fmla="*/ 57 w 821"/>
                <a:gd name="T45" fmla="*/ 264 h 1590"/>
                <a:gd name="T46" fmla="*/ 568 w 821"/>
                <a:gd name="T47" fmla="*/ 1466 h 1590"/>
                <a:gd name="T48" fmla="*/ 594 w 821"/>
                <a:gd name="T49" fmla="*/ 1460 h 1590"/>
                <a:gd name="T50" fmla="*/ 625 w 821"/>
                <a:gd name="T51" fmla="*/ 1446 h 1590"/>
                <a:gd name="T52" fmla="*/ 650 w 821"/>
                <a:gd name="T53" fmla="*/ 1407 h 1590"/>
                <a:gd name="T54" fmla="*/ 708 w 821"/>
                <a:gd name="T55" fmla="*/ 1387 h 1590"/>
                <a:gd name="T56" fmla="*/ 705 w 821"/>
                <a:gd name="T57" fmla="*/ 1390 h 1590"/>
                <a:gd name="T58" fmla="*/ 650 w 821"/>
                <a:gd name="T59" fmla="*/ 1407 h 1590"/>
                <a:gd name="T60" fmla="*/ 682 w 821"/>
                <a:gd name="T61" fmla="*/ 1566 h 1590"/>
                <a:gd name="T62" fmla="*/ 667 w 821"/>
                <a:gd name="T63" fmla="*/ 1557 h 1590"/>
                <a:gd name="T64" fmla="*/ 665 w 821"/>
                <a:gd name="T65" fmla="*/ 1554 h 1590"/>
                <a:gd name="T66" fmla="*/ 700 w 821"/>
                <a:gd name="T67" fmla="*/ 1542 h 1590"/>
                <a:gd name="T68" fmla="*/ 701 w 821"/>
                <a:gd name="T69" fmla="*/ 1501 h 1590"/>
                <a:gd name="T70" fmla="*/ 688 w 821"/>
                <a:gd name="T71" fmla="*/ 1504 h 1590"/>
                <a:gd name="T72" fmla="*/ 705 w 821"/>
                <a:gd name="T73" fmla="*/ 1471 h 1590"/>
                <a:gd name="T74" fmla="*/ 710 w 821"/>
                <a:gd name="T75" fmla="*/ 1443 h 1590"/>
                <a:gd name="T76" fmla="*/ 734 w 821"/>
                <a:gd name="T77" fmla="*/ 1426 h 1590"/>
                <a:gd name="T78" fmla="*/ 712 w 821"/>
                <a:gd name="T79" fmla="*/ 1503 h 1590"/>
                <a:gd name="T80" fmla="*/ 729 w 821"/>
                <a:gd name="T81" fmla="*/ 1408 h 1590"/>
                <a:gd name="T82" fmla="*/ 724 w 821"/>
                <a:gd name="T83" fmla="*/ 1395 h 1590"/>
                <a:gd name="T84" fmla="*/ 736 w 821"/>
                <a:gd name="T85" fmla="*/ 1355 h 1590"/>
                <a:gd name="T86" fmla="*/ 712 w 821"/>
                <a:gd name="T87" fmla="*/ 1343 h 1590"/>
                <a:gd name="T88" fmla="*/ 704 w 821"/>
                <a:gd name="T89" fmla="*/ 1340 h 1590"/>
                <a:gd name="T90" fmla="*/ 540 w 821"/>
                <a:gd name="T91" fmla="*/ 1435 h 1590"/>
                <a:gd name="T92" fmla="*/ 557 w 821"/>
                <a:gd name="T93" fmla="*/ 1436 h 1590"/>
                <a:gd name="T94" fmla="*/ 578 w 821"/>
                <a:gd name="T95" fmla="*/ 1423 h 1590"/>
                <a:gd name="T96" fmla="*/ 554 w 821"/>
                <a:gd name="T97" fmla="*/ 1450 h 1590"/>
                <a:gd name="T98" fmla="*/ 300 w 821"/>
                <a:gd name="T99" fmla="*/ 1184 h 1590"/>
                <a:gd name="T100" fmla="*/ 292 w 821"/>
                <a:gd name="T101" fmla="*/ 1174 h 1590"/>
                <a:gd name="T102" fmla="*/ 355 w 821"/>
                <a:gd name="T103" fmla="*/ 1116 h 1590"/>
                <a:gd name="T104" fmla="*/ 414 w 821"/>
                <a:gd name="T105" fmla="*/ 1149 h 1590"/>
                <a:gd name="T106" fmla="*/ 457 w 821"/>
                <a:gd name="T107" fmla="*/ 1183 h 1590"/>
                <a:gd name="T108" fmla="*/ 469 w 821"/>
                <a:gd name="T109" fmla="*/ 1171 h 1590"/>
                <a:gd name="T110" fmla="*/ 524 w 821"/>
                <a:gd name="T111" fmla="*/ 1024 h 1590"/>
                <a:gd name="T112" fmla="*/ 586 w 821"/>
                <a:gd name="T113" fmla="*/ 1069 h 1590"/>
                <a:gd name="T114" fmla="*/ 630 w 821"/>
                <a:gd name="T115" fmla="*/ 1109 h 1590"/>
                <a:gd name="T116" fmla="*/ 628 w 821"/>
                <a:gd name="T117" fmla="*/ 1049 h 1590"/>
                <a:gd name="T118" fmla="*/ 631 w 821"/>
                <a:gd name="T119" fmla="*/ 1030 h 1590"/>
                <a:gd name="T120" fmla="*/ 795 w 821"/>
                <a:gd name="T121" fmla="*/ 973 h 1590"/>
                <a:gd name="T122" fmla="*/ 738 w 821"/>
                <a:gd name="T123" fmla="*/ 1413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1" h="1590">
                  <a:moveTo>
                    <a:pt x="816" y="940"/>
                  </a:moveTo>
                  <a:cubicBezTo>
                    <a:pt x="629" y="649"/>
                    <a:pt x="434" y="359"/>
                    <a:pt x="236" y="76"/>
                  </a:cubicBezTo>
                  <a:cubicBezTo>
                    <a:pt x="221" y="55"/>
                    <a:pt x="204" y="39"/>
                    <a:pt x="184" y="27"/>
                  </a:cubicBezTo>
                  <a:cubicBezTo>
                    <a:pt x="182" y="26"/>
                    <a:pt x="180" y="24"/>
                    <a:pt x="177" y="22"/>
                  </a:cubicBezTo>
                  <a:cubicBezTo>
                    <a:pt x="166" y="14"/>
                    <a:pt x="147" y="0"/>
                    <a:pt x="119" y="4"/>
                  </a:cubicBezTo>
                  <a:cubicBezTo>
                    <a:pt x="88" y="9"/>
                    <a:pt x="55" y="37"/>
                    <a:pt x="18" y="89"/>
                  </a:cubicBezTo>
                  <a:cubicBezTo>
                    <a:pt x="10" y="101"/>
                    <a:pt x="3" y="137"/>
                    <a:pt x="2" y="145"/>
                  </a:cubicBezTo>
                  <a:cubicBezTo>
                    <a:pt x="1" y="150"/>
                    <a:pt x="0" y="189"/>
                    <a:pt x="7" y="201"/>
                  </a:cubicBezTo>
                  <a:cubicBezTo>
                    <a:pt x="19" y="222"/>
                    <a:pt x="27" y="242"/>
                    <a:pt x="34" y="270"/>
                  </a:cubicBezTo>
                  <a:cubicBezTo>
                    <a:pt x="268" y="1176"/>
                    <a:pt x="268" y="1176"/>
                    <a:pt x="268" y="1176"/>
                  </a:cubicBezTo>
                  <a:cubicBezTo>
                    <a:pt x="270" y="1181"/>
                    <a:pt x="274" y="1185"/>
                    <a:pt x="280" y="1185"/>
                  </a:cubicBezTo>
                  <a:cubicBezTo>
                    <a:pt x="280" y="1185"/>
                    <a:pt x="280" y="1185"/>
                    <a:pt x="280" y="1185"/>
                  </a:cubicBezTo>
                  <a:cubicBezTo>
                    <a:pt x="278" y="1189"/>
                    <a:pt x="278" y="1194"/>
                    <a:pt x="281" y="1198"/>
                  </a:cubicBezTo>
                  <a:cubicBezTo>
                    <a:pt x="380" y="1327"/>
                    <a:pt x="492" y="1430"/>
                    <a:pt x="612" y="1539"/>
                  </a:cubicBezTo>
                  <a:cubicBezTo>
                    <a:pt x="625" y="1551"/>
                    <a:pt x="638" y="1563"/>
                    <a:pt x="651" y="1575"/>
                  </a:cubicBezTo>
                  <a:cubicBezTo>
                    <a:pt x="658" y="1581"/>
                    <a:pt x="667" y="1589"/>
                    <a:pt x="680" y="1590"/>
                  </a:cubicBezTo>
                  <a:cubicBezTo>
                    <a:pt x="681" y="1590"/>
                    <a:pt x="682" y="1590"/>
                    <a:pt x="682" y="1590"/>
                  </a:cubicBezTo>
                  <a:cubicBezTo>
                    <a:pt x="695" y="1590"/>
                    <a:pt x="712" y="1583"/>
                    <a:pt x="723" y="1550"/>
                  </a:cubicBezTo>
                  <a:cubicBezTo>
                    <a:pt x="788" y="1356"/>
                    <a:pt x="821" y="1153"/>
                    <a:pt x="820" y="948"/>
                  </a:cubicBezTo>
                  <a:cubicBezTo>
                    <a:pt x="820" y="945"/>
                    <a:pt x="819" y="942"/>
                    <a:pt x="816" y="940"/>
                  </a:cubicBezTo>
                  <a:close/>
                  <a:moveTo>
                    <a:pt x="57" y="264"/>
                  </a:moveTo>
                  <a:cubicBezTo>
                    <a:pt x="49" y="233"/>
                    <a:pt x="41" y="212"/>
                    <a:pt x="28" y="190"/>
                  </a:cubicBezTo>
                  <a:cubicBezTo>
                    <a:pt x="26" y="184"/>
                    <a:pt x="25" y="156"/>
                    <a:pt x="26" y="148"/>
                  </a:cubicBezTo>
                  <a:cubicBezTo>
                    <a:pt x="27" y="136"/>
                    <a:pt x="34" y="108"/>
                    <a:pt x="38" y="103"/>
                  </a:cubicBezTo>
                  <a:cubicBezTo>
                    <a:pt x="70" y="57"/>
                    <a:pt x="99" y="32"/>
                    <a:pt x="123" y="28"/>
                  </a:cubicBezTo>
                  <a:cubicBezTo>
                    <a:pt x="141" y="25"/>
                    <a:pt x="153" y="34"/>
                    <a:pt x="163" y="42"/>
                  </a:cubicBezTo>
                  <a:cubicBezTo>
                    <a:pt x="166" y="44"/>
                    <a:pt x="169" y="46"/>
                    <a:pt x="172" y="48"/>
                  </a:cubicBezTo>
                  <a:cubicBezTo>
                    <a:pt x="189" y="58"/>
                    <a:pt x="203" y="71"/>
                    <a:pt x="217" y="90"/>
                  </a:cubicBezTo>
                  <a:cubicBezTo>
                    <a:pt x="410" y="367"/>
                    <a:pt x="601" y="651"/>
                    <a:pt x="784" y="934"/>
                  </a:cubicBezTo>
                  <a:cubicBezTo>
                    <a:pt x="745" y="914"/>
                    <a:pt x="691" y="917"/>
                    <a:pt x="654" y="946"/>
                  </a:cubicBezTo>
                  <a:cubicBezTo>
                    <a:pt x="637" y="959"/>
                    <a:pt x="624" y="978"/>
                    <a:pt x="616" y="998"/>
                  </a:cubicBezTo>
                  <a:cubicBezTo>
                    <a:pt x="504" y="760"/>
                    <a:pt x="282" y="340"/>
                    <a:pt x="159" y="134"/>
                  </a:cubicBezTo>
                  <a:cubicBezTo>
                    <a:pt x="156" y="128"/>
                    <a:pt x="148" y="127"/>
                    <a:pt x="143" y="130"/>
                  </a:cubicBezTo>
                  <a:cubicBezTo>
                    <a:pt x="137" y="133"/>
                    <a:pt x="135" y="141"/>
                    <a:pt x="139" y="146"/>
                  </a:cubicBezTo>
                  <a:cubicBezTo>
                    <a:pt x="266" y="359"/>
                    <a:pt x="499" y="802"/>
                    <a:pt x="606" y="1034"/>
                  </a:cubicBezTo>
                  <a:cubicBezTo>
                    <a:pt x="605" y="1040"/>
                    <a:pt x="604" y="1046"/>
                    <a:pt x="604" y="1052"/>
                  </a:cubicBezTo>
                  <a:cubicBezTo>
                    <a:pt x="600" y="1046"/>
                    <a:pt x="596" y="1039"/>
                    <a:pt x="591" y="1033"/>
                  </a:cubicBezTo>
                  <a:cubicBezTo>
                    <a:pt x="575" y="1011"/>
                    <a:pt x="546" y="991"/>
                    <a:pt x="516" y="1001"/>
                  </a:cubicBezTo>
                  <a:cubicBezTo>
                    <a:pt x="507" y="1005"/>
                    <a:pt x="499" y="1011"/>
                    <a:pt x="490" y="1020"/>
                  </a:cubicBezTo>
                  <a:cubicBezTo>
                    <a:pt x="459" y="1054"/>
                    <a:pt x="451" y="1100"/>
                    <a:pt x="447" y="1148"/>
                  </a:cubicBezTo>
                  <a:cubicBezTo>
                    <a:pt x="441" y="1143"/>
                    <a:pt x="437" y="1138"/>
                    <a:pt x="431" y="1133"/>
                  </a:cubicBezTo>
                  <a:cubicBezTo>
                    <a:pt x="427" y="1128"/>
                    <a:pt x="423" y="1124"/>
                    <a:pt x="418" y="1119"/>
                  </a:cubicBezTo>
                  <a:cubicBezTo>
                    <a:pt x="395" y="1098"/>
                    <a:pt x="372" y="1088"/>
                    <a:pt x="350" y="1092"/>
                  </a:cubicBezTo>
                  <a:cubicBezTo>
                    <a:pt x="326" y="1097"/>
                    <a:pt x="312" y="1115"/>
                    <a:pt x="297" y="1132"/>
                  </a:cubicBezTo>
                  <a:cubicBezTo>
                    <a:pt x="293" y="1137"/>
                    <a:pt x="290" y="1142"/>
                    <a:pt x="285" y="1147"/>
                  </a:cubicBezTo>
                  <a:lnTo>
                    <a:pt x="57" y="264"/>
                  </a:lnTo>
                  <a:close/>
                  <a:moveTo>
                    <a:pt x="583" y="1480"/>
                  </a:moveTo>
                  <a:cubicBezTo>
                    <a:pt x="578" y="1475"/>
                    <a:pt x="573" y="1470"/>
                    <a:pt x="568" y="1466"/>
                  </a:cubicBezTo>
                  <a:cubicBezTo>
                    <a:pt x="574" y="1463"/>
                    <a:pt x="580" y="1460"/>
                    <a:pt x="587" y="1457"/>
                  </a:cubicBezTo>
                  <a:cubicBezTo>
                    <a:pt x="589" y="1459"/>
                    <a:pt x="591" y="1460"/>
                    <a:pt x="594" y="1460"/>
                  </a:cubicBezTo>
                  <a:cubicBezTo>
                    <a:pt x="595" y="1460"/>
                    <a:pt x="597" y="1459"/>
                    <a:pt x="599" y="1458"/>
                  </a:cubicBezTo>
                  <a:cubicBezTo>
                    <a:pt x="625" y="1446"/>
                    <a:pt x="625" y="1446"/>
                    <a:pt x="625" y="1446"/>
                  </a:cubicBezTo>
                  <a:cubicBezTo>
                    <a:pt x="610" y="1455"/>
                    <a:pt x="593" y="1466"/>
                    <a:pt x="583" y="1480"/>
                  </a:cubicBezTo>
                  <a:close/>
                  <a:moveTo>
                    <a:pt x="650" y="1407"/>
                  </a:moveTo>
                  <a:cubicBezTo>
                    <a:pt x="670" y="1393"/>
                    <a:pt x="690" y="1379"/>
                    <a:pt x="710" y="1366"/>
                  </a:cubicBezTo>
                  <a:cubicBezTo>
                    <a:pt x="709" y="1373"/>
                    <a:pt x="708" y="1379"/>
                    <a:pt x="708" y="1387"/>
                  </a:cubicBezTo>
                  <a:cubicBezTo>
                    <a:pt x="708" y="1388"/>
                    <a:pt x="709" y="1389"/>
                    <a:pt x="709" y="1390"/>
                  </a:cubicBezTo>
                  <a:cubicBezTo>
                    <a:pt x="708" y="1390"/>
                    <a:pt x="706" y="1390"/>
                    <a:pt x="705" y="1390"/>
                  </a:cubicBezTo>
                  <a:cubicBezTo>
                    <a:pt x="701" y="1386"/>
                    <a:pt x="696" y="1384"/>
                    <a:pt x="691" y="1387"/>
                  </a:cubicBezTo>
                  <a:lnTo>
                    <a:pt x="650" y="1407"/>
                  </a:lnTo>
                  <a:close/>
                  <a:moveTo>
                    <a:pt x="700" y="1542"/>
                  </a:moveTo>
                  <a:cubicBezTo>
                    <a:pt x="698" y="1548"/>
                    <a:pt x="691" y="1566"/>
                    <a:pt x="682" y="1566"/>
                  </a:cubicBezTo>
                  <a:cubicBezTo>
                    <a:pt x="682" y="1566"/>
                    <a:pt x="682" y="1566"/>
                    <a:pt x="682" y="1566"/>
                  </a:cubicBezTo>
                  <a:cubicBezTo>
                    <a:pt x="677" y="1566"/>
                    <a:pt x="672" y="1562"/>
                    <a:pt x="667" y="1557"/>
                  </a:cubicBezTo>
                  <a:cubicBezTo>
                    <a:pt x="667" y="1556"/>
                    <a:pt x="666" y="1555"/>
                    <a:pt x="665" y="1554"/>
                  </a:cubicBezTo>
                  <a:cubicBezTo>
                    <a:pt x="665" y="1554"/>
                    <a:pt x="665" y="1554"/>
                    <a:pt x="665" y="1554"/>
                  </a:cubicBezTo>
                  <a:cubicBezTo>
                    <a:pt x="677" y="1539"/>
                    <a:pt x="691" y="1528"/>
                    <a:pt x="707" y="1520"/>
                  </a:cubicBezTo>
                  <a:cubicBezTo>
                    <a:pt x="705" y="1527"/>
                    <a:pt x="702" y="1535"/>
                    <a:pt x="700" y="1542"/>
                  </a:cubicBezTo>
                  <a:close/>
                  <a:moveTo>
                    <a:pt x="712" y="1503"/>
                  </a:moveTo>
                  <a:cubicBezTo>
                    <a:pt x="710" y="1500"/>
                    <a:pt x="705" y="1499"/>
                    <a:pt x="701" y="1501"/>
                  </a:cubicBezTo>
                  <a:cubicBezTo>
                    <a:pt x="694" y="1504"/>
                    <a:pt x="688" y="1507"/>
                    <a:pt x="681" y="1510"/>
                  </a:cubicBezTo>
                  <a:cubicBezTo>
                    <a:pt x="684" y="1508"/>
                    <a:pt x="686" y="1506"/>
                    <a:pt x="688" y="1504"/>
                  </a:cubicBezTo>
                  <a:cubicBezTo>
                    <a:pt x="695" y="1498"/>
                    <a:pt x="702" y="1493"/>
                    <a:pt x="708" y="1486"/>
                  </a:cubicBezTo>
                  <a:cubicBezTo>
                    <a:pt x="714" y="1481"/>
                    <a:pt x="711" y="1473"/>
                    <a:pt x="705" y="1471"/>
                  </a:cubicBezTo>
                  <a:cubicBezTo>
                    <a:pt x="710" y="1467"/>
                    <a:pt x="715" y="1463"/>
                    <a:pt x="720" y="1459"/>
                  </a:cubicBezTo>
                  <a:cubicBezTo>
                    <a:pt x="727" y="1453"/>
                    <a:pt x="719" y="1439"/>
                    <a:pt x="710" y="1443"/>
                  </a:cubicBezTo>
                  <a:cubicBezTo>
                    <a:pt x="709" y="1443"/>
                    <a:pt x="708" y="1443"/>
                    <a:pt x="707" y="1444"/>
                  </a:cubicBezTo>
                  <a:cubicBezTo>
                    <a:pt x="716" y="1438"/>
                    <a:pt x="725" y="1432"/>
                    <a:pt x="734" y="1426"/>
                  </a:cubicBezTo>
                  <a:cubicBezTo>
                    <a:pt x="734" y="1426"/>
                    <a:pt x="735" y="1426"/>
                    <a:pt x="735" y="1426"/>
                  </a:cubicBezTo>
                  <a:cubicBezTo>
                    <a:pt x="728" y="1452"/>
                    <a:pt x="721" y="1478"/>
                    <a:pt x="712" y="1503"/>
                  </a:cubicBezTo>
                  <a:close/>
                  <a:moveTo>
                    <a:pt x="738" y="1413"/>
                  </a:moveTo>
                  <a:cubicBezTo>
                    <a:pt x="737" y="1410"/>
                    <a:pt x="734" y="1407"/>
                    <a:pt x="729" y="1408"/>
                  </a:cubicBezTo>
                  <a:cubicBezTo>
                    <a:pt x="728" y="1408"/>
                    <a:pt x="727" y="1408"/>
                    <a:pt x="726" y="1408"/>
                  </a:cubicBezTo>
                  <a:cubicBezTo>
                    <a:pt x="730" y="1404"/>
                    <a:pt x="728" y="1398"/>
                    <a:pt x="724" y="1395"/>
                  </a:cubicBezTo>
                  <a:cubicBezTo>
                    <a:pt x="727" y="1393"/>
                    <a:pt x="729" y="1390"/>
                    <a:pt x="728" y="1387"/>
                  </a:cubicBezTo>
                  <a:cubicBezTo>
                    <a:pt x="728" y="1375"/>
                    <a:pt x="730" y="1365"/>
                    <a:pt x="736" y="1355"/>
                  </a:cubicBezTo>
                  <a:cubicBezTo>
                    <a:pt x="740" y="1347"/>
                    <a:pt x="733" y="1339"/>
                    <a:pt x="725" y="1340"/>
                  </a:cubicBezTo>
                  <a:cubicBezTo>
                    <a:pt x="720" y="1341"/>
                    <a:pt x="716" y="1342"/>
                    <a:pt x="712" y="1343"/>
                  </a:cubicBezTo>
                  <a:cubicBezTo>
                    <a:pt x="712" y="1343"/>
                    <a:pt x="711" y="1343"/>
                    <a:pt x="711" y="1343"/>
                  </a:cubicBezTo>
                  <a:cubicBezTo>
                    <a:pt x="709" y="1342"/>
                    <a:pt x="706" y="1341"/>
                    <a:pt x="704" y="1340"/>
                  </a:cubicBezTo>
                  <a:cubicBezTo>
                    <a:pt x="642" y="1336"/>
                    <a:pt x="589" y="1376"/>
                    <a:pt x="541" y="1418"/>
                  </a:cubicBezTo>
                  <a:cubicBezTo>
                    <a:pt x="536" y="1423"/>
                    <a:pt x="535" y="1430"/>
                    <a:pt x="540" y="1435"/>
                  </a:cubicBezTo>
                  <a:cubicBezTo>
                    <a:pt x="542" y="1438"/>
                    <a:pt x="545" y="1439"/>
                    <a:pt x="549" y="1439"/>
                  </a:cubicBezTo>
                  <a:cubicBezTo>
                    <a:pt x="552" y="1439"/>
                    <a:pt x="554" y="1438"/>
                    <a:pt x="557" y="1436"/>
                  </a:cubicBezTo>
                  <a:cubicBezTo>
                    <a:pt x="562" y="1432"/>
                    <a:pt x="567" y="1427"/>
                    <a:pt x="573" y="1423"/>
                  </a:cubicBezTo>
                  <a:cubicBezTo>
                    <a:pt x="574" y="1423"/>
                    <a:pt x="576" y="1423"/>
                    <a:pt x="578" y="1423"/>
                  </a:cubicBezTo>
                  <a:cubicBezTo>
                    <a:pt x="587" y="1420"/>
                    <a:pt x="596" y="1417"/>
                    <a:pt x="605" y="1414"/>
                  </a:cubicBezTo>
                  <a:cubicBezTo>
                    <a:pt x="588" y="1426"/>
                    <a:pt x="571" y="1438"/>
                    <a:pt x="554" y="1450"/>
                  </a:cubicBezTo>
                  <a:cubicBezTo>
                    <a:pt x="553" y="1451"/>
                    <a:pt x="553" y="1451"/>
                    <a:pt x="552" y="1452"/>
                  </a:cubicBezTo>
                  <a:cubicBezTo>
                    <a:pt x="462" y="1368"/>
                    <a:pt x="376" y="1283"/>
                    <a:pt x="300" y="1184"/>
                  </a:cubicBezTo>
                  <a:cubicBezTo>
                    <a:pt x="297" y="1181"/>
                    <a:pt x="294" y="1179"/>
                    <a:pt x="290" y="1179"/>
                  </a:cubicBezTo>
                  <a:cubicBezTo>
                    <a:pt x="291" y="1178"/>
                    <a:pt x="292" y="1176"/>
                    <a:pt x="292" y="1174"/>
                  </a:cubicBezTo>
                  <a:cubicBezTo>
                    <a:pt x="301" y="1166"/>
                    <a:pt x="309" y="1157"/>
                    <a:pt x="316" y="1147"/>
                  </a:cubicBezTo>
                  <a:cubicBezTo>
                    <a:pt x="329" y="1132"/>
                    <a:pt x="339" y="1119"/>
                    <a:pt x="355" y="1116"/>
                  </a:cubicBezTo>
                  <a:cubicBezTo>
                    <a:pt x="373" y="1113"/>
                    <a:pt x="392" y="1127"/>
                    <a:pt x="401" y="1136"/>
                  </a:cubicBezTo>
                  <a:cubicBezTo>
                    <a:pt x="406" y="1141"/>
                    <a:pt x="410" y="1145"/>
                    <a:pt x="414" y="1149"/>
                  </a:cubicBezTo>
                  <a:cubicBezTo>
                    <a:pt x="425" y="1161"/>
                    <a:pt x="436" y="1173"/>
                    <a:pt x="451" y="1181"/>
                  </a:cubicBezTo>
                  <a:cubicBezTo>
                    <a:pt x="453" y="1182"/>
                    <a:pt x="455" y="1183"/>
                    <a:pt x="457" y="1183"/>
                  </a:cubicBezTo>
                  <a:cubicBezTo>
                    <a:pt x="459" y="1183"/>
                    <a:pt x="461" y="1182"/>
                    <a:pt x="463" y="1181"/>
                  </a:cubicBezTo>
                  <a:cubicBezTo>
                    <a:pt x="466" y="1179"/>
                    <a:pt x="469" y="1176"/>
                    <a:pt x="469" y="1171"/>
                  </a:cubicBezTo>
                  <a:cubicBezTo>
                    <a:pt x="472" y="1119"/>
                    <a:pt x="478" y="1070"/>
                    <a:pt x="508" y="1036"/>
                  </a:cubicBezTo>
                  <a:cubicBezTo>
                    <a:pt x="514" y="1030"/>
                    <a:pt x="519" y="1026"/>
                    <a:pt x="524" y="1024"/>
                  </a:cubicBezTo>
                  <a:cubicBezTo>
                    <a:pt x="541" y="1018"/>
                    <a:pt x="560" y="1031"/>
                    <a:pt x="572" y="1047"/>
                  </a:cubicBezTo>
                  <a:cubicBezTo>
                    <a:pt x="577" y="1054"/>
                    <a:pt x="582" y="1061"/>
                    <a:pt x="586" y="1069"/>
                  </a:cubicBezTo>
                  <a:cubicBezTo>
                    <a:pt x="594" y="1082"/>
                    <a:pt x="603" y="1096"/>
                    <a:pt x="615" y="1107"/>
                  </a:cubicBezTo>
                  <a:cubicBezTo>
                    <a:pt x="619" y="1111"/>
                    <a:pt x="625" y="1111"/>
                    <a:pt x="630" y="1109"/>
                  </a:cubicBezTo>
                  <a:cubicBezTo>
                    <a:pt x="634" y="1106"/>
                    <a:pt x="636" y="1100"/>
                    <a:pt x="635" y="1095"/>
                  </a:cubicBezTo>
                  <a:cubicBezTo>
                    <a:pt x="630" y="1080"/>
                    <a:pt x="628" y="1064"/>
                    <a:pt x="628" y="1049"/>
                  </a:cubicBezTo>
                  <a:cubicBezTo>
                    <a:pt x="633" y="1046"/>
                    <a:pt x="635" y="1040"/>
                    <a:pt x="633" y="1034"/>
                  </a:cubicBezTo>
                  <a:cubicBezTo>
                    <a:pt x="632" y="1033"/>
                    <a:pt x="631" y="1031"/>
                    <a:pt x="631" y="1030"/>
                  </a:cubicBezTo>
                  <a:cubicBezTo>
                    <a:pt x="636" y="1004"/>
                    <a:pt x="649" y="981"/>
                    <a:pt x="669" y="965"/>
                  </a:cubicBezTo>
                  <a:cubicBezTo>
                    <a:pt x="706" y="935"/>
                    <a:pt x="765" y="939"/>
                    <a:pt x="795" y="973"/>
                  </a:cubicBezTo>
                  <a:cubicBezTo>
                    <a:pt x="795" y="973"/>
                    <a:pt x="796" y="973"/>
                    <a:pt x="796" y="974"/>
                  </a:cubicBezTo>
                  <a:cubicBezTo>
                    <a:pt x="794" y="1122"/>
                    <a:pt x="775" y="1270"/>
                    <a:pt x="738" y="14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0" name="Freeform 155">
              <a:extLst>
                <a:ext uri="{FF2B5EF4-FFF2-40B4-BE49-F238E27FC236}">
                  <a16:creationId xmlns:a16="http://schemas.microsoft.com/office/drawing/2014/main" id="{4D2AC01E-0A89-4EBC-8D8F-5A807D422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051" y="3810000"/>
              <a:ext cx="449262" cy="1150938"/>
            </a:xfrm>
            <a:custGeom>
              <a:avLst/>
              <a:gdLst>
                <a:gd name="T0" fmla="*/ 349 w 363"/>
                <a:gd name="T1" fmla="*/ 929 h 929"/>
                <a:gd name="T2" fmla="*/ 353 w 363"/>
                <a:gd name="T3" fmla="*/ 929 h 929"/>
                <a:gd name="T4" fmla="*/ 361 w 363"/>
                <a:gd name="T5" fmla="*/ 914 h 929"/>
                <a:gd name="T6" fmla="*/ 95 w 363"/>
                <a:gd name="T7" fmla="*/ 171 h 929"/>
                <a:gd name="T8" fmla="*/ 25 w 363"/>
                <a:gd name="T9" fmla="*/ 8 h 929"/>
                <a:gd name="T10" fmla="*/ 9 w 363"/>
                <a:gd name="T11" fmla="*/ 3 h 929"/>
                <a:gd name="T12" fmla="*/ 3 w 363"/>
                <a:gd name="T13" fmla="*/ 19 h 929"/>
                <a:gd name="T14" fmla="*/ 72 w 363"/>
                <a:gd name="T15" fmla="*/ 180 h 929"/>
                <a:gd name="T16" fmla="*/ 338 w 363"/>
                <a:gd name="T17" fmla="*/ 921 h 929"/>
                <a:gd name="T18" fmla="*/ 349 w 363"/>
                <a:gd name="T1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929">
                  <a:moveTo>
                    <a:pt x="349" y="929"/>
                  </a:moveTo>
                  <a:cubicBezTo>
                    <a:pt x="350" y="929"/>
                    <a:pt x="352" y="929"/>
                    <a:pt x="353" y="929"/>
                  </a:cubicBezTo>
                  <a:cubicBezTo>
                    <a:pt x="359" y="927"/>
                    <a:pt x="363" y="920"/>
                    <a:pt x="361" y="914"/>
                  </a:cubicBezTo>
                  <a:cubicBezTo>
                    <a:pt x="282" y="664"/>
                    <a:pt x="192" y="414"/>
                    <a:pt x="95" y="171"/>
                  </a:cubicBezTo>
                  <a:cubicBezTo>
                    <a:pt x="75" y="121"/>
                    <a:pt x="51" y="64"/>
                    <a:pt x="25" y="8"/>
                  </a:cubicBezTo>
                  <a:cubicBezTo>
                    <a:pt x="22" y="2"/>
                    <a:pt x="15" y="0"/>
                    <a:pt x="9" y="3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29" y="74"/>
                    <a:pt x="53" y="131"/>
                    <a:pt x="72" y="180"/>
                  </a:cubicBezTo>
                  <a:cubicBezTo>
                    <a:pt x="170" y="423"/>
                    <a:pt x="259" y="672"/>
                    <a:pt x="338" y="921"/>
                  </a:cubicBezTo>
                  <a:cubicBezTo>
                    <a:pt x="339" y="926"/>
                    <a:pt x="344" y="929"/>
                    <a:pt x="349" y="9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01" name="文本框 100">
            <a:extLst>
              <a:ext uri="{FF2B5EF4-FFF2-40B4-BE49-F238E27FC236}">
                <a16:creationId xmlns:a16="http://schemas.microsoft.com/office/drawing/2014/main" id="{374AF453-CC45-4396-B657-577BAFAC0D36}"/>
              </a:ext>
            </a:extLst>
          </p:cNvPr>
          <p:cNvSpPr txBox="1"/>
          <p:nvPr/>
        </p:nvSpPr>
        <p:spPr>
          <a:xfrm>
            <a:off x="3734236" y="3167846"/>
            <a:ext cx="2965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KHỞI ĐỘNG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8284EF9D-5977-42A0-B211-6E46FC432D89}"/>
              </a:ext>
            </a:extLst>
          </p:cNvPr>
          <p:cNvSpPr txBox="1"/>
          <p:nvPr/>
        </p:nvSpPr>
        <p:spPr>
          <a:xfrm>
            <a:off x="6598988" y="3167846"/>
            <a:ext cx="2965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HÀNH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DB019D67-5E9C-428C-9114-3AB4B4786B1D}"/>
              </a:ext>
            </a:extLst>
          </p:cNvPr>
          <p:cNvGrpSpPr/>
          <p:nvPr/>
        </p:nvGrpSpPr>
        <p:grpSpPr>
          <a:xfrm>
            <a:off x="11079058" y="5299412"/>
            <a:ext cx="663873" cy="490096"/>
            <a:chOff x="8934450" y="3117850"/>
            <a:chExt cx="1855788" cy="1370013"/>
          </a:xfrm>
        </p:grpSpPr>
        <p:sp>
          <p:nvSpPr>
            <p:cNvPr id="106" name="Freeform 79">
              <a:extLst>
                <a:ext uri="{FF2B5EF4-FFF2-40B4-BE49-F238E27FC236}">
                  <a16:creationId xmlns:a16="http://schemas.microsoft.com/office/drawing/2014/main" id="{4447A92D-07CD-47EF-9553-81E2E089D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E0168FD1-A92E-48CD-BF2C-212ACEF8CFC7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108" name="Freeform 80">
                <a:extLst>
                  <a:ext uri="{FF2B5EF4-FFF2-40B4-BE49-F238E27FC236}">
                    <a16:creationId xmlns:a16="http://schemas.microsoft.com/office/drawing/2014/main" id="{592D7A5F-DF53-46EA-8CDE-C64A575A9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9" name="Freeform 81">
                <a:extLst>
                  <a:ext uri="{FF2B5EF4-FFF2-40B4-BE49-F238E27FC236}">
                    <a16:creationId xmlns:a16="http://schemas.microsoft.com/office/drawing/2014/main" id="{ED73A14C-EA53-4223-9045-6BC4A40EB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0" name="Freeform 82">
                <a:extLst>
                  <a:ext uri="{FF2B5EF4-FFF2-40B4-BE49-F238E27FC236}">
                    <a16:creationId xmlns:a16="http://schemas.microsoft.com/office/drawing/2014/main" id="{A94816F9-E8B7-4EC7-B6EF-2D553EDEC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1" name="Freeform 83">
                <a:extLst>
                  <a:ext uri="{FF2B5EF4-FFF2-40B4-BE49-F238E27FC236}">
                    <a16:creationId xmlns:a16="http://schemas.microsoft.com/office/drawing/2014/main" id="{3354886B-3C8E-44D2-A35D-1B3D3388C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2" name="Freeform 84">
                <a:extLst>
                  <a:ext uri="{FF2B5EF4-FFF2-40B4-BE49-F238E27FC236}">
                    <a16:creationId xmlns:a16="http://schemas.microsoft.com/office/drawing/2014/main" id="{521BAB4F-3A53-42BA-9F6A-C341B9953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3" name="Freeform 85">
                <a:extLst>
                  <a:ext uri="{FF2B5EF4-FFF2-40B4-BE49-F238E27FC236}">
                    <a16:creationId xmlns:a16="http://schemas.microsoft.com/office/drawing/2014/main" id="{AA4E62DF-2C90-4D8D-B07A-216A86328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4" name="Freeform 86">
                <a:extLst>
                  <a:ext uri="{FF2B5EF4-FFF2-40B4-BE49-F238E27FC236}">
                    <a16:creationId xmlns:a16="http://schemas.microsoft.com/office/drawing/2014/main" id="{12FEBDBC-A22B-45DE-8431-854911F8A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5" name="Freeform 87">
                <a:extLst>
                  <a:ext uri="{FF2B5EF4-FFF2-40B4-BE49-F238E27FC236}">
                    <a16:creationId xmlns:a16="http://schemas.microsoft.com/office/drawing/2014/main" id="{07AD8870-5F83-4723-9838-55CFAF994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6" name="Freeform 88">
                <a:extLst>
                  <a:ext uri="{FF2B5EF4-FFF2-40B4-BE49-F238E27FC236}">
                    <a16:creationId xmlns:a16="http://schemas.microsoft.com/office/drawing/2014/main" id="{777C57DB-A3DC-4919-A92A-610670B5B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7" name="Freeform 89">
                <a:extLst>
                  <a:ext uri="{FF2B5EF4-FFF2-40B4-BE49-F238E27FC236}">
                    <a16:creationId xmlns:a16="http://schemas.microsoft.com/office/drawing/2014/main" id="{9383FB16-1E16-434C-9314-0C98491BD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8" name="Freeform 90">
                <a:extLst>
                  <a:ext uri="{FF2B5EF4-FFF2-40B4-BE49-F238E27FC236}">
                    <a16:creationId xmlns:a16="http://schemas.microsoft.com/office/drawing/2014/main" id="{34648581-2712-42F4-A5AC-158315CAE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19" name="Freeform 91">
                <a:extLst>
                  <a:ext uri="{FF2B5EF4-FFF2-40B4-BE49-F238E27FC236}">
                    <a16:creationId xmlns:a16="http://schemas.microsoft.com/office/drawing/2014/main" id="{9502585E-A74F-49D9-B8A0-40050F006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20" name="Freeform 92">
                <a:extLst>
                  <a:ext uri="{FF2B5EF4-FFF2-40B4-BE49-F238E27FC236}">
                    <a16:creationId xmlns:a16="http://schemas.microsoft.com/office/drawing/2014/main" id="{25D57811-DF16-4295-A7AD-A3E59EFC0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21" name="Freeform 93">
                <a:extLst>
                  <a:ext uri="{FF2B5EF4-FFF2-40B4-BE49-F238E27FC236}">
                    <a16:creationId xmlns:a16="http://schemas.microsoft.com/office/drawing/2014/main" id="{562338E8-15CE-4985-86FD-2C2D45ECA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6BB82EDE-0DC0-4F30-91BF-47DE0F791860}"/>
              </a:ext>
            </a:extLst>
          </p:cNvPr>
          <p:cNvGrpSpPr/>
          <p:nvPr/>
        </p:nvGrpSpPr>
        <p:grpSpPr>
          <a:xfrm>
            <a:off x="1027101" y="4634131"/>
            <a:ext cx="708579" cy="1045257"/>
            <a:chOff x="2616200" y="3409950"/>
            <a:chExt cx="1373188" cy="2025651"/>
          </a:xfrm>
        </p:grpSpPr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id="{BD9A99C8-1B3B-4D8F-8879-0066BBCA4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id="{774BCDBB-9B36-4614-8A1A-3BD6EE8B8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5" name="Freeform 96">
              <a:extLst>
                <a:ext uri="{FF2B5EF4-FFF2-40B4-BE49-F238E27FC236}">
                  <a16:creationId xmlns:a16="http://schemas.microsoft.com/office/drawing/2014/main" id="{F1A4DB34-B536-4A5D-A86F-2DF9D34B8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id="{C07BCFE2-9F94-460B-8E76-2EF76385D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582169BC-B4B7-450D-BF29-12A530656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id="{94BD0568-4A71-4E35-8F64-35CB3FCAE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id="{7D50EF6A-7788-4C41-A98D-EFB706A91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id="{E8AEEAC8-E45D-4D7A-84EF-D1B78BA0C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id="{6BEC0486-5A66-40E4-9CD7-1FC5BCC19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2" name="Freeform 103">
              <a:extLst>
                <a:ext uri="{FF2B5EF4-FFF2-40B4-BE49-F238E27FC236}">
                  <a16:creationId xmlns:a16="http://schemas.microsoft.com/office/drawing/2014/main" id="{D67BBF9E-A089-4ED2-8DFF-3EAE43E6F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3" name="Freeform 104">
              <a:extLst>
                <a:ext uri="{FF2B5EF4-FFF2-40B4-BE49-F238E27FC236}">
                  <a16:creationId xmlns:a16="http://schemas.microsoft.com/office/drawing/2014/main" id="{ACFF0D96-9DF5-44CE-987D-13771AEE6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4" name="Freeform 105">
              <a:extLst>
                <a:ext uri="{FF2B5EF4-FFF2-40B4-BE49-F238E27FC236}">
                  <a16:creationId xmlns:a16="http://schemas.microsoft.com/office/drawing/2014/main" id="{C0FDD95C-E7FD-4265-B2B9-2659B97AA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5" name="Freeform 106">
              <a:extLst>
                <a:ext uri="{FF2B5EF4-FFF2-40B4-BE49-F238E27FC236}">
                  <a16:creationId xmlns:a16="http://schemas.microsoft.com/office/drawing/2014/main" id="{D14FBE40-B62A-4465-877F-A64665995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6" name="Freeform 107">
              <a:extLst>
                <a:ext uri="{FF2B5EF4-FFF2-40B4-BE49-F238E27FC236}">
                  <a16:creationId xmlns:a16="http://schemas.microsoft.com/office/drawing/2014/main" id="{F26F40DC-C988-4A5A-A6F7-BC8E8FE82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7" name="Freeform 108">
              <a:extLst>
                <a:ext uri="{FF2B5EF4-FFF2-40B4-BE49-F238E27FC236}">
                  <a16:creationId xmlns:a16="http://schemas.microsoft.com/office/drawing/2014/main" id="{2EDD6803-80BF-4968-81B2-F0D367825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8" name="Freeform 109">
              <a:extLst>
                <a:ext uri="{FF2B5EF4-FFF2-40B4-BE49-F238E27FC236}">
                  <a16:creationId xmlns:a16="http://schemas.microsoft.com/office/drawing/2014/main" id="{0EFBD4BF-4685-403A-B083-B7FA4E09E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9" name="Freeform 110">
              <a:extLst>
                <a:ext uri="{FF2B5EF4-FFF2-40B4-BE49-F238E27FC236}">
                  <a16:creationId xmlns:a16="http://schemas.microsoft.com/office/drawing/2014/main" id="{10AF6BC5-314C-4030-A003-BA9B5C82A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0" name="Freeform 111">
              <a:extLst>
                <a:ext uri="{FF2B5EF4-FFF2-40B4-BE49-F238E27FC236}">
                  <a16:creationId xmlns:a16="http://schemas.microsoft.com/office/drawing/2014/main" id="{8CD4037D-148D-42C6-9330-E6A4085BE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1" name="Freeform 112">
              <a:extLst>
                <a:ext uri="{FF2B5EF4-FFF2-40B4-BE49-F238E27FC236}">
                  <a16:creationId xmlns:a16="http://schemas.microsoft.com/office/drawing/2014/main" id="{187478B5-60B3-49F1-B35D-426C1A11B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2" name="Freeform 113">
              <a:extLst>
                <a:ext uri="{FF2B5EF4-FFF2-40B4-BE49-F238E27FC236}">
                  <a16:creationId xmlns:a16="http://schemas.microsoft.com/office/drawing/2014/main" id="{83F5A1CB-65B5-4B5C-86C7-8120C4A0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3" name="Freeform 114">
              <a:extLst>
                <a:ext uri="{FF2B5EF4-FFF2-40B4-BE49-F238E27FC236}">
                  <a16:creationId xmlns:a16="http://schemas.microsoft.com/office/drawing/2014/main" id="{853F7217-64CE-4DAE-AB9A-84B3E432B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4" name="Freeform 115">
              <a:extLst>
                <a:ext uri="{FF2B5EF4-FFF2-40B4-BE49-F238E27FC236}">
                  <a16:creationId xmlns:a16="http://schemas.microsoft.com/office/drawing/2014/main" id="{80EC94C7-1AB8-44D1-A3D5-6355999BD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5" name="Freeform 116">
              <a:extLst>
                <a:ext uri="{FF2B5EF4-FFF2-40B4-BE49-F238E27FC236}">
                  <a16:creationId xmlns:a16="http://schemas.microsoft.com/office/drawing/2014/main" id="{92BE2246-1215-472A-9AA2-700933FF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6" name="Freeform 117">
              <a:extLst>
                <a:ext uri="{FF2B5EF4-FFF2-40B4-BE49-F238E27FC236}">
                  <a16:creationId xmlns:a16="http://schemas.microsoft.com/office/drawing/2014/main" id="{06DF52EE-799A-4F7D-83D1-3D0EC16D6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7" name="Freeform 118">
              <a:extLst>
                <a:ext uri="{FF2B5EF4-FFF2-40B4-BE49-F238E27FC236}">
                  <a16:creationId xmlns:a16="http://schemas.microsoft.com/office/drawing/2014/main" id="{D7AAFFB9-0A74-4BC8-9D82-08D075E9C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8" name="Freeform 119">
              <a:extLst>
                <a:ext uri="{FF2B5EF4-FFF2-40B4-BE49-F238E27FC236}">
                  <a16:creationId xmlns:a16="http://schemas.microsoft.com/office/drawing/2014/main" id="{DAE7FAAA-86FA-4531-B694-1B505131E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9" name="Freeform 120">
              <a:extLst>
                <a:ext uri="{FF2B5EF4-FFF2-40B4-BE49-F238E27FC236}">
                  <a16:creationId xmlns:a16="http://schemas.microsoft.com/office/drawing/2014/main" id="{6CD16DCA-F3D8-42D3-93ED-8EA94A14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0" name="Freeform 121">
              <a:extLst>
                <a:ext uri="{FF2B5EF4-FFF2-40B4-BE49-F238E27FC236}">
                  <a16:creationId xmlns:a16="http://schemas.microsoft.com/office/drawing/2014/main" id="{4DAC270C-BADE-4EED-8A09-0C47B1B06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1" name="Freeform 122">
              <a:extLst>
                <a:ext uri="{FF2B5EF4-FFF2-40B4-BE49-F238E27FC236}">
                  <a16:creationId xmlns:a16="http://schemas.microsoft.com/office/drawing/2014/main" id="{BE86AA66-0B82-4CBF-83E2-CBC875F79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2" name="Freeform 123">
              <a:extLst>
                <a:ext uri="{FF2B5EF4-FFF2-40B4-BE49-F238E27FC236}">
                  <a16:creationId xmlns:a16="http://schemas.microsoft.com/office/drawing/2014/main" id="{68877AE5-6C19-40CE-8368-BEA7EF5E5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3" name="Freeform 124">
              <a:extLst>
                <a:ext uri="{FF2B5EF4-FFF2-40B4-BE49-F238E27FC236}">
                  <a16:creationId xmlns:a16="http://schemas.microsoft.com/office/drawing/2014/main" id="{603D4D58-B3C1-4116-B866-122B2DE64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533DCB00-28CE-4459-AE73-59B8EB7F47D5}"/>
              </a:ext>
            </a:extLst>
          </p:cNvPr>
          <p:cNvGrpSpPr/>
          <p:nvPr/>
        </p:nvGrpSpPr>
        <p:grpSpPr>
          <a:xfrm>
            <a:off x="3397835" y="5485620"/>
            <a:ext cx="562024" cy="584209"/>
            <a:chOff x="2481263" y="1452563"/>
            <a:chExt cx="965200" cy="1003300"/>
          </a:xfrm>
        </p:grpSpPr>
        <p:sp>
          <p:nvSpPr>
            <p:cNvPr id="155" name="Freeform 137">
              <a:extLst>
                <a:ext uri="{FF2B5EF4-FFF2-40B4-BE49-F238E27FC236}">
                  <a16:creationId xmlns:a16="http://schemas.microsoft.com/office/drawing/2014/main" id="{1A2E792A-ED18-423A-B36E-627B0984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6" name="Freeform 138">
              <a:extLst>
                <a:ext uri="{FF2B5EF4-FFF2-40B4-BE49-F238E27FC236}">
                  <a16:creationId xmlns:a16="http://schemas.microsoft.com/office/drawing/2014/main" id="{70E5C61E-4C43-4327-B94B-565C4D967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7" name="Freeform 139">
              <a:extLst>
                <a:ext uri="{FF2B5EF4-FFF2-40B4-BE49-F238E27FC236}">
                  <a16:creationId xmlns:a16="http://schemas.microsoft.com/office/drawing/2014/main" id="{438BBFAE-EA2E-4380-B7DB-4E243E9B3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8" name="Freeform 140">
              <a:extLst>
                <a:ext uri="{FF2B5EF4-FFF2-40B4-BE49-F238E27FC236}">
                  <a16:creationId xmlns:a16="http://schemas.microsoft.com/office/drawing/2014/main" id="{F041A761-FC04-4348-9184-E4177EF3B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9" name="Freeform 141">
              <a:extLst>
                <a:ext uri="{FF2B5EF4-FFF2-40B4-BE49-F238E27FC236}">
                  <a16:creationId xmlns:a16="http://schemas.microsoft.com/office/drawing/2014/main" id="{1E0FC937-D3E1-4CBB-BF65-39EFBE83F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0" name="Freeform 142">
              <a:extLst>
                <a:ext uri="{FF2B5EF4-FFF2-40B4-BE49-F238E27FC236}">
                  <a16:creationId xmlns:a16="http://schemas.microsoft.com/office/drawing/2014/main" id="{32320D3E-CEB7-45F7-8E36-4CC9C0EA5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1" name="Freeform 143">
              <a:extLst>
                <a:ext uri="{FF2B5EF4-FFF2-40B4-BE49-F238E27FC236}">
                  <a16:creationId xmlns:a16="http://schemas.microsoft.com/office/drawing/2014/main" id="{FA0ED8EF-A44D-4945-B6F2-B25F09417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2" name="Freeform 144">
              <a:extLst>
                <a:ext uri="{FF2B5EF4-FFF2-40B4-BE49-F238E27FC236}">
                  <a16:creationId xmlns:a16="http://schemas.microsoft.com/office/drawing/2014/main" id="{E0E29238-9BF8-4B09-A358-DEEF4D297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3" name="Freeform 145">
              <a:extLst>
                <a:ext uri="{FF2B5EF4-FFF2-40B4-BE49-F238E27FC236}">
                  <a16:creationId xmlns:a16="http://schemas.microsoft.com/office/drawing/2014/main" id="{D6EB86A8-6D6C-4436-9A60-182BBCAC5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4" name="Freeform 146">
              <a:extLst>
                <a:ext uri="{FF2B5EF4-FFF2-40B4-BE49-F238E27FC236}">
                  <a16:creationId xmlns:a16="http://schemas.microsoft.com/office/drawing/2014/main" id="{80252D37-F214-4238-A186-22B6953D7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5" name="Freeform 147">
              <a:extLst>
                <a:ext uri="{FF2B5EF4-FFF2-40B4-BE49-F238E27FC236}">
                  <a16:creationId xmlns:a16="http://schemas.microsoft.com/office/drawing/2014/main" id="{EB821D3D-ED0C-4381-B156-22EBB8AF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6" name="Freeform 148">
              <a:extLst>
                <a:ext uri="{FF2B5EF4-FFF2-40B4-BE49-F238E27FC236}">
                  <a16:creationId xmlns:a16="http://schemas.microsoft.com/office/drawing/2014/main" id="{B245100E-D4A2-481A-BBAA-E591ECC05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7" name="Freeform 149">
              <a:extLst>
                <a:ext uri="{FF2B5EF4-FFF2-40B4-BE49-F238E27FC236}">
                  <a16:creationId xmlns:a16="http://schemas.microsoft.com/office/drawing/2014/main" id="{61FE5457-9313-4FAF-8F87-107C9A577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8" name="Freeform 150">
              <a:extLst>
                <a:ext uri="{FF2B5EF4-FFF2-40B4-BE49-F238E27FC236}">
                  <a16:creationId xmlns:a16="http://schemas.microsoft.com/office/drawing/2014/main" id="{1BDE7BC9-A99D-49AC-8FFC-39A2E46E8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69" name="组合 168">
            <a:extLst>
              <a:ext uri="{FF2B5EF4-FFF2-40B4-BE49-F238E27FC236}">
                <a16:creationId xmlns:a16="http://schemas.microsoft.com/office/drawing/2014/main" id="{FE3DADD8-C9FC-427A-B203-161445A2719E}"/>
              </a:ext>
            </a:extLst>
          </p:cNvPr>
          <p:cNvGrpSpPr/>
          <p:nvPr/>
        </p:nvGrpSpPr>
        <p:grpSpPr>
          <a:xfrm>
            <a:off x="10953795" y="115887"/>
            <a:ext cx="1100138" cy="1363663"/>
            <a:chOff x="7562850" y="2066925"/>
            <a:chExt cx="1100138" cy="1363663"/>
          </a:xfrm>
        </p:grpSpPr>
        <p:sp>
          <p:nvSpPr>
            <p:cNvPr id="170" name="Freeform 177">
              <a:extLst>
                <a:ext uri="{FF2B5EF4-FFF2-40B4-BE49-F238E27FC236}">
                  <a16:creationId xmlns:a16="http://schemas.microsoft.com/office/drawing/2014/main" id="{DC7FDCFD-697C-4C8F-9515-D2499D5F4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1" name="Freeform 178">
              <a:extLst>
                <a:ext uri="{FF2B5EF4-FFF2-40B4-BE49-F238E27FC236}">
                  <a16:creationId xmlns:a16="http://schemas.microsoft.com/office/drawing/2014/main" id="{3C897A39-28AE-4D49-88B4-D9D0F8EAD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2" name="Freeform 179">
              <a:extLst>
                <a:ext uri="{FF2B5EF4-FFF2-40B4-BE49-F238E27FC236}">
                  <a16:creationId xmlns:a16="http://schemas.microsoft.com/office/drawing/2014/main" id="{C79F4D07-8171-4385-AD17-26CE9C4C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3" name="Freeform 180">
              <a:extLst>
                <a:ext uri="{FF2B5EF4-FFF2-40B4-BE49-F238E27FC236}">
                  <a16:creationId xmlns:a16="http://schemas.microsoft.com/office/drawing/2014/main" id="{05B2961F-A9D4-47D9-BD72-29A6CDEBC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4" name="Freeform 181">
              <a:extLst>
                <a:ext uri="{FF2B5EF4-FFF2-40B4-BE49-F238E27FC236}">
                  <a16:creationId xmlns:a16="http://schemas.microsoft.com/office/drawing/2014/main" id="{1426EA73-3DBC-45A8-AAE7-61313562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5" name="Freeform 182">
              <a:extLst>
                <a:ext uri="{FF2B5EF4-FFF2-40B4-BE49-F238E27FC236}">
                  <a16:creationId xmlns:a16="http://schemas.microsoft.com/office/drawing/2014/main" id="{EEBA4581-BAF6-4090-8388-CC25CEC57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6" name="Freeform 183">
              <a:extLst>
                <a:ext uri="{FF2B5EF4-FFF2-40B4-BE49-F238E27FC236}">
                  <a16:creationId xmlns:a16="http://schemas.microsoft.com/office/drawing/2014/main" id="{A6F68A22-026B-404C-AC11-5B1F728E3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7" name="Freeform 184">
              <a:extLst>
                <a:ext uri="{FF2B5EF4-FFF2-40B4-BE49-F238E27FC236}">
                  <a16:creationId xmlns:a16="http://schemas.microsoft.com/office/drawing/2014/main" id="{4391F589-BBA2-40BB-8BD9-49026C1BB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8" name="Freeform 185">
              <a:extLst>
                <a:ext uri="{FF2B5EF4-FFF2-40B4-BE49-F238E27FC236}">
                  <a16:creationId xmlns:a16="http://schemas.microsoft.com/office/drawing/2014/main" id="{7FDAA82E-8F85-4A3D-A2A2-B866F8BB9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FEAE06D8-6E9B-4A96-92A6-149DFC181B2C}"/>
              </a:ext>
            </a:extLst>
          </p:cNvPr>
          <p:cNvGrpSpPr/>
          <p:nvPr/>
        </p:nvGrpSpPr>
        <p:grpSpPr>
          <a:xfrm>
            <a:off x="8242706" y="5142427"/>
            <a:ext cx="634126" cy="613789"/>
            <a:chOff x="1146175" y="2606675"/>
            <a:chExt cx="1089025" cy="1054100"/>
          </a:xfrm>
        </p:grpSpPr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F930E0FA-5683-4E83-9229-7CC140276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175" y="2690813"/>
              <a:ext cx="862013" cy="925513"/>
            </a:xfrm>
            <a:custGeom>
              <a:avLst/>
              <a:gdLst>
                <a:gd name="T0" fmla="*/ 309 w 515"/>
                <a:gd name="T1" fmla="*/ 19 h 552"/>
                <a:gd name="T2" fmla="*/ 474 w 515"/>
                <a:gd name="T3" fmla="*/ 240 h 552"/>
                <a:gd name="T4" fmla="*/ 492 w 515"/>
                <a:gd name="T5" fmla="*/ 269 h 552"/>
                <a:gd name="T6" fmla="*/ 496 w 515"/>
                <a:gd name="T7" fmla="*/ 287 h 552"/>
                <a:gd name="T8" fmla="*/ 482 w 515"/>
                <a:gd name="T9" fmla="*/ 301 h 552"/>
                <a:gd name="T10" fmla="*/ 433 w 515"/>
                <a:gd name="T11" fmla="*/ 347 h 552"/>
                <a:gd name="T12" fmla="*/ 325 w 515"/>
                <a:gd name="T13" fmla="*/ 440 h 552"/>
                <a:gd name="T14" fmla="*/ 200 w 515"/>
                <a:gd name="T15" fmla="*/ 536 h 552"/>
                <a:gd name="T16" fmla="*/ 209 w 515"/>
                <a:gd name="T17" fmla="*/ 537 h 552"/>
                <a:gd name="T18" fmla="*/ 27 w 515"/>
                <a:gd name="T19" fmla="*/ 306 h 552"/>
                <a:gd name="T20" fmla="*/ 19 w 515"/>
                <a:gd name="T21" fmla="*/ 292 h 552"/>
                <a:gd name="T22" fmla="*/ 25 w 515"/>
                <a:gd name="T23" fmla="*/ 278 h 552"/>
                <a:gd name="T24" fmla="*/ 51 w 515"/>
                <a:gd name="T25" fmla="*/ 256 h 552"/>
                <a:gd name="T26" fmla="*/ 100 w 515"/>
                <a:gd name="T27" fmla="*/ 211 h 552"/>
                <a:gd name="T28" fmla="*/ 199 w 515"/>
                <a:gd name="T29" fmla="*/ 115 h 552"/>
                <a:gd name="T30" fmla="*/ 319 w 515"/>
                <a:gd name="T31" fmla="*/ 20 h 552"/>
                <a:gd name="T32" fmla="*/ 311 w 515"/>
                <a:gd name="T33" fmla="*/ 7 h 552"/>
                <a:gd name="T34" fmla="*/ 93 w 515"/>
                <a:gd name="T35" fmla="*/ 195 h 552"/>
                <a:gd name="T36" fmla="*/ 40 w 515"/>
                <a:gd name="T37" fmla="*/ 244 h 552"/>
                <a:gd name="T38" fmla="*/ 16 w 515"/>
                <a:gd name="T39" fmla="*/ 265 h 552"/>
                <a:gd name="T40" fmla="*/ 1 w 515"/>
                <a:gd name="T41" fmla="*/ 290 h 552"/>
                <a:gd name="T42" fmla="*/ 17 w 515"/>
                <a:gd name="T43" fmla="*/ 320 h 552"/>
                <a:gd name="T44" fmla="*/ 38 w 515"/>
                <a:gd name="T45" fmla="*/ 353 h 552"/>
                <a:gd name="T46" fmla="*/ 84 w 515"/>
                <a:gd name="T47" fmla="*/ 417 h 552"/>
                <a:gd name="T48" fmla="*/ 198 w 515"/>
                <a:gd name="T49" fmla="*/ 549 h 552"/>
                <a:gd name="T50" fmla="*/ 208 w 515"/>
                <a:gd name="T51" fmla="*/ 550 h 552"/>
                <a:gd name="T52" fmla="*/ 440 w 515"/>
                <a:gd name="T53" fmla="*/ 362 h 552"/>
                <a:gd name="T54" fmla="*/ 495 w 515"/>
                <a:gd name="T55" fmla="*/ 311 h 552"/>
                <a:gd name="T56" fmla="*/ 512 w 515"/>
                <a:gd name="T57" fmla="*/ 289 h 552"/>
                <a:gd name="T58" fmla="*/ 504 w 515"/>
                <a:gd name="T59" fmla="*/ 259 h 552"/>
                <a:gd name="T60" fmla="*/ 423 w 515"/>
                <a:gd name="T61" fmla="*/ 135 h 552"/>
                <a:gd name="T62" fmla="*/ 321 w 515"/>
                <a:gd name="T63" fmla="*/ 8 h 552"/>
                <a:gd name="T64" fmla="*/ 309 w 515"/>
                <a:gd name="T65" fmla="*/ 1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5" h="552">
                  <a:moveTo>
                    <a:pt x="309" y="19"/>
                  </a:moveTo>
                  <a:cubicBezTo>
                    <a:pt x="370" y="88"/>
                    <a:pt x="426" y="162"/>
                    <a:pt x="474" y="240"/>
                  </a:cubicBezTo>
                  <a:cubicBezTo>
                    <a:pt x="480" y="250"/>
                    <a:pt x="486" y="259"/>
                    <a:pt x="492" y="269"/>
                  </a:cubicBezTo>
                  <a:cubicBezTo>
                    <a:pt x="495" y="274"/>
                    <a:pt x="499" y="280"/>
                    <a:pt x="496" y="287"/>
                  </a:cubicBezTo>
                  <a:cubicBezTo>
                    <a:pt x="493" y="292"/>
                    <a:pt x="486" y="297"/>
                    <a:pt x="482" y="301"/>
                  </a:cubicBezTo>
                  <a:cubicBezTo>
                    <a:pt x="466" y="317"/>
                    <a:pt x="449" y="332"/>
                    <a:pt x="433" y="347"/>
                  </a:cubicBezTo>
                  <a:cubicBezTo>
                    <a:pt x="398" y="379"/>
                    <a:pt x="362" y="410"/>
                    <a:pt x="325" y="440"/>
                  </a:cubicBezTo>
                  <a:cubicBezTo>
                    <a:pt x="285" y="473"/>
                    <a:pt x="243" y="505"/>
                    <a:pt x="200" y="536"/>
                  </a:cubicBezTo>
                  <a:cubicBezTo>
                    <a:pt x="203" y="537"/>
                    <a:pt x="206" y="537"/>
                    <a:pt x="209" y="537"/>
                  </a:cubicBezTo>
                  <a:cubicBezTo>
                    <a:pt x="140" y="468"/>
                    <a:pt x="79" y="390"/>
                    <a:pt x="27" y="306"/>
                  </a:cubicBezTo>
                  <a:cubicBezTo>
                    <a:pt x="24" y="301"/>
                    <a:pt x="21" y="297"/>
                    <a:pt x="19" y="292"/>
                  </a:cubicBezTo>
                  <a:cubicBezTo>
                    <a:pt x="16" y="285"/>
                    <a:pt x="19" y="282"/>
                    <a:pt x="25" y="278"/>
                  </a:cubicBezTo>
                  <a:cubicBezTo>
                    <a:pt x="33" y="271"/>
                    <a:pt x="43" y="263"/>
                    <a:pt x="51" y="256"/>
                  </a:cubicBezTo>
                  <a:cubicBezTo>
                    <a:pt x="68" y="241"/>
                    <a:pt x="84" y="226"/>
                    <a:pt x="100" y="211"/>
                  </a:cubicBezTo>
                  <a:cubicBezTo>
                    <a:pt x="133" y="179"/>
                    <a:pt x="166" y="146"/>
                    <a:pt x="199" y="115"/>
                  </a:cubicBezTo>
                  <a:cubicBezTo>
                    <a:pt x="237" y="80"/>
                    <a:pt x="275" y="47"/>
                    <a:pt x="319" y="20"/>
                  </a:cubicBezTo>
                  <a:cubicBezTo>
                    <a:pt x="328" y="15"/>
                    <a:pt x="320" y="1"/>
                    <a:pt x="311" y="7"/>
                  </a:cubicBezTo>
                  <a:cubicBezTo>
                    <a:pt x="229" y="57"/>
                    <a:pt x="162" y="129"/>
                    <a:pt x="93" y="195"/>
                  </a:cubicBezTo>
                  <a:cubicBezTo>
                    <a:pt x="76" y="212"/>
                    <a:pt x="58" y="228"/>
                    <a:pt x="40" y="244"/>
                  </a:cubicBezTo>
                  <a:cubicBezTo>
                    <a:pt x="32" y="251"/>
                    <a:pt x="24" y="258"/>
                    <a:pt x="16" y="265"/>
                  </a:cubicBezTo>
                  <a:cubicBezTo>
                    <a:pt x="8" y="271"/>
                    <a:pt x="0" y="279"/>
                    <a:pt x="1" y="290"/>
                  </a:cubicBezTo>
                  <a:cubicBezTo>
                    <a:pt x="3" y="301"/>
                    <a:pt x="12" y="311"/>
                    <a:pt x="17" y="320"/>
                  </a:cubicBezTo>
                  <a:cubicBezTo>
                    <a:pt x="24" y="331"/>
                    <a:pt x="31" y="342"/>
                    <a:pt x="38" y="353"/>
                  </a:cubicBezTo>
                  <a:cubicBezTo>
                    <a:pt x="53" y="375"/>
                    <a:pt x="68" y="396"/>
                    <a:pt x="84" y="417"/>
                  </a:cubicBezTo>
                  <a:cubicBezTo>
                    <a:pt x="119" y="464"/>
                    <a:pt x="157" y="508"/>
                    <a:pt x="198" y="549"/>
                  </a:cubicBezTo>
                  <a:cubicBezTo>
                    <a:pt x="200" y="551"/>
                    <a:pt x="205" y="552"/>
                    <a:pt x="208" y="550"/>
                  </a:cubicBezTo>
                  <a:cubicBezTo>
                    <a:pt x="289" y="492"/>
                    <a:pt x="366" y="429"/>
                    <a:pt x="440" y="362"/>
                  </a:cubicBezTo>
                  <a:cubicBezTo>
                    <a:pt x="458" y="346"/>
                    <a:pt x="477" y="329"/>
                    <a:pt x="495" y="311"/>
                  </a:cubicBezTo>
                  <a:cubicBezTo>
                    <a:pt x="501" y="305"/>
                    <a:pt x="510" y="298"/>
                    <a:pt x="512" y="289"/>
                  </a:cubicBezTo>
                  <a:cubicBezTo>
                    <a:pt x="515" y="278"/>
                    <a:pt x="510" y="268"/>
                    <a:pt x="504" y="259"/>
                  </a:cubicBezTo>
                  <a:cubicBezTo>
                    <a:pt x="479" y="216"/>
                    <a:pt x="452" y="175"/>
                    <a:pt x="423" y="135"/>
                  </a:cubicBezTo>
                  <a:cubicBezTo>
                    <a:pt x="391" y="91"/>
                    <a:pt x="357" y="49"/>
                    <a:pt x="321" y="8"/>
                  </a:cubicBezTo>
                  <a:cubicBezTo>
                    <a:pt x="314" y="0"/>
                    <a:pt x="302" y="11"/>
                    <a:pt x="30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52A7B358-13F9-43B0-9049-3C4E7C58B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413" y="2606675"/>
              <a:ext cx="538163" cy="582613"/>
            </a:xfrm>
            <a:custGeom>
              <a:avLst/>
              <a:gdLst>
                <a:gd name="T0" fmla="*/ 20 w 321"/>
                <a:gd name="T1" fmla="*/ 69 h 347"/>
                <a:gd name="T2" fmla="*/ 113 w 321"/>
                <a:gd name="T3" fmla="*/ 24 h 347"/>
                <a:gd name="T4" fmla="*/ 171 w 321"/>
                <a:gd name="T5" fmla="*/ 19 h 347"/>
                <a:gd name="T6" fmla="*/ 216 w 321"/>
                <a:gd name="T7" fmla="*/ 44 h 347"/>
                <a:gd name="T8" fmla="*/ 285 w 321"/>
                <a:gd name="T9" fmla="*/ 131 h 347"/>
                <a:gd name="T10" fmla="*/ 303 w 321"/>
                <a:gd name="T11" fmla="*/ 181 h 347"/>
                <a:gd name="T12" fmla="*/ 285 w 321"/>
                <a:gd name="T13" fmla="*/ 233 h 347"/>
                <a:gd name="T14" fmla="*/ 199 w 321"/>
                <a:gd name="T15" fmla="*/ 329 h 347"/>
                <a:gd name="T16" fmla="*/ 210 w 321"/>
                <a:gd name="T17" fmla="*/ 340 h 347"/>
                <a:gd name="T18" fmla="*/ 297 w 321"/>
                <a:gd name="T19" fmla="*/ 244 h 347"/>
                <a:gd name="T20" fmla="*/ 318 w 321"/>
                <a:gd name="T21" fmla="*/ 191 h 347"/>
                <a:gd name="T22" fmla="*/ 306 w 321"/>
                <a:gd name="T23" fmla="*/ 136 h 347"/>
                <a:gd name="T24" fmla="*/ 272 w 321"/>
                <a:gd name="T25" fmla="*/ 84 h 347"/>
                <a:gd name="T26" fmla="*/ 232 w 321"/>
                <a:gd name="T27" fmla="*/ 38 h 347"/>
                <a:gd name="T28" fmla="*/ 186 w 321"/>
                <a:gd name="T29" fmla="*/ 7 h 347"/>
                <a:gd name="T30" fmla="*/ 128 w 321"/>
                <a:gd name="T31" fmla="*/ 4 h 347"/>
                <a:gd name="T32" fmla="*/ 8 w 321"/>
                <a:gd name="T33" fmla="*/ 58 h 347"/>
                <a:gd name="T34" fmla="*/ 20 w 321"/>
                <a:gd name="T35" fmla="*/ 69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1" h="347">
                  <a:moveTo>
                    <a:pt x="20" y="69"/>
                  </a:moveTo>
                  <a:cubicBezTo>
                    <a:pt x="47" y="47"/>
                    <a:pt x="80" y="33"/>
                    <a:pt x="113" y="24"/>
                  </a:cubicBezTo>
                  <a:cubicBezTo>
                    <a:pt x="132" y="19"/>
                    <a:pt x="152" y="15"/>
                    <a:pt x="171" y="19"/>
                  </a:cubicBezTo>
                  <a:cubicBezTo>
                    <a:pt x="188" y="23"/>
                    <a:pt x="203" y="33"/>
                    <a:pt x="216" y="44"/>
                  </a:cubicBezTo>
                  <a:cubicBezTo>
                    <a:pt x="243" y="69"/>
                    <a:pt x="266" y="100"/>
                    <a:pt x="285" y="131"/>
                  </a:cubicBezTo>
                  <a:cubicBezTo>
                    <a:pt x="294" y="146"/>
                    <a:pt x="303" y="163"/>
                    <a:pt x="303" y="181"/>
                  </a:cubicBezTo>
                  <a:cubicBezTo>
                    <a:pt x="303" y="200"/>
                    <a:pt x="295" y="218"/>
                    <a:pt x="285" y="233"/>
                  </a:cubicBezTo>
                  <a:cubicBezTo>
                    <a:pt x="262" y="270"/>
                    <a:pt x="231" y="300"/>
                    <a:pt x="199" y="329"/>
                  </a:cubicBezTo>
                  <a:cubicBezTo>
                    <a:pt x="192" y="336"/>
                    <a:pt x="203" y="347"/>
                    <a:pt x="210" y="340"/>
                  </a:cubicBezTo>
                  <a:cubicBezTo>
                    <a:pt x="242" y="311"/>
                    <a:pt x="273" y="281"/>
                    <a:pt x="297" y="244"/>
                  </a:cubicBezTo>
                  <a:cubicBezTo>
                    <a:pt x="307" y="228"/>
                    <a:pt x="316" y="211"/>
                    <a:pt x="318" y="191"/>
                  </a:cubicBezTo>
                  <a:cubicBezTo>
                    <a:pt x="321" y="172"/>
                    <a:pt x="315" y="153"/>
                    <a:pt x="306" y="136"/>
                  </a:cubicBezTo>
                  <a:cubicBezTo>
                    <a:pt x="297" y="118"/>
                    <a:pt x="284" y="101"/>
                    <a:pt x="272" y="84"/>
                  </a:cubicBezTo>
                  <a:cubicBezTo>
                    <a:pt x="259" y="68"/>
                    <a:pt x="247" y="52"/>
                    <a:pt x="232" y="38"/>
                  </a:cubicBezTo>
                  <a:cubicBezTo>
                    <a:pt x="219" y="25"/>
                    <a:pt x="204" y="13"/>
                    <a:pt x="186" y="7"/>
                  </a:cubicBezTo>
                  <a:cubicBezTo>
                    <a:pt x="167" y="0"/>
                    <a:pt x="147" y="1"/>
                    <a:pt x="128" y="4"/>
                  </a:cubicBezTo>
                  <a:cubicBezTo>
                    <a:pt x="85" y="11"/>
                    <a:pt x="42" y="31"/>
                    <a:pt x="8" y="58"/>
                  </a:cubicBezTo>
                  <a:cubicBezTo>
                    <a:pt x="0" y="64"/>
                    <a:pt x="12" y="75"/>
                    <a:pt x="2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B51A934E-1EAC-4718-94CE-056BB97DD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2835275"/>
              <a:ext cx="263525" cy="441325"/>
            </a:xfrm>
            <a:custGeom>
              <a:avLst/>
              <a:gdLst>
                <a:gd name="T0" fmla="*/ 105 w 158"/>
                <a:gd name="T1" fmla="*/ 17 h 263"/>
                <a:gd name="T2" fmla="*/ 128 w 158"/>
                <a:gd name="T3" fmla="*/ 73 h 263"/>
                <a:gd name="T4" fmla="*/ 138 w 158"/>
                <a:gd name="T5" fmla="*/ 134 h 263"/>
                <a:gd name="T6" fmla="*/ 107 w 158"/>
                <a:gd name="T7" fmla="*/ 195 h 263"/>
                <a:gd name="T8" fmla="*/ 83 w 158"/>
                <a:gd name="T9" fmla="*/ 221 h 263"/>
                <a:gd name="T10" fmla="*/ 55 w 158"/>
                <a:gd name="T11" fmla="*/ 245 h 263"/>
                <a:gd name="T12" fmla="*/ 61 w 158"/>
                <a:gd name="T13" fmla="*/ 244 h 263"/>
                <a:gd name="T14" fmla="*/ 47 w 158"/>
                <a:gd name="T15" fmla="*/ 229 h 263"/>
                <a:gd name="T16" fmla="*/ 36 w 158"/>
                <a:gd name="T17" fmla="*/ 214 h 263"/>
                <a:gd name="T18" fmla="*/ 18 w 158"/>
                <a:gd name="T19" fmla="*/ 193 h 263"/>
                <a:gd name="T20" fmla="*/ 7 w 158"/>
                <a:gd name="T21" fmla="*/ 204 h 263"/>
                <a:gd name="T22" fmla="*/ 38 w 158"/>
                <a:gd name="T23" fmla="*/ 245 h 263"/>
                <a:gd name="T24" fmla="*/ 64 w 158"/>
                <a:gd name="T25" fmla="*/ 258 h 263"/>
                <a:gd name="T26" fmla="*/ 95 w 158"/>
                <a:gd name="T27" fmla="*/ 231 h 263"/>
                <a:gd name="T28" fmla="*/ 147 w 158"/>
                <a:gd name="T29" fmla="*/ 164 h 263"/>
                <a:gd name="T30" fmla="*/ 148 w 158"/>
                <a:gd name="T31" fmla="*/ 86 h 263"/>
                <a:gd name="T32" fmla="*/ 119 w 158"/>
                <a:gd name="T33" fmla="*/ 9 h 263"/>
                <a:gd name="T34" fmla="*/ 105 w 158"/>
                <a:gd name="T35" fmla="*/ 1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263">
                  <a:moveTo>
                    <a:pt x="105" y="17"/>
                  </a:moveTo>
                  <a:cubicBezTo>
                    <a:pt x="115" y="35"/>
                    <a:pt x="122" y="54"/>
                    <a:pt x="128" y="73"/>
                  </a:cubicBezTo>
                  <a:cubicBezTo>
                    <a:pt x="133" y="93"/>
                    <a:pt x="138" y="113"/>
                    <a:pt x="138" y="134"/>
                  </a:cubicBezTo>
                  <a:cubicBezTo>
                    <a:pt x="137" y="158"/>
                    <a:pt x="122" y="178"/>
                    <a:pt x="107" y="195"/>
                  </a:cubicBezTo>
                  <a:cubicBezTo>
                    <a:pt x="99" y="204"/>
                    <a:pt x="91" y="213"/>
                    <a:pt x="83" y="221"/>
                  </a:cubicBezTo>
                  <a:cubicBezTo>
                    <a:pt x="74" y="229"/>
                    <a:pt x="65" y="240"/>
                    <a:pt x="55" y="245"/>
                  </a:cubicBezTo>
                  <a:cubicBezTo>
                    <a:pt x="57" y="245"/>
                    <a:pt x="59" y="244"/>
                    <a:pt x="61" y="244"/>
                  </a:cubicBezTo>
                  <a:cubicBezTo>
                    <a:pt x="55" y="243"/>
                    <a:pt x="50" y="234"/>
                    <a:pt x="47" y="229"/>
                  </a:cubicBezTo>
                  <a:cubicBezTo>
                    <a:pt x="43" y="224"/>
                    <a:pt x="40" y="219"/>
                    <a:pt x="36" y="214"/>
                  </a:cubicBezTo>
                  <a:cubicBezTo>
                    <a:pt x="30" y="207"/>
                    <a:pt x="24" y="200"/>
                    <a:pt x="18" y="193"/>
                  </a:cubicBezTo>
                  <a:cubicBezTo>
                    <a:pt x="12" y="185"/>
                    <a:pt x="0" y="197"/>
                    <a:pt x="7" y="204"/>
                  </a:cubicBezTo>
                  <a:cubicBezTo>
                    <a:pt x="18" y="217"/>
                    <a:pt x="27" y="231"/>
                    <a:pt x="38" y="245"/>
                  </a:cubicBezTo>
                  <a:cubicBezTo>
                    <a:pt x="44" y="252"/>
                    <a:pt x="54" y="263"/>
                    <a:pt x="64" y="258"/>
                  </a:cubicBezTo>
                  <a:cubicBezTo>
                    <a:pt x="76" y="252"/>
                    <a:pt x="86" y="240"/>
                    <a:pt x="95" y="231"/>
                  </a:cubicBezTo>
                  <a:cubicBezTo>
                    <a:pt x="115" y="212"/>
                    <a:pt x="136" y="190"/>
                    <a:pt x="147" y="164"/>
                  </a:cubicBezTo>
                  <a:cubicBezTo>
                    <a:pt x="158" y="139"/>
                    <a:pt x="154" y="112"/>
                    <a:pt x="148" y="86"/>
                  </a:cubicBezTo>
                  <a:cubicBezTo>
                    <a:pt x="142" y="60"/>
                    <a:pt x="132" y="33"/>
                    <a:pt x="119" y="9"/>
                  </a:cubicBezTo>
                  <a:cubicBezTo>
                    <a:pt x="113" y="0"/>
                    <a:pt x="100" y="8"/>
                    <a:pt x="10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1021B5E9-4839-45E6-B191-5A56FA9F4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3235325"/>
              <a:ext cx="625475" cy="425450"/>
            </a:xfrm>
            <a:custGeom>
              <a:avLst/>
              <a:gdLst>
                <a:gd name="T0" fmla="*/ 355 w 373"/>
                <a:gd name="T1" fmla="*/ 7 h 253"/>
                <a:gd name="T2" fmla="*/ 192 w 373"/>
                <a:gd name="T3" fmla="*/ 158 h 253"/>
                <a:gd name="T4" fmla="*/ 104 w 373"/>
                <a:gd name="T5" fmla="*/ 226 h 253"/>
                <a:gd name="T6" fmla="*/ 79 w 373"/>
                <a:gd name="T7" fmla="*/ 237 h 253"/>
                <a:gd name="T8" fmla="*/ 55 w 373"/>
                <a:gd name="T9" fmla="*/ 230 h 253"/>
                <a:gd name="T10" fmla="*/ 14 w 373"/>
                <a:gd name="T11" fmla="*/ 210 h 253"/>
                <a:gd name="T12" fmla="*/ 10 w 373"/>
                <a:gd name="T13" fmla="*/ 226 h 253"/>
                <a:gd name="T14" fmla="*/ 79 w 373"/>
                <a:gd name="T15" fmla="*/ 253 h 253"/>
                <a:gd name="T16" fmla="*/ 115 w 373"/>
                <a:gd name="T17" fmla="*/ 237 h 253"/>
                <a:gd name="T18" fmla="*/ 152 w 373"/>
                <a:gd name="T19" fmla="*/ 210 h 253"/>
                <a:gd name="T20" fmla="*/ 292 w 373"/>
                <a:gd name="T21" fmla="*/ 92 h 253"/>
                <a:gd name="T22" fmla="*/ 366 w 373"/>
                <a:gd name="T23" fmla="*/ 18 h 253"/>
                <a:gd name="T24" fmla="*/ 355 w 373"/>
                <a:gd name="T25" fmla="*/ 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253">
                  <a:moveTo>
                    <a:pt x="355" y="7"/>
                  </a:moveTo>
                  <a:cubicBezTo>
                    <a:pt x="304" y="61"/>
                    <a:pt x="250" y="111"/>
                    <a:pt x="192" y="158"/>
                  </a:cubicBezTo>
                  <a:cubicBezTo>
                    <a:pt x="164" y="181"/>
                    <a:pt x="134" y="204"/>
                    <a:pt x="104" y="226"/>
                  </a:cubicBezTo>
                  <a:cubicBezTo>
                    <a:pt x="96" y="231"/>
                    <a:pt x="89" y="237"/>
                    <a:pt x="79" y="237"/>
                  </a:cubicBezTo>
                  <a:cubicBezTo>
                    <a:pt x="71" y="236"/>
                    <a:pt x="63" y="234"/>
                    <a:pt x="55" y="230"/>
                  </a:cubicBezTo>
                  <a:cubicBezTo>
                    <a:pt x="42" y="223"/>
                    <a:pt x="29" y="214"/>
                    <a:pt x="14" y="210"/>
                  </a:cubicBezTo>
                  <a:cubicBezTo>
                    <a:pt x="4" y="208"/>
                    <a:pt x="0" y="223"/>
                    <a:pt x="10" y="226"/>
                  </a:cubicBezTo>
                  <a:cubicBezTo>
                    <a:pt x="34" y="232"/>
                    <a:pt x="53" y="251"/>
                    <a:pt x="79" y="253"/>
                  </a:cubicBezTo>
                  <a:cubicBezTo>
                    <a:pt x="94" y="253"/>
                    <a:pt x="104" y="245"/>
                    <a:pt x="115" y="237"/>
                  </a:cubicBezTo>
                  <a:cubicBezTo>
                    <a:pt x="128" y="228"/>
                    <a:pt x="140" y="219"/>
                    <a:pt x="152" y="210"/>
                  </a:cubicBezTo>
                  <a:cubicBezTo>
                    <a:pt x="201" y="173"/>
                    <a:pt x="248" y="134"/>
                    <a:pt x="292" y="92"/>
                  </a:cubicBezTo>
                  <a:cubicBezTo>
                    <a:pt x="318" y="68"/>
                    <a:pt x="342" y="44"/>
                    <a:pt x="366" y="18"/>
                  </a:cubicBezTo>
                  <a:cubicBezTo>
                    <a:pt x="373" y="11"/>
                    <a:pt x="362" y="0"/>
                    <a:pt x="355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D963A299-A324-47FD-9494-73CA3957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3240088"/>
              <a:ext cx="101600" cy="36513"/>
            </a:xfrm>
            <a:custGeom>
              <a:avLst/>
              <a:gdLst>
                <a:gd name="T0" fmla="*/ 10 w 61"/>
                <a:gd name="T1" fmla="*/ 17 h 21"/>
                <a:gd name="T2" fmla="*/ 50 w 61"/>
                <a:gd name="T3" fmla="*/ 21 h 21"/>
                <a:gd name="T4" fmla="*/ 50 w 61"/>
                <a:gd name="T5" fmla="*/ 5 h 21"/>
                <a:gd name="T6" fmla="*/ 14 w 61"/>
                <a:gd name="T7" fmla="*/ 2 h 21"/>
                <a:gd name="T8" fmla="*/ 10 w 6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1">
                  <a:moveTo>
                    <a:pt x="10" y="17"/>
                  </a:moveTo>
                  <a:cubicBezTo>
                    <a:pt x="23" y="20"/>
                    <a:pt x="37" y="21"/>
                    <a:pt x="50" y="21"/>
                  </a:cubicBezTo>
                  <a:cubicBezTo>
                    <a:pt x="61" y="21"/>
                    <a:pt x="61" y="5"/>
                    <a:pt x="50" y="5"/>
                  </a:cubicBezTo>
                  <a:cubicBezTo>
                    <a:pt x="38" y="5"/>
                    <a:pt x="26" y="4"/>
                    <a:pt x="14" y="2"/>
                  </a:cubicBezTo>
                  <a:cubicBezTo>
                    <a:pt x="4" y="0"/>
                    <a:pt x="0" y="15"/>
                    <a:pt x="1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5" name="Freeform 42">
              <a:extLst>
                <a:ext uri="{FF2B5EF4-FFF2-40B4-BE49-F238E27FC236}">
                  <a16:creationId xmlns:a16="http://schemas.microsoft.com/office/drawing/2014/main" id="{97E489DE-326C-4AD5-9373-F8D9AC3C4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0" y="3292475"/>
              <a:ext cx="119063" cy="36513"/>
            </a:xfrm>
            <a:custGeom>
              <a:avLst/>
              <a:gdLst>
                <a:gd name="T0" fmla="*/ 11 w 71"/>
                <a:gd name="T1" fmla="*/ 18 h 22"/>
                <a:gd name="T2" fmla="*/ 56 w 71"/>
                <a:gd name="T3" fmla="*/ 20 h 22"/>
                <a:gd name="T4" fmla="*/ 61 w 71"/>
                <a:gd name="T5" fmla="*/ 5 h 22"/>
                <a:gd name="T6" fmla="*/ 11 w 71"/>
                <a:gd name="T7" fmla="*/ 2 h 22"/>
                <a:gd name="T8" fmla="*/ 11 w 71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22">
                  <a:moveTo>
                    <a:pt x="11" y="18"/>
                  </a:moveTo>
                  <a:cubicBezTo>
                    <a:pt x="26" y="16"/>
                    <a:pt x="41" y="17"/>
                    <a:pt x="56" y="20"/>
                  </a:cubicBezTo>
                  <a:cubicBezTo>
                    <a:pt x="66" y="22"/>
                    <a:pt x="71" y="7"/>
                    <a:pt x="61" y="5"/>
                  </a:cubicBezTo>
                  <a:cubicBezTo>
                    <a:pt x="44" y="1"/>
                    <a:pt x="28" y="0"/>
                    <a:pt x="11" y="2"/>
                  </a:cubicBezTo>
                  <a:cubicBezTo>
                    <a:pt x="1" y="3"/>
                    <a:pt x="0" y="19"/>
                    <a:pt x="1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A4AF653A-CAB4-4AE0-82A3-554D01434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225" y="3340100"/>
              <a:ext cx="141288" cy="38100"/>
            </a:xfrm>
            <a:custGeom>
              <a:avLst/>
              <a:gdLst>
                <a:gd name="T0" fmla="*/ 11 w 84"/>
                <a:gd name="T1" fmla="*/ 17 h 23"/>
                <a:gd name="T2" fmla="*/ 69 w 84"/>
                <a:gd name="T3" fmla="*/ 21 h 23"/>
                <a:gd name="T4" fmla="*/ 74 w 84"/>
                <a:gd name="T5" fmla="*/ 6 h 23"/>
                <a:gd name="T6" fmla="*/ 11 w 84"/>
                <a:gd name="T7" fmla="*/ 1 h 23"/>
                <a:gd name="T8" fmla="*/ 11 w 84"/>
                <a:gd name="T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3">
                  <a:moveTo>
                    <a:pt x="11" y="17"/>
                  </a:moveTo>
                  <a:cubicBezTo>
                    <a:pt x="30" y="16"/>
                    <a:pt x="50" y="18"/>
                    <a:pt x="69" y="21"/>
                  </a:cubicBezTo>
                  <a:cubicBezTo>
                    <a:pt x="79" y="23"/>
                    <a:pt x="84" y="8"/>
                    <a:pt x="74" y="6"/>
                  </a:cubicBezTo>
                  <a:cubicBezTo>
                    <a:pt x="53" y="2"/>
                    <a:pt x="32" y="0"/>
                    <a:pt x="11" y="1"/>
                  </a:cubicBezTo>
                  <a:cubicBezTo>
                    <a:pt x="0" y="2"/>
                    <a:pt x="0" y="18"/>
                    <a:pt x="11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22AA370F-6D7B-46A1-8988-7450E887A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5775" y="3386138"/>
              <a:ext cx="130175" cy="38100"/>
            </a:xfrm>
            <a:custGeom>
              <a:avLst/>
              <a:gdLst>
                <a:gd name="T0" fmla="*/ 11 w 78"/>
                <a:gd name="T1" fmla="*/ 17 h 22"/>
                <a:gd name="T2" fmla="*/ 64 w 78"/>
                <a:gd name="T3" fmla="*/ 20 h 22"/>
                <a:gd name="T4" fmla="*/ 68 w 78"/>
                <a:gd name="T5" fmla="*/ 5 h 22"/>
                <a:gd name="T6" fmla="*/ 11 w 78"/>
                <a:gd name="T7" fmla="*/ 1 h 22"/>
                <a:gd name="T8" fmla="*/ 11 w 78"/>
                <a:gd name="T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">
                  <a:moveTo>
                    <a:pt x="11" y="17"/>
                  </a:moveTo>
                  <a:cubicBezTo>
                    <a:pt x="28" y="16"/>
                    <a:pt x="46" y="17"/>
                    <a:pt x="64" y="20"/>
                  </a:cubicBezTo>
                  <a:cubicBezTo>
                    <a:pt x="74" y="22"/>
                    <a:pt x="78" y="6"/>
                    <a:pt x="68" y="5"/>
                  </a:cubicBezTo>
                  <a:cubicBezTo>
                    <a:pt x="49" y="1"/>
                    <a:pt x="30" y="0"/>
                    <a:pt x="11" y="1"/>
                  </a:cubicBezTo>
                  <a:cubicBezTo>
                    <a:pt x="0" y="1"/>
                    <a:pt x="0" y="17"/>
                    <a:pt x="11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403DD74D-0D62-49A3-9395-2CA7A0B39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3427413"/>
              <a:ext cx="147638" cy="33338"/>
            </a:xfrm>
            <a:custGeom>
              <a:avLst/>
              <a:gdLst>
                <a:gd name="T0" fmla="*/ 10 w 88"/>
                <a:gd name="T1" fmla="*/ 17 h 20"/>
                <a:gd name="T2" fmla="*/ 78 w 88"/>
                <a:gd name="T3" fmla="*/ 19 h 20"/>
                <a:gd name="T4" fmla="*/ 78 w 88"/>
                <a:gd name="T5" fmla="*/ 3 h 20"/>
                <a:gd name="T6" fmla="*/ 10 w 88"/>
                <a:gd name="T7" fmla="*/ 1 h 20"/>
                <a:gd name="T8" fmla="*/ 10 w 88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0">
                  <a:moveTo>
                    <a:pt x="10" y="17"/>
                  </a:moveTo>
                  <a:cubicBezTo>
                    <a:pt x="33" y="19"/>
                    <a:pt x="55" y="20"/>
                    <a:pt x="78" y="19"/>
                  </a:cubicBezTo>
                  <a:cubicBezTo>
                    <a:pt x="88" y="19"/>
                    <a:pt x="88" y="3"/>
                    <a:pt x="78" y="3"/>
                  </a:cubicBezTo>
                  <a:cubicBezTo>
                    <a:pt x="55" y="4"/>
                    <a:pt x="33" y="3"/>
                    <a:pt x="10" y="1"/>
                  </a:cubicBezTo>
                  <a:cubicBezTo>
                    <a:pt x="0" y="0"/>
                    <a:pt x="0" y="16"/>
                    <a:pt x="1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43C5B7D2-337C-4A0D-A973-6CC12A7BA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0" y="3473450"/>
              <a:ext cx="173038" cy="42863"/>
            </a:xfrm>
            <a:custGeom>
              <a:avLst/>
              <a:gdLst>
                <a:gd name="T0" fmla="*/ 14 w 103"/>
                <a:gd name="T1" fmla="*/ 19 h 25"/>
                <a:gd name="T2" fmla="*/ 88 w 103"/>
                <a:gd name="T3" fmla="*/ 23 h 25"/>
                <a:gd name="T4" fmla="*/ 93 w 103"/>
                <a:gd name="T5" fmla="*/ 7 h 25"/>
                <a:gd name="T6" fmla="*/ 10 w 103"/>
                <a:gd name="T7" fmla="*/ 4 h 25"/>
                <a:gd name="T8" fmla="*/ 14 w 103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25">
                  <a:moveTo>
                    <a:pt x="14" y="19"/>
                  </a:moveTo>
                  <a:cubicBezTo>
                    <a:pt x="39" y="16"/>
                    <a:pt x="64" y="17"/>
                    <a:pt x="88" y="23"/>
                  </a:cubicBezTo>
                  <a:cubicBezTo>
                    <a:pt x="99" y="25"/>
                    <a:pt x="103" y="10"/>
                    <a:pt x="93" y="7"/>
                  </a:cubicBezTo>
                  <a:cubicBezTo>
                    <a:pt x="65" y="1"/>
                    <a:pt x="38" y="0"/>
                    <a:pt x="10" y="4"/>
                  </a:cubicBezTo>
                  <a:cubicBezTo>
                    <a:pt x="0" y="5"/>
                    <a:pt x="4" y="21"/>
                    <a:pt x="14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27FE32FF-DB58-4E94-947C-8A79E230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550" y="3527425"/>
              <a:ext cx="103188" cy="31750"/>
            </a:xfrm>
            <a:custGeom>
              <a:avLst/>
              <a:gdLst>
                <a:gd name="T0" fmla="*/ 10 w 62"/>
                <a:gd name="T1" fmla="*/ 17 h 19"/>
                <a:gd name="T2" fmla="*/ 52 w 62"/>
                <a:gd name="T3" fmla="*/ 18 h 19"/>
                <a:gd name="T4" fmla="*/ 52 w 62"/>
                <a:gd name="T5" fmla="*/ 2 h 19"/>
                <a:gd name="T6" fmla="*/ 10 w 62"/>
                <a:gd name="T7" fmla="*/ 1 h 19"/>
                <a:gd name="T8" fmla="*/ 10 w 62"/>
                <a:gd name="T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9">
                  <a:moveTo>
                    <a:pt x="10" y="17"/>
                  </a:moveTo>
                  <a:cubicBezTo>
                    <a:pt x="24" y="16"/>
                    <a:pt x="38" y="16"/>
                    <a:pt x="52" y="18"/>
                  </a:cubicBezTo>
                  <a:cubicBezTo>
                    <a:pt x="62" y="19"/>
                    <a:pt x="62" y="3"/>
                    <a:pt x="52" y="2"/>
                  </a:cubicBezTo>
                  <a:cubicBezTo>
                    <a:pt x="38" y="0"/>
                    <a:pt x="24" y="0"/>
                    <a:pt x="10" y="1"/>
                  </a:cubicBezTo>
                  <a:cubicBezTo>
                    <a:pt x="0" y="1"/>
                    <a:pt x="0" y="17"/>
                    <a:pt x="1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A2675A5A-D8B1-4F92-A813-56727B430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063" y="3575050"/>
              <a:ext cx="163513" cy="41275"/>
            </a:xfrm>
            <a:custGeom>
              <a:avLst/>
              <a:gdLst>
                <a:gd name="T0" fmla="*/ 10 w 98"/>
                <a:gd name="T1" fmla="*/ 19 h 25"/>
                <a:gd name="T2" fmla="*/ 83 w 98"/>
                <a:gd name="T3" fmla="*/ 23 h 25"/>
                <a:gd name="T4" fmla="*/ 87 w 98"/>
                <a:gd name="T5" fmla="*/ 7 h 25"/>
                <a:gd name="T6" fmla="*/ 10 w 98"/>
                <a:gd name="T7" fmla="*/ 3 h 25"/>
                <a:gd name="T8" fmla="*/ 10 w 98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25">
                  <a:moveTo>
                    <a:pt x="10" y="19"/>
                  </a:moveTo>
                  <a:cubicBezTo>
                    <a:pt x="35" y="17"/>
                    <a:pt x="59" y="18"/>
                    <a:pt x="83" y="23"/>
                  </a:cubicBezTo>
                  <a:cubicBezTo>
                    <a:pt x="93" y="25"/>
                    <a:pt x="98" y="10"/>
                    <a:pt x="87" y="7"/>
                  </a:cubicBezTo>
                  <a:cubicBezTo>
                    <a:pt x="62" y="2"/>
                    <a:pt x="36" y="0"/>
                    <a:pt x="10" y="3"/>
                  </a:cubicBezTo>
                  <a:cubicBezTo>
                    <a:pt x="0" y="4"/>
                    <a:pt x="0" y="20"/>
                    <a:pt x="1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3512F9BB-43AB-42AE-BC02-7E67FC6A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488" y="3063875"/>
              <a:ext cx="53975" cy="36513"/>
            </a:xfrm>
            <a:custGeom>
              <a:avLst/>
              <a:gdLst>
                <a:gd name="T0" fmla="*/ 8 w 33"/>
                <a:gd name="T1" fmla="*/ 16 h 22"/>
                <a:gd name="T2" fmla="*/ 20 w 33"/>
                <a:gd name="T3" fmla="*/ 20 h 22"/>
                <a:gd name="T4" fmla="*/ 31 w 33"/>
                <a:gd name="T5" fmla="*/ 17 h 22"/>
                <a:gd name="T6" fmla="*/ 28 w 33"/>
                <a:gd name="T7" fmla="*/ 7 h 22"/>
                <a:gd name="T8" fmla="*/ 8 w 33"/>
                <a:gd name="T9" fmla="*/ 0 h 22"/>
                <a:gd name="T10" fmla="*/ 0 w 33"/>
                <a:gd name="T11" fmla="*/ 8 h 22"/>
                <a:gd name="T12" fmla="*/ 8 w 33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2">
                  <a:moveTo>
                    <a:pt x="8" y="16"/>
                  </a:moveTo>
                  <a:cubicBezTo>
                    <a:pt x="12" y="17"/>
                    <a:pt x="16" y="18"/>
                    <a:pt x="20" y="20"/>
                  </a:cubicBezTo>
                  <a:cubicBezTo>
                    <a:pt x="24" y="22"/>
                    <a:pt x="29" y="21"/>
                    <a:pt x="31" y="17"/>
                  </a:cubicBezTo>
                  <a:cubicBezTo>
                    <a:pt x="33" y="14"/>
                    <a:pt x="32" y="8"/>
                    <a:pt x="28" y="7"/>
                  </a:cubicBezTo>
                  <a:cubicBezTo>
                    <a:pt x="21" y="3"/>
                    <a:pt x="15" y="1"/>
                    <a:pt x="8" y="0"/>
                  </a:cubicBezTo>
                  <a:cubicBezTo>
                    <a:pt x="3" y="0"/>
                    <a:pt x="0" y="5"/>
                    <a:pt x="0" y="8"/>
                  </a:cubicBezTo>
                  <a:cubicBezTo>
                    <a:pt x="0" y="13"/>
                    <a:pt x="3" y="16"/>
                    <a:pt x="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3ADF2949-2D85-445D-AD30-CEA6FE03A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975" y="3105150"/>
              <a:ext cx="76200" cy="39688"/>
            </a:xfrm>
            <a:custGeom>
              <a:avLst/>
              <a:gdLst>
                <a:gd name="T0" fmla="*/ 10 w 45"/>
                <a:gd name="T1" fmla="*/ 17 h 24"/>
                <a:gd name="T2" fmla="*/ 32 w 45"/>
                <a:gd name="T3" fmla="*/ 22 h 24"/>
                <a:gd name="T4" fmla="*/ 43 w 45"/>
                <a:gd name="T5" fmla="*/ 19 h 24"/>
                <a:gd name="T6" fmla="*/ 40 w 45"/>
                <a:gd name="T7" fmla="*/ 8 h 24"/>
                <a:gd name="T8" fmla="*/ 10 w 45"/>
                <a:gd name="T9" fmla="*/ 1 h 24"/>
                <a:gd name="T10" fmla="*/ 10 w 45"/>
                <a:gd name="T11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24">
                  <a:moveTo>
                    <a:pt x="10" y="17"/>
                  </a:moveTo>
                  <a:cubicBezTo>
                    <a:pt x="17" y="17"/>
                    <a:pt x="25" y="19"/>
                    <a:pt x="32" y="22"/>
                  </a:cubicBezTo>
                  <a:cubicBezTo>
                    <a:pt x="36" y="24"/>
                    <a:pt x="41" y="23"/>
                    <a:pt x="43" y="19"/>
                  </a:cubicBezTo>
                  <a:cubicBezTo>
                    <a:pt x="45" y="16"/>
                    <a:pt x="44" y="10"/>
                    <a:pt x="40" y="8"/>
                  </a:cubicBezTo>
                  <a:cubicBezTo>
                    <a:pt x="30" y="4"/>
                    <a:pt x="20" y="2"/>
                    <a:pt x="10" y="1"/>
                  </a:cubicBezTo>
                  <a:cubicBezTo>
                    <a:pt x="0" y="0"/>
                    <a:pt x="0" y="16"/>
                    <a:pt x="1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F3265FAF-71F5-4795-97AA-B8A4D40BB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100" y="3143250"/>
              <a:ext cx="60325" cy="31750"/>
            </a:xfrm>
            <a:custGeom>
              <a:avLst/>
              <a:gdLst>
                <a:gd name="T0" fmla="*/ 7 w 36"/>
                <a:gd name="T1" fmla="*/ 16 h 19"/>
                <a:gd name="T2" fmla="*/ 25 w 36"/>
                <a:gd name="T3" fmla="*/ 19 h 19"/>
                <a:gd name="T4" fmla="*/ 35 w 36"/>
                <a:gd name="T5" fmla="*/ 13 h 19"/>
                <a:gd name="T6" fmla="*/ 30 w 36"/>
                <a:gd name="T7" fmla="*/ 3 h 19"/>
                <a:gd name="T8" fmla="*/ 11 w 36"/>
                <a:gd name="T9" fmla="*/ 0 h 19"/>
                <a:gd name="T10" fmla="*/ 1 w 36"/>
                <a:gd name="T11" fmla="*/ 6 h 19"/>
                <a:gd name="T12" fmla="*/ 7 w 36"/>
                <a:gd name="T13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9">
                  <a:moveTo>
                    <a:pt x="7" y="16"/>
                  </a:moveTo>
                  <a:cubicBezTo>
                    <a:pt x="13" y="17"/>
                    <a:pt x="19" y="18"/>
                    <a:pt x="25" y="19"/>
                  </a:cubicBezTo>
                  <a:cubicBezTo>
                    <a:pt x="30" y="19"/>
                    <a:pt x="34" y="18"/>
                    <a:pt x="35" y="13"/>
                  </a:cubicBezTo>
                  <a:cubicBezTo>
                    <a:pt x="36" y="9"/>
                    <a:pt x="34" y="4"/>
                    <a:pt x="30" y="3"/>
                  </a:cubicBezTo>
                  <a:cubicBezTo>
                    <a:pt x="23" y="2"/>
                    <a:pt x="17" y="1"/>
                    <a:pt x="11" y="0"/>
                  </a:cubicBezTo>
                  <a:cubicBezTo>
                    <a:pt x="7" y="0"/>
                    <a:pt x="2" y="1"/>
                    <a:pt x="1" y="6"/>
                  </a:cubicBezTo>
                  <a:cubicBezTo>
                    <a:pt x="0" y="10"/>
                    <a:pt x="2" y="15"/>
                    <a:pt x="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3F345CA5-0AFB-42F5-881B-71CA1AF97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863" y="2925763"/>
              <a:ext cx="347663" cy="511175"/>
            </a:xfrm>
            <a:custGeom>
              <a:avLst/>
              <a:gdLst>
                <a:gd name="T0" fmla="*/ 141 w 207"/>
                <a:gd name="T1" fmla="*/ 17 h 305"/>
                <a:gd name="T2" fmla="*/ 168 w 207"/>
                <a:gd name="T3" fmla="*/ 77 h 305"/>
                <a:gd name="T4" fmla="*/ 168 w 207"/>
                <a:gd name="T5" fmla="*/ 127 h 305"/>
                <a:gd name="T6" fmla="*/ 146 w 207"/>
                <a:gd name="T7" fmla="*/ 111 h 305"/>
                <a:gd name="T8" fmla="*/ 124 w 207"/>
                <a:gd name="T9" fmla="*/ 90 h 305"/>
                <a:gd name="T10" fmla="*/ 78 w 207"/>
                <a:gd name="T11" fmla="*/ 78 h 305"/>
                <a:gd name="T12" fmla="*/ 72 w 207"/>
                <a:gd name="T13" fmla="*/ 86 h 305"/>
                <a:gd name="T14" fmla="*/ 86 w 207"/>
                <a:gd name="T15" fmla="*/ 136 h 305"/>
                <a:gd name="T16" fmla="*/ 93 w 207"/>
                <a:gd name="T17" fmla="*/ 161 h 305"/>
                <a:gd name="T18" fmla="*/ 95 w 207"/>
                <a:gd name="T19" fmla="*/ 175 h 305"/>
                <a:gd name="T20" fmla="*/ 94 w 207"/>
                <a:gd name="T21" fmla="*/ 182 h 305"/>
                <a:gd name="T22" fmla="*/ 87 w 207"/>
                <a:gd name="T23" fmla="*/ 175 h 305"/>
                <a:gd name="T24" fmla="*/ 77 w 207"/>
                <a:gd name="T25" fmla="*/ 167 h 305"/>
                <a:gd name="T26" fmla="*/ 57 w 207"/>
                <a:gd name="T27" fmla="*/ 154 h 305"/>
                <a:gd name="T28" fmla="*/ 10 w 207"/>
                <a:gd name="T29" fmla="*/ 145 h 305"/>
                <a:gd name="T30" fmla="*/ 2 w 207"/>
                <a:gd name="T31" fmla="*/ 156 h 305"/>
                <a:gd name="T32" fmla="*/ 56 w 207"/>
                <a:gd name="T33" fmla="*/ 294 h 305"/>
                <a:gd name="T34" fmla="*/ 72 w 207"/>
                <a:gd name="T35" fmla="*/ 294 h 305"/>
                <a:gd name="T36" fmla="*/ 17 w 207"/>
                <a:gd name="T37" fmla="*/ 151 h 305"/>
                <a:gd name="T38" fmla="*/ 10 w 207"/>
                <a:gd name="T39" fmla="*/ 161 h 305"/>
                <a:gd name="T40" fmla="*/ 67 w 207"/>
                <a:gd name="T41" fmla="*/ 179 h 305"/>
                <a:gd name="T42" fmla="*/ 106 w 207"/>
                <a:gd name="T43" fmla="*/ 195 h 305"/>
                <a:gd name="T44" fmla="*/ 106 w 207"/>
                <a:gd name="T45" fmla="*/ 148 h 305"/>
                <a:gd name="T46" fmla="*/ 88 w 207"/>
                <a:gd name="T47" fmla="*/ 86 h 305"/>
                <a:gd name="T48" fmla="*/ 82 w 207"/>
                <a:gd name="T49" fmla="*/ 94 h 305"/>
                <a:gd name="T50" fmla="*/ 140 w 207"/>
                <a:gd name="T51" fmla="*/ 128 h 305"/>
                <a:gd name="T52" fmla="*/ 189 w 207"/>
                <a:gd name="T53" fmla="*/ 137 h 305"/>
                <a:gd name="T54" fmla="*/ 188 w 207"/>
                <a:gd name="T55" fmla="*/ 83 h 305"/>
                <a:gd name="T56" fmla="*/ 155 w 207"/>
                <a:gd name="T57" fmla="*/ 9 h 305"/>
                <a:gd name="T58" fmla="*/ 141 w 207"/>
                <a:gd name="T59" fmla="*/ 17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7" h="305">
                  <a:moveTo>
                    <a:pt x="141" y="17"/>
                  </a:moveTo>
                  <a:cubicBezTo>
                    <a:pt x="150" y="37"/>
                    <a:pt x="159" y="57"/>
                    <a:pt x="168" y="77"/>
                  </a:cubicBezTo>
                  <a:cubicBezTo>
                    <a:pt x="172" y="87"/>
                    <a:pt x="197" y="131"/>
                    <a:pt x="168" y="127"/>
                  </a:cubicBezTo>
                  <a:cubicBezTo>
                    <a:pt x="159" y="125"/>
                    <a:pt x="152" y="117"/>
                    <a:pt x="146" y="111"/>
                  </a:cubicBezTo>
                  <a:cubicBezTo>
                    <a:pt x="139" y="104"/>
                    <a:pt x="132" y="96"/>
                    <a:pt x="124" y="90"/>
                  </a:cubicBezTo>
                  <a:cubicBezTo>
                    <a:pt x="111" y="80"/>
                    <a:pt x="95" y="74"/>
                    <a:pt x="78" y="78"/>
                  </a:cubicBezTo>
                  <a:cubicBezTo>
                    <a:pt x="75" y="79"/>
                    <a:pt x="72" y="83"/>
                    <a:pt x="72" y="86"/>
                  </a:cubicBezTo>
                  <a:cubicBezTo>
                    <a:pt x="74" y="104"/>
                    <a:pt x="80" y="120"/>
                    <a:pt x="86" y="136"/>
                  </a:cubicBezTo>
                  <a:cubicBezTo>
                    <a:pt x="89" y="144"/>
                    <a:pt x="91" y="153"/>
                    <a:pt x="93" y="161"/>
                  </a:cubicBezTo>
                  <a:cubicBezTo>
                    <a:pt x="94" y="166"/>
                    <a:pt x="95" y="171"/>
                    <a:pt x="95" y="175"/>
                  </a:cubicBezTo>
                  <a:cubicBezTo>
                    <a:pt x="95" y="179"/>
                    <a:pt x="97" y="182"/>
                    <a:pt x="94" y="182"/>
                  </a:cubicBezTo>
                  <a:cubicBezTo>
                    <a:pt x="92" y="181"/>
                    <a:pt x="88" y="176"/>
                    <a:pt x="87" y="175"/>
                  </a:cubicBezTo>
                  <a:cubicBezTo>
                    <a:pt x="84" y="172"/>
                    <a:pt x="81" y="169"/>
                    <a:pt x="77" y="167"/>
                  </a:cubicBezTo>
                  <a:cubicBezTo>
                    <a:pt x="71" y="162"/>
                    <a:pt x="64" y="158"/>
                    <a:pt x="57" y="154"/>
                  </a:cubicBezTo>
                  <a:cubicBezTo>
                    <a:pt x="42" y="148"/>
                    <a:pt x="26" y="145"/>
                    <a:pt x="10" y="145"/>
                  </a:cubicBezTo>
                  <a:cubicBezTo>
                    <a:pt x="5" y="146"/>
                    <a:pt x="0" y="150"/>
                    <a:pt x="2" y="156"/>
                  </a:cubicBezTo>
                  <a:cubicBezTo>
                    <a:pt x="18" y="202"/>
                    <a:pt x="55" y="243"/>
                    <a:pt x="56" y="294"/>
                  </a:cubicBezTo>
                  <a:cubicBezTo>
                    <a:pt x="56" y="305"/>
                    <a:pt x="72" y="305"/>
                    <a:pt x="72" y="294"/>
                  </a:cubicBezTo>
                  <a:cubicBezTo>
                    <a:pt x="71" y="241"/>
                    <a:pt x="34" y="200"/>
                    <a:pt x="17" y="151"/>
                  </a:cubicBezTo>
                  <a:cubicBezTo>
                    <a:pt x="15" y="155"/>
                    <a:pt x="12" y="158"/>
                    <a:pt x="10" y="161"/>
                  </a:cubicBezTo>
                  <a:cubicBezTo>
                    <a:pt x="30" y="161"/>
                    <a:pt x="50" y="166"/>
                    <a:pt x="67" y="179"/>
                  </a:cubicBezTo>
                  <a:cubicBezTo>
                    <a:pt x="77" y="186"/>
                    <a:pt x="91" y="207"/>
                    <a:pt x="106" y="195"/>
                  </a:cubicBezTo>
                  <a:cubicBezTo>
                    <a:pt x="118" y="186"/>
                    <a:pt x="110" y="160"/>
                    <a:pt x="106" y="148"/>
                  </a:cubicBezTo>
                  <a:cubicBezTo>
                    <a:pt x="100" y="127"/>
                    <a:pt x="91" y="108"/>
                    <a:pt x="88" y="86"/>
                  </a:cubicBezTo>
                  <a:cubicBezTo>
                    <a:pt x="86" y="89"/>
                    <a:pt x="84" y="91"/>
                    <a:pt x="82" y="94"/>
                  </a:cubicBezTo>
                  <a:cubicBezTo>
                    <a:pt x="107" y="87"/>
                    <a:pt x="124" y="113"/>
                    <a:pt x="140" y="128"/>
                  </a:cubicBezTo>
                  <a:cubicBezTo>
                    <a:pt x="153" y="140"/>
                    <a:pt x="173" y="149"/>
                    <a:pt x="189" y="137"/>
                  </a:cubicBezTo>
                  <a:cubicBezTo>
                    <a:pt x="207" y="123"/>
                    <a:pt x="195" y="100"/>
                    <a:pt x="188" y="83"/>
                  </a:cubicBezTo>
                  <a:cubicBezTo>
                    <a:pt x="177" y="59"/>
                    <a:pt x="166" y="34"/>
                    <a:pt x="155" y="9"/>
                  </a:cubicBezTo>
                  <a:cubicBezTo>
                    <a:pt x="150" y="0"/>
                    <a:pt x="137" y="8"/>
                    <a:pt x="141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96" name="组合 195">
            <a:extLst>
              <a:ext uri="{FF2B5EF4-FFF2-40B4-BE49-F238E27FC236}">
                <a16:creationId xmlns:a16="http://schemas.microsoft.com/office/drawing/2014/main" id="{75523571-A5B4-49C3-B8A1-8AC84BAE6CC5}"/>
              </a:ext>
            </a:extLst>
          </p:cNvPr>
          <p:cNvGrpSpPr/>
          <p:nvPr/>
        </p:nvGrpSpPr>
        <p:grpSpPr>
          <a:xfrm>
            <a:off x="5415854" y="5354358"/>
            <a:ext cx="635974" cy="629504"/>
            <a:chOff x="5913438" y="2741613"/>
            <a:chExt cx="1092200" cy="1081088"/>
          </a:xfrm>
        </p:grpSpPr>
        <p:sp>
          <p:nvSpPr>
            <p:cNvPr id="197" name="Freeform 60">
              <a:extLst>
                <a:ext uri="{FF2B5EF4-FFF2-40B4-BE49-F238E27FC236}">
                  <a16:creationId xmlns:a16="http://schemas.microsoft.com/office/drawing/2014/main" id="{4F986D1A-1801-4712-BF2C-E1639BDD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25" y="2827338"/>
              <a:ext cx="801688" cy="995363"/>
            </a:xfrm>
            <a:custGeom>
              <a:avLst/>
              <a:gdLst>
                <a:gd name="T0" fmla="*/ 57 w 479"/>
                <a:gd name="T1" fmla="*/ 410 h 594"/>
                <a:gd name="T2" fmla="*/ 109 w 479"/>
                <a:gd name="T3" fmla="*/ 299 h 594"/>
                <a:gd name="T4" fmla="*/ 107 w 479"/>
                <a:gd name="T5" fmla="*/ 143 h 594"/>
                <a:gd name="T6" fmla="*/ 208 w 479"/>
                <a:gd name="T7" fmla="*/ 52 h 594"/>
                <a:gd name="T8" fmla="*/ 354 w 479"/>
                <a:gd name="T9" fmla="*/ 76 h 594"/>
                <a:gd name="T10" fmla="*/ 449 w 479"/>
                <a:gd name="T11" fmla="*/ 184 h 594"/>
                <a:gd name="T12" fmla="*/ 434 w 479"/>
                <a:gd name="T13" fmla="*/ 325 h 594"/>
                <a:gd name="T14" fmla="*/ 380 w 479"/>
                <a:gd name="T15" fmla="*/ 379 h 594"/>
                <a:gd name="T16" fmla="*/ 315 w 479"/>
                <a:gd name="T17" fmla="*/ 414 h 594"/>
                <a:gd name="T18" fmla="*/ 239 w 479"/>
                <a:gd name="T19" fmla="*/ 423 h 594"/>
                <a:gd name="T20" fmla="*/ 191 w 479"/>
                <a:gd name="T21" fmla="*/ 463 h 594"/>
                <a:gd name="T22" fmla="*/ 182 w 479"/>
                <a:gd name="T23" fmla="*/ 495 h 594"/>
                <a:gd name="T24" fmla="*/ 174 w 479"/>
                <a:gd name="T25" fmla="*/ 523 h 594"/>
                <a:gd name="T26" fmla="*/ 159 w 479"/>
                <a:gd name="T27" fmla="*/ 526 h 594"/>
                <a:gd name="T28" fmla="*/ 147 w 479"/>
                <a:gd name="T29" fmla="*/ 535 h 594"/>
                <a:gd name="T30" fmla="*/ 138 w 479"/>
                <a:gd name="T31" fmla="*/ 565 h 594"/>
                <a:gd name="T32" fmla="*/ 68 w 479"/>
                <a:gd name="T33" fmla="*/ 544 h 594"/>
                <a:gd name="T34" fmla="*/ 19 w 479"/>
                <a:gd name="T35" fmla="*/ 471 h 594"/>
                <a:gd name="T36" fmla="*/ 15 w 479"/>
                <a:gd name="T37" fmla="*/ 481 h 594"/>
                <a:gd name="T38" fmla="*/ 54 w 479"/>
                <a:gd name="T39" fmla="*/ 457 h 594"/>
                <a:gd name="T40" fmla="*/ 58 w 479"/>
                <a:gd name="T41" fmla="*/ 445 h 594"/>
                <a:gd name="T42" fmla="*/ 57 w 479"/>
                <a:gd name="T43" fmla="*/ 410 h 594"/>
                <a:gd name="T44" fmla="*/ 52 w 479"/>
                <a:gd name="T45" fmla="*/ 392 h 594"/>
                <a:gd name="T46" fmla="*/ 30 w 479"/>
                <a:gd name="T47" fmla="*/ 417 h 594"/>
                <a:gd name="T48" fmla="*/ 42 w 479"/>
                <a:gd name="T49" fmla="*/ 454 h 594"/>
                <a:gd name="T50" fmla="*/ 45 w 479"/>
                <a:gd name="T51" fmla="*/ 441 h 594"/>
                <a:gd name="T52" fmla="*/ 6 w 479"/>
                <a:gd name="T53" fmla="*/ 465 h 594"/>
                <a:gd name="T54" fmla="*/ 2 w 479"/>
                <a:gd name="T55" fmla="*/ 475 h 594"/>
                <a:gd name="T56" fmla="*/ 43 w 479"/>
                <a:gd name="T57" fmla="*/ 543 h 594"/>
                <a:gd name="T58" fmla="*/ 105 w 479"/>
                <a:gd name="T59" fmla="*/ 590 h 594"/>
                <a:gd name="T60" fmla="*/ 157 w 479"/>
                <a:gd name="T61" fmla="*/ 569 h 594"/>
                <a:gd name="T62" fmla="*/ 161 w 479"/>
                <a:gd name="T63" fmla="*/ 553 h 594"/>
                <a:gd name="T64" fmla="*/ 171 w 479"/>
                <a:gd name="T65" fmla="*/ 543 h 594"/>
                <a:gd name="T66" fmla="*/ 191 w 479"/>
                <a:gd name="T67" fmla="*/ 530 h 594"/>
                <a:gd name="T68" fmla="*/ 208 w 479"/>
                <a:gd name="T69" fmla="*/ 469 h 594"/>
                <a:gd name="T70" fmla="*/ 278 w 479"/>
                <a:gd name="T71" fmla="*/ 436 h 594"/>
                <a:gd name="T72" fmla="*/ 353 w 479"/>
                <a:gd name="T73" fmla="*/ 419 h 594"/>
                <a:gd name="T74" fmla="*/ 416 w 479"/>
                <a:gd name="T75" fmla="*/ 371 h 594"/>
                <a:gd name="T76" fmla="*/ 464 w 479"/>
                <a:gd name="T77" fmla="*/ 308 h 594"/>
                <a:gd name="T78" fmla="*/ 478 w 479"/>
                <a:gd name="T79" fmla="*/ 235 h 594"/>
                <a:gd name="T80" fmla="*/ 414 w 479"/>
                <a:gd name="T81" fmla="*/ 100 h 594"/>
                <a:gd name="T82" fmla="*/ 140 w 479"/>
                <a:gd name="T83" fmla="*/ 67 h 594"/>
                <a:gd name="T84" fmla="*/ 81 w 479"/>
                <a:gd name="T85" fmla="*/ 222 h 594"/>
                <a:gd name="T86" fmla="*/ 93 w 479"/>
                <a:gd name="T87" fmla="*/ 318 h 594"/>
                <a:gd name="T88" fmla="*/ 52 w 479"/>
                <a:gd name="T89" fmla="*/ 392 h 594"/>
                <a:gd name="T90" fmla="*/ 57 w 479"/>
                <a:gd name="T91" fmla="*/ 41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9" h="594">
                  <a:moveTo>
                    <a:pt x="57" y="410"/>
                  </a:moveTo>
                  <a:cubicBezTo>
                    <a:pt x="107" y="399"/>
                    <a:pt x="114" y="341"/>
                    <a:pt x="109" y="299"/>
                  </a:cubicBezTo>
                  <a:cubicBezTo>
                    <a:pt x="102" y="247"/>
                    <a:pt x="90" y="194"/>
                    <a:pt x="107" y="143"/>
                  </a:cubicBezTo>
                  <a:cubicBezTo>
                    <a:pt x="123" y="97"/>
                    <a:pt x="162" y="64"/>
                    <a:pt x="208" y="52"/>
                  </a:cubicBezTo>
                  <a:cubicBezTo>
                    <a:pt x="258" y="39"/>
                    <a:pt x="310" y="50"/>
                    <a:pt x="354" y="76"/>
                  </a:cubicBezTo>
                  <a:cubicBezTo>
                    <a:pt x="395" y="100"/>
                    <a:pt x="432" y="138"/>
                    <a:pt x="449" y="184"/>
                  </a:cubicBezTo>
                  <a:cubicBezTo>
                    <a:pt x="467" y="230"/>
                    <a:pt x="463" y="284"/>
                    <a:pt x="434" y="325"/>
                  </a:cubicBezTo>
                  <a:cubicBezTo>
                    <a:pt x="419" y="345"/>
                    <a:pt x="399" y="363"/>
                    <a:pt x="380" y="379"/>
                  </a:cubicBezTo>
                  <a:cubicBezTo>
                    <a:pt x="361" y="395"/>
                    <a:pt x="340" y="408"/>
                    <a:pt x="315" y="414"/>
                  </a:cubicBezTo>
                  <a:cubicBezTo>
                    <a:pt x="290" y="420"/>
                    <a:pt x="264" y="416"/>
                    <a:pt x="239" y="423"/>
                  </a:cubicBezTo>
                  <a:cubicBezTo>
                    <a:pt x="219" y="430"/>
                    <a:pt x="201" y="444"/>
                    <a:pt x="191" y="463"/>
                  </a:cubicBezTo>
                  <a:cubicBezTo>
                    <a:pt x="185" y="473"/>
                    <a:pt x="183" y="484"/>
                    <a:pt x="182" y="495"/>
                  </a:cubicBezTo>
                  <a:cubicBezTo>
                    <a:pt x="181" y="503"/>
                    <a:pt x="181" y="518"/>
                    <a:pt x="174" y="523"/>
                  </a:cubicBezTo>
                  <a:cubicBezTo>
                    <a:pt x="170" y="527"/>
                    <a:pt x="164" y="525"/>
                    <a:pt x="159" y="526"/>
                  </a:cubicBezTo>
                  <a:cubicBezTo>
                    <a:pt x="154" y="527"/>
                    <a:pt x="150" y="530"/>
                    <a:pt x="147" y="535"/>
                  </a:cubicBezTo>
                  <a:cubicBezTo>
                    <a:pt x="141" y="544"/>
                    <a:pt x="146" y="557"/>
                    <a:pt x="138" y="565"/>
                  </a:cubicBezTo>
                  <a:cubicBezTo>
                    <a:pt x="117" y="589"/>
                    <a:pt x="84" y="560"/>
                    <a:pt x="68" y="544"/>
                  </a:cubicBezTo>
                  <a:cubicBezTo>
                    <a:pt x="47" y="523"/>
                    <a:pt x="30" y="498"/>
                    <a:pt x="19" y="471"/>
                  </a:cubicBezTo>
                  <a:cubicBezTo>
                    <a:pt x="18" y="474"/>
                    <a:pt x="16" y="477"/>
                    <a:pt x="15" y="481"/>
                  </a:cubicBezTo>
                  <a:cubicBezTo>
                    <a:pt x="27" y="472"/>
                    <a:pt x="40" y="464"/>
                    <a:pt x="54" y="457"/>
                  </a:cubicBezTo>
                  <a:cubicBezTo>
                    <a:pt x="58" y="455"/>
                    <a:pt x="60" y="448"/>
                    <a:pt x="58" y="445"/>
                  </a:cubicBezTo>
                  <a:cubicBezTo>
                    <a:pt x="51" y="435"/>
                    <a:pt x="39" y="417"/>
                    <a:pt x="57" y="410"/>
                  </a:cubicBezTo>
                  <a:cubicBezTo>
                    <a:pt x="67" y="405"/>
                    <a:pt x="63" y="388"/>
                    <a:pt x="52" y="392"/>
                  </a:cubicBezTo>
                  <a:cubicBezTo>
                    <a:pt x="41" y="397"/>
                    <a:pt x="32" y="405"/>
                    <a:pt x="30" y="417"/>
                  </a:cubicBezTo>
                  <a:cubicBezTo>
                    <a:pt x="27" y="431"/>
                    <a:pt x="35" y="443"/>
                    <a:pt x="42" y="454"/>
                  </a:cubicBezTo>
                  <a:cubicBezTo>
                    <a:pt x="43" y="450"/>
                    <a:pt x="44" y="446"/>
                    <a:pt x="45" y="441"/>
                  </a:cubicBezTo>
                  <a:cubicBezTo>
                    <a:pt x="31" y="448"/>
                    <a:pt x="18" y="456"/>
                    <a:pt x="6" y="465"/>
                  </a:cubicBezTo>
                  <a:cubicBezTo>
                    <a:pt x="3" y="467"/>
                    <a:pt x="0" y="472"/>
                    <a:pt x="2" y="475"/>
                  </a:cubicBezTo>
                  <a:cubicBezTo>
                    <a:pt x="12" y="500"/>
                    <a:pt x="25" y="523"/>
                    <a:pt x="43" y="543"/>
                  </a:cubicBezTo>
                  <a:cubicBezTo>
                    <a:pt x="59" y="562"/>
                    <a:pt x="80" y="584"/>
                    <a:pt x="105" y="590"/>
                  </a:cubicBezTo>
                  <a:cubicBezTo>
                    <a:pt x="124" y="594"/>
                    <a:pt x="148" y="588"/>
                    <a:pt x="157" y="569"/>
                  </a:cubicBezTo>
                  <a:cubicBezTo>
                    <a:pt x="160" y="564"/>
                    <a:pt x="160" y="559"/>
                    <a:pt x="161" y="553"/>
                  </a:cubicBezTo>
                  <a:cubicBezTo>
                    <a:pt x="162" y="545"/>
                    <a:pt x="163" y="544"/>
                    <a:pt x="171" y="543"/>
                  </a:cubicBezTo>
                  <a:cubicBezTo>
                    <a:pt x="180" y="542"/>
                    <a:pt x="187" y="538"/>
                    <a:pt x="191" y="530"/>
                  </a:cubicBezTo>
                  <a:cubicBezTo>
                    <a:pt x="202" y="511"/>
                    <a:pt x="197" y="488"/>
                    <a:pt x="208" y="469"/>
                  </a:cubicBezTo>
                  <a:cubicBezTo>
                    <a:pt x="223" y="443"/>
                    <a:pt x="250" y="438"/>
                    <a:pt x="278" y="436"/>
                  </a:cubicBezTo>
                  <a:cubicBezTo>
                    <a:pt x="304" y="435"/>
                    <a:pt x="329" y="431"/>
                    <a:pt x="353" y="419"/>
                  </a:cubicBezTo>
                  <a:cubicBezTo>
                    <a:pt x="376" y="407"/>
                    <a:pt x="397" y="389"/>
                    <a:pt x="416" y="371"/>
                  </a:cubicBezTo>
                  <a:cubicBezTo>
                    <a:pt x="436" y="353"/>
                    <a:pt x="453" y="333"/>
                    <a:pt x="464" y="308"/>
                  </a:cubicBezTo>
                  <a:cubicBezTo>
                    <a:pt x="474" y="285"/>
                    <a:pt x="479" y="260"/>
                    <a:pt x="478" y="235"/>
                  </a:cubicBezTo>
                  <a:cubicBezTo>
                    <a:pt x="475" y="183"/>
                    <a:pt x="450" y="135"/>
                    <a:pt x="414" y="100"/>
                  </a:cubicBezTo>
                  <a:cubicBezTo>
                    <a:pt x="342" y="29"/>
                    <a:pt x="223" y="0"/>
                    <a:pt x="140" y="67"/>
                  </a:cubicBezTo>
                  <a:cubicBezTo>
                    <a:pt x="92" y="105"/>
                    <a:pt x="78" y="164"/>
                    <a:pt x="81" y="222"/>
                  </a:cubicBezTo>
                  <a:cubicBezTo>
                    <a:pt x="83" y="254"/>
                    <a:pt x="91" y="286"/>
                    <a:pt x="93" y="318"/>
                  </a:cubicBezTo>
                  <a:cubicBezTo>
                    <a:pt x="95" y="348"/>
                    <a:pt x="85" y="385"/>
                    <a:pt x="52" y="392"/>
                  </a:cubicBezTo>
                  <a:cubicBezTo>
                    <a:pt x="41" y="395"/>
                    <a:pt x="46" y="412"/>
                    <a:pt x="57" y="4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8" name="Freeform 61">
              <a:extLst>
                <a:ext uri="{FF2B5EF4-FFF2-40B4-BE49-F238E27FC236}">
                  <a16:creationId xmlns:a16="http://schemas.microsoft.com/office/drawing/2014/main" id="{B3541EB4-01FD-484B-B929-450E925F3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63" y="3063875"/>
              <a:ext cx="358775" cy="417513"/>
            </a:xfrm>
            <a:custGeom>
              <a:avLst/>
              <a:gdLst>
                <a:gd name="T0" fmla="*/ 22 w 215"/>
                <a:gd name="T1" fmla="*/ 204 h 249"/>
                <a:gd name="T2" fmla="*/ 85 w 215"/>
                <a:gd name="T3" fmla="*/ 105 h 249"/>
                <a:gd name="T4" fmla="*/ 114 w 215"/>
                <a:gd name="T5" fmla="*/ 60 h 249"/>
                <a:gd name="T6" fmla="*/ 148 w 215"/>
                <a:gd name="T7" fmla="*/ 30 h 249"/>
                <a:gd name="T8" fmla="*/ 173 w 215"/>
                <a:gd name="T9" fmla="*/ 33 h 249"/>
                <a:gd name="T10" fmla="*/ 183 w 215"/>
                <a:gd name="T11" fmla="*/ 39 h 249"/>
                <a:gd name="T12" fmla="*/ 188 w 215"/>
                <a:gd name="T13" fmla="*/ 42 h 249"/>
                <a:gd name="T14" fmla="*/ 191 w 215"/>
                <a:gd name="T15" fmla="*/ 44 h 249"/>
                <a:gd name="T16" fmla="*/ 190 w 215"/>
                <a:gd name="T17" fmla="*/ 45 h 249"/>
                <a:gd name="T18" fmla="*/ 181 w 215"/>
                <a:gd name="T19" fmla="*/ 57 h 249"/>
                <a:gd name="T20" fmla="*/ 174 w 215"/>
                <a:gd name="T21" fmla="*/ 67 h 249"/>
                <a:gd name="T22" fmla="*/ 156 w 215"/>
                <a:gd name="T23" fmla="*/ 92 h 249"/>
                <a:gd name="T24" fmla="*/ 86 w 215"/>
                <a:gd name="T25" fmla="*/ 184 h 249"/>
                <a:gd name="T26" fmla="*/ 66 w 215"/>
                <a:gd name="T27" fmla="*/ 210 h 249"/>
                <a:gd name="T28" fmla="*/ 56 w 215"/>
                <a:gd name="T29" fmla="*/ 221 h 249"/>
                <a:gd name="T30" fmla="*/ 51 w 215"/>
                <a:gd name="T31" fmla="*/ 220 h 249"/>
                <a:gd name="T32" fmla="*/ 19 w 215"/>
                <a:gd name="T33" fmla="*/ 192 h 249"/>
                <a:gd name="T34" fmla="*/ 10 w 215"/>
                <a:gd name="T35" fmla="*/ 207 h 249"/>
                <a:gd name="T36" fmla="*/ 44 w 215"/>
                <a:gd name="T37" fmla="*/ 237 h 249"/>
                <a:gd name="T38" fmla="*/ 82 w 215"/>
                <a:gd name="T39" fmla="*/ 217 h 249"/>
                <a:gd name="T40" fmla="*/ 167 w 215"/>
                <a:gd name="T41" fmla="*/ 106 h 249"/>
                <a:gd name="T42" fmla="*/ 188 w 215"/>
                <a:gd name="T43" fmla="*/ 78 h 249"/>
                <a:gd name="T44" fmla="*/ 208 w 215"/>
                <a:gd name="T45" fmla="*/ 50 h 249"/>
                <a:gd name="T46" fmla="*/ 179 w 215"/>
                <a:gd name="T47" fmla="*/ 16 h 249"/>
                <a:gd name="T48" fmla="*/ 95 w 215"/>
                <a:gd name="T49" fmla="*/ 57 h 249"/>
                <a:gd name="T50" fmla="*/ 7 w 215"/>
                <a:gd name="T51" fmla="*/ 195 h 249"/>
                <a:gd name="T52" fmla="*/ 22 w 215"/>
                <a:gd name="T53" fmla="*/ 20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5" h="249">
                  <a:moveTo>
                    <a:pt x="22" y="204"/>
                  </a:moveTo>
                  <a:cubicBezTo>
                    <a:pt x="43" y="171"/>
                    <a:pt x="64" y="138"/>
                    <a:pt x="85" y="105"/>
                  </a:cubicBezTo>
                  <a:cubicBezTo>
                    <a:pt x="95" y="90"/>
                    <a:pt x="104" y="75"/>
                    <a:pt x="114" y="60"/>
                  </a:cubicBezTo>
                  <a:cubicBezTo>
                    <a:pt x="123" y="48"/>
                    <a:pt x="133" y="34"/>
                    <a:pt x="148" y="30"/>
                  </a:cubicBezTo>
                  <a:cubicBezTo>
                    <a:pt x="156" y="28"/>
                    <a:pt x="165" y="29"/>
                    <a:pt x="173" y="33"/>
                  </a:cubicBezTo>
                  <a:cubicBezTo>
                    <a:pt x="176" y="35"/>
                    <a:pt x="180" y="36"/>
                    <a:pt x="183" y="39"/>
                  </a:cubicBezTo>
                  <a:cubicBezTo>
                    <a:pt x="185" y="40"/>
                    <a:pt x="186" y="41"/>
                    <a:pt x="188" y="42"/>
                  </a:cubicBezTo>
                  <a:cubicBezTo>
                    <a:pt x="189" y="43"/>
                    <a:pt x="190" y="43"/>
                    <a:pt x="191" y="44"/>
                  </a:cubicBezTo>
                  <a:cubicBezTo>
                    <a:pt x="191" y="44"/>
                    <a:pt x="191" y="45"/>
                    <a:pt x="190" y="45"/>
                  </a:cubicBezTo>
                  <a:cubicBezTo>
                    <a:pt x="190" y="48"/>
                    <a:pt x="183" y="54"/>
                    <a:pt x="181" y="57"/>
                  </a:cubicBezTo>
                  <a:cubicBezTo>
                    <a:pt x="179" y="60"/>
                    <a:pt x="176" y="64"/>
                    <a:pt x="174" y="67"/>
                  </a:cubicBezTo>
                  <a:cubicBezTo>
                    <a:pt x="168" y="75"/>
                    <a:pt x="162" y="84"/>
                    <a:pt x="156" y="92"/>
                  </a:cubicBezTo>
                  <a:cubicBezTo>
                    <a:pt x="133" y="123"/>
                    <a:pt x="109" y="154"/>
                    <a:pt x="86" y="184"/>
                  </a:cubicBezTo>
                  <a:cubicBezTo>
                    <a:pt x="79" y="193"/>
                    <a:pt x="72" y="201"/>
                    <a:pt x="66" y="210"/>
                  </a:cubicBezTo>
                  <a:cubicBezTo>
                    <a:pt x="63" y="213"/>
                    <a:pt x="60" y="220"/>
                    <a:pt x="56" y="221"/>
                  </a:cubicBezTo>
                  <a:cubicBezTo>
                    <a:pt x="53" y="223"/>
                    <a:pt x="54" y="223"/>
                    <a:pt x="51" y="220"/>
                  </a:cubicBezTo>
                  <a:cubicBezTo>
                    <a:pt x="40" y="211"/>
                    <a:pt x="31" y="200"/>
                    <a:pt x="19" y="192"/>
                  </a:cubicBezTo>
                  <a:cubicBezTo>
                    <a:pt x="9" y="185"/>
                    <a:pt x="0" y="201"/>
                    <a:pt x="10" y="207"/>
                  </a:cubicBezTo>
                  <a:cubicBezTo>
                    <a:pt x="22" y="216"/>
                    <a:pt x="31" y="229"/>
                    <a:pt x="44" y="237"/>
                  </a:cubicBezTo>
                  <a:cubicBezTo>
                    <a:pt x="62" y="249"/>
                    <a:pt x="72" y="230"/>
                    <a:pt x="82" y="217"/>
                  </a:cubicBezTo>
                  <a:cubicBezTo>
                    <a:pt x="111" y="180"/>
                    <a:pt x="140" y="143"/>
                    <a:pt x="167" y="106"/>
                  </a:cubicBezTo>
                  <a:cubicBezTo>
                    <a:pt x="174" y="97"/>
                    <a:pt x="181" y="87"/>
                    <a:pt x="188" y="78"/>
                  </a:cubicBezTo>
                  <a:cubicBezTo>
                    <a:pt x="194" y="69"/>
                    <a:pt x="204" y="60"/>
                    <a:pt x="208" y="50"/>
                  </a:cubicBezTo>
                  <a:cubicBezTo>
                    <a:pt x="215" y="32"/>
                    <a:pt x="191" y="21"/>
                    <a:pt x="179" y="16"/>
                  </a:cubicBezTo>
                  <a:cubicBezTo>
                    <a:pt x="141" y="0"/>
                    <a:pt x="114" y="28"/>
                    <a:pt x="95" y="57"/>
                  </a:cubicBezTo>
                  <a:cubicBezTo>
                    <a:pt x="65" y="103"/>
                    <a:pt x="36" y="149"/>
                    <a:pt x="7" y="195"/>
                  </a:cubicBezTo>
                  <a:cubicBezTo>
                    <a:pt x="0" y="205"/>
                    <a:pt x="16" y="214"/>
                    <a:pt x="22" y="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9" name="Freeform 62">
              <a:extLst>
                <a:ext uri="{FF2B5EF4-FFF2-40B4-BE49-F238E27FC236}">
                  <a16:creationId xmlns:a16="http://schemas.microsoft.com/office/drawing/2014/main" id="{C6649891-3176-4BA7-9AFA-8233960A5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3313" y="3435350"/>
              <a:ext cx="146050" cy="174625"/>
            </a:xfrm>
            <a:custGeom>
              <a:avLst/>
              <a:gdLst>
                <a:gd name="T0" fmla="*/ 20 w 87"/>
                <a:gd name="T1" fmla="*/ 73 h 104"/>
                <a:gd name="T2" fmla="*/ 31 w 87"/>
                <a:gd name="T3" fmla="*/ 36 h 104"/>
                <a:gd name="T4" fmla="*/ 64 w 87"/>
                <a:gd name="T5" fmla="*/ 36 h 104"/>
                <a:gd name="T6" fmla="*/ 51 w 87"/>
                <a:gd name="T7" fmla="*/ 72 h 104"/>
                <a:gd name="T8" fmla="*/ 20 w 87"/>
                <a:gd name="T9" fmla="*/ 71 h 104"/>
                <a:gd name="T10" fmla="*/ 3 w 87"/>
                <a:gd name="T11" fmla="*/ 76 h 104"/>
                <a:gd name="T12" fmla="*/ 52 w 87"/>
                <a:gd name="T13" fmla="*/ 94 h 104"/>
                <a:gd name="T14" fmla="*/ 82 w 87"/>
                <a:gd name="T15" fmla="*/ 35 h 104"/>
                <a:gd name="T16" fmla="*/ 33 w 87"/>
                <a:gd name="T17" fmla="*/ 12 h 104"/>
                <a:gd name="T18" fmla="*/ 2 w 87"/>
                <a:gd name="T19" fmla="*/ 73 h 104"/>
                <a:gd name="T20" fmla="*/ 20 w 87"/>
                <a:gd name="T21" fmla="*/ 7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04">
                  <a:moveTo>
                    <a:pt x="20" y="73"/>
                  </a:moveTo>
                  <a:cubicBezTo>
                    <a:pt x="19" y="59"/>
                    <a:pt x="21" y="46"/>
                    <a:pt x="31" y="36"/>
                  </a:cubicBezTo>
                  <a:cubicBezTo>
                    <a:pt x="41" y="25"/>
                    <a:pt x="59" y="18"/>
                    <a:pt x="64" y="36"/>
                  </a:cubicBezTo>
                  <a:cubicBezTo>
                    <a:pt x="68" y="48"/>
                    <a:pt x="60" y="63"/>
                    <a:pt x="51" y="72"/>
                  </a:cubicBezTo>
                  <a:cubicBezTo>
                    <a:pt x="43" y="80"/>
                    <a:pt x="24" y="87"/>
                    <a:pt x="20" y="71"/>
                  </a:cubicBezTo>
                  <a:cubicBezTo>
                    <a:pt x="17" y="60"/>
                    <a:pt x="0" y="64"/>
                    <a:pt x="3" y="76"/>
                  </a:cubicBezTo>
                  <a:cubicBezTo>
                    <a:pt x="8" y="97"/>
                    <a:pt x="33" y="104"/>
                    <a:pt x="52" y="94"/>
                  </a:cubicBezTo>
                  <a:cubicBezTo>
                    <a:pt x="71" y="84"/>
                    <a:pt x="87" y="57"/>
                    <a:pt x="82" y="35"/>
                  </a:cubicBezTo>
                  <a:cubicBezTo>
                    <a:pt x="78" y="11"/>
                    <a:pt x="54" y="0"/>
                    <a:pt x="33" y="12"/>
                  </a:cubicBezTo>
                  <a:cubicBezTo>
                    <a:pt x="10" y="24"/>
                    <a:pt x="0" y="48"/>
                    <a:pt x="2" y="73"/>
                  </a:cubicBezTo>
                  <a:cubicBezTo>
                    <a:pt x="3" y="85"/>
                    <a:pt x="21" y="85"/>
                    <a:pt x="2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0" name="Freeform 63">
              <a:extLst>
                <a:ext uri="{FF2B5EF4-FFF2-40B4-BE49-F238E27FC236}">
                  <a16:creationId xmlns:a16="http://schemas.microsoft.com/office/drawing/2014/main" id="{FCC26216-8E3D-4275-9986-CC3EE53BF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3" y="3144838"/>
              <a:ext cx="98425" cy="41275"/>
            </a:xfrm>
            <a:custGeom>
              <a:avLst/>
              <a:gdLst>
                <a:gd name="T0" fmla="*/ 12 w 59"/>
                <a:gd name="T1" fmla="*/ 19 h 24"/>
                <a:gd name="T2" fmla="*/ 47 w 59"/>
                <a:gd name="T3" fmla="*/ 23 h 24"/>
                <a:gd name="T4" fmla="*/ 47 w 59"/>
                <a:gd name="T5" fmla="*/ 5 h 24"/>
                <a:gd name="T6" fmla="*/ 12 w 59"/>
                <a:gd name="T7" fmla="*/ 1 h 24"/>
                <a:gd name="T8" fmla="*/ 12 w 59"/>
                <a:gd name="T9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4">
                  <a:moveTo>
                    <a:pt x="12" y="19"/>
                  </a:moveTo>
                  <a:cubicBezTo>
                    <a:pt x="24" y="20"/>
                    <a:pt x="36" y="22"/>
                    <a:pt x="47" y="23"/>
                  </a:cubicBezTo>
                  <a:cubicBezTo>
                    <a:pt x="59" y="24"/>
                    <a:pt x="59" y="6"/>
                    <a:pt x="47" y="5"/>
                  </a:cubicBezTo>
                  <a:cubicBezTo>
                    <a:pt x="36" y="4"/>
                    <a:pt x="24" y="3"/>
                    <a:pt x="12" y="1"/>
                  </a:cubicBezTo>
                  <a:cubicBezTo>
                    <a:pt x="0" y="0"/>
                    <a:pt x="0" y="18"/>
                    <a:pt x="1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1" name="Freeform 64">
              <a:extLst>
                <a:ext uri="{FF2B5EF4-FFF2-40B4-BE49-F238E27FC236}">
                  <a16:creationId xmlns:a16="http://schemas.microsoft.com/office/drawing/2014/main" id="{65FC9FB8-56A6-41EE-9854-E336A8FC5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3179763"/>
              <a:ext cx="98425" cy="55563"/>
            </a:xfrm>
            <a:custGeom>
              <a:avLst/>
              <a:gdLst>
                <a:gd name="T0" fmla="*/ 12 w 59"/>
                <a:gd name="T1" fmla="*/ 19 h 33"/>
                <a:gd name="T2" fmla="*/ 40 w 59"/>
                <a:gd name="T3" fmla="*/ 26 h 33"/>
                <a:gd name="T4" fmla="*/ 49 w 59"/>
                <a:gd name="T5" fmla="*/ 11 h 33"/>
                <a:gd name="T6" fmla="*/ 7 w 59"/>
                <a:gd name="T7" fmla="*/ 2 h 33"/>
                <a:gd name="T8" fmla="*/ 1 w 59"/>
                <a:gd name="T9" fmla="*/ 13 h 33"/>
                <a:gd name="T10" fmla="*/ 12 w 59"/>
                <a:gd name="T11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3">
                  <a:moveTo>
                    <a:pt x="12" y="19"/>
                  </a:moveTo>
                  <a:cubicBezTo>
                    <a:pt x="22" y="18"/>
                    <a:pt x="32" y="21"/>
                    <a:pt x="40" y="26"/>
                  </a:cubicBezTo>
                  <a:cubicBezTo>
                    <a:pt x="50" y="33"/>
                    <a:pt x="59" y="17"/>
                    <a:pt x="49" y="11"/>
                  </a:cubicBezTo>
                  <a:cubicBezTo>
                    <a:pt x="36" y="2"/>
                    <a:pt x="22" y="0"/>
                    <a:pt x="7" y="2"/>
                  </a:cubicBezTo>
                  <a:cubicBezTo>
                    <a:pt x="3" y="3"/>
                    <a:pt x="0" y="9"/>
                    <a:pt x="1" y="13"/>
                  </a:cubicBezTo>
                  <a:cubicBezTo>
                    <a:pt x="3" y="18"/>
                    <a:pt x="7" y="20"/>
                    <a:pt x="1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2" name="Freeform 65">
              <a:extLst>
                <a:ext uri="{FF2B5EF4-FFF2-40B4-BE49-F238E27FC236}">
                  <a16:creationId xmlns:a16="http://schemas.microsoft.com/office/drawing/2014/main" id="{FF3DCE1A-6B3F-4155-94AD-68F9CC32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3224213"/>
              <a:ext cx="95250" cy="42863"/>
            </a:xfrm>
            <a:custGeom>
              <a:avLst/>
              <a:gdLst>
                <a:gd name="T0" fmla="*/ 12 w 57"/>
                <a:gd name="T1" fmla="*/ 18 h 26"/>
                <a:gd name="T2" fmla="*/ 42 w 57"/>
                <a:gd name="T3" fmla="*/ 23 h 26"/>
                <a:gd name="T4" fmla="*/ 46 w 57"/>
                <a:gd name="T5" fmla="*/ 5 h 26"/>
                <a:gd name="T6" fmla="*/ 12 w 57"/>
                <a:gd name="T7" fmla="*/ 0 h 26"/>
                <a:gd name="T8" fmla="*/ 12 w 57"/>
                <a:gd name="T9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6">
                  <a:moveTo>
                    <a:pt x="12" y="18"/>
                  </a:moveTo>
                  <a:cubicBezTo>
                    <a:pt x="22" y="18"/>
                    <a:pt x="32" y="19"/>
                    <a:pt x="42" y="23"/>
                  </a:cubicBezTo>
                  <a:cubicBezTo>
                    <a:pt x="53" y="26"/>
                    <a:pt x="57" y="9"/>
                    <a:pt x="46" y="5"/>
                  </a:cubicBezTo>
                  <a:cubicBezTo>
                    <a:pt x="35" y="1"/>
                    <a:pt x="23" y="0"/>
                    <a:pt x="12" y="0"/>
                  </a:cubicBezTo>
                  <a:cubicBezTo>
                    <a:pt x="0" y="1"/>
                    <a:pt x="0" y="19"/>
                    <a:pt x="1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3" name="Freeform 66">
              <a:extLst>
                <a:ext uri="{FF2B5EF4-FFF2-40B4-BE49-F238E27FC236}">
                  <a16:creationId xmlns:a16="http://schemas.microsoft.com/office/drawing/2014/main" id="{BAC8B60E-0A13-40F9-B450-2C57D71DE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3260725"/>
              <a:ext cx="107950" cy="49213"/>
            </a:xfrm>
            <a:custGeom>
              <a:avLst/>
              <a:gdLst>
                <a:gd name="T0" fmla="*/ 11 w 64"/>
                <a:gd name="T1" fmla="*/ 19 h 29"/>
                <a:gd name="T2" fmla="*/ 44 w 64"/>
                <a:gd name="T3" fmla="*/ 24 h 29"/>
                <a:gd name="T4" fmla="*/ 53 w 64"/>
                <a:gd name="T5" fmla="*/ 9 h 29"/>
                <a:gd name="T6" fmla="*/ 11 w 64"/>
                <a:gd name="T7" fmla="*/ 1 h 29"/>
                <a:gd name="T8" fmla="*/ 11 w 64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9">
                  <a:moveTo>
                    <a:pt x="11" y="19"/>
                  </a:moveTo>
                  <a:cubicBezTo>
                    <a:pt x="23" y="18"/>
                    <a:pt x="34" y="20"/>
                    <a:pt x="44" y="24"/>
                  </a:cubicBezTo>
                  <a:cubicBezTo>
                    <a:pt x="55" y="29"/>
                    <a:pt x="64" y="14"/>
                    <a:pt x="53" y="9"/>
                  </a:cubicBezTo>
                  <a:cubicBezTo>
                    <a:pt x="40" y="3"/>
                    <a:pt x="26" y="0"/>
                    <a:pt x="11" y="1"/>
                  </a:cubicBezTo>
                  <a:cubicBezTo>
                    <a:pt x="0" y="2"/>
                    <a:pt x="0" y="19"/>
                    <a:pt x="1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4" name="Freeform 67">
              <a:extLst>
                <a:ext uri="{FF2B5EF4-FFF2-40B4-BE49-F238E27FC236}">
                  <a16:creationId xmlns:a16="http://schemas.microsoft.com/office/drawing/2014/main" id="{F811FFB5-7E8F-4815-89DF-5616A025D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463" y="3300413"/>
              <a:ext cx="76200" cy="38100"/>
            </a:xfrm>
            <a:custGeom>
              <a:avLst/>
              <a:gdLst>
                <a:gd name="T0" fmla="*/ 8 w 45"/>
                <a:gd name="T1" fmla="*/ 18 h 22"/>
                <a:gd name="T2" fmla="*/ 36 w 45"/>
                <a:gd name="T3" fmla="*/ 21 h 22"/>
                <a:gd name="T4" fmla="*/ 45 w 45"/>
                <a:gd name="T5" fmla="*/ 12 h 22"/>
                <a:gd name="T6" fmla="*/ 36 w 45"/>
                <a:gd name="T7" fmla="*/ 3 h 22"/>
                <a:gd name="T8" fmla="*/ 8 w 45"/>
                <a:gd name="T9" fmla="*/ 0 h 22"/>
                <a:gd name="T10" fmla="*/ 0 w 45"/>
                <a:gd name="T11" fmla="*/ 9 h 22"/>
                <a:gd name="T12" fmla="*/ 8 w 45"/>
                <a:gd name="T1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2">
                  <a:moveTo>
                    <a:pt x="8" y="18"/>
                  </a:moveTo>
                  <a:cubicBezTo>
                    <a:pt x="18" y="19"/>
                    <a:pt x="27" y="20"/>
                    <a:pt x="36" y="21"/>
                  </a:cubicBezTo>
                  <a:cubicBezTo>
                    <a:pt x="41" y="22"/>
                    <a:pt x="45" y="17"/>
                    <a:pt x="45" y="12"/>
                  </a:cubicBezTo>
                  <a:cubicBezTo>
                    <a:pt x="45" y="7"/>
                    <a:pt x="41" y="4"/>
                    <a:pt x="36" y="3"/>
                  </a:cubicBezTo>
                  <a:cubicBezTo>
                    <a:pt x="27" y="2"/>
                    <a:pt x="18" y="1"/>
                    <a:pt x="8" y="0"/>
                  </a:cubicBezTo>
                  <a:cubicBezTo>
                    <a:pt x="4" y="0"/>
                    <a:pt x="0" y="5"/>
                    <a:pt x="0" y="9"/>
                  </a:cubicBezTo>
                  <a:cubicBezTo>
                    <a:pt x="0" y="15"/>
                    <a:pt x="4" y="18"/>
                    <a:pt x="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5" name="Freeform 68">
              <a:extLst>
                <a:ext uri="{FF2B5EF4-FFF2-40B4-BE49-F238E27FC236}">
                  <a16:creationId xmlns:a16="http://schemas.microsoft.com/office/drawing/2014/main" id="{8CB17129-4FE3-4F84-9FCF-4CEDD1029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2538" y="3335338"/>
              <a:ext cx="82550" cy="47625"/>
            </a:xfrm>
            <a:custGeom>
              <a:avLst/>
              <a:gdLst>
                <a:gd name="T0" fmla="*/ 12 w 49"/>
                <a:gd name="T1" fmla="*/ 20 h 29"/>
                <a:gd name="T2" fmla="*/ 33 w 49"/>
                <a:gd name="T3" fmla="*/ 26 h 29"/>
                <a:gd name="T4" fmla="*/ 38 w 49"/>
                <a:gd name="T5" fmla="*/ 9 h 29"/>
                <a:gd name="T6" fmla="*/ 16 w 49"/>
                <a:gd name="T7" fmla="*/ 3 h 29"/>
                <a:gd name="T8" fmla="*/ 12 w 49"/>
                <a:gd name="T9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12" y="20"/>
                  </a:moveTo>
                  <a:cubicBezTo>
                    <a:pt x="19" y="22"/>
                    <a:pt x="26" y="24"/>
                    <a:pt x="33" y="26"/>
                  </a:cubicBezTo>
                  <a:cubicBezTo>
                    <a:pt x="44" y="29"/>
                    <a:pt x="49" y="12"/>
                    <a:pt x="38" y="9"/>
                  </a:cubicBezTo>
                  <a:cubicBezTo>
                    <a:pt x="31" y="7"/>
                    <a:pt x="24" y="5"/>
                    <a:pt x="16" y="3"/>
                  </a:cubicBezTo>
                  <a:cubicBezTo>
                    <a:pt x="5" y="0"/>
                    <a:pt x="0" y="18"/>
                    <a:pt x="1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6" name="Freeform 69">
              <a:extLst>
                <a:ext uri="{FF2B5EF4-FFF2-40B4-BE49-F238E27FC236}">
                  <a16:creationId xmlns:a16="http://schemas.microsoft.com/office/drawing/2014/main" id="{41208838-5D0E-4E87-A558-8ADAFEE00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3367088"/>
              <a:ext cx="76200" cy="46038"/>
            </a:xfrm>
            <a:custGeom>
              <a:avLst/>
              <a:gdLst>
                <a:gd name="T0" fmla="*/ 11 w 46"/>
                <a:gd name="T1" fmla="*/ 21 h 28"/>
                <a:gd name="T2" fmla="*/ 30 w 46"/>
                <a:gd name="T3" fmla="*/ 25 h 28"/>
                <a:gd name="T4" fmla="*/ 35 w 46"/>
                <a:gd name="T5" fmla="*/ 8 h 28"/>
                <a:gd name="T6" fmla="*/ 16 w 46"/>
                <a:gd name="T7" fmla="*/ 3 h 28"/>
                <a:gd name="T8" fmla="*/ 11 w 46"/>
                <a:gd name="T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8">
                  <a:moveTo>
                    <a:pt x="11" y="21"/>
                  </a:moveTo>
                  <a:cubicBezTo>
                    <a:pt x="18" y="22"/>
                    <a:pt x="24" y="24"/>
                    <a:pt x="30" y="25"/>
                  </a:cubicBezTo>
                  <a:cubicBezTo>
                    <a:pt x="41" y="28"/>
                    <a:pt x="46" y="11"/>
                    <a:pt x="35" y="8"/>
                  </a:cubicBezTo>
                  <a:cubicBezTo>
                    <a:pt x="29" y="7"/>
                    <a:pt x="22" y="5"/>
                    <a:pt x="16" y="3"/>
                  </a:cubicBezTo>
                  <a:cubicBezTo>
                    <a:pt x="5" y="0"/>
                    <a:pt x="0" y="18"/>
                    <a:pt x="11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7" name="Freeform 70">
              <a:extLst>
                <a:ext uri="{FF2B5EF4-FFF2-40B4-BE49-F238E27FC236}">
                  <a16:creationId xmlns:a16="http://schemas.microsoft.com/office/drawing/2014/main" id="{34B0DD3D-E6AB-46F5-8B27-C11D3CD41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0938" y="3468688"/>
              <a:ext cx="82550" cy="53975"/>
            </a:xfrm>
            <a:custGeom>
              <a:avLst/>
              <a:gdLst>
                <a:gd name="T0" fmla="*/ 11 w 50"/>
                <a:gd name="T1" fmla="*/ 21 h 32"/>
                <a:gd name="T2" fmla="*/ 35 w 50"/>
                <a:gd name="T3" fmla="*/ 28 h 32"/>
                <a:gd name="T4" fmla="*/ 39 w 50"/>
                <a:gd name="T5" fmla="*/ 11 h 32"/>
                <a:gd name="T6" fmla="*/ 15 w 50"/>
                <a:gd name="T7" fmla="*/ 4 h 32"/>
                <a:gd name="T8" fmla="*/ 11 w 50"/>
                <a:gd name="T9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2">
                  <a:moveTo>
                    <a:pt x="11" y="21"/>
                  </a:moveTo>
                  <a:cubicBezTo>
                    <a:pt x="19" y="23"/>
                    <a:pt x="27" y="26"/>
                    <a:pt x="35" y="28"/>
                  </a:cubicBezTo>
                  <a:cubicBezTo>
                    <a:pt x="46" y="32"/>
                    <a:pt x="50" y="14"/>
                    <a:pt x="39" y="11"/>
                  </a:cubicBezTo>
                  <a:cubicBezTo>
                    <a:pt x="31" y="9"/>
                    <a:pt x="23" y="6"/>
                    <a:pt x="15" y="4"/>
                  </a:cubicBezTo>
                  <a:cubicBezTo>
                    <a:pt x="4" y="0"/>
                    <a:pt x="0" y="17"/>
                    <a:pt x="11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8" name="Freeform 71">
              <a:extLst>
                <a:ext uri="{FF2B5EF4-FFF2-40B4-BE49-F238E27FC236}">
                  <a16:creationId xmlns:a16="http://schemas.microsoft.com/office/drawing/2014/main" id="{8C863C1F-820B-47A7-B029-4318150A2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3506788"/>
              <a:ext cx="79375" cy="50800"/>
            </a:xfrm>
            <a:custGeom>
              <a:avLst/>
              <a:gdLst>
                <a:gd name="T0" fmla="*/ 12 w 47"/>
                <a:gd name="T1" fmla="*/ 18 h 30"/>
                <a:gd name="T2" fmla="*/ 29 w 47"/>
                <a:gd name="T3" fmla="*/ 24 h 30"/>
                <a:gd name="T4" fmla="*/ 38 w 47"/>
                <a:gd name="T5" fmla="*/ 8 h 30"/>
                <a:gd name="T6" fmla="*/ 12 w 47"/>
                <a:gd name="T7" fmla="*/ 0 h 30"/>
                <a:gd name="T8" fmla="*/ 12 w 47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0">
                  <a:moveTo>
                    <a:pt x="12" y="18"/>
                  </a:moveTo>
                  <a:cubicBezTo>
                    <a:pt x="18" y="18"/>
                    <a:pt x="23" y="20"/>
                    <a:pt x="29" y="24"/>
                  </a:cubicBezTo>
                  <a:cubicBezTo>
                    <a:pt x="38" y="30"/>
                    <a:pt x="47" y="14"/>
                    <a:pt x="38" y="8"/>
                  </a:cubicBezTo>
                  <a:cubicBezTo>
                    <a:pt x="30" y="3"/>
                    <a:pt x="21" y="0"/>
                    <a:pt x="12" y="0"/>
                  </a:cubicBezTo>
                  <a:cubicBezTo>
                    <a:pt x="0" y="0"/>
                    <a:pt x="0" y="17"/>
                    <a:pt x="1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9" name="Freeform 72">
              <a:extLst>
                <a:ext uri="{FF2B5EF4-FFF2-40B4-BE49-F238E27FC236}">
                  <a16:creationId xmlns:a16="http://schemas.microsoft.com/office/drawing/2014/main" id="{0A8DB50F-6E20-4565-A6BD-BE015DE54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300" y="3532188"/>
              <a:ext cx="55563" cy="38100"/>
            </a:xfrm>
            <a:custGeom>
              <a:avLst/>
              <a:gdLst>
                <a:gd name="T0" fmla="*/ 9 w 33"/>
                <a:gd name="T1" fmla="*/ 19 h 22"/>
                <a:gd name="T2" fmla="*/ 24 w 33"/>
                <a:gd name="T3" fmla="*/ 21 h 22"/>
                <a:gd name="T4" fmla="*/ 33 w 33"/>
                <a:gd name="T5" fmla="*/ 12 h 22"/>
                <a:gd name="T6" fmla="*/ 24 w 33"/>
                <a:gd name="T7" fmla="*/ 3 h 22"/>
                <a:gd name="T8" fmla="*/ 9 w 33"/>
                <a:gd name="T9" fmla="*/ 1 h 22"/>
                <a:gd name="T10" fmla="*/ 0 w 33"/>
                <a:gd name="T11" fmla="*/ 10 h 22"/>
                <a:gd name="T12" fmla="*/ 9 w 33"/>
                <a:gd name="T13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2">
                  <a:moveTo>
                    <a:pt x="9" y="19"/>
                  </a:moveTo>
                  <a:cubicBezTo>
                    <a:pt x="14" y="20"/>
                    <a:pt x="19" y="20"/>
                    <a:pt x="24" y="21"/>
                  </a:cubicBezTo>
                  <a:cubicBezTo>
                    <a:pt x="29" y="22"/>
                    <a:pt x="33" y="16"/>
                    <a:pt x="33" y="12"/>
                  </a:cubicBezTo>
                  <a:cubicBezTo>
                    <a:pt x="33" y="7"/>
                    <a:pt x="29" y="4"/>
                    <a:pt x="24" y="3"/>
                  </a:cubicBezTo>
                  <a:cubicBezTo>
                    <a:pt x="19" y="2"/>
                    <a:pt x="14" y="2"/>
                    <a:pt x="9" y="1"/>
                  </a:cubicBezTo>
                  <a:cubicBezTo>
                    <a:pt x="4" y="0"/>
                    <a:pt x="0" y="6"/>
                    <a:pt x="0" y="10"/>
                  </a:cubicBezTo>
                  <a:cubicBezTo>
                    <a:pt x="0" y="15"/>
                    <a:pt x="4" y="18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0" name="Freeform 73">
              <a:extLst>
                <a:ext uri="{FF2B5EF4-FFF2-40B4-BE49-F238E27FC236}">
                  <a16:creationId xmlns:a16="http://schemas.microsoft.com/office/drawing/2014/main" id="{6F9EFE09-2081-4F1F-8B85-E72AAFB16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38" y="3041650"/>
              <a:ext cx="120650" cy="77788"/>
            </a:xfrm>
            <a:custGeom>
              <a:avLst/>
              <a:gdLst>
                <a:gd name="T0" fmla="*/ 11 w 72"/>
                <a:gd name="T1" fmla="*/ 20 h 47"/>
                <a:gd name="T2" fmla="*/ 54 w 72"/>
                <a:gd name="T3" fmla="*/ 40 h 47"/>
                <a:gd name="T4" fmla="*/ 63 w 72"/>
                <a:gd name="T5" fmla="*/ 25 h 47"/>
                <a:gd name="T6" fmla="*/ 16 w 72"/>
                <a:gd name="T7" fmla="*/ 3 h 47"/>
                <a:gd name="T8" fmla="*/ 11 w 72"/>
                <a:gd name="T9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7">
                  <a:moveTo>
                    <a:pt x="11" y="20"/>
                  </a:moveTo>
                  <a:cubicBezTo>
                    <a:pt x="27" y="24"/>
                    <a:pt x="41" y="31"/>
                    <a:pt x="54" y="40"/>
                  </a:cubicBezTo>
                  <a:cubicBezTo>
                    <a:pt x="63" y="47"/>
                    <a:pt x="72" y="32"/>
                    <a:pt x="63" y="25"/>
                  </a:cubicBezTo>
                  <a:cubicBezTo>
                    <a:pt x="49" y="14"/>
                    <a:pt x="33" y="7"/>
                    <a:pt x="16" y="3"/>
                  </a:cubicBezTo>
                  <a:cubicBezTo>
                    <a:pt x="5" y="0"/>
                    <a:pt x="0" y="17"/>
                    <a:pt x="11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1" name="Freeform 74">
              <a:extLst>
                <a:ext uri="{FF2B5EF4-FFF2-40B4-BE49-F238E27FC236}">
                  <a16:creationId xmlns:a16="http://schemas.microsoft.com/office/drawing/2014/main" id="{619FB9A6-0FCC-43A4-BD77-78C26BD8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2759075"/>
              <a:ext cx="60325" cy="139700"/>
            </a:xfrm>
            <a:custGeom>
              <a:avLst/>
              <a:gdLst>
                <a:gd name="T0" fmla="*/ 3 w 36"/>
                <a:gd name="T1" fmla="*/ 16 h 83"/>
                <a:gd name="T2" fmla="*/ 16 w 36"/>
                <a:gd name="T3" fmla="*/ 71 h 83"/>
                <a:gd name="T4" fmla="*/ 33 w 36"/>
                <a:gd name="T5" fmla="*/ 67 h 83"/>
                <a:gd name="T6" fmla="*/ 21 w 36"/>
                <a:gd name="T7" fmla="*/ 11 h 83"/>
                <a:gd name="T8" fmla="*/ 3 w 36"/>
                <a:gd name="T9" fmla="*/ 1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3">
                  <a:moveTo>
                    <a:pt x="3" y="16"/>
                  </a:moveTo>
                  <a:cubicBezTo>
                    <a:pt x="8" y="35"/>
                    <a:pt x="12" y="53"/>
                    <a:pt x="16" y="71"/>
                  </a:cubicBezTo>
                  <a:cubicBezTo>
                    <a:pt x="18" y="83"/>
                    <a:pt x="36" y="78"/>
                    <a:pt x="33" y="67"/>
                  </a:cubicBezTo>
                  <a:cubicBezTo>
                    <a:pt x="30" y="48"/>
                    <a:pt x="25" y="30"/>
                    <a:pt x="21" y="11"/>
                  </a:cubicBezTo>
                  <a:cubicBezTo>
                    <a:pt x="18" y="0"/>
                    <a:pt x="0" y="5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2" name="Freeform 75">
              <a:extLst>
                <a:ext uri="{FF2B5EF4-FFF2-40B4-BE49-F238E27FC236}">
                  <a16:creationId xmlns:a16="http://schemas.microsoft.com/office/drawing/2014/main" id="{270B1205-6FBE-4B92-97CD-03EBA717D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3" y="2741613"/>
              <a:ext cx="73025" cy="114300"/>
            </a:xfrm>
            <a:custGeom>
              <a:avLst/>
              <a:gdLst>
                <a:gd name="T0" fmla="*/ 21 w 43"/>
                <a:gd name="T1" fmla="*/ 11 h 68"/>
                <a:gd name="T2" fmla="*/ 5 w 43"/>
                <a:gd name="T3" fmla="*/ 49 h 68"/>
                <a:gd name="T4" fmla="*/ 21 w 43"/>
                <a:gd name="T5" fmla="*/ 58 h 68"/>
                <a:gd name="T6" fmla="*/ 39 w 43"/>
                <a:gd name="T7" fmla="*/ 16 h 68"/>
                <a:gd name="T8" fmla="*/ 21 w 43"/>
                <a:gd name="T9" fmla="*/ 1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8">
                  <a:moveTo>
                    <a:pt x="21" y="11"/>
                  </a:moveTo>
                  <a:cubicBezTo>
                    <a:pt x="17" y="24"/>
                    <a:pt x="11" y="37"/>
                    <a:pt x="5" y="49"/>
                  </a:cubicBezTo>
                  <a:cubicBezTo>
                    <a:pt x="0" y="59"/>
                    <a:pt x="16" y="68"/>
                    <a:pt x="21" y="58"/>
                  </a:cubicBezTo>
                  <a:cubicBezTo>
                    <a:pt x="28" y="44"/>
                    <a:pt x="34" y="30"/>
                    <a:pt x="39" y="16"/>
                  </a:cubicBezTo>
                  <a:cubicBezTo>
                    <a:pt x="43" y="5"/>
                    <a:pt x="25" y="0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3" name="Freeform 76">
              <a:extLst>
                <a:ext uri="{FF2B5EF4-FFF2-40B4-BE49-F238E27FC236}">
                  <a16:creationId xmlns:a16="http://schemas.microsoft.com/office/drawing/2014/main" id="{F429B979-1F95-42F7-90B6-46D33214D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4988" y="3175000"/>
              <a:ext cx="120650" cy="38100"/>
            </a:xfrm>
            <a:custGeom>
              <a:avLst/>
              <a:gdLst>
                <a:gd name="T0" fmla="*/ 11 w 72"/>
                <a:gd name="T1" fmla="*/ 22 h 22"/>
                <a:gd name="T2" fmla="*/ 61 w 72"/>
                <a:gd name="T3" fmla="*/ 19 h 22"/>
                <a:gd name="T4" fmla="*/ 61 w 72"/>
                <a:gd name="T5" fmla="*/ 2 h 22"/>
                <a:gd name="T6" fmla="*/ 11 w 72"/>
                <a:gd name="T7" fmla="*/ 4 h 22"/>
                <a:gd name="T8" fmla="*/ 11 w 7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22">
                  <a:moveTo>
                    <a:pt x="11" y="22"/>
                  </a:moveTo>
                  <a:cubicBezTo>
                    <a:pt x="28" y="22"/>
                    <a:pt x="44" y="21"/>
                    <a:pt x="61" y="19"/>
                  </a:cubicBezTo>
                  <a:cubicBezTo>
                    <a:pt x="72" y="18"/>
                    <a:pt x="72" y="0"/>
                    <a:pt x="61" y="2"/>
                  </a:cubicBezTo>
                  <a:cubicBezTo>
                    <a:pt x="44" y="3"/>
                    <a:pt x="28" y="4"/>
                    <a:pt x="11" y="4"/>
                  </a:cubicBezTo>
                  <a:cubicBezTo>
                    <a:pt x="0" y="3"/>
                    <a:pt x="0" y="21"/>
                    <a:pt x="11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4" name="Freeform 77">
              <a:extLst>
                <a:ext uri="{FF2B5EF4-FFF2-40B4-BE49-F238E27FC236}">
                  <a16:creationId xmlns:a16="http://schemas.microsoft.com/office/drawing/2014/main" id="{A64C3BD3-490A-4F77-84E3-455B6ED12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3440113"/>
              <a:ext cx="107950" cy="79375"/>
            </a:xfrm>
            <a:custGeom>
              <a:avLst/>
              <a:gdLst>
                <a:gd name="T0" fmla="*/ 9 w 65"/>
                <a:gd name="T1" fmla="*/ 22 h 47"/>
                <a:gd name="T2" fmla="*/ 45 w 65"/>
                <a:gd name="T3" fmla="*/ 42 h 47"/>
                <a:gd name="T4" fmla="*/ 54 w 65"/>
                <a:gd name="T5" fmla="*/ 27 h 47"/>
                <a:gd name="T6" fmla="*/ 18 w 65"/>
                <a:gd name="T7" fmla="*/ 7 h 47"/>
                <a:gd name="T8" fmla="*/ 9 w 65"/>
                <a:gd name="T9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9" y="22"/>
                  </a:moveTo>
                  <a:cubicBezTo>
                    <a:pt x="21" y="30"/>
                    <a:pt x="33" y="36"/>
                    <a:pt x="45" y="42"/>
                  </a:cubicBezTo>
                  <a:cubicBezTo>
                    <a:pt x="56" y="47"/>
                    <a:pt x="65" y="32"/>
                    <a:pt x="54" y="27"/>
                  </a:cubicBezTo>
                  <a:cubicBezTo>
                    <a:pt x="42" y="21"/>
                    <a:pt x="30" y="14"/>
                    <a:pt x="18" y="7"/>
                  </a:cubicBezTo>
                  <a:cubicBezTo>
                    <a:pt x="9" y="0"/>
                    <a:pt x="0" y="16"/>
                    <a:pt x="9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5" name="Freeform 78">
              <a:extLst>
                <a:ext uri="{FF2B5EF4-FFF2-40B4-BE49-F238E27FC236}">
                  <a16:creationId xmlns:a16="http://schemas.microsoft.com/office/drawing/2014/main" id="{FB479C36-28ED-4B2D-BA2B-67A47BC70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575" y="3608388"/>
              <a:ext cx="71438" cy="141288"/>
            </a:xfrm>
            <a:custGeom>
              <a:avLst/>
              <a:gdLst>
                <a:gd name="T0" fmla="*/ 2 w 43"/>
                <a:gd name="T1" fmla="*/ 16 h 84"/>
                <a:gd name="T2" fmla="*/ 22 w 43"/>
                <a:gd name="T3" fmla="*/ 73 h 84"/>
                <a:gd name="T4" fmla="*/ 38 w 43"/>
                <a:gd name="T5" fmla="*/ 64 h 84"/>
                <a:gd name="T6" fmla="*/ 19 w 43"/>
                <a:gd name="T7" fmla="*/ 11 h 84"/>
                <a:gd name="T8" fmla="*/ 2 w 43"/>
                <a:gd name="T9" fmla="*/ 1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4">
                  <a:moveTo>
                    <a:pt x="2" y="16"/>
                  </a:moveTo>
                  <a:cubicBezTo>
                    <a:pt x="6" y="36"/>
                    <a:pt x="13" y="55"/>
                    <a:pt x="22" y="73"/>
                  </a:cubicBezTo>
                  <a:cubicBezTo>
                    <a:pt x="28" y="84"/>
                    <a:pt x="43" y="75"/>
                    <a:pt x="38" y="64"/>
                  </a:cubicBezTo>
                  <a:cubicBezTo>
                    <a:pt x="29" y="47"/>
                    <a:pt x="23" y="30"/>
                    <a:pt x="19" y="11"/>
                  </a:cubicBezTo>
                  <a:cubicBezTo>
                    <a:pt x="17" y="0"/>
                    <a:pt x="0" y="4"/>
                    <a:pt x="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856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图片 340">
            <a:extLst>
              <a:ext uri="{FF2B5EF4-FFF2-40B4-BE49-F238E27FC236}">
                <a16:creationId xmlns:a16="http://schemas.microsoft.com/office/drawing/2014/main" id="{7CDF9C98-B341-4711-89F0-2EC6A0DC5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2" y="322420"/>
            <a:ext cx="12102982" cy="6372479"/>
          </a:xfrm>
          <a:prstGeom prst="rect">
            <a:avLst/>
          </a:prstGeom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A69776A-5C77-4F9F-8C1E-B924A4D71061}"/>
              </a:ext>
            </a:extLst>
          </p:cNvPr>
          <p:cNvSpPr txBox="1"/>
          <p:nvPr/>
        </p:nvSpPr>
        <p:spPr>
          <a:xfrm>
            <a:off x="3055512" y="2333421"/>
            <a:ext cx="7878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A9F7FF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851tegakizatsu" panose="02000600000000000000" pitchFamily="2" charset="-122"/>
              </a:rPr>
              <a:t>KHỞI ĐỘNG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solidFill>
                <a:srgbClr val="A9F7FF"/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ECE0F12-5C8A-467E-A9F5-9DF759156C0A}"/>
              </a:ext>
            </a:extLst>
          </p:cNvPr>
          <p:cNvGrpSpPr/>
          <p:nvPr/>
        </p:nvGrpSpPr>
        <p:grpSpPr>
          <a:xfrm>
            <a:off x="361949" y="5162388"/>
            <a:ext cx="1487488" cy="1079500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F40ABD72-8B68-4A1F-824B-FB595CBB3F70}"/>
              </a:ext>
            </a:extLst>
          </p:cNvPr>
          <p:cNvGrpSpPr/>
          <p:nvPr/>
        </p:nvGrpSpPr>
        <p:grpSpPr>
          <a:xfrm>
            <a:off x="8151394" y="5216756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21E5CB1B-01F3-450E-AD8B-9C17C90D91A7}"/>
              </a:ext>
            </a:extLst>
          </p:cNvPr>
          <p:cNvGrpSpPr/>
          <p:nvPr/>
        </p:nvGrpSpPr>
        <p:grpSpPr>
          <a:xfrm>
            <a:off x="2860431" y="4879532"/>
            <a:ext cx="883572" cy="1303397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2E43A747-010B-43A5-BD38-9F427B428BB4}"/>
              </a:ext>
            </a:extLst>
          </p:cNvPr>
          <p:cNvGrpSpPr/>
          <p:nvPr/>
        </p:nvGrpSpPr>
        <p:grpSpPr>
          <a:xfrm>
            <a:off x="4731565" y="5416931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id="{9B8A7FC8-6BE3-4BD3-9070-D865818A11DE}"/>
              </a:ext>
            </a:extLst>
          </p:cNvPr>
          <p:cNvGrpSpPr/>
          <p:nvPr/>
        </p:nvGrpSpPr>
        <p:grpSpPr>
          <a:xfrm>
            <a:off x="9834128" y="410828"/>
            <a:ext cx="1100138" cy="1363663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05" name="组合 204">
            <a:extLst>
              <a:ext uri="{FF2B5EF4-FFF2-40B4-BE49-F238E27FC236}">
                <a16:creationId xmlns:a16="http://schemas.microsoft.com/office/drawing/2014/main" id="{B6D62F0A-B637-443E-9534-57521EF03E98}"/>
              </a:ext>
            </a:extLst>
          </p:cNvPr>
          <p:cNvGrpSpPr/>
          <p:nvPr/>
        </p:nvGrpSpPr>
        <p:grpSpPr>
          <a:xfrm>
            <a:off x="5144314" y="3796682"/>
            <a:ext cx="2576975" cy="629546"/>
            <a:chOff x="3849688" y="876300"/>
            <a:chExt cx="4522788" cy="1104901"/>
          </a:xfrm>
        </p:grpSpPr>
        <p:sp>
          <p:nvSpPr>
            <p:cNvPr id="206" name="Freeform 186">
              <a:extLst>
                <a:ext uri="{FF2B5EF4-FFF2-40B4-BE49-F238E27FC236}">
                  <a16:creationId xmlns:a16="http://schemas.microsoft.com/office/drawing/2014/main" id="{B7E6AD9C-6301-4DD3-B337-2661C0B5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688" y="906463"/>
              <a:ext cx="698500" cy="1074738"/>
            </a:xfrm>
            <a:custGeom>
              <a:avLst/>
              <a:gdLst>
                <a:gd name="T0" fmla="*/ 405 w 417"/>
                <a:gd name="T1" fmla="*/ 109 h 641"/>
                <a:gd name="T2" fmla="*/ 365 w 417"/>
                <a:gd name="T3" fmla="*/ 42 h 641"/>
                <a:gd name="T4" fmla="*/ 272 w 417"/>
                <a:gd name="T5" fmla="*/ 2 h 641"/>
                <a:gd name="T6" fmla="*/ 105 w 417"/>
                <a:gd name="T7" fmla="*/ 38 h 641"/>
                <a:gd name="T8" fmla="*/ 165 w 417"/>
                <a:gd name="T9" fmla="*/ 316 h 641"/>
                <a:gd name="T10" fmla="*/ 278 w 417"/>
                <a:gd name="T11" fmla="*/ 466 h 641"/>
                <a:gd name="T12" fmla="*/ 154 w 417"/>
                <a:gd name="T13" fmla="*/ 449 h 641"/>
                <a:gd name="T14" fmla="*/ 101 w 417"/>
                <a:gd name="T15" fmla="*/ 394 h 641"/>
                <a:gd name="T16" fmla="*/ 5 w 417"/>
                <a:gd name="T17" fmla="*/ 489 h 641"/>
                <a:gd name="T18" fmla="*/ 37 w 417"/>
                <a:gd name="T19" fmla="*/ 562 h 641"/>
                <a:gd name="T20" fmla="*/ 297 w 417"/>
                <a:gd name="T21" fmla="*/ 618 h 641"/>
                <a:gd name="T22" fmla="*/ 402 w 417"/>
                <a:gd name="T23" fmla="*/ 382 h 641"/>
                <a:gd name="T24" fmla="*/ 247 w 417"/>
                <a:gd name="T25" fmla="*/ 244 h 641"/>
                <a:gd name="T26" fmla="*/ 228 w 417"/>
                <a:gd name="T27" fmla="*/ 151 h 641"/>
                <a:gd name="T28" fmla="*/ 293 w 417"/>
                <a:gd name="T29" fmla="*/ 196 h 641"/>
                <a:gd name="T30" fmla="*/ 411 w 417"/>
                <a:gd name="T31" fmla="*/ 143 h 641"/>
                <a:gd name="T32" fmla="*/ 344 w 417"/>
                <a:gd name="T33" fmla="*/ 160 h 641"/>
                <a:gd name="T34" fmla="*/ 295 w 417"/>
                <a:gd name="T35" fmla="*/ 186 h 641"/>
                <a:gd name="T36" fmla="*/ 196 w 417"/>
                <a:gd name="T37" fmla="*/ 144 h 641"/>
                <a:gd name="T38" fmla="*/ 189 w 417"/>
                <a:gd name="T39" fmla="*/ 241 h 641"/>
                <a:gd name="T40" fmla="*/ 325 w 417"/>
                <a:gd name="T41" fmla="*/ 298 h 641"/>
                <a:gd name="T42" fmla="*/ 356 w 417"/>
                <a:gd name="T43" fmla="*/ 551 h 641"/>
                <a:gd name="T44" fmla="*/ 89 w 417"/>
                <a:gd name="T45" fmla="*/ 582 h 641"/>
                <a:gd name="T46" fmla="*/ 18 w 417"/>
                <a:gd name="T47" fmla="*/ 504 h 641"/>
                <a:gd name="T48" fmla="*/ 17 w 417"/>
                <a:gd name="T49" fmla="*/ 498 h 641"/>
                <a:gd name="T50" fmla="*/ 16 w 417"/>
                <a:gd name="T51" fmla="*/ 501 h 641"/>
                <a:gd name="T52" fmla="*/ 21 w 417"/>
                <a:gd name="T53" fmla="*/ 495 h 641"/>
                <a:gd name="T54" fmla="*/ 112 w 417"/>
                <a:gd name="T55" fmla="*/ 406 h 641"/>
                <a:gd name="T56" fmla="*/ 175 w 417"/>
                <a:gd name="T57" fmla="*/ 481 h 641"/>
                <a:gd name="T58" fmla="*/ 284 w 417"/>
                <a:gd name="T59" fmla="*/ 482 h 641"/>
                <a:gd name="T60" fmla="*/ 169 w 417"/>
                <a:gd name="T61" fmla="*/ 300 h 641"/>
                <a:gd name="T62" fmla="*/ 68 w 417"/>
                <a:gd name="T63" fmla="*/ 106 h 641"/>
                <a:gd name="T64" fmla="*/ 266 w 417"/>
                <a:gd name="T65" fmla="*/ 17 h 641"/>
                <a:gd name="T66" fmla="*/ 359 w 417"/>
                <a:gd name="T67" fmla="*/ 60 h 641"/>
                <a:gd name="T68" fmla="*/ 394 w 417"/>
                <a:gd name="T69" fmla="*/ 123 h 641"/>
                <a:gd name="T70" fmla="*/ 397 w 417"/>
                <a:gd name="T71" fmla="*/ 136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7" h="641">
                  <a:moveTo>
                    <a:pt x="413" y="140"/>
                  </a:moveTo>
                  <a:cubicBezTo>
                    <a:pt x="415" y="129"/>
                    <a:pt x="409" y="118"/>
                    <a:pt x="405" y="109"/>
                  </a:cubicBezTo>
                  <a:cubicBezTo>
                    <a:pt x="398" y="95"/>
                    <a:pt x="391" y="81"/>
                    <a:pt x="383" y="68"/>
                  </a:cubicBezTo>
                  <a:cubicBezTo>
                    <a:pt x="377" y="59"/>
                    <a:pt x="372" y="49"/>
                    <a:pt x="365" y="42"/>
                  </a:cubicBezTo>
                  <a:cubicBezTo>
                    <a:pt x="353" y="30"/>
                    <a:pt x="337" y="19"/>
                    <a:pt x="321" y="12"/>
                  </a:cubicBezTo>
                  <a:cubicBezTo>
                    <a:pt x="306" y="5"/>
                    <a:pt x="288" y="3"/>
                    <a:pt x="272" y="2"/>
                  </a:cubicBezTo>
                  <a:cubicBezTo>
                    <a:pt x="252" y="0"/>
                    <a:pt x="233" y="1"/>
                    <a:pt x="213" y="3"/>
                  </a:cubicBezTo>
                  <a:cubicBezTo>
                    <a:pt x="176" y="7"/>
                    <a:pt x="137" y="16"/>
                    <a:pt x="105" y="38"/>
                  </a:cubicBezTo>
                  <a:cubicBezTo>
                    <a:pt x="41" y="80"/>
                    <a:pt x="16" y="178"/>
                    <a:pt x="62" y="242"/>
                  </a:cubicBezTo>
                  <a:cubicBezTo>
                    <a:pt x="88" y="277"/>
                    <a:pt x="127" y="298"/>
                    <a:pt x="165" y="316"/>
                  </a:cubicBezTo>
                  <a:cubicBezTo>
                    <a:pt x="204" y="335"/>
                    <a:pt x="246" y="355"/>
                    <a:pt x="271" y="391"/>
                  </a:cubicBezTo>
                  <a:cubicBezTo>
                    <a:pt x="287" y="412"/>
                    <a:pt x="298" y="444"/>
                    <a:pt x="278" y="466"/>
                  </a:cubicBezTo>
                  <a:cubicBezTo>
                    <a:pt x="260" y="486"/>
                    <a:pt x="237" y="491"/>
                    <a:pt x="212" y="481"/>
                  </a:cubicBezTo>
                  <a:cubicBezTo>
                    <a:pt x="192" y="474"/>
                    <a:pt x="171" y="463"/>
                    <a:pt x="154" y="449"/>
                  </a:cubicBezTo>
                  <a:cubicBezTo>
                    <a:pt x="137" y="434"/>
                    <a:pt x="125" y="415"/>
                    <a:pt x="113" y="396"/>
                  </a:cubicBezTo>
                  <a:cubicBezTo>
                    <a:pt x="111" y="392"/>
                    <a:pt x="104" y="390"/>
                    <a:pt x="101" y="394"/>
                  </a:cubicBezTo>
                  <a:cubicBezTo>
                    <a:pt x="81" y="419"/>
                    <a:pt x="55" y="440"/>
                    <a:pt x="32" y="462"/>
                  </a:cubicBezTo>
                  <a:cubicBezTo>
                    <a:pt x="23" y="470"/>
                    <a:pt x="13" y="479"/>
                    <a:pt x="5" y="489"/>
                  </a:cubicBezTo>
                  <a:cubicBezTo>
                    <a:pt x="1" y="494"/>
                    <a:pt x="0" y="499"/>
                    <a:pt x="2" y="505"/>
                  </a:cubicBezTo>
                  <a:cubicBezTo>
                    <a:pt x="7" y="527"/>
                    <a:pt x="22" y="547"/>
                    <a:pt x="37" y="562"/>
                  </a:cubicBezTo>
                  <a:cubicBezTo>
                    <a:pt x="68" y="593"/>
                    <a:pt x="109" y="615"/>
                    <a:pt x="151" y="627"/>
                  </a:cubicBezTo>
                  <a:cubicBezTo>
                    <a:pt x="199" y="641"/>
                    <a:pt x="251" y="638"/>
                    <a:pt x="297" y="618"/>
                  </a:cubicBezTo>
                  <a:cubicBezTo>
                    <a:pt x="341" y="599"/>
                    <a:pt x="375" y="562"/>
                    <a:pt x="394" y="518"/>
                  </a:cubicBezTo>
                  <a:cubicBezTo>
                    <a:pt x="412" y="475"/>
                    <a:pt x="416" y="426"/>
                    <a:pt x="402" y="382"/>
                  </a:cubicBezTo>
                  <a:cubicBezTo>
                    <a:pt x="388" y="338"/>
                    <a:pt x="359" y="300"/>
                    <a:pt x="321" y="275"/>
                  </a:cubicBezTo>
                  <a:cubicBezTo>
                    <a:pt x="298" y="259"/>
                    <a:pt x="273" y="251"/>
                    <a:pt x="247" y="244"/>
                  </a:cubicBezTo>
                  <a:cubicBezTo>
                    <a:pt x="220" y="238"/>
                    <a:pt x="182" y="230"/>
                    <a:pt x="176" y="198"/>
                  </a:cubicBezTo>
                  <a:cubicBezTo>
                    <a:pt x="170" y="168"/>
                    <a:pt x="205" y="154"/>
                    <a:pt x="228" y="151"/>
                  </a:cubicBezTo>
                  <a:cubicBezTo>
                    <a:pt x="255" y="147"/>
                    <a:pt x="272" y="171"/>
                    <a:pt x="282" y="194"/>
                  </a:cubicBezTo>
                  <a:cubicBezTo>
                    <a:pt x="283" y="198"/>
                    <a:pt x="289" y="198"/>
                    <a:pt x="293" y="196"/>
                  </a:cubicBezTo>
                  <a:cubicBezTo>
                    <a:pt x="312" y="185"/>
                    <a:pt x="335" y="181"/>
                    <a:pt x="356" y="173"/>
                  </a:cubicBezTo>
                  <a:cubicBezTo>
                    <a:pt x="375" y="167"/>
                    <a:pt x="398" y="159"/>
                    <a:pt x="411" y="143"/>
                  </a:cubicBezTo>
                  <a:cubicBezTo>
                    <a:pt x="417" y="135"/>
                    <a:pt x="406" y="124"/>
                    <a:pt x="400" y="132"/>
                  </a:cubicBezTo>
                  <a:cubicBezTo>
                    <a:pt x="386" y="148"/>
                    <a:pt x="363" y="154"/>
                    <a:pt x="344" y="160"/>
                  </a:cubicBezTo>
                  <a:cubicBezTo>
                    <a:pt x="324" y="167"/>
                    <a:pt x="303" y="172"/>
                    <a:pt x="285" y="183"/>
                  </a:cubicBezTo>
                  <a:cubicBezTo>
                    <a:pt x="288" y="184"/>
                    <a:pt x="292" y="185"/>
                    <a:pt x="295" y="186"/>
                  </a:cubicBezTo>
                  <a:cubicBezTo>
                    <a:pt x="287" y="165"/>
                    <a:pt x="274" y="147"/>
                    <a:pt x="253" y="138"/>
                  </a:cubicBezTo>
                  <a:cubicBezTo>
                    <a:pt x="235" y="131"/>
                    <a:pt x="213" y="136"/>
                    <a:pt x="196" y="144"/>
                  </a:cubicBezTo>
                  <a:cubicBezTo>
                    <a:pt x="178" y="151"/>
                    <a:pt x="163" y="166"/>
                    <a:pt x="160" y="186"/>
                  </a:cubicBezTo>
                  <a:cubicBezTo>
                    <a:pt x="157" y="208"/>
                    <a:pt x="171" y="229"/>
                    <a:pt x="189" y="241"/>
                  </a:cubicBezTo>
                  <a:cubicBezTo>
                    <a:pt x="212" y="256"/>
                    <a:pt x="240" y="258"/>
                    <a:pt x="266" y="266"/>
                  </a:cubicBezTo>
                  <a:cubicBezTo>
                    <a:pt x="287" y="272"/>
                    <a:pt x="308" y="283"/>
                    <a:pt x="325" y="298"/>
                  </a:cubicBezTo>
                  <a:cubicBezTo>
                    <a:pt x="362" y="327"/>
                    <a:pt x="388" y="371"/>
                    <a:pt x="393" y="418"/>
                  </a:cubicBezTo>
                  <a:cubicBezTo>
                    <a:pt x="398" y="465"/>
                    <a:pt x="385" y="514"/>
                    <a:pt x="356" y="551"/>
                  </a:cubicBezTo>
                  <a:cubicBezTo>
                    <a:pt x="326" y="591"/>
                    <a:pt x="280" y="615"/>
                    <a:pt x="230" y="619"/>
                  </a:cubicBezTo>
                  <a:cubicBezTo>
                    <a:pt x="180" y="624"/>
                    <a:pt x="131" y="608"/>
                    <a:pt x="89" y="582"/>
                  </a:cubicBezTo>
                  <a:cubicBezTo>
                    <a:pt x="62" y="566"/>
                    <a:pt x="37" y="544"/>
                    <a:pt x="23" y="515"/>
                  </a:cubicBezTo>
                  <a:cubicBezTo>
                    <a:pt x="21" y="512"/>
                    <a:pt x="19" y="508"/>
                    <a:pt x="18" y="504"/>
                  </a:cubicBezTo>
                  <a:cubicBezTo>
                    <a:pt x="18" y="503"/>
                    <a:pt x="17" y="501"/>
                    <a:pt x="17" y="500"/>
                  </a:cubicBezTo>
                  <a:cubicBezTo>
                    <a:pt x="17" y="498"/>
                    <a:pt x="16" y="499"/>
                    <a:pt x="17" y="498"/>
                  </a:cubicBezTo>
                  <a:cubicBezTo>
                    <a:pt x="17" y="498"/>
                    <a:pt x="17" y="498"/>
                    <a:pt x="17" y="498"/>
                  </a:cubicBezTo>
                  <a:cubicBezTo>
                    <a:pt x="17" y="497"/>
                    <a:pt x="17" y="498"/>
                    <a:pt x="16" y="501"/>
                  </a:cubicBezTo>
                  <a:cubicBezTo>
                    <a:pt x="16" y="501"/>
                    <a:pt x="18" y="499"/>
                    <a:pt x="17" y="500"/>
                  </a:cubicBezTo>
                  <a:cubicBezTo>
                    <a:pt x="18" y="499"/>
                    <a:pt x="20" y="496"/>
                    <a:pt x="21" y="495"/>
                  </a:cubicBezTo>
                  <a:cubicBezTo>
                    <a:pt x="26" y="489"/>
                    <a:pt x="32" y="484"/>
                    <a:pt x="37" y="479"/>
                  </a:cubicBezTo>
                  <a:cubicBezTo>
                    <a:pt x="62" y="455"/>
                    <a:pt x="91" y="433"/>
                    <a:pt x="112" y="406"/>
                  </a:cubicBezTo>
                  <a:cubicBezTo>
                    <a:pt x="108" y="405"/>
                    <a:pt x="104" y="405"/>
                    <a:pt x="99" y="404"/>
                  </a:cubicBezTo>
                  <a:cubicBezTo>
                    <a:pt x="119" y="436"/>
                    <a:pt x="141" y="463"/>
                    <a:pt x="175" y="481"/>
                  </a:cubicBezTo>
                  <a:cubicBezTo>
                    <a:pt x="192" y="491"/>
                    <a:pt x="211" y="501"/>
                    <a:pt x="232" y="502"/>
                  </a:cubicBezTo>
                  <a:cubicBezTo>
                    <a:pt x="252" y="504"/>
                    <a:pt x="270" y="495"/>
                    <a:pt x="284" y="482"/>
                  </a:cubicBezTo>
                  <a:cubicBezTo>
                    <a:pt x="320" y="450"/>
                    <a:pt x="303" y="401"/>
                    <a:pt x="275" y="369"/>
                  </a:cubicBezTo>
                  <a:cubicBezTo>
                    <a:pt x="247" y="337"/>
                    <a:pt x="207" y="319"/>
                    <a:pt x="169" y="300"/>
                  </a:cubicBezTo>
                  <a:cubicBezTo>
                    <a:pt x="131" y="282"/>
                    <a:pt x="90" y="260"/>
                    <a:pt x="68" y="221"/>
                  </a:cubicBezTo>
                  <a:cubicBezTo>
                    <a:pt x="49" y="186"/>
                    <a:pt x="51" y="141"/>
                    <a:pt x="68" y="106"/>
                  </a:cubicBezTo>
                  <a:cubicBezTo>
                    <a:pt x="85" y="70"/>
                    <a:pt x="114" y="46"/>
                    <a:pt x="150" y="33"/>
                  </a:cubicBezTo>
                  <a:cubicBezTo>
                    <a:pt x="187" y="20"/>
                    <a:pt x="227" y="15"/>
                    <a:pt x="266" y="17"/>
                  </a:cubicBezTo>
                  <a:cubicBezTo>
                    <a:pt x="285" y="19"/>
                    <a:pt x="306" y="21"/>
                    <a:pt x="323" y="30"/>
                  </a:cubicBezTo>
                  <a:cubicBezTo>
                    <a:pt x="336" y="38"/>
                    <a:pt x="350" y="47"/>
                    <a:pt x="359" y="60"/>
                  </a:cubicBezTo>
                  <a:cubicBezTo>
                    <a:pt x="368" y="73"/>
                    <a:pt x="376" y="87"/>
                    <a:pt x="383" y="101"/>
                  </a:cubicBezTo>
                  <a:cubicBezTo>
                    <a:pt x="387" y="108"/>
                    <a:pt x="391" y="116"/>
                    <a:pt x="394" y="123"/>
                  </a:cubicBezTo>
                  <a:cubicBezTo>
                    <a:pt x="395" y="126"/>
                    <a:pt x="396" y="129"/>
                    <a:pt x="397" y="132"/>
                  </a:cubicBezTo>
                  <a:cubicBezTo>
                    <a:pt x="397" y="133"/>
                    <a:pt x="397" y="136"/>
                    <a:pt x="397" y="136"/>
                  </a:cubicBezTo>
                  <a:cubicBezTo>
                    <a:pt x="395" y="146"/>
                    <a:pt x="410" y="150"/>
                    <a:pt x="413" y="1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7" name="Freeform 187">
              <a:extLst>
                <a:ext uri="{FF2B5EF4-FFF2-40B4-BE49-F238E27FC236}">
                  <a16:creationId xmlns:a16="http://schemas.microsoft.com/office/drawing/2014/main" id="{2ABB856D-F4B2-464D-B8B5-3BF21D97E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1076325"/>
              <a:ext cx="611188" cy="846138"/>
            </a:xfrm>
            <a:custGeom>
              <a:avLst/>
              <a:gdLst>
                <a:gd name="T0" fmla="*/ 337 w 365"/>
                <a:gd name="T1" fmla="*/ 56 h 505"/>
                <a:gd name="T2" fmla="*/ 257 w 365"/>
                <a:gd name="T3" fmla="*/ 9 h 505"/>
                <a:gd name="T4" fmla="*/ 163 w 365"/>
                <a:gd name="T5" fmla="*/ 15 h 505"/>
                <a:gd name="T6" fmla="*/ 79 w 365"/>
                <a:gd name="T7" fmla="*/ 55 h 505"/>
                <a:gd name="T8" fmla="*/ 27 w 365"/>
                <a:gd name="T9" fmla="*/ 125 h 505"/>
                <a:gd name="T10" fmla="*/ 9 w 365"/>
                <a:gd name="T11" fmla="*/ 320 h 505"/>
                <a:gd name="T12" fmla="*/ 77 w 365"/>
                <a:gd name="T13" fmla="*/ 461 h 505"/>
                <a:gd name="T14" fmla="*/ 166 w 365"/>
                <a:gd name="T15" fmla="*/ 498 h 505"/>
                <a:gd name="T16" fmla="*/ 250 w 365"/>
                <a:gd name="T17" fmla="*/ 492 h 505"/>
                <a:gd name="T18" fmla="*/ 326 w 365"/>
                <a:gd name="T19" fmla="*/ 445 h 505"/>
                <a:gd name="T20" fmla="*/ 355 w 365"/>
                <a:gd name="T21" fmla="*/ 416 h 505"/>
                <a:gd name="T22" fmla="*/ 354 w 365"/>
                <a:gd name="T23" fmla="*/ 374 h 505"/>
                <a:gd name="T24" fmla="*/ 334 w 365"/>
                <a:gd name="T25" fmla="*/ 323 h 505"/>
                <a:gd name="T26" fmla="*/ 315 w 365"/>
                <a:gd name="T27" fmla="*/ 287 h 505"/>
                <a:gd name="T28" fmla="*/ 284 w 365"/>
                <a:gd name="T29" fmla="*/ 299 h 505"/>
                <a:gd name="T30" fmla="*/ 260 w 365"/>
                <a:gd name="T31" fmla="*/ 330 h 505"/>
                <a:gd name="T32" fmla="*/ 201 w 365"/>
                <a:gd name="T33" fmla="*/ 367 h 505"/>
                <a:gd name="T34" fmla="*/ 168 w 365"/>
                <a:gd name="T35" fmla="*/ 367 h 505"/>
                <a:gd name="T36" fmla="*/ 150 w 365"/>
                <a:gd name="T37" fmla="*/ 346 h 505"/>
                <a:gd name="T38" fmla="*/ 129 w 365"/>
                <a:gd name="T39" fmla="*/ 278 h 505"/>
                <a:gd name="T40" fmla="*/ 152 w 365"/>
                <a:gd name="T41" fmla="*/ 208 h 505"/>
                <a:gd name="T42" fmla="*/ 202 w 365"/>
                <a:gd name="T43" fmla="*/ 145 h 505"/>
                <a:gd name="T44" fmla="*/ 263 w 365"/>
                <a:gd name="T45" fmla="*/ 143 h 505"/>
                <a:gd name="T46" fmla="*/ 281 w 365"/>
                <a:gd name="T47" fmla="*/ 169 h 505"/>
                <a:gd name="T48" fmla="*/ 294 w 365"/>
                <a:gd name="T49" fmla="*/ 171 h 505"/>
                <a:gd name="T50" fmla="*/ 319 w 365"/>
                <a:gd name="T51" fmla="*/ 123 h 505"/>
                <a:gd name="T52" fmla="*/ 341 w 365"/>
                <a:gd name="T53" fmla="*/ 65 h 505"/>
                <a:gd name="T54" fmla="*/ 325 w 365"/>
                <a:gd name="T55" fmla="*/ 60 h 505"/>
                <a:gd name="T56" fmla="*/ 306 w 365"/>
                <a:gd name="T57" fmla="*/ 113 h 505"/>
                <a:gd name="T58" fmla="*/ 283 w 365"/>
                <a:gd name="T59" fmla="*/ 160 h 505"/>
                <a:gd name="T60" fmla="*/ 295 w 365"/>
                <a:gd name="T61" fmla="*/ 161 h 505"/>
                <a:gd name="T62" fmla="*/ 257 w 365"/>
                <a:gd name="T63" fmla="*/ 121 h 505"/>
                <a:gd name="T64" fmla="*/ 194 w 365"/>
                <a:gd name="T65" fmla="*/ 131 h 505"/>
                <a:gd name="T66" fmla="*/ 146 w 365"/>
                <a:gd name="T67" fmla="*/ 187 h 505"/>
                <a:gd name="T68" fmla="*/ 114 w 365"/>
                <a:gd name="T69" fmla="*/ 255 h 505"/>
                <a:gd name="T70" fmla="*/ 122 w 365"/>
                <a:gd name="T71" fmla="*/ 323 h 505"/>
                <a:gd name="T72" fmla="*/ 134 w 365"/>
                <a:gd name="T73" fmla="*/ 352 h 505"/>
                <a:gd name="T74" fmla="*/ 153 w 365"/>
                <a:gd name="T75" fmla="*/ 375 h 505"/>
                <a:gd name="T76" fmla="*/ 207 w 365"/>
                <a:gd name="T77" fmla="*/ 382 h 505"/>
                <a:gd name="T78" fmla="*/ 265 w 365"/>
                <a:gd name="T79" fmla="*/ 349 h 505"/>
                <a:gd name="T80" fmla="*/ 286 w 365"/>
                <a:gd name="T81" fmla="*/ 322 h 505"/>
                <a:gd name="T82" fmla="*/ 299 w 365"/>
                <a:gd name="T83" fmla="*/ 305 h 505"/>
                <a:gd name="T84" fmla="*/ 308 w 365"/>
                <a:gd name="T85" fmla="*/ 302 h 505"/>
                <a:gd name="T86" fmla="*/ 313 w 365"/>
                <a:gd name="T87" fmla="*/ 314 h 505"/>
                <a:gd name="T88" fmla="*/ 333 w 365"/>
                <a:gd name="T89" fmla="*/ 364 h 505"/>
                <a:gd name="T90" fmla="*/ 342 w 365"/>
                <a:gd name="T91" fmla="*/ 387 h 505"/>
                <a:gd name="T92" fmla="*/ 338 w 365"/>
                <a:gd name="T93" fmla="*/ 411 h 505"/>
                <a:gd name="T94" fmla="*/ 185 w 365"/>
                <a:gd name="T95" fmla="*/ 485 h 505"/>
                <a:gd name="T96" fmla="*/ 96 w 365"/>
                <a:gd name="T97" fmla="*/ 453 h 505"/>
                <a:gd name="T98" fmla="*/ 39 w 365"/>
                <a:gd name="T99" fmla="*/ 391 h 505"/>
                <a:gd name="T100" fmla="*/ 24 w 365"/>
                <a:gd name="T101" fmla="*/ 309 h 505"/>
                <a:gd name="T102" fmla="*/ 23 w 365"/>
                <a:gd name="T103" fmla="*/ 207 h 505"/>
                <a:gd name="T104" fmla="*/ 109 w 365"/>
                <a:gd name="T105" fmla="*/ 55 h 505"/>
                <a:gd name="T106" fmla="*/ 200 w 365"/>
                <a:gd name="T107" fmla="*/ 22 h 505"/>
                <a:gd name="T108" fmla="*/ 292 w 365"/>
                <a:gd name="T109" fmla="*/ 43 h 505"/>
                <a:gd name="T110" fmla="*/ 329 w 365"/>
                <a:gd name="T111" fmla="*/ 70 h 505"/>
                <a:gd name="T112" fmla="*/ 337 w 365"/>
                <a:gd name="T113" fmla="*/ 5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5" h="505">
                  <a:moveTo>
                    <a:pt x="337" y="56"/>
                  </a:moveTo>
                  <a:cubicBezTo>
                    <a:pt x="313" y="37"/>
                    <a:pt x="287" y="17"/>
                    <a:pt x="257" y="9"/>
                  </a:cubicBezTo>
                  <a:cubicBezTo>
                    <a:pt x="226" y="0"/>
                    <a:pt x="193" y="5"/>
                    <a:pt x="163" y="15"/>
                  </a:cubicBezTo>
                  <a:cubicBezTo>
                    <a:pt x="133" y="24"/>
                    <a:pt x="104" y="36"/>
                    <a:pt x="79" y="55"/>
                  </a:cubicBezTo>
                  <a:cubicBezTo>
                    <a:pt x="56" y="74"/>
                    <a:pt x="38" y="98"/>
                    <a:pt x="27" y="125"/>
                  </a:cubicBezTo>
                  <a:cubicBezTo>
                    <a:pt x="0" y="186"/>
                    <a:pt x="4" y="255"/>
                    <a:pt x="9" y="320"/>
                  </a:cubicBezTo>
                  <a:cubicBezTo>
                    <a:pt x="14" y="375"/>
                    <a:pt x="27" y="431"/>
                    <a:pt x="77" y="461"/>
                  </a:cubicBezTo>
                  <a:cubicBezTo>
                    <a:pt x="104" y="477"/>
                    <a:pt x="135" y="492"/>
                    <a:pt x="166" y="498"/>
                  </a:cubicBezTo>
                  <a:cubicBezTo>
                    <a:pt x="194" y="505"/>
                    <a:pt x="223" y="502"/>
                    <a:pt x="250" y="492"/>
                  </a:cubicBezTo>
                  <a:cubicBezTo>
                    <a:pt x="278" y="481"/>
                    <a:pt x="303" y="465"/>
                    <a:pt x="326" y="445"/>
                  </a:cubicBezTo>
                  <a:cubicBezTo>
                    <a:pt x="336" y="436"/>
                    <a:pt x="348" y="427"/>
                    <a:pt x="355" y="416"/>
                  </a:cubicBezTo>
                  <a:cubicBezTo>
                    <a:pt x="365" y="402"/>
                    <a:pt x="360" y="388"/>
                    <a:pt x="354" y="374"/>
                  </a:cubicBezTo>
                  <a:cubicBezTo>
                    <a:pt x="347" y="357"/>
                    <a:pt x="341" y="340"/>
                    <a:pt x="334" y="323"/>
                  </a:cubicBezTo>
                  <a:cubicBezTo>
                    <a:pt x="329" y="312"/>
                    <a:pt x="326" y="293"/>
                    <a:pt x="315" y="287"/>
                  </a:cubicBezTo>
                  <a:cubicBezTo>
                    <a:pt x="302" y="279"/>
                    <a:pt x="291" y="290"/>
                    <a:pt x="284" y="299"/>
                  </a:cubicBezTo>
                  <a:cubicBezTo>
                    <a:pt x="275" y="309"/>
                    <a:pt x="268" y="320"/>
                    <a:pt x="260" y="330"/>
                  </a:cubicBezTo>
                  <a:cubicBezTo>
                    <a:pt x="244" y="350"/>
                    <a:pt x="226" y="363"/>
                    <a:pt x="201" y="367"/>
                  </a:cubicBezTo>
                  <a:cubicBezTo>
                    <a:pt x="192" y="369"/>
                    <a:pt x="177" y="372"/>
                    <a:pt x="168" y="367"/>
                  </a:cubicBezTo>
                  <a:cubicBezTo>
                    <a:pt x="161" y="363"/>
                    <a:pt x="154" y="353"/>
                    <a:pt x="150" y="346"/>
                  </a:cubicBezTo>
                  <a:cubicBezTo>
                    <a:pt x="136" y="328"/>
                    <a:pt x="129" y="301"/>
                    <a:pt x="129" y="278"/>
                  </a:cubicBezTo>
                  <a:cubicBezTo>
                    <a:pt x="128" y="253"/>
                    <a:pt x="139" y="230"/>
                    <a:pt x="152" y="208"/>
                  </a:cubicBezTo>
                  <a:cubicBezTo>
                    <a:pt x="165" y="186"/>
                    <a:pt x="178" y="158"/>
                    <a:pt x="202" y="145"/>
                  </a:cubicBezTo>
                  <a:cubicBezTo>
                    <a:pt x="220" y="135"/>
                    <a:pt x="246" y="127"/>
                    <a:pt x="263" y="143"/>
                  </a:cubicBezTo>
                  <a:cubicBezTo>
                    <a:pt x="271" y="151"/>
                    <a:pt x="276" y="160"/>
                    <a:pt x="281" y="169"/>
                  </a:cubicBezTo>
                  <a:cubicBezTo>
                    <a:pt x="284" y="174"/>
                    <a:pt x="290" y="175"/>
                    <a:pt x="294" y="171"/>
                  </a:cubicBezTo>
                  <a:cubicBezTo>
                    <a:pt x="306" y="157"/>
                    <a:pt x="313" y="140"/>
                    <a:pt x="319" y="123"/>
                  </a:cubicBezTo>
                  <a:cubicBezTo>
                    <a:pt x="327" y="104"/>
                    <a:pt x="333" y="84"/>
                    <a:pt x="341" y="65"/>
                  </a:cubicBezTo>
                  <a:cubicBezTo>
                    <a:pt x="345" y="55"/>
                    <a:pt x="329" y="51"/>
                    <a:pt x="325" y="60"/>
                  </a:cubicBezTo>
                  <a:cubicBezTo>
                    <a:pt x="318" y="78"/>
                    <a:pt x="313" y="96"/>
                    <a:pt x="306" y="113"/>
                  </a:cubicBezTo>
                  <a:cubicBezTo>
                    <a:pt x="300" y="129"/>
                    <a:pt x="294" y="147"/>
                    <a:pt x="283" y="160"/>
                  </a:cubicBezTo>
                  <a:cubicBezTo>
                    <a:pt x="287" y="160"/>
                    <a:pt x="291" y="161"/>
                    <a:pt x="295" y="161"/>
                  </a:cubicBezTo>
                  <a:cubicBezTo>
                    <a:pt x="286" y="145"/>
                    <a:pt x="275" y="127"/>
                    <a:pt x="257" y="121"/>
                  </a:cubicBezTo>
                  <a:cubicBezTo>
                    <a:pt x="237" y="113"/>
                    <a:pt x="212" y="121"/>
                    <a:pt x="194" y="131"/>
                  </a:cubicBezTo>
                  <a:cubicBezTo>
                    <a:pt x="171" y="144"/>
                    <a:pt x="159" y="166"/>
                    <a:pt x="146" y="187"/>
                  </a:cubicBezTo>
                  <a:cubicBezTo>
                    <a:pt x="133" y="208"/>
                    <a:pt x="119" y="230"/>
                    <a:pt x="114" y="255"/>
                  </a:cubicBezTo>
                  <a:cubicBezTo>
                    <a:pt x="110" y="278"/>
                    <a:pt x="115" y="301"/>
                    <a:pt x="122" y="323"/>
                  </a:cubicBezTo>
                  <a:cubicBezTo>
                    <a:pt x="125" y="334"/>
                    <a:pt x="128" y="343"/>
                    <a:pt x="134" y="352"/>
                  </a:cubicBezTo>
                  <a:cubicBezTo>
                    <a:pt x="140" y="360"/>
                    <a:pt x="146" y="368"/>
                    <a:pt x="153" y="375"/>
                  </a:cubicBezTo>
                  <a:cubicBezTo>
                    <a:pt x="166" y="390"/>
                    <a:pt x="190" y="386"/>
                    <a:pt x="207" y="382"/>
                  </a:cubicBezTo>
                  <a:cubicBezTo>
                    <a:pt x="231" y="378"/>
                    <a:pt x="250" y="366"/>
                    <a:pt x="265" y="349"/>
                  </a:cubicBezTo>
                  <a:cubicBezTo>
                    <a:pt x="273" y="340"/>
                    <a:pt x="279" y="331"/>
                    <a:pt x="286" y="322"/>
                  </a:cubicBezTo>
                  <a:cubicBezTo>
                    <a:pt x="290" y="316"/>
                    <a:pt x="294" y="310"/>
                    <a:pt x="299" y="305"/>
                  </a:cubicBezTo>
                  <a:cubicBezTo>
                    <a:pt x="302" y="302"/>
                    <a:pt x="304" y="299"/>
                    <a:pt x="308" y="302"/>
                  </a:cubicBezTo>
                  <a:cubicBezTo>
                    <a:pt x="311" y="305"/>
                    <a:pt x="312" y="311"/>
                    <a:pt x="313" y="314"/>
                  </a:cubicBezTo>
                  <a:cubicBezTo>
                    <a:pt x="320" y="331"/>
                    <a:pt x="326" y="347"/>
                    <a:pt x="333" y="364"/>
                  </a:cubicBezTo>
                  <a:cubicBezTo>
                    <a:pt x="336" y="371"/>
                    <a:pt x="339" y="379"/>
                    <a:pt x="342" y="387"/>
                  </a:cubicBezTo>
                  <a:cubicBezTo>
                    <a:pt x="346" y="397"/>
                    <a:pt x="346" y="403"/>
                    <a:pt x="338" y="411"/>
                  </a:cubicBezTo>
                  <a:cubicBezTo>
                    <a:pt x="300" y="453"/>
                    <a:pt x="244" y="490"/>
                    <a:pt x="185" y="485"/>
                  </a:cubicBezTo>
                  <a:cubicBezTo>
                    <a:pt x="153" y="483"/>
                    <a:pt x="123" y="467"/>
                    <a:pt x="96" y="453"/>
                  </a:cubicBezTo>
                  <a:cubicBezTo>
                    <a:pt x="69" y="439"/>
                    <a:pt x="49" y="419"/>
                    <a:pt x="39" y="391"/>
                  </a:cubicBezTo>
                  <a:cubicBezTo>
                    <a:pt x="29" y="365"/>
                    <a:pt x="26" y="337"/>
                    <a:pt x="24" y="309"/>
                  </a:cubicBezTo>
                  <a:cubicBezTo>
                    <a:pt x="22" y="275"/>
                    <a:pt x="20" y="241"/>
                    <a:pt x="23" y="207"/>
                  </a:cubicBezTo>
                  <a:cubicBezTo>
                    <a:pt x="29" y="146"/>
                    <a:pt x="54" y="86"/>
                    <a:pt x="109" y="55"/>
                  </a:cubicBezTo>
                  <a:cubicBezTo>
                    <a:pt x="137" y="39"/>
                    <a:pt x="169" y="27"/>
                    <a:pt x="200" y="22"/>
                  </a:cubicBezTo>
                  <a:cubicBezTo>
                    <a:pt x="233" y="17"/>
                    <a:pt x="264" y="25"/>
                    <a:pt x="292" y="43"/>
                  </a:cubicBezTo>
                  <a:cubicBezTo>
                    <a:pt x="305" y="51"/>
                    <a:pt x="317" y="60"/>
                    <a:pt x="329" y="70"/>
                  </a:cubicBezTo>
                  <a:cubicBezTo>
                    <a:pt x="337" y="76"/>
                    <a:pt x="345" y="62"/>
                    <a:pt x="337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8" name="Freeform 188">
              <a:extLst>
                <a:ext uri="{FF2B5EF4-FFF2-40B4-BE49-F238E27FC236}">
                  <a16:creationId xmlns:a16="http://schemas.microsoft.com/office/drawing/2014/main" id="{E4625653-8D95-4704-9534-E17B667C5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863" y="981075"/>
              <a:ext cx="638175" cy="839788"/>
            </a:xfrm>
            <a:custGeom>
              <a:avLst/>
              <a:gdLst>
                <a:gd name="T0" fmla="*/ 112 w 381"/>
                <a:gd name="T1" fmla="*/ 41 h 501"/>
                <a:gd name="T2" fmla="*/ 130 w 381"/>
                <a:gd name="T3" fmla="*/ 187 h 501"/>
                <a:gd name="T4" fmla="*/ 245 w 381"/>
                <a:gd name="T5" fmla="*/ 197 h 501"/>
                <a:gd name="T6" fmla="*/ 243 w 381"/>
                <a:gd name="T7" fmla="*/ 105 h 501"/>
                <a:gd name="T8" fmla="*/ 242 w 381"/>
                <a:gd name="T9" fmla="*/ 52 h 501"/>
                <a:gd name="T10" fmla="*/ 266 w 381"/>
                <a:gd name="T11" fmla="*/ 33 h 501"/>
                <a:gd name="T12" fmla="*/ 374 w 381"/>
                <a:gd name="T13" fmla="*/ 17 h 501"/>
                <a:gd name="T14" fmla="*/ 359 w 381"/>
                <a:gd name="T15" fmla="*/ 446 h 501"/>
                <a:gd name="T16" fmla="*/ 249 w 381"/>
                <a:gd name="T17" fmla="*/ 452 h 501"/>
                <a:gd name="T18" fmla="*/ 252 w 381"/>
                <a:gd name="T19" fmla="*/ 294 h 501"/>
                <a:gd name="T20" fmla="*/ 171 w 381"/>
                <a:gd name="T21" fmla="*/ 297 h 501"/>
                <a:gd name="T22" fmla="*/ 157 w 381"/>
                <a:gd name="T23" fmla="*/ 381 h 501"/>
                <a:gd name="T24" fmla="*/ 143 w 381"/>
                <a:gd name="T25" fmla="*/ 468 h 501"/>
                <a:gd name="T26" fmla="*/ 105 w 381"/>
                <a:gd name="T27" fmla="*/ 474 h 501"/>
                <a:gd name="T28" fmla="*/ 57 w 381"/>
                <a:gd name="T29" fmla="*/ 493 h 501"/>
                <a:gd name="T30" fmla="*/ 18 w 381"/>
                <a:gd name="T31" fmla="*/ 43 h 501"/>
                <a:gd name="T32" fmla="*/ 27 w 381"/>
                <a:gd name="T33" fmla="*/ 246 h 501"/>
                <a:gd name="T34" fmla="*/ 41 w 381"/>
                <a:gd name="T35" fmla="*/ 493 h 501"/>
                <a:gd name="T36" fmla="*/ 110 w 381"/>
                <a:gd name="T37" fmla="*/ 489 h 501"/>
                <a:gd name="T38" fmla="*/ 165 w 381"/>
                <a:gd name="T39" fmla="*/ 472 h 501"/>
                <a:gd name="T40" fmla="*/ 172 w 381"/>
                <a:gd name="T41" fmla="*/ 394 h 501"/>
                <a:gd name="T42" fmla="*/ 167 w 381"/>
                <a:gd name="T43" fmla="*/ 312 h 501"/>
                <a:gd name="T44" fmla="*/ 236 w 381"/>
                <a:gd name="T45" fmla="*/ 298 h 501"/>
                <a:gd name="T46" fmla="*/ 253 w 381"/>
                <a:gd name="T47" fmla="*/ 467 h 501"/>
                <a:gd name="T48" fmla="*/ 375 w 381"/>
                <a:gd name="T49" fmla="*/ 446 h 501"/>
                <a:gd name="T50" fmla="*/ 370 w 381"/>
                <a:gd name="T51" fmla="*/ 1 h 501"/>
                <a:gd name="T52" fmla="*/ 251 w 381"/>
                <a:gd name="T53" fmla="*/ 20 h 501"/>
                <a:gd name="T54" fmla="*/ 226 w 381"/>
                <a:gd name="T55" fmla="*/ 57 h 501"/>
                <a:gd name="T56" fmla="*/ 234 w 381"/>
                <a:gd name="T57" fmla="*/ 189 h 501"/>
                <a:gd name="T58" fmla="*/ 138 w 381"/>
                <a:gd name="T59" fmla="*/ 179 h 501"/>
                <a:gd name="T60" fmla="*/ 120 w 381"/>
                <a:gd name="T61" fmla="*/ 31 h 501"/>
                <a:gd name="T62" fmla="*/ 10 w 381"/>
                <a:gd name="T63" fmla="*/ 3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1" h="501">
                  <a:moveTo>
                    <a:pt x="10" y="53"/>
                  </a:moveTo>
                  <a:cubicBezTo>
                    <a:pt x="44" y="49"/>
                    <a:pt x="78" y="45"/>
                    <a:pt x="112" y="41"/>
                  </a:cubicBezTo>
                  <a:cubicBezTo>
                    <a:pt x="110" y="39"/>
                    <a:pt x="107" y="37"/>
                    <a:pt x="104" y="35"/>
                  </a:cubicBezTo>
                  <a:cubicBezTo>
                    <a:pt x="116" y="85"/>
                    <a:pt x="125" y="136"/>
                    <a:pt x="130" y="187"/>
                  </a:cubicBezTo>
                  <a:cubicBezTo>
                    <a:pt x="130" y="192"/>
                    <a:pt x="133" y="195"/>
                    <a:pt x="138" y="195"/>
                  </a:cubicBezTo>
                  <a:cubicBezTo>
                    <a:pt x="172" y="200"/>
                    <a:pt x="210" y="205"/>
                    <a:pt x="245" y="197"/>
                  </a:cubicBezTo>
                  <a:cubicBezTo>
                    <a:pt x="248" y="196"/>
                    <a:pt x="250" y="193"/>
                    <a:pt x="250" y="189"/>
                  </a:cubicBezTo>
                  <a:cubicBezTo>
                    <a:pt x="251" y="161"/>
                    <a:pt x="245" y="133"/>
                    <a:pt x="243" y="105"/>
                  </a:cubicBezTo>
                  <a:cubicBezTo>
                    <a:pt x="242" y="92"/>
                    <a:pt x="242" y="80"/>
                    <a:pt x="242" y="68"/>
                  </a:cubicBezTo>
                  <a:cubicBezTo>
                    <a:pt x="242" y="62"/>
                    <a:pt x="242" y="57"/>
                    <a:pt x="242" y="52"/>
                  </a:cubicBezTo>
                  <a:cubicBezTo>
                    <a:pt x="242" y="49"/>
                    <a:pt x="241" y="42"/>
                    <a:pt x="242" y="39"/>
                  </a:cubicBezTo>
                  <a:cubicBezTo>
                    <a:pt x="245" y="34"/>
                    <a:pt x="261" y="34"/>
                    <a:pt x="266" y="33"/>
                  </a:cubicBezTo>
                  <a:cubicBezTo>
                    <a:pt x="278" y="31"/>
                    <a:pt x="291" y="29"/>
                    <a:pt x="303" y="27"/>
                  </a:cubicBezTo>
                  <a:cubicBezTo>
                    <a:pt x="327" y="24"/>
                    <a:pt x="350" y="20"/>
                    <a:pt x="374" y="17"/>
                  </a:cubicBezTo>
                  <a:cubicBezTo>
                    <a:pt x="371" y="13"/>
                    <a:pt x="367" y="10"/>
                    <a:pt x="364" y="7"/>
                  </a:cubicBezTo>
                  <a:cubicBezTo>
                    <a:pt x="333" y="152"/>
                    <a:pt x="356" y="299"/>
                    <a:pt x="359" y="446"/>
                  </a:cubicBezTo>
                  <a:cubicBezTo>
                    <a:pt x="362" y="443"/>
                    <a:pt x="364" y="440"/>
                    <a:pt x="367" y="438"/>
                  </a:cubicBezTo>
                  <a:cubicBezTo>
                    <a:pt x="327" y="439"/>
                    <a:pt x="288" y="443"/>
                    <a:pt x="249" y="452"/>
                  </a:cubicBezTo>
                  <a:cubicBezTo>
                    <a:pt x="252" y="454"/>
                    <a:pt x="255" y="457"/>
                    <a:pt x="259" y="459"/>
                  </a:cubicBezTo>
                  <a:cubicBezTo>
                    <a:pt x="260" y="404"/>
                    <a:pt x="263" y="348"/>
                    <a:pt x="252" y="294"/>
                  </a:cubicBezTo>
                  <a:cubicBezTo>
                    <a:pt x="251" y="291"/>
                    <a:pt x="247" y="288"/>
                    <a:pt x="244" y="288"/>
                  </a:cubicBezTo>
                  <a:cubicBezTo>
                    <a:pt x="220" y="291"/>
                    <a:pt x="195" y="301"/>
                    <a:pt x="171" y="297"/>
                  </a:cubicBezTo>
                  <a:cubicBezTo>
                    <a:pt x="166" y="295"/>
                    <a:pt x="161" y="299"/>
                    <a:pt x="161" y="304"/>
                  </a:cubicBezTo>
                  <a:cubicBezTo>
                    <a:pt x="159" y="330"/>
                    <a:pt x="158" y="355"/>
                    <a:pt x="157" y="381"/>
                  </a:cubicBezTo>
                  <a:cubicBezTo>
                    <a:pt x="155" y="406"/>
                    <a:pt x="156" y="432"/>
                    <a:pt x="153" y="457"/>
                  </a:cubicBezTo>
                  <a:cubicBezTo>
                    <a:pt x="152" y="464"/>
                    <a:pt x="149" y="466"/>
                    <a:pt x="143" y="468"/>
                  </a:cubicBezTo>
                  <a:cubicBezTo>
                    <a:pt x="139" y="468"/>
                    <a:pt x="134" y="469"/>
                    <a:pt x="130" y="470"/>
                  </a:cubicBezTo>
                  <a:cubicBezTo>
                    <a:pt x="122" y="471"/>
                    <a:pt x="113" y="473"/>
                    <a:pt x="105" y="474"/>
                  </a:cubicBezTo>
                  <a:cubicBezTo>
                    <a:pt x="86" y="478"/>
                    <a:pt x="68" y="482"/>
                    <a:pt x="49" y="485"/>
                  </a:cubicBezTo>
                  <a:cubicBezTo>
                    <a:pt x="52" y="487"/>
                    <a:pt x="55" y="490"/>
                    <a:pt x="57" y="493"/>
                  </a:cubicBezTo>
                  <a:cubicBezTo>
                    <a:pt x="53" y="377"/>
                    <a:pt x="46" y="262"/>
                    <a:pt x="34" y="148"/>
                  </a:cubicBezTo>
                  <a:cubicBezTo>
                    <a:pt x="30" y="113"/>
                    <a:pt x="25" y="78"/>
                    <a:pt x="18" y="43"/>
                  </a:cubicBezTo>
                  <a:cubicBezTo>
                    <a:pt x="16" y="33"/>
                    <a:pt x="1" y="37"/>
                    <a:pt x="3" y="47"/>
                  </a:cubicBezTo>
                  <a:cubicBezTo>
                    <a:pt x="16" y="112"/>
                    <a:pt x="21" y="179"/>
                    <a:pt x="27" y="246"/>
                  </a:cubicBezTo>
                  <a:cubicBezTo>
                    <a:pt x="32" y="311"/>
                    <a:pt x="36" y="375"/>
                    <a:pt x="39" y="440"/>
                  </a:cubicBezTo>
                  <a:cubicBezTo>
                    <a:pt x="40" y="458"/>
                    <a:pt x="41" y="475"/>
                    <a:pt x="41" y="493"/>
                  </a:cubicBezTo>
                  <a:cubicBezTo>
                    <a:pt x="41" y="496"/>
                    <a:pt x="45" y="501"/>
                    <a:pt x="49" y="501"/>
                  </a:cubicBezTo>
                  <a:cubicBezTo>
                    <a:pt x="70" y="498"/>
                    <a:pt x="90" y="493"/>
                    <a:pt x="110" y="489"/>
                  </a:cubicBezTo>
                  <a:cubicBezTo>
                    <a:pt x="120" y="487"/>
                    <a:pt x="130" y="486"/>
                    <a:pt x="140" y="484"/>
                  </a:cubicBezTo>
                  <a:cubicBezTo>
                    <a:pt x="150" y="483"/>
                    <a:pt x="160" y="481"/>
                    <a:pt x="165" y="472"/>
                  </a:cubicBezTo>
                  <a:cubicBezTo>
                    <a:pt x="171" y="463"/>
                    <a:pt x="169" y="448"/>
                    <a:pt x="170" y="437"/>
                  </a:cubicBezTo>
                  <a:cubicBezTo>
                    <a:pt x="170" y="423"/>
                    <a:pt x="171" y="409"/>
                    <a:pt x="172" y="394"/>
                  </a:cubicBezTo>
                  <a:cubicBezTo>
                    <a:pt x="174" y="364"/>
                    <a:pt x="175" y="334"/>
                    <a:pt x="177" y="304"/>
                  </a:cubicBezTo>
                  <a:cubicBezTo>
                    <a:pt x="173" y="307"/>
                    <a:pt x="170" y="309"/>
                    <a:pt x="167" y="312"/>
                  </a:cubicBezTo>
                  <a:cubicBezTo>
                    <a:pt x="193" y="317"/>
                    <a:pt x="218" y="307"/>
                    <a:pt x="244" y="304"/>
                  </a:cubicBezTo>
                  <a:cubicBezTo>
                    <a:pt x="241" y="302"/>
                    <a:pt x="239" y="300"/>
                    <a:pt x="236" y="298"/>
                  </a:cubicBezTo>
                  <a:cubicBezTo>
                    <a:pt x="247" y="351"/>
                    <a:pt x="244" y="406"/>
                    <a:pt x="243" y="459"/>
                  </a:cubicBezTo>
                  <a:cubicBezTo>
                    <a:pt x="243" y="465"/>
                    <a:pt x="248" y="468"/>
                    <a:pt x="253" y="467"/>
                  </a:cubicBezTo>
                  <a:cubicBezTo>
                    <a:pt x="291" y="459"/>
                    <a:pt x="329" y="455"/>
                    <a:pt x="367" y="454"/>
                  </a:cubicBezTo>
                  <a:cubicBezTo>
                    <a:pt x="371" y="453"/>
                    <a:pt x="375" y="450"/>
                    <a:pt x="375" y="446"/>
                  </a:cubicBezTo>
                  <a:cubicBezTo>
                    <a:pt x="372" y="301"/>
                    <a:pt x="349" y="154"/>
                    <a:pt x="380" y="11"/>
                  </a:cubicBezTo>
                  <a:cubicBezTo>
                    <a:pt x="381" y="5"/>
                    <a:pt x="376" y="0"/>
                    <a:pt x="370" y="1"/>
                  </a:cubicBezTo>
                  <a:cubicBezTo>
                    <a:pt x="344" y="5"/>
                    <a:pt x="319" y="9"/>
                    <a:pt x="293" y="13"/>
                  </a:cubicBezTo>
                  <a:cubicBezTo>
                    <a:pt x="279" y="15"/>
                    <a:pt x="265" y="18"/>
                    <a:pt x="251" y="20"/>
                  </a:cubicBezTo>
                  <a:cubicBezTo>
                    <a:pt x="242" y="21"/>
                    <a:pt x="233" y="22"/>
                    <a:pt x="228" y="31"/>
                  </a:cubicBezTo>
                  <a:cubicBezTo>
                    <a:pt x="224" y="39"/>
                    <a:pt x="226" y="49"/>
                    <a:pt x="226" y="57"/>
                  </a:cubicBezTo>
                  <a:cubicBezTo>
                    <a:pt x="226" y="70"/>
                    <a:pt x="225" y="83"/>
                    <a:pt x="226" y="96"/>
                  </a:cubicBezTo>
                  <a:cubicBezTo>
                    <a:pt x="228" y="127"/>
                    <a:pt x="235" y="158"/>
                    <a:pt x="234" y="189"/>
                  </a:cubicBezTo>
                  <a:cubicBezTo>
                    <a:pt x="236" y="187"/>
                    <a:pt x="238" y="184"/>
                    <a:pt x="240" y="182"/>
                  </a:cubicBezTo>
                  <a:cubicBezTo>
                    <a:pt x="207" y="189"/>
                    <a:pt x="171" y="184"/>
                    <a:pt x="138" y="179"/>
                  </a:cubicBezTo>
                  <a:cubicBezTo>
                    <a:pt x="140" y="182"/>
                    <a:pt x="143" y="185"/>
                    <a:pt x="146" y="187"/>
                  </a:cubicBezTo>
                  <a:cubicBezTo>
                    <a:pt x="141" y="135"/>
                    <a:pt x="132" y="82"/>
                    <a:pt x="120" y="31"/>
                  </a:cubicBezTo>
                  <a:cubicBezTo>
                    <a:pt x="119" y="28"/>
                    <a:pt x="116" y="25"/>
                    <a:pt x="112" y="25"/>
                  </a:cubicBezTo>
                  <a:cubicBezTo>
                    <a:pt x="78" y="29"/>
                    <a:pt x="44" y="33"/>
                    <a:pt x="10" y="37"/>
                  </a:cubicBezTo>
                  <a:cubicBezTo>
                    <a:pt x="0" y="38"/>
                    <a:pt x="0" y="54"/>
                    <a:pt x="1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9" name="Freeform 189">
              <a:extLst>
                <a:ext uri="{FF2B5EF4-FFF2-40B4-BE49-F238E27FC236}">
                  <a16:creationId xmlns:a16="http://schemas.microsoft.com/office/drawing/2014/main" id="{A30E9A9F-D2F0-4E95-932F-E80142715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475" y="954088"/>
              <a:ext cx="503238" cy="793750"/>
            </a:xfrm>
            <a:custGeom>
              <a:avLst/>
              <a:gdLst>
                <a:gd name="T0" fmla="*/ 50 w 300"/>
                <a:gd name="T1" fmla="*/ 412 h 474"/>
                <a:gd name="T2" fmla="*/ 21 w 300"/>
                <a:gd name="T3" fmla="*/ 305 h 474"/>
                <a:gd name="T4" fmla="*/ 26 w 300"/>
                <a:gd name="T5" fmla="*/ 183 h 474"/>
                <a:gd name="T6" fmla="*/ 166 w 300"/>
                <a:gd name="T7" fmla="*/ 27 h 474"/>
                <a:gd name="T8" fmla="*/ 259 w 300"/>
                <a:gd name="T9" fmla="*/ 64 h 474"/>
                <a:gd name="T10" fmla="*/ 281 w 300"/>
                <a:gd name="T11" fmla="*/ 168 h 474"/>
                <a:gd name="T12" fmla="*/ 238 w 300"/>
                <a:gd name="T13" fmla="*/ 380 h 474"/>
                <a:gd name="T14" fmla="*/ 144 w 300"/>
                <a:gd name="T15" fmla="*/ 454 h 474"/>
                <a:gd name="T16" fmla="*/ 50 w 300"/>
                <a:gd name="T17" fmla="*/ 412 h 474"/>
                <a:gd name="T18" fmla="*/ 36 w 300"/>
                <a:gd name="T19" fmla="*/ 420 h 474"/>
                <a:gd name="T20" fmla="*/ 120 w 300"/>
                <a:gd name="T21" fmla="*/ 472 h 474"/>
                <a:gd name="T22" fmla="*/ 224 w 300"/>
                <a:gd name="T23" fmla="*/ 424 h 474"/>
                <a:gd name="T24" fmla="*/ 298 w 300"/>
                <a:gd name="T25" fmla="*/ 198 h 474"/>
                <a:gd name="T26" fmla="*/ 283 w 300"/>
                <a:gd name="T27" fmla="*/ 79 h 474"/>
                <a:gd name="T28" fmla="*/ 205 w 300"/>
                <a:gd name="T29" fmla="*/ 9 h 474"/>
                <a:gd name="T30" fmla="*/ 24 w 300"/>
                <a:gd name="T31" fmla="*/ 136 h 474"/>
                <a:gd name="T32" fmla="*/ 3 w 300"/>
                <a:gd name="T33" fmla="*/ 287 h 474"/>
                <a:gd name="T34" fmla="*/ 36 w 300"/>
                <a:gd name="T35" fmla="*/ 420 h 474"/>
                <a:gd name="T36" fmla="*/ 50 w 300"/>
                <a:gd name="T37" fmla="*/ 412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0" h="474">
                  <a:moveTo>
                    <a:pt x="50" y="412"/>
                  </a:moveTo>
                  <a:cubicBezTo>
                    <a:pt x="34" y="378"/>
                    <a:pt x="24" y="343"/>
                    <a:pt x="21" y="305"/>
                  </a:cubicBezTo>
                  <a:cubicBezTo>
                    <a:pt x="17" y="265"/>
                    <a:pt x="17" y="223"/>
                    <a:pt x="26" y="183"/>
                  </a:cubicBezTo>
                  <a:cubicBezTo>
                    <a:pt x="42" y="112"/>
                    <a:pt x="91" y="44"/>
                    <a:pt x="166" y="27"/>
                  </a:cubicBezTo>
                  <a:cubicBezTo>
                    <a:pt x="203" y="19"/>
                    <a:pt x="241" y="28"/>
                    <a:pt x="259" y="64"/>
                  </a:cubicBezTo>
                  <a:cubicBezTo>
                    <a:pt x="275" y="95"/>
                    <a:pt x="278" y="133"/>
                    <a:pt x="281" y="168"/>
                  </a:cubicBezTo>
                  <a:cubicBezTo>
                    <a:pt x="286" y="240"/>
                    <a:pt x="278" y="317"/>
                    <a:pt x="238" y="380"/>
                  </a:cubicBezTo>
                  <a:cubicBezTo>
                    <a:pt x="217" y="414"/>
                    <a:pt x="185" y="445"/>
                    <a:pt x="144" y="454"/>
                  </a:cubicBezTo>
                  <a:cubicBezTo>
                    <a:pt x="108" y="463"/>
                    <a:pt x="66" y="447"/>
                    <a:pt x="50" y="412"/>
                  </a:cubicBezTo>
                  <a:cubicBezTo>
                    <a:pt x="46" y="403"/>
                    <a:pt x="32" y="411"/>
                    <a:pt x="36" y="420"/>
                  </a:cubicBezTo>
                  <a:cubicBezTo>
                    <a:pt x="51" y="453"/>
                    <a:pt x="86" y="471"/>
                    <a:pt x="120" y="472"/>
                  </a:cubicBezTo>
                  <a:cubicBezTo>
                    <a:pt x="160" y="474"/>
                    <a:pt x="197" y="452"/>
                    <a:pt x="224" y="424"/>
                  </a:cubicBezTo>
                  <a:cubicBezTo>
                    <a:pt x="281" y="364"/>
                    <a:pt x="300" y="278"/>
                    <a:pt x="298" y="198"/>
                  </a:cubicBezTo>
                  <a:cubicBezTo>
                    <a:pt x="298" y="159"/>
                    <a:pt x="294" y="117"/>
                    <a:pt x="283" y="79"/>
                  </a:cubicBezTo>
                  <a:cubicBezTo>
                    <a:pt x="271" y="42"/>
                    <a:pt x="245" y="14"/>
                    <a:pt x="205" y="9"/>
                  </a:cubicBezTo>
                  <a:cubicBezTo>
                    <a:pt x="124" y="0"/>
                    <a:pt x="53" y="66"/>
                    <a:pt x="24" y="136"/>
                  </a:cubicBezTo>
                  <a:cubicBezTo>
                    <a:pt x="4" y="184"/>
                    <a:pt x="0" y="236"/>
                    <a:pt x="3" y="287"/>
                  </a:cubicBezTo>
                  <a:cubicBezTo>
                    <a:pt x="6" y="334"/>
                    <a:pt x="16" y="377"/>
                    <a:pt x="36" y="420"/>
                  </a:cubicBezTo>
                  <a:cubicBezTo>
                    <a:pt x="41" y="430"/>
                    <a:pt x="54" y="422"/>
                    <a:pt x="50" y="4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0" name="Freeform 190">
              <a:extLst>
                <a:ext uri="{FF2B5EF4-FFF2-40B4-BE49-F238E27FC236}">
                  <a16:creationId xmlns:a16="http://schemas.microsoft.com/office/drawing/2014/main" id="{2EF0306E-7EA5-48BC-9D0B-66D02D0A3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75" y="1228725"/>
              <a:ext cx="149225" cy="220663"/>
            </a:xfrm>
            <a:custGeom>
              <a:avLst/>
              <a:gdLst>
                <a:gd name="T0" fmla="*/ 37 w 89"/>
                <a:gd name="T1" fmla="*/ 113 h 132"/>
                <a:gd name="T2" fmla="*/ 20 w 89"/>
                <a:gd name="T3" fmla="*/ 53 h 132"/>
                <a:gd name="T4" fmla="*/ 40 w 89"/>
                <a:gd name="T5" fmla="*/ 24 h 132"/>
                <a:gd name="T6" fmla="*/ 69 w 89"/>
                <a:gd name="T7" fmla="*/ 34 h 132"/>
                <a:gd name="T8" fmla="*/ 69 w 89"/>
                <a:gd name="T9" fmla="*/ 83 h 132"/>
                <a:gd name="T10" fmla="*/ 35 w 89"/>
                <a:gd name="T11" fmla="*/ 113 h 132"/>
                <a:gd name="T12" fmla="*/ 43 w 89"/>
                <a:gd name="T13" fmla="*/ 127 h 132"/>
                <a:gd name="T14" fmla="*/ 84 w 89"/>
                <a:gd name="T15" fmla="*/ 90 h 132"/>
                <a:gd name="T16" fmla="*/ 85 w 89"/>
                <a:gd name="T17" fmla="*/ 34 h 132"/>
                <a:gd name="T18" fmla="*/ 69 w 89"/>
                <a:gd name="T19" fmla="*/ 7 h 132"/>
                <a:gd name="T20" fmla="*/ 34 w 89"/>
                <a:gd name="T21" fmla="*/ 8 h 132"/>
                <a:gd name="T22" fmla="*/ 1 w 89"/>
                <a:gd name="T23" fmla="*/ 75 h 132"/>
                <a:gd name="T24" fmla="*/ 12 w 89"/>
                <a:gd name="T25" fmla="*/ 119 h 132"/>
                <a:gd name="T26" fmla="*/ 42 w 89"/>
                <a:gd name="T27" fmla="*/ 128 h 132"/>
                <a:gd name="T28" fmla="*/ 37 w 89"/>
                <a:gd name="T29" fmla="*/ 11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132">
                  <a:moveTo>
                    <a:pt x="37" y="113"/>
                  </a:moveTo>
                  <a:cubicBezTo>
                    <a:pt x="13" y="121"/>
                    <a:pt x="16" y="64"/>
                    <a:pt x="20" y="53"/>
                  </a:cubicBezTo>
                  <a:cubicBezTo>
                    <a:pt x="23" y="41"/>
                    <a:pt x="30" y="31"/>
                    <a:pt x="40" y="24"/>
                  </a:cubicBezTo>
                  <a:cubicBezTo>
                    <a:pt x="53" y="14"/>
                    <a:pt x="65" y="19"/>
                    <a:pt x="69" y="34"/>
                  </a:cubicBezTo>
                  <a:cubicBezTo>
                    <a:pt x="73" y="51"/>
                    <a:pt x="72" y="66"/>
                    <a:pt x="69" y="83"/>
                  </a:cubicBezTo>
                  <a:cubicBezTo>
                    <a:pt x="66" y="100"/>
                    <a:pt x="50" y="107"/>
                    <a:pt x="35" y="113"/>
                  </a:cubicBezTo>
                  <a:cubicBezTo>
                    <a:pt x="26" y="118"/>
                    <a:pt x="34" y="132"/>
                    <a:pt x="43" y="127"/>
                  </a:cubicBezTo>
                  <a:cubicBezTo>
                    <a:pt x="61" y="119"/>
                    <a:pt x="79" y="109"/>
                    <a:pt x="84" y="90"/>
                  </a:cubicBezTo>
                  <a:cubicBezTo>
                    <a:pt x="88" y="71"/>
                    <a:pt x="89" y="52"/>
                    <a:pt x="85" y="34"/>
                  </a:cubicBezTo>
                  <a:cubicBezTo>
                    <a:pt x="82" y="23"/>
                    <a:pt x="79" y="13"/>
                    <a:pt x="69" y="7"/>
                  </a:cubicBezTo>
                  <a:cubicBezTo>
                    <a:pt x="58" y="0"/>
                    <a:pt x="45" y="2"/>
                    <a:pt x="34" y="8"/>
                  </a:cubicBezTo>
                  <a:cubicBezTo>
                    <a:pt x="12" y="22"/>
                    <a:pt x="0" y="49"/>
                    <a:pt x="1" y="75"/>
                  </a:cubicBezTo>
                  <a:cubicBezTo>
                    <a:pt x="1" y="88"/>
                    <a:pt x="3" y="108"/>
                    <a:pt x="12" y="119"/>
                  </a:cubicBezTo>
                  <a:cubicBezTo>
                    <a:pt x="18" y="127"/>
                    <a:pt x="32" y="131"/>
                    <a:pt x="42" y="128"/>
                  </a:cubicBezTo>
                  <a:cubicBezTo>
                    <a:pt x="51" y="125"/>
                    <a:pt x="47" y="109"/>
                    <a:pt x="37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1" name="Freeform 191">
              <a:extLst>
                <a:ext uri="{FF2B5EF4-FFF2-40B4-BE49-F238E27FC236}">
                  <a16:creationId xmlns:a16="http://schemas.microsoft.com/office/drawing/2014/main" id="{1AEA1A89-74FD-480F-BB19-3685D47F2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175" y="990600"/>
              <a:ext cx="549275" cy="747713"/>
            </a:xfrm>
            <a:custGeom>
              <a:avLst/>
              <a:gdLst>
                <a:gd name="T0" fmla="*/ 37 w 328"/>
                <a:gd name="T1" fmla="*/ 297 h 446"/>
                <a:gd name="T2" fmla="*/ 91 w 328"/>
                <a:gd name="T3" fmla="*/ 66 h 446"/>
                <a:gd name="T4" fmla="*/ 196 w 328"/>
                <a:gd name="T5" fmla="*/ 21 h 446"/>
                <a:gd name="T6" fmla="*/ 234 w 328"/>
                <a:gd name="T7" fmla="*/ 37 h 446"/>
                <a:gd name="T8" fmla="*/ 267 w 328"/>
                <a:gd name="T9" fmla="*/ 69 h 446"/>
                <a:gd name="T10" fmla="*/ 304 w 328"/>
                <a:gd name="T11" fmla="*/ 170 h 446"/>
                <a:gd name="T12" fmla="*/ 300 w 328"/>
                <a:gd name="T13" fmla="*/ 286 h 446"/>
                <a:gd name="T14" fmla="*/ 243 w 328"/>
                <a:gd name="T15" fmla="*/ 388 h 446"/>
                <a:gd name="T16" fmla="*/ 197 w 328"/>
                <a:gd name="T17" fmla="*/ 425 h 446"/>
                <a:gd name="T18" fmla="*/ 141 w 328"/>
                <a:gd name="T19" fmla="*/ 424 h 446"/>
                <a:gd name="T20" fmla="*/ 65 w 328"/>
                <a:gd name="T21" fmla="*/ 371 h 446"/>
                <a:gd name="T22" fmla="*/ 37 w 328"/>
                <a:gd name="T23" fmla="*/ 297 h 446"/>
                <a:gd name="T24" fmla="*/ 22 w 328"/>
                <a:gd name="T25" fmla="*/ 301 h 446"/>
                <a:gd name="T26" fmla="*/ 49 w 328"/>
                <a:gd name="T27" fmla="*/ 375 h 446"/>
                <a:gd name="T28" fmla="*/ 119 w 328"/>
                <a:gd name="T29" fmla="*/ 433 h 446"/>
                <a:gd name="T30" fmla="*/ 175 w 328"/>
                <a:gd name="T31" fmla="*/ 446 h 446"/>
                <a:gd name="T32" fmla="*/ 228 w 328"/>
                <a:gd name="T33" fmla="*/ 424 h 446"/>
                <a:gd name="T34" fmla="*/ 305 w 328"/>
                <a:gd name="T35" fmla="*/ 320 h 446"/>
                <a:gd name="T36" fmla="*/ 323 w 328"/>
                <a:gd name="T37" fmla="*/ 194 h 446"/>
                <a:gd name="T38" fmla="*/ 292 w 328"/>
                <a:gd name="T39" fmla="*/ 79 h 446"/>
                <a:gd name="T40" fmla="*/ 257 w 328"/>
                <a:gd name="T41" fmla="*/ 32 h 446"/>
                <a:gd name="T42" fmla="*/ 214 w 328"/>
                <a:gd name="T43" fmla="*/ 11 h 446"/>
                <a:gd name="T44" fmla="*/ 162 w 328"/>
                <a:gd name="T45" fmla="*/ 5 h 446"/>
                <a:gd name="T46" fmla="*/ 105 w 328"/>
                <a:gd name="T47" fmla="*/ 33 h 446"/>
                <a:gd name="T48" fmla="*/ 22 w 328"/>
                <a:gd name="T49" fmla="*/ 301 h 446"/>
                <a:gd name="T50" fmla="*/ 37 w 328"/>
                <a:gd name="T51" fmla="*/ 297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8" h="446">
                  <a:moveTo>
                    <a:pt x="37" y="297"/>
                  </a:moveTo>
                  <a:cubicBezTo>
                    <a:pt x="20" y="217"/>
                    <a:pt x="32" y="127"/>
                    <a:pt x="91" y="66"/>
                  </a:cubicBezTo>
                  <a:cubicBezTo>
                    <a:pt x="115" y="41"/>
                    <a:pt x="159" y="9"/>
                    <a:pt x="196" y="21"/>
                  </a:cubicBezTo>
                  <a:cubicBezTo>
                    <a:pt x="209" y="25"/>
                    <a:pt x="222" y="31"/>
                    <a:pt x="234" y="37"/>
                  </a:cubicBezTo>
                  <a:cubicBezTo>
                    <a:pt x="249" y="44"/>
                    <a:pt x="258" y="55"/>
                    <a:pt x="267" y="69"/>
                  </a:cubicBezTo>
                  <a:cubicBezTo>
                    <a:pt x="288" y="99"/>
                    <a:pt x="298" y="134"/>
                    <a:pt x="304" y="170"/>
                  </a:cubicBezTo>
                  <a:cubicBezTo>
                    <a:pt x="310" y="209"/>
                    <a:pt x="312" y="248"/>
                    <a:pt x="300" y="286"/>
                  </a:cubicBezTo>
                  <a:cubicBezTo>
                    <a:pt x="289" y="324"/>
                    <a:pt x="269" y="359"/>
                    <a:pt x="243" y="388"/>
                  </a:cubicBezTo>
                  <a:cubicBezTo>
                    <a:pt x="229" y="402"/>
                    <a:pt x="215" y="417"/>
                    <a:pt x="197" y="425"/>
                  </a:cubicBezTo>
                  <a:cubicBezTo>
                    <a:pt x="179" y="433"/>
                    <a:pt x="160" y="429"/>
                    <a:pt x="141" y="424"/>
                  </a:cubicBezTo>
                  <a:cubicBezTo>
                    <a:pt x="110" y="416"/>
                    <a:pt x="83" y="398"/>
                    <a:pt x="65" y="371"/>
                  </a:cubicBezTo>
                  <a:cubicBezTo>
                    <a:pt x="50" y="348"/>
                    <a:pt x="43" y="323"/>
                    <a:pt x="37" y="297"/>
                  </a:cubicBezTo>
                  <a:cubicBezTo>
                    <a:pt x="35" y="287"/>
                    <a:pt x="19" y="291"/>
                    <a:pt x="22" y="301"/>
                  </a:cubicBezTo>
                  <a:cubicBezTo>
                    <a:pt x="27" y="327"/>
                    <a:pt x="35" y="353"/>
                    <a:pt x="49" y="375"/>
                  </a:cubicBezTo>
                  <a:cubicBezTo>
                    <a:pt x="65" y="402"/>
                    <a:pt x="90" y="422"/>
                    <a:pt x="119" y="433"/>
                  </a:cubicBezTo>
                  <a:cubicBezTo>
                    <a:pt x="136" y="440"/>
                    <a:pt x="156" y="446"/>
                    <a:pt x="175" y="446"/>
                  </a:cubicBezTo>
                  <a:cubicBezTo>
                    <a:pt x="195" y="446"/>
                    <a:pt x="213" y="436"/>
                    <a:pt x="228" y="424"/>
                  </a:cubicBezTo>
                  <a:cubicBezTo>
                    <a:pt x="262" y="397"/>
                    <a:pt x="289" y="359"/>
                    <a:pt x="305" y="320"/>
                  </a:cubicBezTo>
                  <a:cubicBezTo>
                    <a:pt x="322" y="279"/>
                    <a:pt x="328" y="238"/>
                    <a:pt x="323" y="194"/>
                  </a:cubicBezTo>
                  <a:cubicBezTo>
                    <a:pt x="319" y="154"/>
                    <a:pt x="311" y="114"/>
                    <a:pt x="292" y="79"/>
                  </a:cubicBezTo>
                  <a:cubicBezTo>
                    <a:pt x="283" y="62"/>
                    <a:pt x="271" y="44"/>
                    <a:pt x="257" y="32"/>
                  </a:cubicBezTo>
                  <a:cubicBezTo>
                    <a:pt x="245" y="22"/>
                    <a:pt x="229" y="17"/>
                    <a:pt x="214" y="11"/>
                  </a:cubicBezTo>
                  <a:cubicBezTo>
                    <a:pt x="197" y="4"/>
                    <a:pt x="181" y="0"/>
                    <a:pt x="162" y="5"/>
                  </a:cubicBezTo>
                  <a:cubicBezTo>
                    <a:pt x="141" y="9"/>
                    <a:pt x="122" y="20"/>
                    <a:pt x="105" y="33"/>
                  </a:cubicBezTo>
                  <a:cubicBezTo>
                    <a:pt x="22" y="95"/>
                    <a:pt x="0" y="204"/>
                    <a:pt x="22" y="301"/>
                  </a:cubicBezTo>
                  <a:cubicBezTo>
                    <a:pt x="24" y="311"/>
                    <a:pt x="39" y="307"/>
                    <a:pt x="37" y="2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2" name="Freeform 192">
              <a:extLst>
                <a:ext uri="{FF2B5EF4-FFF2-40B4-BE49-F238E27FC236}">
                  <a16:creationId xmlns:a16="http://schemas.microsoft.com/office/drawing/2014/main" id="{4CC79CF3-2F24-4AD1-88EF-34A90941A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3913" y="1233488"/>
              <a:ext cx="177800" cy="261938"/>
            </a:xfrm>
            <a:custGeom>
              <a:avLst/>
              <a:gdLst>
                <a:gd name="T0" fmla="*/ 32 w 106"/>
                <a:gd name="T1" fmla="*/ 128 h 156"/>
                <a:gd name="T2" fmla="*/ 29 w 106"/>
                <a:gd name="T3" fmla="*/ 68 h 156"/>
                <a:gd name="T4" fmla="*/ 65 w 106"/>
                <a:gd name="T5" fmla="*/ 18 h 156"/>
                <a:gd name="T6" fmla="*/ 88 w 106"/>
                <a:gd name="T7" fmla="*/ 44 h 156"/>
                <a:gd name="T8" fmla="*/ 67 w 106"/>
                <a:gd name="T9" fmla="*/ 102 h 156"/>
                <a:gd name="T10" fmla="*/ 32 w 106"/>
                <a:gd name="T11" fmla="*/ 128 h 156"/>
                <a:gd name="T12" fmla="*/ 21 w 106"/>
                <a:gd name="T13" fmla="*/ 139 h 156"/>
                <a:gd name="T14" fmla="*/ 71 w 106"/>
                <a:gd name="T15" fmla="*/ 124 h 156"/>
                <a:gd name="T16" fmla="*/ 104 w 106"/>
                <a:gd name="T17" fmla="*/ 50 h 156"/>
                <a:gd name="T18" fmla="*/ 73 w 106"/>
                <a:gd name="T19" fmla="*/ 1 h 156"/>
                <a:gd name="T20" fmla="*/ 19 w 106"/>
                <a:gd name="T21" fmla="*/ 51 h 156"/>
                <a:gd name="T22" fmla="*/ 21 w 106"/>
                <a:gd name="T23" fmla="*/ 139 h 156"/>
                <a:gd name="T24" fmla="*/ 32 w 106"/>
                <a:gd name="T25" fmla="*/ 12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56">
                  <a:moveTo>
                    <a:pt x="32" y="128"/>
                  </a:moveTo>
                  <a:cubicBezTo>
                    <a:pt x="18" y="112"/>
                    <a:pt x="24" y="85"/>
                    <a:pt x="29" y="68"/>
                  </a:cubicBezTo>
                  <a:cubicBezTo>
                    <a:pt x="35" y="50"/>
                    <a:pt x="46" y="25"/>
                    <a:pt x="65" y="18"/>
                  </a:cubicBezTo>
                  <a:cubicBezTo>
                    <a:pt x="83" y="12"/>
                    <a:pt x="89" y="30"/>
                    <a:pt x="88" y="44"/>
                  </a:cubicBezTo>
                  <a:cubicBezTo>
                    <a:pt x="87" y="64"/>
                    <a:pt x="78" y="85"/>
                    <a:pt x="67" y="102"/>
                  </a:cubicBezTo>
                  <a:cubicBezTo>
                    <a:pt x="62" y="110"/>
                    <a:pt x="43" y="138"/>
                    <a:pt x="32" y="128"/>
                  </a:cubicBezTo>
                  <a:cubicBezTo>
                    <a:pt x="25" y="120"/>
                    <a:pt x="14" y="132"/>
                    <a:pt x="21" y="139"/>
                  </a:cubicBezTo>
                  <a:cubicBezTo>
                    <a:pt x="38" y="156"/>
                    <a:pt x="60" y="138"/>
                    <a:pt x="71" y="124"/>
                  </a:cubicBezTo>
                  <a:cubicBezTo>
                    <a:pt x="88" y="103"/>
                    <a:pt x="100" y="76"/>
                    <a:pt x="104" y="50"/>
                  </a:cubicBezTo>
                  <a:cubicBezTo>
                    <a:pt x="106" y="28"/>
                    <a:pt x="98" y="2"/>
                    <a:pt x="73" y="1"/>
                  </a:cubicBezTo>
                  <a:cubicBezTo>
                    <a:pt x="46" y="0"/>
                    <a:pt x="28" y="30"/>
                    <a:pt x="19" y="51"/>
                  </a:cubicBezTo>
                  <a:cubicBezTo>
                    <a:pt x="7" y="77"/>
                    <a:pt x="0" y="115"/>
                    <a:pt x="21" y="139"/>
                  </a:cubicBezTo>
                  <a:cubicBezTo>
                    <a:pt x="28" y="147"/>
                    <a:pt x="39" y="135"/>
                    <a:pt x="32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3" name="Freeform 193">
              <a:extLst>
                <a:ext uri="{FF2B5EF4-FFF2-40B4-BE49-F238E27FC236}">
                  <a16:creationId xmlns:a16="http://schemas.microsoft.com/office/drawing/2014/main" id="{EC48DD96-167C-47F6-8806-CB77A5E78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6988" y="876300"/>
              <a:ext cx="725488" cy="979488"/>
            </a:xfrm>
            <a:custGeom>
              <a:avLst/>
              <a:gdLst>
                <a:gd name="T0" fmla="*/ 18 w 434"/>
                <a:gd name="T1" fmla="*/ 533 h 584"/>
                <a:gd name="T2" fmla="*/ 57 w 434"/>
                <a:gd name="T3" fmla="*/ 337 h 584"/>
                <a:gd name="T4" fmla="*/ 65 w 434"/>
                <a:gd name="T5" fmla="*/ 126 h 584"/>
                <a:gd name="T6" fmla="*/ 52 w 434"/>
                <a:gd name="T7" fmla="*/ 19 h 584"/>
                <a:gd name="T8" fmla="*/ 44 w 434"/>
                <a:gd name="T9" fmla="*/ 29 h 584"/>
                <a:gd name="T10" fmla="*/ 175 w 434"/>
                <a:gd name="T11" fmla="*/ 17 h 584"/>
                <a:gd name="T12" fmla="*/ 164 w 434"/>
                <a:gd name="T13" fmla="*/ 10 h 584"/>
                <a:gd name="T14" fmla="*/ 154 w 434"/>
                <a:gd name="T15" fmla="*/ 408 h 584"/>
                <a:gd name="T16" fmla="*/ 164 w 434"/>
                <a:gd name="T17" fmla="*/ 418 h 584"/>
                <a:gd name="T18" fmla="*/ 426 w 434"/>
                <a:gd name="T19" fmla="*/ 409 h 584"/>
                <a:gd name="T20" fmla="*/ 418 w 434"/>
                <a:gd name="T21" fmla="*/ 401 h 584"/>
                <a:gd name="T22" fmla="*/ 408 w 434"/>
                <a:gd name="T23" fmla="*/ 489 h 584"/>
                <a:gd name="T24" fmla="*/ 387 w 434"/>
                <a:gd name="T25" fmla="*/ 573 h 584"/>
                <a:gd name="T26" fmla="*/ 397 w 434"/>
                <a:gd name="T27" fmla="*/ 567 h 584"/>
                <a:gd name="T28" fmla="*/ 205 w 434"/>
                <a:gd name="T29" fmla="*/ 539 h 584"/>
                <a:gd name="T30" fmla="*/ 10 w 434"/>
                <a:gd name="T31" fmla="*/ 523 h 584"/>
                <a:gd name="T32" fmla="*/ 10 w 434"/>
                <a:gd name="T33" fmla="*/ 539 h 584"/>
                <a:gd name="T34" fmla="*/ 202 w 434"/>
                <a:gd name="T35" fmla="*/ 555 h 584"/>
                <a:gd name="T36" fmla="*/ 294 w 434"/>
                <a:gd name="T37" fmla="*/ 562 h 584"/>
                <a:gd name="T38" fmla="*/ 393 w 434"/>
                <a:gd name="T39" fmla="*/ 582 h 584"/>
                <a:gd name="T40" fmla="*/ 403 w 434"/>
                <a:gd name="T41" fmla="*/ 577 h 584"/>
                <a:gd name="T42" fmla="*/ 424 w 434"/>
                <a:gd name="T43" fmla="*/ 490 h 584"/>
                <a:gd name="T44" fmla="*/ 434 w 434"/>
                <a:gd name="T45" fmla="*/ 401 h 584"/>
                <a:gd name="T46" fmla="*/ 426 w 434"/>
                <a:gd name="T47" fmla="*/ 393 h 584"/>
                <a:gd name="T48" fmla="*/ 159 w 434"/>
                <a:gd name="T49" fmla="*/ 403 h 584"/>
                <a:gd name="T50" fmla="*/ 169 w 434"/>
                <a:gd name="T51" fmla="*/ 412 h 584"/>
                <a:gd name="T52" fmla="*/ 180 w 434"/>
                <a:gd name="T53" fmla="*/ 10 h 584"/>
                <a:gd name="T54" fmla="*/ 170 w 434"/>
                <a:gd name="T55" fmla="*/ 2 h 584"/>
                <a:gd name="T56" fmla="*/ 44 w 434"/>
                <a:gd name="T57" fmla="*/ 13 h 584"/>
                <a:gd name="T58" fmla="*/ 36 w 434"/>
                <a:gd name="T59" fmla="*/ 23 h 584"/>
                <a:gd name="T60" fmla="*/ 50 w 434"/>
                <a:gd name="T61" fmla="*/ 218 h 584"/>
                <a:gd name="T62" fmla="*/ 28 w 434"/>
                <a:gd name="T63" fmla="*/ 424 h 584"/>
                <a:gd name="T64" fmla="*/ 3 w 434"/>
                <a:gd name="T65" fmla="*/ 529 h 584"/>
                <a:gd name="T66" fmla="*/ 18 w 434"/>
                <a:gd name="T67" fmla="*/ 533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4" h="584">
                  <a:moveTo>
                    <a:pt x="18" y="533"/>
                  </a:moveTo>
                  <a:cubicBezTo>
                    <a:pt x="37" y="469"/>
                    <a:pt x="50" y="403"/>
                    <a:pt x="57" y="337"/>
                  </a:cubicBezTo>
                  <a:cubicBezTo>
                    <a:pt x="66" y="267"/>
                    <a:pt x="69" y="196"/>
                    <a:pt x="65" y="126"/>
                  </a:cubicBezTo>
                  <a:cubicBezTo>
                    <a:pt x="63" y="90"/>
                    <a:pt x="59" y="54"/>
                    <a:pt x="52" y="19"/>
                  </a:cubicBezTo>
                  <a:cubicBezTo>
                    <a:pt x="49" y="22"/>
                    <a:pt x="47" y="26"/>
                    <a:pt x="44" y="29"/>
                  </a:cubicBezTo>
                  <a:cubicBezTo>
                    <a:pt x="88" y="33"/>
                    <a:pt x="132" y="29"/>
                    <a:pt x="175" y="17"/>
                  </a:cubicBezTo>
                  <a:cubicBezTo>
                    <a:pt x="171" y="15"/>
                    <a:pt x="168" y="12"/>
                    <a:pt x="164" y="10"/>
                  </a:cubicBezTo>
                  <a:cubicBezTo>
                    <a:pt x="178" y="142"/>
                    <a:pt x="175" y="276"/>
                    <a:pt x="154" y="408"/>
                  </a:cubicBezTo>
                  <a:cubicBezTo>
                    <a:pt x="153" y="415"/>
                    <a:pt x="157" y="419"/>
                    <a:pt x="164" y="418"/>
                  </a:cubicBezTo>
                  <a:cubicBezTo>
                    <a:pt x="251" y="404"/>
                    <a:pt x="338" y="406"/>
                    <a:pt x="426" y="409"/>
                  </a:cubicBezTo>
                  <a:cubicBezTo>
                    <a:pt x="423" y="407"/>
                    <a:pt x="421" y="404"/>
                    <a:pt x="418" y="401"/>
                  </a:cubicBezTo>
                  <a:cubicBezTo>
                    <a:pt x="416" y="431"/>
                    <a:pt x="414" y="460"/>
                    <a:pt x="408" y="489"/>
                  </a:cubicBezTo>
                  <a:cubicBezTo>
                    <a:pt x="402" y="517"/>
                    <a:pt x="395" y="545"/>
                    <a:pt x="387" y="573"/>
                  </a:cubicBezTo>
                  <a:cubicBezTo>
                    <a:pt x="390" y="571"/>
                    <a:pt x="394" y="569"/>
                    <a:pt x="397" y="567"/>
                  </a:cubicBezTo>
                  <a:cubicBezTo>
                    <a:pt x="334" y="550"/>
                    <a:pt x="271" y="543"/>
                    <a:pt x="205" y="539"/>
                  </a:cubicBezTo>
                  <a:cubicBezTo>
                    <a:pt x="140" y="536"/>
                    <a:pt x="76" y="526"/>
                    <a:pt x="10" y="523"/>
                  </a:cubicBezTo>
                  <a:cubicBezTo>
                    <a:pt x="0" y="522"/>
                    <a:pt x="0" y="538"/>
                    <a:pt x="10" y="539"/>
                  </a:cubicBezTo>
                  <a:cubicBezTo>
                    <a:pt x="75" y="542"/>
                    <a:pt x="138" y="551"/>
                    <a:pt x="202" y="555"/>
                  </a:cubicBezTo>
                  <a:cubicBezTo>
                    <a:pt x="233" y="557"/>
                    <a:pt x="264" y="559"/>
                    <a:pt x="294" y="562"/>
                  </a:cubicBezTo>
                  <a:cubicBezTo>
                    <a:pt x="328" y="567"/>
                    <a:pt x="360" y="574"/>
                    <a:pt x="393" y="582"/>
                  </a:cubicBezTo>
                  <a:cubicBezTo>
                    <a:pt x="397" y="584"/>
                    <a:pt x="401" y="581"/>
                    <a:pt x="403" y="577"/>
                  </a:cubicBezTo>
                  <a:cubicBezTo>
                    <a:pt x="410" y="548"/>
                    <a:pt x="418" y="519"/>
                    <a:pt x="424" y="490"/>
                  </a:cubicBezTo>
                  <a:cubicBezTo>
                    <a:pt x="429" y="461"/>
                    <a:pt x="432" y="431"/>
                    <a:pt x="434" y="401"/>
                  </a:cubicBezTo>
                  <a:cubicBezTo>
                    <a:pt x="434" y="397"/>
                    <a:pt x="430" y="394"/>
                    <a:pt x="426" y="393"/>
                  </a:cubicBezTo>
                  <a:cubicBezTo>
                    <a:pt x="337" y="390"/>
                    <a:pt x="248" y="389"/>
                    <a:pt x="159" y="403"/>
                  </a:cubicBezTo>
                  <a:cubicBezTo>
                    <a:pt x="163" y="406"/>
                    <a:pt x="166" y="409"/>
                    <a:pt x="169" y="412"/>
                  </a:cubicBezTo>
                  <a:cubicBezTo>
                    <a:pt x="190" y="279"/>
                    <a:pt x="194" y="144"/>
                    <a:pt x="180" y="10"/>
                  </a:cubicBezTo>
                  <a:cubicBezTo>
                    <a:pt x="180" y="5"/>
                    <a:pt x="176" y="0"/>
                    <a:pt x="170" y="2"/>
                  </a:cubicBezTo>
                  <a:cubicBezTo>
                    <a:pt x="129" y="13"/>
                    <a:pt x="87" y="17"/>
                    <a:pt x="44" y="13"/>
                  </a:cubicBezTo>
                  <a:cubicBezTo>
                    <a:pt x="38" y="12"/>
                    <a:pt x="35" y="18"/>
                    <a:pt x="36" y="23"/>
                  </a:cubicBezTo>
                  <a:cubicBezTo>
                    <a:pt x="49" y="87"/>
                    <a:pt x="52" y="153"/>
                    <a:pt x="50" y="218"/>
                  </a:cubicBezTo>
                  <a:cubicBezTo>
                    <a:pt x="48" y="287"/>
                    <a:pt x="41" y="356"/>
                    <a:pt x="28" y="424"/>
                  </a:cubicBezTo>
                  <a:cubicBezTo>
                    <a:pt x="21" y="459"/>
                    <a:pt x="13" y="494"/>
                    <a:pt x="3" y="529"/>
                  </a:cubicBezTo>
                  <a:cubicBezTo>
                    <a:pt x="0" y="538"/>
                    <a:pt x="15" y="543"/>
                    <a:pt x="18" y="5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39" name="组合 238">
            <a:extLst>
              <a:ext uri="{FF2B5EF4-FFF2-40B4-BE49-F238E27FC236}">
                <a16:creationId xmlns:a16="http://schemas.microsoft.com/office/drawing/2014/main" id="{B72466D5-849C-4BA5-8110-7849371B57C5}"/>
              </a:ext>
            </a:extLst>
          </p:cNvPr>
          <p:cNvGrpSpPr/>
          <p:nvPr/>
        </p:nvGrpSpPr>
        <p:grpSpPr>
          <a:xfrm>
            <a:off x="5715725" y="1153326"/>
            <a:ext cx="1105812" cy="1074769"/>
            <a:chOff x="7926388" y="2433638"/>
            <a:chExt cx="1639887" cy="1593850"/>
          </a:xfrm>
        </p:grpSpPr>
        <p:sp>
          <p:nvSpPr>
            <p:cNvPr id="240" name="Freeform 83">
              <a:extLst>
                <a:ext uri="{FF2B5EF4-FFF2-40B4-BE49-F238E27FC236}">
                  <a16:creationId xmlns:a16="http://schemas.microsoft.com/office/drawing/2014/main" id="{FFD72D09-B0A0-4058-928D-E7CB4C75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1" name="Freeform 84">
              <a:extLst>
                <a:ext uri="{FF2B5EF4-FFF2-40B4-BE49-F238E27FC236}">
                  <a16:creationId xmlns:a16="http://schemas.microsoft.com/office/drawing/2014/main" id="{5121B8FA-0464-4310-926C-A7C5CDF9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2" name="Freeform 85">
              <a:extLst>
                <a:ext uri="{FF2B5EF4-FFF2-40B4-BE49-F238E27FC236}">
                  <a16:creationId xmlns:a16="http://schemas.microsoft.com/office/drawing/2014/main" id="{7AD6B3E4-CFB0-416A-8911-83A9BB5B0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3" name="Freeform 86">
              <a:extLst>
                <a:ext uri="{FF2B5EF4-FFF2-40B4-BE49-F238E27FC236}">
                  <a16:creationId xmlns:a16="http://schemas.microsoft.com/office/drawing/2014/main" id="{50A3CEF6-ACDF-49FA-88CB-42F3D20A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4" name="Freeform 87">
              <a:extLst>
                <a:ext uri="{FF2B5EF4-FFF2-40B4-BE49-F238E27FC236}">
                  <a16:creationId xmlns:a16="http://schemas.microsoft.com/office/drawing/2014/main" id="{74398480-827F-4AC6-BEE1-9874FF0A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5" name="Freeform 88">
              <a:extLst>
                <a:ext uri="{FF2B5EF4-FFF2-40B4-BE49-F238E27FC236}">
                  <a16:creationId xmlns:a16="http://schemas.microsoft.com/office/drawing/2014/main" id="{C29B1D59-C063-45E8-A4BF-EA7B63282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6" name="Freeform 89">
              <a:extLst>
                <a:ext uri="{FF2B5EF4-FFF2-40B4-BE49-F238E27FC236}">
                  <a16:creationId xmlns:a16="http://schemas.microsoft.com/office/drawing/2014/main" id="{F01033B8-2BF2-4E6F-9896-8C5FD6C9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7" name="Freeform 90">
              <a:extLst>
                <a:ext uri="{FF2B5EF4-FFF2-40B4-BE49-F238E27FC236}">
                  <a16:creationId xmlns:a16="http://schemas.microsoft.com/office/drawing/2014/main" id="{B70481AF-3C36-414A-B4DE-5404EE81E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8" name="Freeform 91">
              <a:extLst>
                <a:ext uri="{FF2B5EF4-FFF2-40B4-BE49-F238E27FC236}">
                  <a16:creationId xmlns:a16="http://schemas.microsoft.com/office/drawing/2014/main" id="{F39B95E0-7101-4A60-9128-CBAED8F97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9" name="Freeform 92">
              <a:extLst>
                <a:ext uri="{FF2B5EF4-FFF2-40B4-BE49-F238E27FC236}">
                  <a16:creationId xmlns:a16="http://schemas.microsoft.com/office/drawing/2014/main" id="{5F6C4193-93BB-491B-83CE-7C8806A52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0" name="Freeform 93">
              <a:extLst>
                <a:ext uri="{FF2B5EF4-FFF2-40B4-BE49-F238E27FC236}">
                  <a16:creationId xmlns:a16="http://schemas.microsoft.com/office/drawing/2014/main" id="{1C98F80D-7DBD-4AB3-8A70-A863A1944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1" name="Freeform 94">
              <a:extLst>
                <a:ext uri="{FF2B5EF4-FFF2-40B4-BE49-F238E27FC236}">
                  <a16:creationId xmlns:a16="http://schemas.microsoft.com/office/drawing/2014/main" id="{625BA2E6-D8E2-437A-A9F7-1AAA4C6F0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2" name="Freeform 95">
              <a:extLst>
                <a:ext uri="{FF2B5EF4-FFF2-40B4-BE49-F238E27FC236}">
                  <a16:creationId xmlns:a16="http://schemas.microsoft.com/office/drawing/2014/main" id="{055CE21F-A653-455A-8441-3D7D210A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3" name="Freeform 96">
              <a:extLst>
                <a:ext uri="{FF2B5EF4-FFF2-40B4-BE49-F238E27FC236}">
                  <a16:creationId xmlns:a16="http://schemas.microsoft.com/office/drawing/2014/main" id="{5E4F7403-F438-448F-806C-D0D07E53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4" name="Freeform 97">
              <a:extLst>
                <a:ext uri="{FF2B5EF4-FFF2-40B4-BE49-F238E27FC236}">
                  <a16:creationId xmlns:a16="http://schemas.microsoft.com/office/drawing/2014/main" id="{20A0E841-D6D3-46E5-9BCD-AC0A9C56F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5" name="Freeform 98">
              <a:extLst>
                <a:ext uri="{FF2B5EF4-FFF2-40B4-BE49-F238E27FC236}">
                  <a16:creationId xmlns:a16="http://schemas.microsoft.com/office/drawing/2014/main" id="{DC435293-4A6A-40E4-A92B-DD1B3F08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6" name="Freeform 99">
              <a:extLst>
                <a:ext uri="{FF2B5EF4-FFF2-40B4-BE49-F238E27FC236}">
                  <a16:creationId xmlns:a16="http://schemas.microsoft.com/office/drawing/2014/main" id="{2E2571D0-2B04-425E-B522-8875A18BE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F18C31C0-E378-4BE8-B322-64DB8C951542}"/>
              </a:ext>
            </a:extLst>
          </p:cNvPr>
          <p:cNvGrpSpPr/>
          <p:nvPr/>
        </p:nvGrpSpPr>
        <p:grpSpPr>
          <a:xfrm>
            <a:off x="10926328" y="4889885"/>
            <a:ext cx="660400" cy="1209675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id="{F69826E8-DF7D-4612-AF7E-D29C6BB54749}"/>
              </a:ext>
            </a:extLst>
          </p:cNvPr>
          <p:cNvGrpSpPr/>
          <p:nvPr/>
        </p:nvGrpSpPr>
        <p:grpSpPr>
          <a:xfrm>
            <a:off x="1317811" y="3293745"/>
            <a:ext cx="739399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91" name="组合 290">
            <a:extLst>
              <a:ext uri="{FF2B5EF4-FFF2-40B4-BE49-F238E27FC236}">
                <a16:creationId xmlns:a16="http://schemas.microsoft.com/office/drawing/2014/main" id="{D33E228B-5489-4B63-8F70-F3EDD9540C20}"/>
              </a:ext>
            </a:extLst>
          </p:cNvPr>
          <p:cNvGrpSpPr/>
          <p:nvPr/>
        </p:nvGrpSpPr>
        <p:grpSpPr>
          <a:xfrm>
            <a:off x="9450167" y="3354929"/>
            <a:ext cx="767922" cy="841128"/>
            <a:chOff x="4883151" y="460375"/>
            <a:chExt cx="1665287" cy="1824038"/>
          </a:xfrm>
        </p:grpSpPr>
        <p:sp>
          <p:nvSpPr>
            <p:cNvPr id="292" name="Freeform 34">
              <a:extLst>
                <a:ext uri="{FF2B5EF4-FFF2-40B4-BE49-F238E27FC236}">
                  <a16:creationId xmlns:a16="http://schemas.microsoft.com/office/drawing/2014/main" id="{549C7518-2366-48A2-82F9-C602740A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3" name="Oval 35">
              <a:extLst>
                <a:ext uri="{FF2B5EF4-FFF2-40B4-BE49-F238E27FC236}">
                  <a16:creationId xmlns:a16="http://schemas.microsoft.com/office/drawing/2014/main" id="{5960C614-75AE-4FAC-A31A-B2F47BBF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4" name="Freeform 36">
              <a:extLst>
                <a:ext uri="{FF2B5EF4-FFF2-40B4-BE49-F238E27FC236}">
                  <a16:creationId xmlns:a16="http://schemas.microsoft.com/office/drawing/2014/main" id="{FB1F3F46-B696-49BC-8BBD-B686E6F5A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5" name="Freeform 37">
              <a:extLst>
                <a:ext uri="{FF2B5EF4-FFF2-40B4-BE49-F238E27FC236}">
                  <a16:creationId xmlns:a16="http://schemas.microsoft.com/office/drawing/2014/main" id="{3DCDDC02-187D-4AF3-95DD-BB8F9BE85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6" name="Freeform 38">
              <a:extLst>
                <a:ext uri="{FF2B5EF4-FFF2-40B4-BE49-F238E27FC236}">
                  <a16:creationId xmlns:a16="http://schemas.microsoft.com/office/drawing/2014/main" id="{881D5211-3038-405D-A20C-BCD966E71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7" name="Freeform 39">
              <a:extLst>
                <a:ext uri="{FF2B5EF4-FFF2-40B4-BE49-F238E27FC236}">
                  <a16:creationId xmlns:a16="http://schemas.microsoft.com/office/drawing/2014/main" id="{8733AEB7-93C3-4D8D-8C7B-96B3AA33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8" name="Freeform 40">
              <a:extLst>
                <a:ext uri="{FF2B5EF4-FFF2-40B4-BE49-F238E27FC236}">
                  <a16:creationId xmlns:a16="http://schemas.microsoft.com/office/drawing/2014/main" id="{B84944AB-599E-4FB9-8283-77AB17E7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9" name="Freeform 41">
              <a:extLst>
                <a:ext uri="{FF2B5EF4-FFF2-40B4-BE49-F238E27FC236}">
                  <a16:creationId xmlns:a16="http://schemas.microsoft.com/office/drawing/2014/main" id="{655422AC-18FB-4D7B-A9A9-25E5A70B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0" name="Freeform 42">
              <a:extLst>
                <a:ext uri="{FF2B5EF4-FFF2-40B4-BE49-F238E27FC236}">
                  <a16:creationId xmlns:a16="http://schemas.microsoft.com/office/drawing/2014/main" id="{04A5CCCF-3459-4AFE-BAEB-9F63968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1" name="Freeform 43">
              <a:extLst>
                <a:ext uri="{FF2B5EF4-FFF2-40B4-BE49-F238E27FC236}">
                  <a16:creationId xmlns:a16="http://schemas.microsoft.com/office/drawing/2014/main" id="{C4F6EB8E-08BA-4886-849F-BB54C245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2" name="Freeform 44">
              <a:extLst>
                <a:ext uri="{FF2B5EF4-FFF2-40B4-BE49-F238E27FC236}">
                  <a16:creationId xmlns:a16="http://schemas.microsoft.com/office/drawing/2014/main" id="{71980BCD-D37D-46A9-A8D9-5123B5DC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3" name="Freeform 45">
              <a:extLst>
                <a:ext uri="{FF2B5EF4-FFF2-40B4-BE49-F238E27FC236}">
                  <a16:creationId xmlns:a16="http://schemas.microsoft.com/office/drawing/2014/main" id="{E2398343-A3B5-43E8-88FB-B8F80B16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4" name="Freeform 46">
              <a:extLst>
                <a:ext uri="{FF2B5EF4-FFF2-40B4-BE49-F238E27FC236}">
                  <a16:creationId xmlns:a16="http://schemas.microsoft.com/office/drawing/2014/main" id="{5A95B4C9-41AE-42ED-B732-43780E32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5" name="Freeform 47">
              <a:extLst>
                <a:ext uri="{FF2B5EF4-FFF2-40B4-BE49-F238E27FC236}">
                  <a16:creationId xmlns:a16="http://schemas.microsoft.com/office/drawing/2014/main" id="{0D756283-BF98-4FC4-9917-94B2A2D4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6" name="Freeform 48">
              <a:extLst>
                <a:ext uri="{FF2B5EF4-FFF2-40B4-BE49-F238E27FC236}">
                  <a16:creationId xmlns:a16="http://schemas.microsoft.com/office/drawing/2014/main" id="{81D628C0-F67D-47B9-A023-25C331138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7" name="Freeform 49">
              <a:extLst>
                <a:ext uri="{FF2B5EF4-FFF2-40B4-BE49-F238E27FC236}">
                  <a16:creationId xmlns:a16="http://schemas.microsoft.com/office/drawing/2014/main" id="{DDC4C648-DBCA-400D-8124-2A79B654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8" name="Freeform 50">
              <a:extLst>
                <a:ext uri="{FF2B5EF4-FFF2-40B4-BE49-F238E27FC236}">
                  <a16:creationId xmlns:a16="http://schemas.microsoft.com/office/drawing/2014/main" id="{0FFCFFE8-D626-4517-9DC5-6E5BB6554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9" name="Freeform 51">
              <a:extLst>
                <a:ext uri="{FF2B5EF4-FFF2-40B4-BE49-F238E27FC236}">
                  <a16:creationId xmlns:a16="http://schemas.microsoft.com/office/drawing/2014/main" id="{BCDECEDE-8BF3-4692-992A-A8311A44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0" name="Freeform 52">
              <a:extLst>
                <a:ext uri="{FF2B5EF4-FFF2-40B4-BE49-F238E27FC236}">
                  <a16:creationId xmlns:a16="http://schemas.microsoft.com/office/drawing/2014/main" id="{B9680051-EE41-4DDA-8DE4-3664D3E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1" name="Freeform 53">
              <a:extLst>
                <a:ext uri="{FF2B5EF4-FFF2-40B4-BE49-F238E27FC236}">
                  <a16:creationId xmlns:a16="http://schemas.microsoft.com/office/drawing/2014/main" id="{E2581E9D-4C39-44C0-BFFD-E71F200E0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2" name="Freeform 54">
              <a:extLst>
                <a:ext uri="{FF2B5EF4-FFF2-40B4-BE49-F238E27FC236}">
                  <a16:creationId xmlns:a16="http://schemas.microsoft.com/office/drawing/2014/main" id="{7CEC6BD0-AB2B-49AC-9202-026ADFC9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3" name="Freeform 55">
              <a:extLst>
                <a:ext uri="{FF2B5EF4-FFF2-40B4-BE49-F238E27FC236}">
                  <a16:creationId xmlns:a16="http://schemas.microsoft.com/office/drawing/2014/main" id="{0862FF82-9203-4C54-BDD2-C235C2AB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4" name="Freeform 56">
              <a:extLst>
                <a:ext uri="{FF2B5EF4-FFF2-40B4-BE49-F238E27FC236}">
                  <a16:creationId xmlns:a16="http://schemas.microsoft.com/office/drawing/2014/main" id="{A0B79C0F-5861-492C-92FB-9A9F35D8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id="{45E1C32D-6264-4088-A81E-6AD6DCDB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6" name="Freeform 58">
              <a:extLst>
                <a:ext uri="{FF2B5EF4-FFF2-40B4-BE49-F238E27FC236}">
                  <a16:creationId xmlns:a16="http://schemas.microsoft.com/office/drawing/2014/main" id="{FA256E45-CE7B-4D14-A421-38EF4233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7" name="Freeform 59">
              <a:extLst>
                <a:ext uri="{FF2B5EF4-FFF2-40B4-BE49-F238E27FC236}">
                  <a16:creationId xmlns:a16="http://schemas.microsoft.com/office/drawing/2014/main" id="{98655F4E-63D7-4BB2-B409-AC46CD9B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8" name="Freeform 60">
              <a:extLst>
                <a:ext uri="{FF2B5EF4-FFF2-40B4-BE49-F238E27FC236}">
                  <a16:creationId xmlns:a16="http://schemas.microsoft.com/office/drawing/2014/main" id="{57CDCD00-B442-4C57-8FEF-EEDC4BCE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9" name="Freeform 61">
              <a:extLst>
                <a:ext uri="{FF2B5EF4-FFF2-40B4-BE49-F238E27FC236}">
                  <a16:creationId xmlns:a16="http://schemas.microsoft.com/office/drawing/2014/main" id="{AD8BCE0D-58D5-4301-8533-D337A098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0" name="Freeform 62">
              <a:extLst>
                <a:ext uri="{FF2B5EF4-FFF2-40B4-BE49-F238E27FC236}">
                  <a16:creationId xmlns:a16="http://schemas.microsoft.com/office/drawing/2014/main" id="{143972F9-8D05-40EA-B4C5-7DBF66D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1" name="Freeform 63">
              <a:extLst>
                <a:ext uri="{FF2B5EF4-FFF2-40B4-BE49-F238E27FC236}">
                  <a16:creationId xmlns:a16="http://schemas.microsoft.com/office/drawing/2014/main" id="{EFD513A3-AC41-4F26-B769-B91592ED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2" name="Freeform 64">
              <a:extLst>
                <a:ext uri="{FF2B5EF4-FFF2-40B4-BE49-F238E27FC236}">
                  <a16:creationId xmlns:a16="http://schemas.microsoft.com/office/drawing/2014/main" id="{7230A082-3103-42A9-B8FA-CAA3A4B0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3" name="Freeform 65">
              <a:extLst>
                <a:ext uri="{FF2B5EF4-FFF2-40B4-BE49-F238E27FC236}">
                  <a16:creationId xmlns:a16="http://schemas.microsoft.com/office/drawing/2014/main" id="{2EC8CFDD-5833-4F22-B2E8-2C42544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4" name="Freeform 66">
              <a:extLst>
                <a:ext uri="{FF2B5EF4-FFF2-40B4-BE49-F238E27FC236}">
                  <a16:creationId xmlns:a16="http://schemas.microsoft.com/office/drawing/2014/main" id="{0959D9D3-F4E5-4D81-83E2-F8357D87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5" name="Freeform 67">
              <a:extLst>
                <a:ext uri="{FF2B5EF4-FFF2-40B4-BE49-F238E27FC236}">
                  <a16:creationId xmlns:a16="http://schemas.microsoft.com/office/drawing/2014/main" id="{B793167B-11F5-48FD-A5B1-0A1708C25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6" name="Freeform 68">
              <a:extLst>
                <a:ext uri="{FF2B5EF4-FFF2-40B4-BE49-F238E27FC236}">
                  <a16:creationId xmlns:a16="http://schemas.microsoft.com/office/drawing/2014/main" id="{DBBA4820-22EE-4454-807E-FA5CC3A0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7" name="Freeform 69">
              <a:extLst>
                <a:ext uri="{FF2B5EF4-FFF2-40B4-BE49-F238E27FC236}">
                  <a16:creationId xmlns:a16="http://schemas.microsoft.com/office/drawing/2014/main" id="{4573D428-4680-4535-AF4E-50F8B95E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8" name="Freeform 70">
              <a:extLst>
                <a:ext uri="{FF2B5EF4-FFF2-40B4-BE49-F238E27FC236}">
                  <a16:creationId xmlns:a16="http://schemas.microsoft.com/office/drawing/2014/main" id="{A0B73503-5FED-43CD-B14A-70BE6C39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9" name="Freeform 71">
              <a:extLst>
                <a:ext uri="{FF2B5EF4-FFF2-40B4-BE49-F238E27FC236}">
                  <a16:creationId xmlns:a16="http://schemas.microsoft.com/office/drawing/2014/main" id="{DDEC22CD-269E-4CD0-8144-5C50D5C2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0" name="Freeform 72">
              <a:extLst>
                <a:ext uri="{FF2B5EF4-FFF2-40B4-BE49-F238E27FC236}">
                  <a16:creationId xmlns:a16="http://schemas.microsoft.com/office/drawing/2014/main" id="{6C89F067-88B8-4F98-9852-ABC2CD8F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1" name="Freeform 73">
              <a:extLst>
                <a:ext uri="{FF2B5EF4-FFF2-40B4-BE49-F238E27FC236}">
                  <a16:creationId xmlns:a16="http://schemas.microsoft.com/office/drawing/2014/main" id="{B4E5BC57-8CC3-4184-8215-1810DEA2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2" name="Freeform 74">
              <a:extLst>
                <a:ext uri="{FF2B5EF4-FFF2-40B4-BE49-F238E27FC236}">
                  <a16:creationId xmlns:a16="http://schemas.microsoft.com/office/drawing/2014/main" id="{4AAEE11A-59CF-41F2-9320-092CB35D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3" name="Freeform 75">
              <a:extLst>
                <a:ext uri="{FF2B5EF4-FFF2-40B4-BE49-F238E27FC236}">
                  <a16:creationId xmlns:a16="http://schemas.microsoft.com/office/drawing/2014/main" id="{F7A9C662-1CA7-45E7-BC9F-23A8B544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4" name="Freeform 76">
              <a:extLst>
                <a:ext uri="{FF2B5EF4-FFF2-40B4-BE49-F238E27FC236}">
                  <a16:creationId xmlns:a16="http://schemas.microsoft.com/office/drawing/2014/main" id="{001CA5B0-4CBA-4F66-ABE2-B16773289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id="{AFE09C8C-6836-43A1-9D3B-6043B9D38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6" name="Freeform 78">
              <a:extLst>
                <a:ext uri="{FF2B5EF4-FFF2-40B4-BE49-F238E27FC236}">
                  <a16:creationId xmlns:a16="http://schemas.microsoft.com/office/drawing/2014/main" id="{132624D1-B7AE-4292-91A9-565E4CCEC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7" name="Freeform 79">
              <a:extLst>
                <a:ext uri="{FF2B5EF4-FFF2-40B4-BE49-F238E27FC236}">
                  <a16:creationId xmlns:a16="http://schemas.microsoft.com/office/drawing/2014/main" id="{147ECBA9-9689-4485-831F-089280B2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8" name="Freeform 80">
              <a:extLst>
                <a:ext uri="{FF2B5EF4-FFF2-40B4-BE49-F238E27FC236}">
                  <a16:creationId xmlns:a16="http://schemas.microsoft.com/office/drawing/2014/main" id="{DEA05963-CB74-487E-9AD6-A47577F0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9" name="Freeform 81">
              <a:extLst>
                <a:ext uri="{FF2B5EF4-FFF2-40B4-BE49-F238E27FC236}">
                  <a16:creationId xmlns:a16="http://schemas.microsoft.com/office/drawing/2014/main" id="{8F3D70FF-D43B-494D-9BFC-9594F4DB3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40" name="Freeform 82">
              <a:extLst>
                <a:ext uri="{FF2B5EF4-FFF2-40B4-BE49-F238E27FC236}">
                  <a16:creationId xmlns:a16="http://schemas.microsoft.com/office/drawing/2014/main" id="{686C2958-BA5D-497C-B4BF-B252E4F1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239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560" y="1496492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41" y="2358274"/>
            <a:ext cx="2713566" cy="335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089" y="2553393"/>
            <a:ext cx="3201266" cy="32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705" y="180533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943420"/>
            <a:ext cx="3087284" cy="30872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34724"/>
            <a:ext cx="12420600" cy="1323276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9" y="850122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3" y="2196820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01" y="1641161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55" y="1334789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64280" y="1397462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1599" y="3158934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38918" y="4920406"/>
            <a:ext cx="609600" cy="609600"/>
          </a:xfrm>
          <a:prstGeom prst="rect">
            <a:avLst/>
          </a:prstGeom>
        </p:spPr>
      </p:pic>
      <p:sp>
        <p:nvSpPr>
          <p:cNvPr id="16" name="文本框 1">
            <a:extLst>
              <a:ext uri="{FF2B5EF4-FFF2-40B4-BE49-F238E27FC236}">
                <a16:creationId xmlns:a16="http://schemas.microsoft.com/office/drawing/2014/main" id="{0730448E-1B7B-4523-A37B-57A96FB54E04}"/>
              </a:ext>
            </a:extLst>
          </p:cNvPr>
          <p:cNvSpPr txBox="1"/>
          <p:nvPr/>
        </p:nvSpPr>
        <p:spPr>
          <a:xfrm>
            <a:off x="1324911" y="454153"/>
            <a:ext cx="10001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Cây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hoa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toán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học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srgbClr val="A9F7FF"/>
              </a:solidFill>
              <a:effectLst/>
              <a:uLnTx/>
              <a:uFillTx/>
              <a:latin typeface="UTM Chickenhawk" panose="02040603050506020204" pitchFamily="18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4383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117 reference of sunlight png transparent background | Sun clip art, Happy  sunshine, Sun drawi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943420"/>
            <a:ext cx="3087284" cy="3087284"/>
          </a:xfrm>
          <a:prstGeom prst="rect">
            <a:avLst/>
          </a:prstGeom>
        </p:spPr>
      </p:pic>
      <p:pic>
        <p:nvPicPr>
          <p:cNvPr id="1028" name="Picture 4" descr="HÃ¬nh áº£nh Báº£ng Hiá»u Gá» Báº£ng Gá» Logo CÃ¢y Xanh, Biá»n Gá», Máº£nh Gá», Logo miá»n  phÃ­ táº£i táº­p tin PNG PSDComment vÃ 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063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60" y="-1415999"/>
            <a:ext cx="8668280" cy="807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22754" y="2217043"/>
            <a:ext cx="6622691" cy="1754326"/>
          </a:xfrm>
          <a:prstGeom prst="rect">
            <a:avLst/>
          </a:prstGeom>
          <a:solidFill>
            <a:srgbClr val="F0C8A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+ Nêu cách so sánh hai phân số cùng mẫu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04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117 reference of sunlight png transparent background | Sun clip art, Happy  sunshine, Sun drawi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18" y="3132687"/>
            <a:ext cx="3201266" cy="32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Ã¬nh áº£nh ChÃºc Má»«ng Äi Há»c Vui Váº» MÃ¹a Há»c Sinh, TrÆ°á»ng Há»c, Báº¯t Äáº§u Äi Há»c,  Váº½ Tay Sinh ViÃªn Háº¡nh PhÃºc miá»n phÃ­ táº£i táº­p tin PNG PSDComment vÃ 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00" b="95313" l="0" r="100000">
                        <a14:foregroundMark x1="24844" y1="21875" x2="22031" y2="72031"/>
                        <a14:foregroundMark x1="27969" y1="26406" x2="33125" y2="79844"/>
                        <a14:foregroundMark x1="9063" y1="22813" x2="6094" y2="40625"/>
                        <a14:foregroundMark x1="9063" y1="37344" x2="20781" y2="47031"/>
                        <a14:foregroundMark x1="29531" y1="45781" x2="42188" y2="41406"/>
                        <a14:foregroundMark x1="3906" y1="22813" x2="15781" y2="20625"/>
                        <a14:foregroundMark x1="14844" y1="74375" x2="8125" y2="87031"/>
                        <a14:foregroundMark x1="57500" y1="16094" x2="61094" y2="36406"/>
                        <a14:foregroundMark x1="85313" y1="45313" x2="66094" y2="43281"/>
                        <a14:foregroundMark x1="65469" y1="42813" x2="67188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19" y="558619"/>
            <a:ext cx="5897810" cy="58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29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117 reference of sunlight png transparent background | Sun clip art, Happy  sunshine, Sun drawi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05861"/>
            <a:ext cx="2713566" cy="335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Ã¬nh áº£nh Báº£ng Hiá»u Gá» Báº£ng Gá» Logo CÃ¢y Xanh, Biá»n Gá», Máº£nh Gá», Logo miá»n  phÃ­ táº£i táº­p tin PNG PSDComment vÃ 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063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60" y="-1415999"/>
            <a:ext cx="8668280" cy="807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22754" y="2217043"/>
            <a:ext cx="6622691" cy="1754326"/>
          </a:xfrm>
          <a:prstGeom prst="rect">
            <a:avLst/>
          </a:prstGeom>
          <a:solidFill>
            <a:srgbClr val="F0C8A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Em hãy nêu VD hai phân số cùng mẫu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754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图片 340">
            <a:extLst>
              <a:ext uri="{FF2B5EF4-FFF2-40B4-BE49-F238E27FC236}">
                <a16:creationId xmlns:a16="http://schemas.microsoft.com/office/drawing/2014/main" id="{7CDF9C98-B341-4711-89F0-2EC6A0DC5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2" y="322420"/>
            <a:ext cx="12102982" cy="6372479"/>
          </a:xfrm>
          <a:prstGeom prst="rect">
            <a:avLst/>
          </a:prstGeom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A69776A-5C77-4F9F-8C1E-B924A4D71061}"/>
              </a:ext>
            </a:extLst>
          </p:cNvPr>
          <p:cNvSpPr txBox="1"/>
          <p:nvPr/>
        </p:nvSpPr>
        <p:spPr>
          <a:xfrm>
            <a:off x="3055512" y="2333421"/>
            <a:ext cx="7878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A9F7FF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851tegakizatsu" panose="02000600000000000000" pitchFamily="2" charset="-122"/>
              </a:rPr>
              <a:t>KHÁM PHÁ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solidFill>
                <a:srgbClr val="A9F7FF"/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ECE0F12-5C8A-467E-A9F5-9DF759156C0A}"/>
              </a:ext>
            </a:extLst>
          </p:cNvPr>
          <p:cNvGrpSpPr/>
          <p:nvPr/>
        </p:nvGrpSpPr>
        <p:grpSpPr>
          <a:xfrm>
            <a:off x="361949" y="5162388"/>
            <a:ext cx="1487488" cy="1079500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F40ABD72-8B68-4A1F-824B-FB595CBB3F70}"/>
              </a:ext>
            </a:extLst>
          </p:cNvPr>
          <p:cNvGrpSpPr/>
          <p:nvPr/>
        </p:nvGrpSpPr>
        <p:grpSpPr>
          <a:xfrm>
            <a:off x="8151394" y="5216756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21E5CB1B-01F3-450E-AD8B-9C17C90D91A7}"/>
              </a:ext>
            </a:extLst>
          </p:cNvPr>
          <p:cNvGrpSpPr/>
          <p:nvPr/>
        </p:nvGrpSpPr>
        <p:grpSpPr>
          <a:xfrm>
            <a:off x="2860431" y="4879532"/>
            <a:ext cx="883572" cy="1303397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2E43A747-010B-43A5-BD38-9F427B428BB4}"/>
              </a:ext>
            </a:extLst>
          </p:cNvPr>
          <p:cNvGrpSpPr/>
          <p:nvPr/>
        </p:nvGrpSpPr>
        <p:grpSpPr>
          <a:xfrm>
            <a:off x="4731565" y="5416931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id="{9B8A7FC8-6BE3-4BD3-9070-D865818A11DE}"/>
              </a:ext>
            </a:extLst>
          </p:cNvPr>
          <p:cNvGrpSpPr/>
          <p:nvPr/>
        </p:nvGrpSpPr>
        <p:grpSpPr>
          <a:xfrm>
            <a:off x="9834128" y="410828"/>
            <a:ext cx="1100138" cy="1363663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39" name="组合 238">
            <a:extLst>
              <a:ext uri="{FF2B5EF4-FFF2-40B4-BE49-F238E27FC236}">
                <a16:creationId xmlns:a16="http://schemas.microsoft.com/office/drawing/2014/main" id="{B72466D5-849C-4BA5-8110-7849371B57C5}"/>
              </a:ext>
            </a:extLst>
          </p:cNvPr>
          <p:cNvGrpSpPr/>
          <p:nvPr/>
        </p:nvGrpSpPr>
        <p:grpSpPr>
          <a:xfrm>
            <a:off x="5715725" y="1153326"/>
            <a:ext cx="1105812" cy="1074769"/>
            <a:chOff x="7926388" y="2433638"/>
            <a:chExt cx="1639887" cy="1593850"/>
          </a:xfrm>
        </p:grpSpPr>
        <p:sp>
          <p:nvSpPr>
            <p:cNvPr id="240" name="Freeform 83">
              <a:extLst>
                <a:ext uri="{FF2B5EF4-FFF2-40B4-BE49-F238E27FC236}">
                  <a16:creationId xmlns:a16="http://schemas.microsoft.com/office/drawing/2014/main" id="{FFD72D09-B0A0-4058-928D-E7CB4C75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1" name="Freeform 84">
              <a:extLst>
                <a:ext uri="{FF2B5EF4-FFF2-40B4-BE49-F238E27FC236}">
                  <a16:creationId xmlns:a16="http://schemas.microsoft.com/office/drawing/2014/main" id="{5121B8FA-0464-4310-926C-A7C5CDF9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2" name="Freeform 85">
              <a:extLst>
                <a:ext uri="{FF2B5EF4-FFF2-40B4-BE49-F238E27FC236}">
                  <a16:creationId xmlns:a16="http://schemas.microsoft.com/office/drawing/2014/main" id="{7AD6B3E4-CFB0-416A-8911-83A9BB5B0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3" name="Freeform 86">
              <a:extLst>
                <a:ext uri="{FF2B5EF4-FFF2-40B4-BE49-F238E27FC236}">
                  <a16:creationId xmlns:a16="http://schemas.microsoft.com/office/drawing/2014/main" id="{50A3CEF6-ACDF-49FA-88CB-42F3D20A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4" name="Freeform 87">
              <a:extLst>
                <a:ext uri="{FF2B5EF4-FFF2-40B4-BE49-F238E27FC236}">
                  <a16:creationId xmlns:a16="http://schemas.microsoft.com/office/drawing/2014/main" id="{74398480-827F-4AC6-BEE1-9874FF0A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5" name="Freeform 88">
              <a:extLst>
                <a:ext uri="{FF2B5EF4-FFF2-40B4-BE49-F238E27FC236}">
                  <a16:creationId xmlns:a16="http://schemas.microsoft.com/office/drawing/2014/main" id="{C29B1D59-C063-45E8-A4BF-EA7B63282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6" name="Freeform 89">
              <a:extLst>
                <a:ext uri="{FF2B5EF4-FFF2-40B4-BE49-F238E27FC236}">
                  <a16:creationId xmlns:a16="http://schemas.microsoft.com/office/drawing/2014/main" id="{F01033B8-2BF2-4E6F-9896-8C5FD6C9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7" name="Freeform 90">
              <a:extLst>
                <a:ext uri="{FF2B5EF4-FFF2-40B4-BE49-F238E27FC236}">
                  <a16:creationId xmlns:a16="http://schemas.microsoft.com/office/drawing/2014/main" id="{B70481AF-3C36-414A-B4DE-5404EE81E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8" name="Freeform 91">
              <a:extLst>
                <a:ext uri="{FF2B5EF4-FFF2-40B4-BE49-F238E27FC236}">
                  <a16:creationId xmlns:a16="http://schemas.microsoft.com/office/drawing/2014/main" id="{F39B95E0-7101-4A60-9128-CBAED8F97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9" name="Freeform 92">
              <a:extLst>
                <a:ext uri="{FF2B5EF4-FFF2-40B4-BE49-F238E27FC236}">
                  <a16:creationId xmlns:a16="http://schemas.microsoft.com/office/drawing/2014/main" id="{5F6C4193-93BB-491B-83CE-7C8806A52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0" name="Freeform 93">
              <a:extLst>
                <a:ext uri="{FF2B5EF4-FFF2-40B4-BE49-F238E27FC236}">
                  <a16:creationId xmlns:a16="http://schemas.microsoft.com/office/drawing/2014/main" id="{1C98F80D-7DBD-4AB3-8A70-A863A1944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1" name="Freeform 94">
              <a:extLst>
                <a:ext uri="{FF2B5EF4-FFF2-40B4-BE49-F238E27FC236}">
                  <a16:creationId xmlns:a16="http://schemas.microsoft.com/office/drawing/2014/main" id="{625BA2E6-D8E2-437A-A9F7-1AAA4C6F0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2" name="Freeform 95">
              <a:extLst>
                <a:ext uri="{FF2B5EF4-FFF2-40B4-BE49-F238E27FC236}">
                  <a16:creationId xmlns:a16="http://schemas.microsoft.com/office/drawing/2014/main" id="{055CE21F-A653-455A-8441-3D7D210A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3" name="Freeform 96">
              <a:extLst>
                <a:ext uri="{FF2B5EF4-FFF2-40B4-BE49-F238E27FC236}">
                  <a16:creationId xmlns:a16="http://schemas.microsoft.com/office/drawing/2014/main" id="{5E4F7403-F438-448F-806C-D0D07E53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4" name="Freeform 97">
              <a:extLst>
                <a:ext uri="{FF2B5EF4-FFF2-40B4-BE49-F238E27FC236}">
                  <a16:creationId xmlns:a16="http://schemas.microsoft.com/office/drawing/2014/main" id="{20A0E841-D6D3-46E5-9BCD-AC0A9C56F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5" name="Freeform 98">
              <a:extLst>
                <a:ext uri="{FF2B5EF4-FFF2-40B4-BE49-F238E27FC236}">
                  <a16:creationId xmlns:a16="http://schemas.microsoft.com/office/drawing/2014/main" id="{DC435293-4A6A-40E4-A92B-DD1B3F08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" name="Freeform 99">
              <a:extLst>
                <a:ext uri="{FF2B5EF4-FFF2-40B4-BE49-F238E27FC236}">
                  <a16:creationId xmlns:a16="http://schemas.microsoft.com/office/drawing/2014/main" id="{2E2571D0-2B04-425E-B522-8875A18BE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F18C31C0-E378-4BE8-B322-64DB8C951542}"/>
              </a:ext>
            </a:extLst>
          </p:cNvPr>
          <p:cNvGrpSpPr/>
          <p:nvPr/>
        </p:nvGrpSpPr>
        <p:grpSpPr>
          <a:xfrm>
            <a:off x="10926328" y="4889885"/>
            <a:ext cx="660400" cy="1209675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id="{F69826E8-DF7D-4612-AF7E-D29C6BB54749}"/>
              </a:ext>
            </a:extLst>
          </p:cNvPr>
          <p:cNvGrpSpPr/>
          <p:nvPr/>
        </p:nvGrpSpPr>
        <p:grpSpPr>
          <a:xfrm>
            <a:off x="1317811" y="3293745"/>
            <a:ext cx="739399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1" name="组合 290">
            <a:extLst>
              <a:ext uri="{FF2B5EF4-FFF2-40B4-BE49-F238E27FC236}">
                <a16:creationId xmlns:a16="http://schemas.microsoft.com/office/drawing/2014/main" id="{D33E228B-5489-4B63-8F70-F3EDD9540C20}"/>
              </a:ext>
            </a:extLst>
          </p:cNvPr>
          <p:cNvGrpSpPr/>
          <p:nvPr/>
        </p:nvGrpSpPr>
        <p:grpSpPr>
          <a:xfrm>
            <a:off x="9450167" y="3354929"/>
            <a:ext cx="767922" cy="841128"/>
            <a:chOff x="4883151" y="460375"/>
            <a:chExt cx="1665287" cy="1824038"/>
          </a:xfrm>
        </p:grpSpPr>
        <p:sp>
          <p:nvSpPr>
            <p:cNvPr id="292" name="Freeform 34">
              <a:extLst>
                <a:ext uri="{FF2B5EF4-FFF2-40B4-BE49-F238E27FC236}">
                  <a16:creationId xmlns:a16="http://schemas.microsoft.com/office/drawing/2014/main" id="{549C7518-2366-48A2-82F9-C602740A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3" name="Oval 35">
              <a:extLst>
                <a:ext uri="{FF2B5EF4-FFF2-40B4-BE49-F238E27FC236}">
                  <a16:creationId xmlns:a16="http://schemas.microsoft.com/office/drawing/2014/main" id="{5960C614-75AE-4FAC-A31A-B2F47BBF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4" name="Freeform 36">
              <a:extLst>
                <a:ext uri="{FF2B5EF4-FFF2-40B4-BE49-F238E27FC236}">
                  <a16:creationId xmlns:a16="http://schemas.microsoft.com/office/drawing/2014/main" id="{FB1F3F46-B696-49BC-8BBD-B686E6F5A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5" name="Freeform 37">
              <a:extLst>
                <a:ext uri="{FF2B5EF4-FFF2-40B4-BE49-F238E27FC236}">
                  <a16:creationId xmlns:a16="http://schemas.microsoft.com/office/drawing/2014/main" id="{3DCDDC02-187D-4AF3-95DD-BB8F9BE85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Freeform 38">
              <a:extLst>
                <a:ext uri="{FF2B5EF4-FFF2-40B4-BE49-F238E27FC236}">
                  <a16:creationId xmlns:a16="http://schemas.microsoft.com/office/drawing/2014/main" id="{881D5211-3038-405D-A20C-BCD966E71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7" name="Freeform 39">
              <a:extLst>
                <a:ext uri="{FF2B5EF4-FFF2-40B4-BE49-F238E27FC236}">
                  <a16:creationId xmlns:a16="http://schemas.microsoft.com/office/drawing/2014/main" id="{8733AEB7-93C3-4D8D-8C7B-96B3AA33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8" name="Freeform 40">
              <a:extLst>
                <a:ext uri="{FF2B5EF4-FFF2-40B4-BE49-F238E27FC236}">
                  <a16:creationId xmlns:a16="http://schemas.microsoft.com/office/drawing/2014/main" id="{B84944AB-599E-4FB9-8283-77AB17E7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Freeform 41">
              <a:extLst>
                <a:ext uri="{FF2B5EF4-FFF2-40B4-BE49-F238E27FC236}">
                  <a16:creationId xmlns:a16="http://schemas.microsoft.com/office/drawing/2014/main" id="{655422AC-18FB-4D7B-A9A9-25E5A70B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0" name="Freeform 42">
              <a:extLst>
                <a:ext uri="{FF2B5EF4-FFF2-40B4-BE49-F238E27FC236}">
                  <a16:creationId xmlns:a16="http://schemas.microsoft.com/office/drawing/2014/main" id="{04A5CCCF-3459-4AFE-BAEB-9F63968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1" name="Freeform 43">
              <a:extLst>
                <a:ext uri="{FF2B5EF4-FFF2-40B4-BE49-F238E27FC236}">
                  <a16:creationId xmlns:a16="http://schemas.microsoft.com/office/drawing/2014/main" id="{C4F6EB8E-08BA-4886-849F-BB54C245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Freeform 44">
              <a:extLst>
                <a:ext uri="{FF2B5EF4-FFF2-40B4-BE49-F238E27FC236}">
                  <a16:creationId xmlns:a16="http://schemas.microsoft.com/office/drawing/2014/main" id="{71980BCD-D37D-46A9-A8D9-5123B5DC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3" name="Freeform 45">
              <a:extLst>
                <a:ext uri="{FF2B5EF4-FFF2-40B4-BE49-F238E27FC236}">
                  <a16:creationId xmlns:a16="http://schemas.microsoft.com/office/drawing/2014/main" id="{E2398343-A3B5-43E8-88FB-B8F80B16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4" name="Freeform 46">
              <a:extLst>
                <a:ext uri="{FF2B5EF4-FFF2-40B4-BE49-F238E27FC236}">
                  <a16:creationId xmlns:a16="http://schemas.microsoft.com/office/drawing/2014/main" id="{5A95B4C9-41AE-42ED-B732-43780E32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5" name="Freeform 47">
              <a:extLst>
                <a:ext uri="{FF2B5EF4-FFF2-40B4-BE49-F238E27FC236}">
                  <a16:creationId xmlns:a16="http://schemas.microsoft.com/office/drawing/2014/main" id="{0D756283-BF98-4FC4-9917-94B2A2D4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6" name="Freeform 48">
              <a:extLst>
                <a:ext uri="{FF2B5EF4-FFF2-40B4-BE49-F238E27FC236}">
                  <a16:creationId xmlns:a16="http://schemas.microsoft.com/office/drawing/2014/main" id="{81D628C0-F67D-47B9-A023-25C331138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7" name="Freeform 49">
              <a:extLst>
                <a:ext uri="{FF2B5EF4-FFF2-40B4-BE49-F238E27FC236}">
                  <a16:creationId xmlns:a16="http://schemas.microsoft.com/office/drawing/2014/main" id="{DDC4C648-DBCA-400D-8124-2A79B654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" name="Freeform 50">
              <a:extLst>
                <a:ext uri="{FF2B5EF4-FFF2-40B4-BE49-F238E27FC236}">
                  <a16:creationId xmlns:a16="http://schemas.microsoft.com/office/drawing/2014/main" id="{0FFCFFE8-D626-4517-9DC5-6E5BB6554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" name="Freeform 51">
              <a:extLst>
                <a:ext uri="{FF2B5EF4-FFF2-40B4-BE49-F238E27FC236}">
                  <a16:creationId xmlns:a16="http://schemas.microsoft.com/office/drawing/2014/main" id="{BCDECEDE-8BF3-4692-992A-A8311A44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" name="Freeform 52">
              <a:extLst>
                <a:ext uri="{FF2B5EF4-FFF2-40B4-BE49-F238E27FC236}">
                  <a16:creationId xmlns:a16="http://schemas.microsoft.com/office/drawing/2014/main" id="{B9680051-EE41-4DDA-8DE4-3664D3E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" name="Freeform 53">
              <a:extLst>
                <a:ext uri="{FF2B5EF4-FFF2-40B4-BE49-F238E27FC236}">
                  <a16:creationId xmlns:a16="http://schemas.microsoft.com/office/drawing/2014/main" id="{E2581E9D-4C39-44C0-BFFD-E71F200E0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2" name="Freeform 54">
              <a:extLst>
                <a:ext uri="{FF2B5EF4-FFF2-40B4-BE49-F238E27FC236}">
                  <a16:creationId xmlns:a16="http://schemas.microsoft.com/office/drawing/2014/main" id="{7CEC6BD0-AB2B-49AC-9202-026ADFC9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3" name="Freeform 55">
              <a:extLst>
                <a:ext uri="{FF2B5EF4-FFF2-40B4-BE49-F238E27FC236}">
                  <a16:creationId xmlns:a16="http://schemas.microsoft.com/office/drawing/2014/main" id="{0862FF82-9203-4C54-BDD2-C235C2AB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4" name="Freeform 56">
              <a:extLst>
                <a:ext uri="{FF2B5EF4-FFF2-40B4-BE49-F238E27FC236}">
                  <a16:creationId xmlns:a16="http://schemas.microsoft.com/office/drawing/2014/main" id="{A0B79C0F-5861-492C-92FB-9A9F35D8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id="{45E1C32D-6264-4088-A81E-6AD6DCDB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6" name="Freeform 58">
              <a:extLst>
                <a:ext uri="{FF2B5EF4-FFF2-40B4-BE49-F238E27FC236}">
                  <a16:creationId xmlns:a16="http://schemas.microsoft.com/office/drawing/2014/main" id="{FA256E45-CE7B-4D14-A421-38EF4233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" name="Freeform 59">
              <a:extLst>
                <a:ext uri="{FF2B5EF4-FFF2-40B4-BE49-F238E27FC236}">
                  <a16:creationId xmlns:a16="http://schemas.microsoft.com/office/drawing/2014/main" id="{98655F4E-63D7-4BB2-B409-AC46CD9B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8" name="Freeform 60">
              <a:extLst>
                <a:ext uri="{FF2B5EF4-FFF2-40B4-BE49-F238E27FC236}">
                  <a16:creationId xmlns:a16="http://schemas.microsoft.com/office/drawing/2014/main" id="{57CDCD00-B442-4C57-8FEF-EEDC4BCE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9" name="Freeform 61">
              <a:extLst>
                <a:ext uri="{FF2B5EF4-FFF2-40B4-BE49-F238E27FC236}">
                  <a16:creationId xmlns:a16="http://schemas.microsoft.com/office/drawing/2014/main" id="{AD8BCE0D-58D5-4301-8533-D337A098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0" name="Freeform 62">
              <a:extLst>
                <a:ext uri="{FF2B5EF4-FFF2-40B4-BE49-F238E27FC236}">
                  <a16:creationId xmlns:a16="http://schemas.microsoft.com/office/drawing/2014/main" id="{143972F9-8D05-40EA-B4C5-7DBF66D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1" name="Freeform 63">
              <a:extLst>
                <a:ext uri="{FF2B5EF4-FFF2-40B4-BE49-F238E27FC236}">
                  <a16:creationId xmlns:a16="http://schemas.microsoft.com/office/drawing/2014/main" id="{EFD513A3-AC41-4F26-B769-B91592ED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2" name="Freeform 64">
              <a:extLst>
                <a:ext uri="{FF2B5EF4-FFF2-40B4-BE49-F238E27FC236}">
                  <a16:creationId xmlns:a16="http://schemas.microsoft.com/office/drawing/2014/main" id="{7230A082-3103-42A9-B8FA-CAA3A4B0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3" name="Freeform 65">
              <a:extLst>
                <a:ext uri="{FF2B5EF4-FFF2-40B4-BE49-F238E27FC236}">
                  <a16:creationId xmlns:a16="http://schemas.microsoft.com/office/drawing/2014/main" id="{2EC8CFDD-5833-4F22-B2E8-2C42544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4" name="Freeform 66">
              <a:extLst>
                <a:ext uri="{FF2B5EF4-FFF2-40B4-BE49-F238E27FC236}">
                  <a16:creationId xmlns:a16="http://schemas.microsoft.com/office/drawing/2014/main" id="{0959D9D3-F4E5-4D81-83E2-F8357D87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5" name="Freeform 67">
              <a:extLst>
                <a:ext uri="{FF2B5EF4-FFF2-40B4-BE49-F238E27FC236}">
                  <a16:creationId xmlns:a16="http://schemas.microsoft.com/office/drawing/2014/main" id="{B793167B-11F5-48FD-A5B1-0A1708C25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6" name="Freeform 68">
              <a:extLst>
                <a:ext uri="{FF2B5EF4-FFF2-40B4-BE49-F238E27FC236}">
                  <a16:creationId xmlns:a16="http://schemas.microsoft.com/office/drawing/2014/main" id="{DBBA4820-22EE-4454-807E-FA5CC3A0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7" name="Freeform 69">
              <a:extLst>
                <a:ext uri="{FF2B5EF4-FFF2-40B4-BE49-F238E27FC236}">
                  <a16:creationId xmlns:a16="http://schemas.microsoft.com/office/drawing/2014/main" id="{4573D428-4680-4535-AF4E-50F8B95E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8" name="Freeform 70">
              <a:extLst>
                <a:ext uri="{FF2B5EF4-FFF2-40B4-BE49-F238E27FC236}">
                  <a16:creationId xmlns:a16="http://schemas.microsoft.com/office/drawing/2014/main" id="{A0B73503-5FED-43CD-B14A-70BE6C39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" name="Freeform 71">
              <a:extLst>
                <a:ext uri="{FF2B5EF4-FFF2-40B4-BE49-F238E27FC236}">
                  <a16:creationId xmlns:a16="http://schemas.microsoft.com/office/drawing/2014/main" id="{DDEC22CD-269E-4CD0-8144-5C50D5C2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" name="Freeform 72">
              <a:extLst>
                <a:ext uri="{FF2B5EF4-FFF2-40B4-BE49-F238E27FC236}">
                  <a16:creationId xmlns:a16="http://schemas.microsoft.com/office/drawing/2014/main" id="{6C89F067-88B8-4F98-9852-ABC2CD8F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1" name="Freeform 73">
              <a:extLst>
                <a:ext uri="{FF2B5EF4-FFF2-40B4-BE49-F238E27FC236}">
                  <a16:creationId xmlns:a16="http://schemas.microsoft.com/office/drawing/2014/main" id="{B4E5BC57-8CC3-4184-8215-1810DEA2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2" name="Freeform 74">
              <a:extLst>
                <a:ext uri="{FF2B5EF4-FFF2-40B4-BE49-F238E27FC236}">
                  <a16:creationId xmlns:a16="http://schemas.microsoft.com/office/drawing/2014/main" id="{4AAEE11A-59CF-41F2-9320-092CB35D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3" name="Freeform 75">
              <a:extLst>
                <a:ext uri="{FF2B5EF4-FFF2-40B4-BE49-F238E27FC236}">
                  <a16:creationId xmlns:a16="http://schemas.microsoft.com/office/drawing/2014/main" id="{F7A9C662-1CA7-45E7-BC9F-23A8B544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4" name="Freeform 76">
              <a:extLst>
                <a:ext uri="{FF2B5EF4-FFF2-40B4-BE49-F238E27FC236}">
                  <a16:creationId xmlns:a16="http://schemas.microsoft.com/office/drawing/2014/main" id="{001CA5B0-4CBA-4F66-ABE2-B16773289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id="{AFE09C8C-6836-43A1-9D3B-6043B9D38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6" name="Freeform 78">
              <a:extLst>
                <a:ext uri="{FF2B5EF4-FFF2-40B4-BE49-F238E27FC236}">
                  <a16:creationId xmlns:a16="http://schemas.microsoft.com/office/drawing/2014/main" id="{132624D1-B7AE-4292-91A9-565E4CCEC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7" name="Freeform 79">
              <a:extLst>
                <a:ext uri="{FF2B5EF4-FFF2-40B4-BE49-F238E27FC236}">
                  <a16:creationId xmlns:a16="http://schemas.microsoft.com/office/drawing/2014/main" id="{147ECBA9-9689-4485-831F-089280B2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8" name="Freeform 80">
              <a:extLst>
                <a:ext uri="{FF2B5EF4-FFF2-40B4-BE49-F238E27FC236}">
                  <a16:creationId xmlns:a16="http://schemas.microsoft.com/office/drawing/2014/main" id="{DEA05963-CB74-487E-9AD6-A47577F0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9" name="Freeform 81">
              <a:extLst>
                <a:ext uri="{FF2B5EF4-FFF2-40B4-BE49-F238E27FC236}">
                  <a16:creationId xmlns:a16="http://schemas.microsoft.com/office/drawing/2014/main" id="{8F3D70FF-D43B-494D-9BFC-9594F4DB3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0" name="Freeform 82">
              <a:extLst>
                <a:ext uri="{FF2B5EF4-FFF2-40B4-BE49-F238E27FC236}">
                  <a16:creationId xmlns:a16="http://schemas.microsoft.com/office/drawing/2014/main" id="{686C2958-BA5D-497C-B4BF-B252E4F1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4661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737</Words>
  <Application>Microsoft Macintosh PowerPoint</Application>
  <PresentationFormat>Widescreen</PresentationFormat>
  <Paragraphs>202</Paragraphs>
  <Slides>17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微软雅黑</vt:lpstr>
      <vt:lpstr>Times New Roman</vt:lpstr>
      <vt:lpstr>Patrick Hand</vt:lpstr>
      <vt:lpstr>Cambria Math</vt:lpstr>
      <vt:lpstr>Gochi Hand</vt:lpstr>
      <vt:lpstr>UTM Azuki</vt:lpstr>
      <vt:lpstr>UTM Flavour</vt:lpstr>
      <vt:lpstr>Calibri</vt:lpstr>
      <vt:lpstr>UTM A&amp;S Graceland</vt:lpstr>
      <vt:lpstr>UTM Amerika Sans</vt:lpstr>
      <vt:lpstr>UTM Chickenhawk</vt:lpstr>
      <vt:lpstr>等线</vt:lpstr>
      <vt:lpstr>Arial-Rounded</vt:lpstr>
      <vt:lpstr>Cambria</vt:lpstr>
      <vt:lpstr>Arial</vt:lpstr>
      <vt:lpstr>Patrick Hand SC</vt:lpstr>
      <vt:lpstr>1_Office Theme</vt:lpstr>
      <vt:lpstr>2_Office Theme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NHƯ</dc:creator>
  <cp:keywords>MANG NON</cp:keywords>
  <cp:lastModifiedBy>Nguyễn Thị Hồng Linh</cp:lastModifiedBy>
  <cp:revision>4</cp:revision>
  <dcterms:created xsi:type="dcterms:W3CDTF">2022-01-20T15:22:52Z</dcterms:created>
  <dcterms:modified xsi:type="dcterms:W3CDTF">2022-01-21T14:13:58Z</dcterms:modified>
</cp:coreProperties>
</file>