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6"/>
  </p:notesMasterIdLst>
  <p:sldIdLst>
    <p:sldId id="256" r:id="rId3"/>
    <p:sldId id="257" r:id="rId4"/>
    <p:sldId id="282" r:id="rId5"/>
    <p:sldId id="258" r:id="rId6"/>
    <p:sldId id="259" r:id="rId7"/>
    <p:sldId id="260" r:id="rId8"/>
    <p:sldId id="261" r:id="rId9"/>
    <p:sldId id="265" r:id="rId10"/>
    <p:sldId id="283" r:id="rId11"/>
    <p:sldId id="288" r:id="rId12"/>
    <p:sldId id="262" r:id="rId13"/>
    <p:sldId id="284" r:id="rId14"/>
    <p:sldId id="271" r:id="rId15"/>
    <p:sldId id="285" r:id="rId16"/>
    <p:sldId id="286" r:id="rId17"/>
    <p:sldId id="287" r:id="rId18"/>
    <p:sldId id="267" r:id="rId19"/>
    <p:sldId id="264" r:id="rId20"/>
    <p:sldId id="263" r:id="rId21"/>
    <p:sldId id="278" r:id="rId22"/>
    <p:sldId id="276" r:id="rId23"/>
    <p:sldId id="266" r:id="rId24"/>
    <p:sldId id="289" r:id="rId25"/>
  </p:sldIdLst>
  <p:sldSz cx="12192000" cy="6858000"/>
  <p:notesSz cx="6858000" cy="9144000"/>
  <p:embeddedFontLst>
    <p:embeddedFont>
      <p:font typeface="UVN Dung Dan" panose="03060902040502020204" pitchFamily="66" charset="0"/>
      <p:regular r:id="rId27"/>
    </p:embeddedFont>
    <p:embeddedFont>
      <p:font typeface="#9Slide07 SVNKG Ten Thousand Re" panose="02040603050506020204" charset="0"/>
      <p:regular r:id="rId28"/>
    </p:embeddedFont>
    <p:embeddedFont>
      <p:font typeface="#9Slide07 HoneyCream" panose="020B0604020202020204" charset="0"/>
      <p:regular r:id="rId29"/>
    </p:embeddedFont>
    <p:embeddedFont>
      <p:font typeface="Calibri Light" panose="020F0302020204030204" pitchFamily="34" charset="0"/>
      <p:regular r:id="rId30"/>
      <p:italic r:id="rId31"/>
    </p:embeddedFont>
    <p:embeddedFont>
      <p:font typeface="#9Slide07 IcielAmerigraf" panose="020B0604020202020204" charset="0"/>
      <p:regular r:id="rId32"/>
    </p:embeddedFont>
    <p:embeddedFont>
      <p:font typeface="#9Slide05 SVNEgregio Script" panose="020B0604020202020204" charset="0"/>
      <p:regular r:id="rId33"/>
    </p:embeddedFont>
    <p:embeddedFont>
      <p:font typeface="#9Slide03 Arima Madurai ExtraBo" panose="020B0604020202020204" charset="0"/>
      <p:bold r:id="rId34"/>
    </p:embeddedFont>
    <p:embeddedFont>
      <p:font typeface="Griffy" panose="020B0604020202020204" charset="0"/>
      <p:regular r:id="rId35"/>
    </p:embeddedFont>
    <p:embeddedFont>
      <p:font typeface="Barlow Condensed" panose="020B0604020202020204" charset="0"/>
      <p:regular r:id="rId36"/>
      <p:bold r:id="rId37"/>
      <p:italic r:id="rId38"/>
      <p:boldItalic r:id="rId39"/>
    </p:embeddedFont>
    <p:embeddedFont>
      <p:font typeface="#9Slide04 Tinos Bold" panose="020B0604020202020204" charset="0"/>
      <p:bold r:id="rId40"/>
    </p:embeddedFont>
    <p:embeddedFont>
      <p:font typeface="#9Slide07 IcielBC Cubano Normal" panose="020B0604020202020204" charset="0"/>
      <p:regular r:id="rId41"/>
    </p:embeddedFont>
    <p:embeddedFont>
      <p:font typeface="#9Slide05 SVNRosalinda" panose="020B0604020202020204" charset="0"/>
      <p:regular r:id="rId42"/>
    </p:embeddedFont>
    <p:embeddedFont>
      <p:font typeface="Abril Fatface" panose="020B0604020202020204" charset="0"/>
      <p:regular r:id="rId43"/>
    </p:embeddedFont>
    <p:embeddedFont>
      <p:font typeface="Calibri" panose="020F0502020204030204" pitchFamily="34" charset="0"/>
      <p:regular r:id="rId44"/>
      <p:bold r:id="rId45"/>
      <p:italic r:id="rId46"/>
      <p:boldItalic r:id="rId47"/>
    </p:embeddedFont>
    <p:embeddedFont>
      <p:font typeface="Itim" panose="020B0604020202020204" charset="-34"/>
      <p:regular r:id="rId48"/>
    </p:embeddedFont>
    <p:embeddedFont>
      <p:font typeface="#9Slide07 Deepika" panose="020B0604020202020204" charset="0"/>
      <p:regular r:id="rId49"/>
    </p:embeddedFont>
    <p:embeddedFont>
      <p:font typeface="UTM Avenida" panose="02040603050506020204" pitchFamily="18" charset="0"/>
      <p:regular r:id="rId50"/>
    </p:embeddedFont>
    <p:embeddedFont>
      <p:font typeface="SVN-Newton" panose="02040603050506020204" pitchFamily="18"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p:cViewPr>
        <p:scale>
          <a:sx n="100" d="100"/>
          <a:sy n="100" d="100"/>
        </p:scale>
        <p:origin x="1218" y="-4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font" Target="fonts/font2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e37c77f29e_0_10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e37c77f29e_0_1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C000"/>
                </a:solidFill>
              </a:rPr>
              <a:t>B</a:t>
            </a:r>
            <a:r>
              <a:rPr lang="en-US" b="1">
                <a:solidFill>
                  <a:srgbClr val="FF0000"/>
                </a:solidFill>
              </a:rPr>
              <a:t>y: Diệu Hiền</a:t>
            </a:r>
            <a:endParaRPr b="1">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7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91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387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81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019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By: Diệu Hiền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By: Diệu Hiền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e37c77f29e_0_10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e37c77f29e_0_1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9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5593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9"/>
        <p:cNvGrpSpPr/>
        <p:nvPr/>
      </p:nvGrpSpPr>
      <p:grpSpPr>
        <a:xfrm>
          <a:off x="0" y="0"/>
          <a:ext cx="0" cy="0"/>
          <a:chOff x="0" y="0"/>
          <a:chExt cx="0" cy="0"/>
        </a:xfrm>
      </p:grpSpPr>
      <p:sp>
        <p:nvSpPr>
          <p:cNvPr id="10" name="Google Shape;10;p2"/>
          <p:cNvSpPr/>
          <p:nvPr/>
        </p:nvSpPr>
        <p:spPr>
          <a:xfrm>
            <a:off x="0" y="7085"/>
            <a:ext cx="3026096" cy="1800346"/>
          </a:xfrm>
          <a:custGeom>
            <a:avLst/>
            <a:gdLst/>
            <a:ahLst/>
            <a:cxnLst/>
            <a:rect l="l" t="t" r="r" b="b"/>
            <a:pathLst>
              <a:path w="3981705" h="2368876" extrusionOk="0">
                <a:moveTo>
                  <a:pt x="0" y="2167033"/>
                </a:moveTo>
                <a:cubicBezTo>
                  <a:pt x="35624" y="2202656"/>
                  <a:pt x="220313" y="2380298"/>
                  <a:pt x="487394" y="2368296"/>
                </a:cubicBezTo>
                <a:cubicBezTo>
                  <a:pt x="763619" y="2355914"/>
                  <a:pt x="1013841" y="2146364"/>
                  <a:pt x="1101662" y="1844421"/>
                </a:cubicBezTo>
                <a:cubicBezTo>
                  <a:pt x="1114806" y="1858423"/>
                  <a:pt x="1422273" y="2175796"/>
                  <a:pt x="1832515" y="2082546"/>
                </a:cubicBezTo>
                <a:cubicBezTo>
                  <a:pt x="2159889" y="2008251"/>
                  <a:pt x="2408015" y="1705356"/>
                  <a:pt x="2425637" y="1341120"/>
                </a:cubicBezTo>
                <a:cubicBezTo>
                  <a:pt x="2495741" y="1363885"/>
                  <a:pt x="2988469" y="1515237"/>
                  <a:pt x="3442430" y="1224629"/>
                </a:cubicBezTo>
                <a:cubicBezTo>
                  <a:pt x="3835146" y="973169"/>
                  <a:pt x="4041839" y="491204"/>
                  <a:pt x="3966305" y="0"/>
                </a:cubicBezTo>
                <a:lnTo>
                  <a:pt x="0" y="0"/>
                </a:lnTo>
                <a:close/>
              </a:path>
            </a:pathLst>
          </a:custGeom>
          <a:gradFill>
            <a:gsLst>
              <a:gs pos="0">
                <a:srgbClr val="213D58"/>
              </a:gs>
              <a:gs pos="6000">
                <a:srgbClr val="213D58"/>
              </a:gs>
              <a:gs pos="100000">
                <a:srgbClr val="2C85C1"/>
              </a:gs>
            </a:gsLst>
            <a:lin ang="8100019"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 name="Google Shape;11;p2"/>
          <p:cNvSpPr/>
          <p:nvPr/>
        </p:nvSpPr>
        <p:spPr>
          <a:xfrm>
            <a:off x="0" y="5342203"/>
            <a:ext cx="12192000" cy="937993"/>
          </a:xfrm>
          <a:custGeom>
            <a:avLst/>
            <a:gdLst/>
            <a:ahLst/>
            <a:cxnLst/>
            <a:rect l="l" t="t" r="r" b="b"/>
            <a:pathLst>
              <a:path w="12192000" h="937993" extrusionOk="0">
                <a:moveTo>
                  <a:pt x="2273469" y="0"/>
                </a:moveTo>
                <a:cubicBezTo>
                  <a:pt x="2418421" y="267501"/>
                  <a:pt x="2738629" y="440989"/>
                  <a:pt x="3088484" y="441802"/>
                </a:cubicBezTo>
                <a:cubicBezTo>
                  <a:pt x="3419259" y="441314"/>
                  <a:pt x="3722980" y="290901"/>
                  <a:pt x="3879212" y="50213"/>
                </a:cubicBezTo>
                <a:cubicBezTo>
                  <a:pt x="4031493" y="336137"/>
                  <a:pt x="4378505" y="509355"/>
                  <a:pt x="4730766" y="481990"/>
                </a:cubicBezTo>
                <a:cubicBezTo>
                  <a:pt x="5176455" y="447401"/>
                  <a:pt x="5387154" y="110721"/>
                  <a:pt x="5399845" y="90401"/>
                </a:cubicBezTo>
                <a:cubicBezTo>
                  <a:pt x="5419536" y="111443"/>
                  <a:pt x="5782737" y="485603"/>
                  <a:pt x="6348653" y="431777"/>
                </a:cubicBezTo>
                <a:cubicBezTo>
                  <a:pt x="6783728" y="390505"/>
                  <a:pt x="7025607" y="126254"/>
                  <a:pt x="7066414" y="80286"/>
                </a:cubicBezTo>
                <a:cubicBezTo>
                  <a:pt x="7251076" y="343182"/>
                  <a:pt x="7593383" y="496350"/>
                  <a:pt x="7942252" y="471966"/>
                </a:cubicBezTo>
                <a:cubicBezTo>
                  <a:pt x="8363981" y="442434"/>
                  <a:pt x="8593827" y="167346"/>
                  <a:pt x="8623474" y="130499"/>
                </a:cubicBezTo>
                <a:cubicBezTo>
                  <a:pt x="8651917" y="160211"/>
                  <a:pt x="9000349" y="509806"/>
                  <a:pt x="9547997" y="471966"/>
                </a:cubicBezTo>
                <a:cubicBezTo>
                  <a:pt x="9942703" y="444872"/>
                  <a:pt x="10184801" y="232912"/>
                  <a:pt x="10241360" y="180712"/>
                </a:cubicBezTo>
                <a:cubicBezTo>
                  <a:pt x="10380843" y="389692"/>
                  <a:pt x="10654446" y="508903"/>
                  <a:pt x="10928707" y="481990"/>
                </a:cubicBezTo>
                <a:cubicBezTo>
                  <a:pt x="11288189" y="446769"/>
                  <a:pt x="11452723" y="179719"/>
                  <a:pt x="11463882" y="160663"/>
                </a:cubicBezTo>
                <a:cubicBezTo>
                  <a:pt x="11487075" y="183783"/>
                  <a:pt x="11694384" y="383009"/>
                  <a:pt x="12035596" y="371540"/>
                </a:cubicBezTo>
                <a:cubicBezTo>
                  <a:pt x="12079684" y="370061"/>
                  <a:pt x="12121207" y="365230"/>
                  <a:pt x="12160154" y="357862"/>
                </a:cubicBezTo>
                <a:lnTo>
                  <a:pt x="12192000" y="349428"/>
                </a:lnTo>
                <a:lnTo>
                  <a:pt x="12192000" y="930088"/>
                </a:lnTo>
                <a:lnTo>
                  <a:pt x="0" y="937993"/>
                </a:lnTo>
                <a:lnTo>
                  <a:pt x="0" y="420247"/>
                </a:lnTo>
                <a:lnTo>
                  <a:pt x="14292" y="422910"/>
                </a:lnTo>
                <a:cubicBezTo>
                  <a:pt x="68901" y="429909"/>
                  <a:pt x="128940" y="430920"/>
                  <a:pt x="192828" y="421753"/>
                </a:cubicBezTo>
                <a:cubicBezTo>
                  <a:pt x="428252" y="387976"/>
                  <a:pt x="621887" y="229209"/>
                  <a:pt x="679868" y="20048"/>
                </a:cubicBezTo>
                <a:cubicBezTo>
                  <a:pt x="831384" y="290350"/>
                  <a:pt x="1165704" y="457877"/>
                  <a:pt x="1519279" y="441802"/>
                </a:cubicBezTo>
                <a:cubicBezTo>
                  <a:pt x="1849005" y="426901"/>
                  <a:pt x="2142847" y="254857"/>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2" name="Google Shape;12;p2"/>
          <p:cNvGrpSpPr/>
          <p:nvPr/>
        </p:nvGrpSpPr>
        <p:grpSpPr>
          <a:xfrm>
            <a:off x="0" y="1194833"/>
            <a:ext cx="2979311" cy="5057600"/>
            <a:chOff x="0" y="432833"/>
            <a:chExt cx="2979311" cy="5057600"/>
          </a:xfrm>
        </p:grpSpPr>
        <p:grpSp>
          <p:nvGrpSpPr>
            <p:cNvPr id="13" name="Google Shape;13;p2"/>
            <p:cNvGrpSpPr/>
            <p:nvPr/>
          </p:nvGrpSpPr>
          <p:grpSpPr>
            <a:xfrm>
              <a:off x="625541" y="1375699"/>
              <a:ext cx="1289122" cy="3408943"/>
              <a:chOff x="1548342" y="7287154"/>
              <a:chExt cx="1544414" cy="4084034"/>
            </a:xfrm>
          </p:grpSpPr>
          <p:sp>
            <p:nvSpPr>
              <p:cNvPr id="14" name="Google Shape;14;p2"/>
              <p:cNvSpPr/>
              <p:nvPr/>
            </p:nvSpPr>
            <p:spPr>
              <a:xfrm>
                <a:off x="1549611" y="7287154"/>
                <a:ext cx="1543145" cy="4084034"/>
              </a:xfrm>
              <a:custGeom>
                <a:avLst/>
                <a:gdLst/>
                <a:ahLst/>
                <a:cxnLst/>
                <a:rect l="l" t="t" r="r" b="b"/>
                <a:pathLst>
                  <a:path w="1543145" h="4084034" extrusionOk="0">
                    <a:moveTo>
                      <a:pt x="1543145" y="4084034"/>
                    </a:moveTo>
                    <a:lnTo>
                      <a:pt x="0" y="4084034"/>
                    </a:lnTo>
                    <a:lnTo>
                      <a:pt x="44006" y="3596831"/>
                    </a:lnTo>
                    <a:lnTo>
                      <a:pt x="96203" y="3019235"/>
                    </a:lnTo>
                    <a:lnTo>
                      <a:pt x="140208" y="2532031"/>
                    </a:lnTo>
                    <a:lnTo>
                      <a:pt x="192405" y="1954435"/>
                    </a:lnTo>
                    <a:lnTo>
                      <a:pt x="236411" y="1467231"/>
                    </a:lnTo>
                    <a:lnTo>
                      <a:pt x="288608" y="889730"/>
                    </a:lnTo>
                    <a:lnTo>
                      <a:pt x="332613" y="402526"/>
                    </a:lnTo>
                    <a:lnTo>
                      <a:pt x="368999" y="0"/>
                    </a:lnTo>
                    <a:lnTo>
                      <a:pt x="1174147" y="0"/>
                    </a:lnTo>
                    <a:lnTo>
                      <a:pt x="1210532" y="402526"/>
                    </a:lnTo>
                    <a:lnTo>
                      <a:pt x="1254538" y="889730"/>
                    </a:lnTo>
                    <a:lnTo>
                      <a:pt x="1306735" y="1467231"/>
                    </a:lnTo>
                    <a:lnTo>
                      <a:pt x="1350740" y="1954435"/>
                    </a:lnTo>
                    <a:lnTo>
                      <a:pt x="1402937" y="2532031"/>
                    </a:lnTo>
                    <a:lnTo>
                      <a:pt x="1446943" y="3019235"/>
                    </a:lnTo>
                    <a:lnTo>
                      <a:pt x="1499140" y="3596831"/>
                    </a:lnTo>
                    <a:lnTo>
                      <a:pt x="1543145" y="4084034"/>
                    </a:lnTo>
                    <a:close/>
                  </a:path>
                </a:pathLst>
              </a:custGeom>
              <a:gradFill>
                <a:gsLst>
                  <a:gs pos="0">
                    <a:srgbClr val="FFFFFF"/>
                  </a:gs>
                  <a:gs pos="100000">
                    <a:srgbClr val="D8D8D8"/>
                  </a:gs>
                </a:gsLst>
                <a:lin ang="8100019" scaled="0"/>
              </a:gradFill>
              <a:ln>
                <a:noFill/>
              </a:ln>
              <a:effectLst>
                <a:outerShdw blurRad="292100" dist="3810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 name="Google Shape;15;p2"/>
              <p:cNvSpPr/>
              <p:nvPr/>
            </p:nvSpPr>
            <p:spPr>
              <a:xfrm>
                <a:off x="1836950" y="7689680"/>
                <a:ext cx="965930" cy="487203"/>
              </a:xfrm>
              <a:custGeom>
                <a:avLst/>
                <a:gdLst/>
                <a:ahLst/>
                <a:cxnLst/>
                <a:rect l="l" t="t" r="r" b="b"/>
                <a:pathLst>
                  <a:path w="965930" h="487203" extrusionOk="0">
                    <a:moveTo>
                      <a:pt x="965930" y="487204"/>
                    </a:moveTo>
                    <a:lnTo>
                      <a:pt x="0" y="487204"/>
                    </a:lnTo>
                    <a:lnTo>
                      <a:pt x="44005" y="0"/>
                    </a:lnTo>
                    <a:lnTo>
                      <a:pt x="921925" y="0"/>
                    </a:lnTo>
                    <a:lnTo>
                      <a:pt x="96593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740748" y="8754384"/>
                <a:ext cx="1158335" cy="487203"/>
              </a:xfrm>
              <a:custGeom>
                <a:avLst/>
                <a:gdLst/>
                <a:ahLst/>
                <a:cxnLst/>
                <a:rect l="l" t="t" r="r" b="b"/>
                <a:pathLst>
                  <a:path w="1158335" h="487203" extrusionOk="0">
                    <a:moveTo>
                      <a:pt x="1158335" y="487204"/>
                    </a:moveTo>
                    <a:lnTo>
                      <a:pt x="0" y="487204"/>
                    </a:lnTo>
                    <a:lnTo>
                      <a:pt x="44005" y="0"/>
                    </a:lnTo>
                    <a:lnTo>
                      <a:pt x="1114330" y="0"/>
                    </a:lnTo>
                    <a:lnTo>
                      <a:pt x="115833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644545" y="9819184"/>
                <a:ext cx="1350740" cy="487203"/>
              </a:xfrm>
              <a:custGeom>
                <a:avLst/>
                <a:gdLst/>
                <a:ahLst/>
                <a:cxnLst/>
                <a:rect l="l" t="t" r="r" b="b"/>
                <a:pathLst>
                  <a:path w="1350740" h="487203" extrusionOk="0">
                    <a:moveTo>
                      <a:pt x="1350740" y="487204"/>
                    </a:moveTo>
                    <a:lnTo>
                      <a:pt x="0" y="487204"/>
                    </a:lnTo>
                    <a:lnTo>
                      <a:pt x="44006" y="0"/>
                    </a:lnTo>
                    <a:lnTo>
                      <a:pt x="1306735" y="0"/>
                    </a:lnTo>
                    <a:lnTo>
                      <a:pt x="135074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548342" y="10883984"/>
                <a:ext cx="1543145" cy="487203"/>
              </a:xfrm>
              <a:custGeom>
                <a:avLst/>
                <a:gdLst/>
                <a:ahLst/>
                <a:cxnLst/>
                <a:rect l="l" t="t" r="r" b="b"/>
                <a:pathLst>
                  <a:path w="1543145" h="487203" extrusionOk="0">
                    <a:moveTo>
                      <a:pt x="1543145" y="487204"/>
                    </a:moveTo>
                    <a:lnTo>
                      <a:pt x="0" y="487204"/>
                    </a:lnTo>
                    <a:lnTo>
                      <a:pt x="44006" y="0"/>
                    </a:lnTo>
                    <a:lnTo>
                      <a:pt x="1499140" y="0"/>
                    </a:lnTo>
                    <a:lnTo>
                      <a:pt x="154314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p:nvPr/>
          </p:nvSpPr>
          <p:spPr>
            <a:xfrm>
              <a:off x="0" y="4498709"/>
              <a:ext cx="2979311" cy="991724"/>
            </a:xfrm>
            <a:custGeom>
              <a:avLst/>
              <a:gdLst/>
              <a:ahLst/>
              <a:cxnLst/>
              <a:rect l="l" t="t" r="r" b="b"/>
              <a:pathLst>
                <a:path w="2979311" h="991724" extrusionOk="0">
                  <a:moveTo>
                    <a:pt x="627556" y="0"/>
                  </a:moveTo>
                  <a:lnTo>
                    <a:pt x="1877713" y="0"/>
                  </a:lnTo>
                  <a:lnTo>
                    <a:pt x="1983631" y="243649"/>
                  </a:lnTo>
                  <a:lnTo>
                    <a:pt x="2566561" y="264795"/>
                  </a:lnTo>
                  <a:cubicBezTo>
                    <a:pt x="2566561" y="264795"/>
                    <a:pt x="2952704" y="953261"/>
                    <a:pt x="2979184" y="953261"/>
                  </a:cubicBezTo>
                  <a:cubicBezTo>
                    <a:pt x="2996561" y="953261"/>
                    <a:pt x="1230438" y="975946"/>
                    <a:pt x="14175" y="991542"/>
                  </a:cubicBezTo>
                  <a:lnTo>
                    <a:pt x="0" y="991724"/>
                  </a:lnTo>
                  <a:lnTo>
                    <a:pt x="0" y="440557"/>
                  </a:lnTo>
                  <a:lnTo>
                    <a:pt x="151306" y="185451"/>
                  </a:lnTo>
                  <a:lnTo>
                    <a:pt x="532306" y="185451"/>
                  </a:lnTo>
                  <a:close/>
                </a:path>
              </a:pathLst>
            </a:custGeom>
            <a:solidFill>
              <a:srgbClr val="6A787F"/>
            </a:solidFill>
            <a:ln>
              <a:noFill/>
            </a:ln>
            <a:effectLst>
              <a:outerShdw blurRad="500063" dist="152400" dir="1584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1771512" y="4498975"/>
              <a:ext cx="212026" cy="503110"/>
            </a:xfrm>
            <a:custGeom>
              <a:avLst/>
              <a:gdLst/>
              <a:ahLst/>
              <a:cxnLst/>
              <a:rect l="l" t="t" r="r" b="b"/>
              <a:pathLst>
                <a:path w="212026" h="503110" extrusionOk="0">
                  <a:moveTo>
                    <a:pt x="106109" y="0"/>
                  </a:moveTo>
                  <a:lnTo>
                    <a:pt x="0" y="185452"/>
                  </a:lnTo>
                  <a:lnTo>
                    <a:pt x="169450" y="503111"/>
                  </a:lnTo>
                  <a:lnTo>
                    <a:pt x="212027" y="243554"/>
                  </a:lnTo>
                  <a:lnTo>
                    <a:pt x="106109"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940962" y="4742529"/>
              <a:ext cx="625601" cy="190690"/>
            </a:xfrm>
            <a:custGeom>
              <a:avLst/>
              <a:gdLst/>
              <a:ahLst/>
              <a:cxnLst/>
              <a:rect l="l" t="t" r="r" b="b"/>
              <a:pathLst>
                <a:path w="625601" h="190690" extrusionOk="0">
                  <a:moveTo>
                    <a:pt x="42577" y="0"/>
                  </a:moveTo>
                  <a:lnTo>
                    <a:pt x="0" y="137731"/>
                  </a:lnTo>
                  <a:lnTo>
                    <a:pt x="529495" y="190691"/>
                  </a:lnTo>
                  <a:lnTo>
                    <a:pt x="625602" y="21241"/>
                  </a:lnTo>
                  <a:lnTo>
                    <a:pt x="42577"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2470457" y="4763769"/>
              <a:ext cx="508730" cy="691324"/>
            </a:xfrm>
            <a:custGeom>
              <a:avLst/>
              <a:gdLst/>
              <a:ahLst/>
              <a:cxnLst/>
              <a:rect l="l" t="t" r="r" b="b"/>
              <a:pathLst>
                <a:path w="508730" h="691324" extrusionOk="0">
                  <a:moveTo>
                    <a:pt x="96107" y="0"/>
                  </a:moveTo>
                  <a:lnTo>
                    <a:pt x="0" y="169450"/>
                  </a:lnTo>
                  <a:lnTo>
                    <a:pt x="296513" y="691325"/>
                  </a:lnTo>
                  <a:lnTo>
                    <a:pt x="508730" y="688467"/>
                  </a:lnTo>
                  <a:lnTo>
                    <a:pt x="96107"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51215" y="4684426"/>
              <a:ext cx="423386" cy="195833"/>
            </a:xfrm>
            <a:custGeom>
              <a:avLst/>
              <a:gdLst/>
              <a:ahLst/>
              <a:cxnLst/>
              <a:rect l="l" t="t" r="r" b="b"/>
              <a:pathLst>
                <a:path w="423386" h="195833" extrusionOk="0">
                  <a:moveTo>
                    <a:pt x="0" y="0"/>
                  </a:moveTo>
                  <a:lnTo>
                    <a:pt x="211550" y="195834"/>
                  </a:lnTo>
                  <a:lnTo>
                    <a:pt x="423386" y="142875"/>
                  </a:lnTo>
                  <a:lnTo>
                    <a:pt x="381286"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627846" y="4498975"/>
              <a:ext cx="1249775" cy="283368"/>
            </a:xfrm>
            <a:custGeom>
              <a:avLst/>
              <a:gdLst/>
              <a:ahLst/>
              <a:cxnLst/>
              <a:rect l="l" t="t" r="r" b="b"/>
              <a:pathLst>
                <a:path w="1249775" h="283368" extrusionOk="0">
                  <a:moveTo>
                    <a:pt x="0" y="0"/>
                  </a:moveTo>
                  <a:lnTo>
                    <a:pt x="232791" y="283369"/>
                  </a:lnTo>
                  <a:lnTo>
                    <a:pt x="1143667" y="185452"/>
                  </a:lnTo>
                  <a:lnTo>
                    <a:pt x="1249775"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1" y="4684426"/>
              <a:ext cx="362765" cy="531305"/>
            </a:xfrm>
            <a:custGeom>
              <a:avLst/>
              <a:gdLst/>
              <a:ahLst/>
              <a:cxnLst/>
              <a:rect l="l" t="t" r="r" b="b"/>
              <a:pathLst>
                <a:path w="362765" h="531305" extrusionOk="0">
                  <a:moveTo>
                    <a:pt x="151215" y="0"/>
                  </a:moveTo>
                  <a:lnTo>
                    <a:pt x="362765" y="195834"/>
                  </a:lnTo>
                  <a:lnTo>
                    <a:pt x="60823" y="531305"/>
                  </a:lnTo>
                  <a:lnTo>
                    <a:pt x="0" y="493150"/>
                  </a:lnTo>
                  <a:lnTo>
                    <a:pt x="0" y="241052"/>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532500" y="4498975"/>
              <a:ext cx="328136" cy="328326"/>
            </a:xfrm>
            <a:custGeom>
              <a:avLst/>
              <a:gdLst/>
              <a:ahLst/>
              <a:cxnLst/>
              <a:rect l="l" t="t" r="r" b="b"/>
              <a:pathLst>
                <a:path w="328136" h="328326" extrusionOk="0">
                  <a:moveTo>
                    <a:pt x="95345" y="0"/>
                  </a:moveTo>
                  <a:lnTo>
                    <a:pt x="0" y="185452"/>
                  </a:lnTo>
                  <a:lnTo>
                    <a:pt x="42100" y="328327"/>
                  </a:lnTo>
                  <a:lnTo>
                    <a:pt x="328136" y="283369"/>
                  </a:lnTo>
                  <a:lnTo>
                    <a:pt x="95345"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940962" y="4880260"/>
              <a:ext cx="571881" cy="169449"/>
            </a:xfrm>
            <a:custGeom>
              <a:avLst/>
              <a:gdLst/>
              <a:ahLst/>
              <a:cxnLst/>
              <a:rect l="l" t="t" r="r" b="b"/>
              <a:pathLst>
                <a:path w="571881" h="169449" extrusionOk="0">
                  <a:moveTo>
                    <a:pt x="0" y="0"/>
                  </a:moveTo>
                  <a:lnTo>
                    <a:pt x="0" y="121825"/>
                  </a:lnTo>
                  <a:lnTo>
                    <a:pt x="571881" y="169450"/>
                  </a:lnTo>
                  <a:lnTo>
                    <a:pt x="529495" y="52959"/>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1093618" y="4982559"/>
              <a:ext cx="889920" cy="109346"/>
            </a:xfrm>
            <a:custGeom>
              <a:avLst/>
              <a:gdLst/>
              <a:ahLst/>
              <a:cxnLst/>
              <a:rect l="l" t="t" r="r" b="b"/>
              <a:pathLst>
                <a:path w="889920" h="109346" extrusionOk="0">
                  <a:moveTo>
                    <a:pt x="0" y="0"/>
                  </a:moveTo>
                  <a:lnTo>
                    <a:pt x="677894" y="0"/>
                  </a:lnTo>
                  <a:lnTo>
                    <a:pt x="889921" y="109347"/>
                  </a:lnTo>
                  <a:lnTo>
                    <a:pt x="84773" y="109347"/>
                  </a:lnTo>
                  <a:lnTo>
                    <a:pt x="0"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1102200" y="5091903"/>
              <a:ext cx="805148" cy="72072"/>
            </a:xfrm>
            <a:custGeom>
              <a:avLst/>
              <a:gdLst/>
              <a:ahLst/>
              <a:cxnLst/>
              <a:rect l="l" t="t" r="r" b="b"/>
              <a:pathLst>
                <a:path w="805148" h="123729" extrusionOk="0">
                  <a:moveTo>
                    <a:pt x="0" y="0"/>
                  </a:moveTo>
                  <a:lnTo>
                    <a:pt x="148209" y="123730"/>
                  </a:lnTo>
                  <a:lnTo>
                    <a:pt x="805148" y="0"/>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 name="Google Shape;30;p2"/>
            <p:cNvGrpSpPr/>
            <p:nvPr/>
          </p:nvGrpSpPr>
          <p:grpSpPr>
            <a:xfrm>
              <a:off x="807575" y="432833"/>
              <a:ext cx="923479" cy="1057315"/>
              <a:chOff x="2964730" y="400635"/>
              <a:chExt cx="2628000" cy="3008864"/>
            </a:xfrm>
          </p:grpSpPr>
          <p:sp>
            <p:nvSpPr>
              <p:cNvPr id="31" name="Google Shape;31;p2"/>
              <p:cNvSpPr/>
              <p:nvPr/>
            </p:nvSpPr>
            <p:spPr>
              <a:xfrm>
                <a:off x="3020252" y="400635"/>
                <a:ext cx="2516957" cy="2993015"/>
              </a:xfrm>
              <a:custGeom>
                <a:avLst/>
                <a:gdLst/>
                <a:ahLst/>
                <a:cxnLst/>
                <a:rect l="l" t="t" r="r" b="b"/>
                <a:pathLst>
                  <a:path w="2516957" h="2993015" extrusionOk="0">
                    <a:moveTo>
                      <a:pt x="1645592" y="1371606"/>
                    </a:moveTo>
                    <a:lnTo>
                      <a:pt x="1645592" y="2565669"/>
                    </a:lnTo>
                    <a:lnTo>
                      <a:pt x="2268914" y="2565669"/>
                    </a:lnTo>
                    <a:lnTo>
                      <a:pt x="2034282" y="1371606"/>
                    </a:lnTo>
                    <a:close/>
                    <a:moveTo>
                      <a:pt x="937010" y="1371606"/>
                    </a:moveTo>
                    <a:lnTo>
                      <a:pt x="937010" y="2565669"/>
                    </a:lnTo>
                    <a:lnTo>
                      <a:pt x="1546611" y="2565669"/>
                    </a:lnTo>
                    <a:lnTo>
                      <a:pt x="1546611" y="1371606"/>
                    </a:lnTo>
                    <a:close/>
                    <a:moveTo>
                      <a:pt x="451162" y="1371605"/>
                    </a:moveTo>
                    <a:lnTo>
                      <a:pt x="216530" y="2565669"/>
                    </a:lnTo>
                    <a:lnTo>
                      <a:pt x="838029" y="2565669"/>
                    </a:lnTo>
                    <a:lnTo>
                      <a:pt x="838029" y="1371606"/>
                    </a:lnTo>
                    <a:close/>
                    <a:moveTo>
                      <a:pt x="1258479" y="0"/>
                    </a:moveTo>
                    <a:cubicBezTo>
                      <a:pt x="1366509" y="0"/>
                      <a:pt x="1454085" y="87576"/>
                      <a:pt x="1454085" y="195606"/>
                    </a:cubicBezTo>
                    <a:cubicBezTo>
                      <a:pt x="1454085" y="222614"/>
                      <a:pt x="1448611" y="248343"/>
                      <a:pt x="1438713" y="271745"/>
                    </a:cubicBezTo>
                    <a:lnTo>
                      <a:pt x="1401404" y="327081"/>
                    </a:lnTo>
                    <a:lnTo>
                      <a:pt x="2516957" y="1371606"/>
                    </a:lnTo>
                    <a:lnTo>
                      <a:pt x="2135156" y="1371606"/>
                    </a:lnTo>
                    <a:lnTo>
                      <a:pt x="2369519" y="2564302"/>
                    </a:lnTo>
                    <a:lnTo>
                      <a:pt x="2362562" y="2565669"/>
                    </a:lnTo>
                    <a:lnTo>
                      <a:pt x="2500478" y="2565669"/>
                    </a:lnTo>
                    <a:lnTo>
                      <a:pt x="2500478" y="2993015"/>
                    </a:lnTo>
                    <a:lnTo>
                      <a:pt x="16478" y="2993015"/>
                    </a:lnTo>
                    <a:lnTo>
                      <a:pt x="16478" y="2565669"/>
                    </a:lnTo>
                    <a:lnTo>
                      <a:pt x="115656" y="2565669"/>
                    </a:lnTo>
                    <a:lnTo>
                      <a:pt x="350288" y="1371605"/>
                    </a:lnTo>
                    <a:lnTo>
                      <a:pt x="0" y="1371605"/>
                    </a:lnTo>
                    <a:lnTo>
                      <a:pt x="1115553" y="327081"/>
                    </a:lnTo>
                    <a:lnTo>
                      <a:pt x="1078244" y="271745"/>
                    </a:lnTo>
                    <a:cubicBezTo>
                      <a:pt x="1068346" y="248343"/>
                      <a:pt x="1062873" y="222614"/>
                      <a:pt x="1062873" y="195606"/>
                    </a:cubicBezTo>
                    <a:cubicBezTo>
                      <a:pt x="1062873" y="87576"/>
                      <a:pt x="1150449" y="0"/>
                      <a:pt x="1258479" y="0"/>
                    </a:cubicBezTo>
                    <a:close/>
                  </a:path>
                </a:pathLst>
              </a:custGeom>
              <a:solidFill>
                <a:srgbClr val="4B575D"/>
              </a:solidFill>
              <a:ln>
                <a:noFill/>
              </a:ln>
              <a:effectLst>
                <a:outerShdw blurRad="292100" dist="38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2"/>
              <p:cNvSpPr/>
              <p:nvPr/>
            </p:nvSpPr>
            <p:spPr>
              <a:xfrm>
                <a:off x="3036730" y="3200399"/>
                <a:ext cx="2484000" cy="2091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3" name="Google Shape;33;p2"/>
              <p:cNvSpPr/>
              <p:nvPr/>
            </p:nvSpPr>
            <p:spPr>
              <a:xfrm>
                <a:off x="2964730" y="1682683"/>
                <a:ext cx="2628000" cy="2049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4" name="Google Shape;34;p2"/>
            <p:cNvSpPr/>
            <p:nvPr/>
          </p:nvSpPr>
          <p:spPr>
            <a:xfrm>
              <a:off x="1120349" y="2275789"/>
              <a:ext cx="298200" cy="5724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5;p2"/>
            <p:cNvSpPr/>
            <p:nvPr/>
          </p:nvSpPr>
          <p:spPr>
            <a:xfrm>
              <a:off x="1154475" y="2306858"/>
              <a:ext cx="245400" cy="5013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36;p2"/>
            <p:cNvSpPr/>
            <p:nvPr/>
          </p:nvSpPr>
          <p:spPr>
            <a:xfrm rot="-5400000">
              <a:off x="1138117" y="1086860"/>
              <a:ext cx="251100" cy="241200"/>
            </a:xfrm>
            <a:prstGeom prst="flowChartDelay">
              <a:avLst/>
            </a:prstGeom>
            <a:solidFill>
              <a:srgbClr val="ECC383"/>
            </a:solidFill>
            <a:ln>
              <a:noFill/>
            </a:ln>
            <a:effectLst>
              <a:outerShdw blurRad="127000" dist="38100" dir="16800000" sx="120000" sy="120000" algn="ctr" rotWithShape="0">
                <a:srgbClr val="ECC383"/>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grpSp>
          <p:nvGrpSpPr>
            <p:cNvPr id="37" name="Google Shape;37;p2"/>
            <p:cNvGrpSpPr/>
            <p:nvPr/>
          </p:nvGrpSpPr>
          <p:grpSpPr>
            <a:xfrm>
              <a:off x="1120801" y="951321"/>
              <a:ext cx="297280" cy="397570"/>
              <a:chOff x="1117077" y="1941921"/>
              <a:chExt cx="297280" cy="397570"/>
            </a:xfrm>
          </p:grpSpPr>
          <p:sp>
            <p:nvSpPr>
              <p:cNvPr id="38" name="Google Shape;38;p2"/>
              <p:cNvSpPr/>
              <p:nvPr/>
            </p:nvSpPr>
            <p:spPr>
              <a:xfrm>
                <a:off x="1117077" y="194192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 name="Google Shape;39;p2"/>
              <p:cNvSpPr/>
              <p:nvPr/>
            </p:nvSpPr>
            <p:spPr>
              <a:xfrm>
                <a:off x="1368457" y="194349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40" name="Google Shape;40;p2"/>
          <p:cNvSpPr/>
          <p:nvPr/>
        </p:nvSpPr>
        <p:spPr>
          <a:xfrm rot="-770862">
            <a:off x="4617422" y="229936"/>
            <a:ext cx="519631" cy="496048"/>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61503" y="315153"/>
            <a:ext cx="515510" cy="492113"/>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rot="1124480">
            <a:off x="5589318" y="981677"/>
            <a:ext cx="525602" cy="501747"/>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 name="Google Shape;43;p2"/>
          <p:cNvGrpSpPr/>
          <p:nvPr/>
        </p:nvGrpSpPr>
        <p:grpSpPr>
          <a:xfrm>
            <a:off x="9008144" y="-14175"/>
            <a:ext cx="1540909" cy="2383336"/>
            <a:chOff x="9008144" y="-14175"/>
            <a:chExt cx="1540909" cy="2383336"/>
          </a:xfrm>
        </p:grpSpPr>
        <p:sp>
          <p:nvSpPr>
            <p:cNvPr id="44" name="Google Shape;44;p2"/>
            <p:cNvSpPr/>
            <p:nvPr/>
          </p:nvSpPr>
          <p:spPr>
            <a:xfrm rot="10584884">
              <a:off x="9035740" y="1394522"/>
              <a:ext cx="1485716" cy="929094"/>
            </a:xfrm>
            <a:custGeom>
              <a:avLst/>
              <a:gdLst/>
              <a:ahLst/>
              <a:cxnLst/>
              <a:rect l="l" t="t" r="r" b="b"/>
              <a:pathLst>
                <a:path w="1486525" h="929600" extrusionOk="0">
                  <a:moveTo>
                    <a:pt x="743221" y="752540"/>
                  </a:moveTo>
                  <a:cubicBezTo>
                    <a:pt x="772985" y="754411"/>
                    <a:pt x="798631" y="731798"/>
                    <a:pt x="800502" y="702034"/>
                  </a:cubicBezTo>
                  <a:cubicBezTo>
                    <a:pt x="802373" y="672270"/>
                    <a:pt x="779760" y="646624"/>
                    <a:pt x="749996" y="644753"/>
                  </a:cubicBezTo>
                  <a:cubicBezTo>
                    <a:pt x="720231" y="642882"/>
                    <a:pt x="694585" y="665495"/>
                    <a:pt x="692715" y="695259"/>
                  </a:cubicBezTo>
                  <a:cubicBezTo>
                    <a:pt x="690844" y="725023"/>
                    <a:pt x="713456" y="750669"/>
                    <a:pt x="743221" y="752540"/>
                  </a:cubicBezTo>
                  <a:close/>
                  <a:moveTo>
                    <a:pt x="548347" y="929554"/>
                  </a:move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 name="Google Shape;45;p2"/>
            <p:cNvSpPr/>
            <p:nvPr/>
          </p:nvSpPr>
          <p:spPr>
            <a:xfrm>
              <a:off x="9676991" y="-14175"/>
              <a:ext cx="147177" cy="1659684"/>
            </a:xfrm>
            <a:custGeom>
              <a:avLst/>
              <a:gdLst/>
              <a:ahLst/>
              <a:cxnLst/>
              <a:rect l="l" t="t" r="r" b="b"/>
              <a:pathLst>
                <a:path w="294355" h="1269357" extrusionOk="0">
                  <a:moveTo>
                    <a:pt x="161173" y="1269357"/>
                  </a:moveTo>
                  <a:cubicBezTo>
                    <a:pt x="71790" y="1175794"/>
                    <a:pt x="-17592" y="1082232"/>
                    <a:pt x="2985" y="922116"/>
                  </a:cubicBezTo>
                  <a:cubicBezTo>
                    <a:pt x="23562" y="762000"/>
                    <a:pt x="246054" y="462344"/>
                    <a:pt x="284636" y="308658"/>
                  </a:cubicBezTo>
                  <a:cubicBezTo>
                    <a:pt x="323218" y="154972"/>
                    <a:pt x="234479" y="0"/>
                    <a:pt x="234479" y="0"/>
                  </a:cubicBez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6" name="Google Shape;46;p2"/>
          <p:cNvSpPr/>
          <p:nvPr/>
        </p:nvSpPr>
        <p:spPr>
          <a:xfrm>
            <a:off x="8248368" y="0"/>
            <a:ext cx="3961800" cy="1961855"/>
          </a:xfrm>
          <a:custGeom>
            <a:avLst/>
            <a:gdLst/>
            <a:ahLst/>
            <a:cxnLst/>
            <a:rect l="l" t="t" r="r" b="b"/>
            <a:pathLst>
              <a:path w="3961800" h="1961855" extrusionOk="0">
                <a:moveTo>
                  <a:pt x="16450" y="0"/>
                </a:moveTo>
                <a:cubicBezTo>
                  <a:pt x="-39176" y="234125"/>
                  <a:pt x="49502" y="472345"/>
                  <a:pt x="233620" y="594455"/>
                </a:cubicBezTo>
                <a:cubicBezTo>
                  <a:pt x="441837" y="732473"/>
                  <a:pt x="675199" y="657225"/>
                  <a:pt x="704917" y="647700"/>
                </a:cubicBezTo>
                <a:cubicBezTo>
                  <a:pt x="706727" y="673132"/>
                  <a:pt x="730920" y="944975"/>
                  <a:pt x="969712" y="1087184"/>
                </a:cubicBezTo>
                <a:cubicBezTo>
                  <a:pt x="1155069" y="1197674"/>
                  <a:pt x="1394718" y="1185291"/>
                  <a:pt x="1578741" y="1055465"/>
                </a:cubicBezTo>
                <a:cubicBezTo>
                  <a:pt x="1545765" y="1314879"/>
                  <a:pt x="1729322" y="1551908"/>
                  <a:pt x="1988735" y="1584884"/>
                </a:cubicBezTo>
                <a:cubicBezTo>
                  <a:pt x="2173701" y="1608401"/>
                  <a:pt x="2355247" y="1521171"/>
                  <a:pt x="2452469" y="1362075"/>
                </a:cubicBezTo>
                <a:cubicBezTo>
                  <a:pt x="2566769" y="1683163"/>
                  <a:pt x="2847756" y="1913573"/>
                  <a:pt x="3177989" y="1955197"/>
                </a:cubicBezTo>
                <a:cubicBezTo>
                  <a:pt x="3636903" y="2013109"/>
                  <a:pt x="3938655" y="1674971"/>
                  <a:pt x="3961801" y="1648111"/>
                </a:cubicBezTo>
                <a:lnTo>
                  <a:pt x="3951133" y="0"/>
                </a:lnTo>
                <a:close/>
              </a:path>
            </a:pathLst>
          </a:custGeom>
          <a:gradFill>
            <a:gsLst>
              <a:gs pos="0">
                <a:srgbClr val="2C85C1"/>
              </a:gs>
              <a:gs pos="100000">
                <a:srgbClr val="213D58"/>
              </a:gs>
            </a:gsLst>
            <a:lin ang="2700006"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47;p2"/>
          <p:cNvSpPr txBox="1">
            <a:spLocks noGrp="1"/>
          </p:cNvSpPr>
          <p:nvPr>
            <p:ph type="title"/>
          </p:nvPr>
        </p:nvSpPr>
        <p:spPr>
          <a:xfrm>
            <a:off x="5052550" y="2422175"/>
            <a:ext cx="6723600" cy="1230600"/>
          </a:xfrm>
          <a:prstGeom prst="rect">
            <a:avLst/>
          </a:prstGeom>
        </p:spPr>
        <p:txBody>
          <a:bodyPr spcFirstLastPara="1" wrap="square" lIns="121900" tIns="121900" rIns="121900" bIns="121900" anchor="t" anchorCtr="0">
            <a:noAutofit/>
          </a:bodyPr>
          <a:lstStyle>
            <a:lvl1pPr lvl="0" algn="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49" name="Google Shape;49;p2"/>
          <p:cNvSpPr/>
          <p:nvPr/>
        </p:nvSpPr>
        <p:spPr>
          <a:xfrm>
            <a:off x="985375" y="5751675"/>
            <a:ext cx="276608" cy="500755"/>
          </a:xfrm>
          <a:custGeom>
            <a:avLst/>
            <a:gdLst/>
            <a:ahLst/>
            <a:cxnLst/>
            <a:rect l="l" t="t" r="r" b="b"/>
            <a:pathLst>
              <a:path w="362765" h="531305" extrusionOk="0">
                <a:moveTo>
                  <a:pt x="151215" y="0"/>
                </a:moveTo>
                <a:lnTo>
                  <a:pt x="362765" y="195834"/>
                </a:lnTo>
                <a:lnTo>
                  <a:pt x="60823" y="531305"/>
                </a:lnTo>
                <a:lnTo>
                  <a:pt x="0" y="493150"/>
                </a:lnTo>
                <a:lnTo>
                  <a:pt x="0" y="241052"/>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flipH="1">
            <a:off x="0" y="5674813"/>
            <a:ext cx="12192000" cy="938119"/>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 name="Google Shape;51;p2"/>
          <p:cNvSpPr/>
          <p:nvPr/>
        </p:nvSpPr>
        <p:spPr>
          <a:xfrm>
            <a:off x="0" y="5969326"/>
            <a:ext cx="12192000" cy="938175"/>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52;p2"/>
          <p:cNvSpPr txBox="1">
            <a:spLocks noGrp="1"/>
          </p:cNvSpPr>
          <p:nvPr>
            <p:ph type="subTitle" idx="1"/>
          </p:nvPr>
        </p:nvSpPr>
        <p:spPr>
          <a:xfrm>
            <a:off x="0" y="6356700"/>
            <a:ext cx="12192000" cy="5013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2200"/>
              <a:buNone/>
              <a:defRPr/>
            </a:lvl1pPr>
            <a:lvl2pPr lvl="1" algn="ctr">
              <a:spcBef>
                <a:spcPts val="2100"/>
              </a:spcBef>
              <a:spcAft>
                <a:spcPts val="0"/>
              </a:spcAft>
              <a:buSzPts val="2200"/>
              <a:buNone/>
              <a:defRPr/>
            </a:lvl2pPr>
            <a:lvl3pPr lvl="2" algn="ctr">
              <a:spcBef>
                <a:spcPts val="2100"/>
              </a:spcBef>
              <a:spcAft>
                <a:spcPts val="0"/>
              </a:spcAft>
              <a:buSzPts val="2200"/>
              <a:buNone/>
              <a:defRPr/>
            </a:lvl3pPr>
            <a:lvl4pPr lvl="3" algn="ctr">
              <a:spcBef>
                <a:spcPts val="2100"/>
              </a:spcBef>
              <a:spcAft>
                <a:spcPts val="0"/>
              </a:spcAft>
              <a:buSzPts val="2200"/>
              <a:buNone/>
              <a:defRPr/>
            </a:lvl4pPr>
            <a:lvl5pPr lvl="4" algn="ctr">
              <a:spcBef>
                <a:spcPts val="2100"/>
              </a:spcBef>
              <a:spcAft>
                <a:spcPts val="0"/>
              </a:spcAft>
              <a:buSzPts val="2200"/>
              <a:buNone/>
              <a:defRPr/>
            </a:lvl5pPr>
            <a:lvl6pPr lvl="5" algn="ctr">
              <a:spcBef>
                <a:spcPts val="2100"/>
              </a:spcBef>
              <a:spcAft>
                <a:spcPts val="0"/>
              </a:spcAft>
              <a:buSzPts val="2200"/>
              <a:buNone/>
              <a:defRPr/>
            </a:lvl6pPr>
            <a:lvl7pPr lvl="6" algn="ctr">
              <a:spcBef>
                <a:spcPts val="2100"/>
              </a:spcBef>
              <a:spcAft>
                <a:spcPts val="0"/>
              </a:spcAft>
              <a:buSzPts val="2200"/>
              <a:buNone/>
              <a:defRPr/>
            </a:lvl7pPr>
            <a:lvl8pPr lvl="7" algn="ctr">
              <a:spcBef>
                <a:spcPts val="2100"/>
              </a:spcBef>
              <a:spcAft>
                <a:spcPts val="0"/>
              </a:spcAft>
              <a:buSzPts val="2200"/>
              <a:buNone/>
              <a:defRPr/>
            </a:lvl8pPr>
            <a:lvl9pPr lvl="8" algn="ctr">
              <a:spcBef>
                <a:spcPts val="2100"/>
              </a:spcBef>
              <a:spcAft>
                <a:spcPts val="2100"/>
              </a:spcAft>
              <a:buSzPts val="2200"/>
              <a:buNone/>
              <a:defRPr/>
            </a:lvl9pPr>
          </a:lstStyle>
          <a:p>
            <a:endParaRPr/>
          </a:p>
        </p:txBody>
      </p:sp>
      <p:sp>
        <p:nvSpPr>
          <p:cNvPr id="53" name="Google Shape;64;p3">
            <a:extLst>
              <a:ext uri="{FF2B5EF4-FFF2-40B4-BE49-F238E27FC236}">
                <a16:creationId xmlns:a16="http://schemas.microsoft.com/office/drawing/2014/main" id="{D5097AC5-5536-40B1-AD9E-A4FEDE64F3C9}"/>
              </a:ext>
            </a:extLst>
          </p:cNvPr>
          <p:cNvSpPr txBox="1"/>
          <p:nvPr userDrawn="1"/>
        </p:nvSpPr>
        <p:spPr>
          <a:xfrm rot="5400000">
            <a:off x="11272059" y="538005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335"/>
        <p:cNvGrpSpPr/>
        <p:nvPr/>
      </p:nvGrpSpPr>
      <p:grpSpPr>
        <a:xfrm>
          <a:off x="0" y="0"/>
          <a:ext cx="0" cy="0"/>
          <a:chOff x="0" y="0"/>
          <a:chExt cx="0" cy="0"/>
        </a:xfrm>
      </p:grpSpPr>
      <p:sp>
        <p:nvSpPr>
          <p:cNvPr id="336" name="Google Shape;336;p12"/>
          <p:cNvSpPr/>
          <p:nvPr/>
        </p:nvSpPr>
        <p:spPr>
          <a:xfrm rot="-898003">
            <a:off x="9393294" y="476966"/>
            <a:ext cx="1110103" cy="1295597"/>
          </a:xfrm>
          <a:custGeom>
            <a:avLst/>
            <a:gdLst/>
            <a:ahLst/>
            <a:cxnLst/>
            <a:rect l="l" t="t" r="r" b="b"/>
            <a:pathLst>
              <a:path w="2123651" h="2478505" extrusionOk="0">
                <a:moveTo>
                  <a:pt x="884216" y="-246"/>
                </a:moveTo>
                <a:cubicBezTo>
                  <a:pt x="770488" y="41759"/>
                  <a:pt x="423206" y="186634"/>
                  <a:pt x="195749" y="561062"/>
                </a:cubicBezTo>
                <a:cubicBezTo>
                  <a:pt x="153458" y="630785"/>
                  <a:pt x="-137626" y="1128847"/>
                  <a:pt x="79258" y="1683774"/>
                </a:cubicBezTo>
                <a:cubicBezTo>
                  <a:pt x="275378" y="2185265"/>
                  <a:pt x="789157" y="2484540"/>
                  <a:pt x="1286743" y="2478159"/>
                </a:cubicBezTo>
                <a:cubicBezTo>
                  <a:pt x="1724893" y="2472539"/>
                  <a:pt x="2028645" y="2231556"/>
                  <a:pt x="2123419" y="2149832"/>
                </a:cubicBezTo>
                <a:cubicBezTo>
                  <a:pt x="1901620" y="2167091"/>
                  <a:pt x="1679115" y="2126943"/>
                  <a:pt x="1477338" y="2033246"/>
                </a:cubicBezTo>
                <a:cubicBezTo>
                  <a:pt x="1058238" y="1835888"/>
                  <a:pt x="886788" y="1467651"/>
                  <a:pt x="831257" y="1344874"/>
                </a:cubicBezTo>
                <a:cubicBezTo>
                  <a:pt x="546365" y="709938"/>
                  <a:pt x="837067" y="95385"/>
                  <a:pt x="884216" y="-246"/>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7" name="Google Shape;337;p12"/>
          <p:cNvGrpSpPr/>
          <p:nvPr/>
        </p:nvGrpSpPr>
        <p:grpSpPr>
          <a:xfrm>
            <a:off x="1093274" y="3111832"/>
            <a:ext cx="765868" cy="2585410"/>
            <a:chOff x="-2252338" y="1416345"/>
            <a:chExt cx="1289122" cy="4351809"/>
          </a:xfrm>
        </p:grpSpPr>
        <p:grpSp>
          <p:nvGrpSpPr>
            <p:cNvPr id="338" name="Google Shape;338;p12"/>
            <p:cNvGrpSpPr/>
            <p:nvPr/>
          </p:nvGrpSpPr>
          <p:grpSpPr>
            <a:xfrm>
              <a:off x="-2252338" y="2359211"/>
              <a:ext cx="1289122" cy="3408943"/>
              <a:chOff x="1548342" y="7287154"/>
              <a:chExt cx="1544414" cy="4084034"/>
            </a:xfrm>
          </p:grpSpPr>
          <p:sp>
            <p:nvSpPr>
              <p:cNvPr id="339" name="Google Shape;339;p12"/>
              <p:cNvSpPr/>
              <p:nvPr/>
            </p:nvSpPr>
            <p:spPr>
              <a:xfrm>
                <a:off x="1549611" y="7287154"/>
                <a:ext cx="1543145" cy="4084034"/>
              </a:xfrm>
              <a:custGeom>
                <a:avLst/>
                <a:gdLst/>
                <a:ahLst/>
                <a:cxnLst/>
                <a:rect l="l" t="t" r="r" b="b"/>
                <a:pathLst>
                  <a:path w="1543145" h="4084034" extrusionOk="0">
                    <a:moveTo>
                      <a:pt x="1543145" y="4084034"/>
                    </a:moveTo>
                    <a:lnTo>
                      <a:pt x="0" y="4084034"/>
                    </a:lnTo>
                    <a:lnTo>
                      <a:pt x="44006" y="3596831"/>
                    </a:lnTo>
                    <a:lnTo>
                      <a:pt x="96203" y="3019235"/>
                    </a:lnTo>
                    <a:lnTo>
                      <a:pt x="140208" y="2532031"/>
                    </a:lnTo>
                    <a:lnTo>
                      <a:pt x="192405" y="1954435"/>
                    </a:lnTo>
                    <a:lnTo>
                      <a:pt x="236411" y="1467231"/>
                    </a:lnTo>
                    <a:lnTo>
                      <a:pt x="288608" y="889730"/>
                    </a:lnTo>
                    <a:lnTo>
                      <a:pt x="332613" y="402526"/>
                    </a:lnTo>
                    <a:lnTo>
                      <a:pt x="368999" y="0"/>
                    </a:lnTo>
                    <a:lnTo>
                      <a:pt x="1174147" y="0"/>
                    </a:lnTo>
                    <a:lnTo>
                      <a:pt x="1210532" y="402526"/>
                    </a:lnTo>
                    <a:lnTo>
                      <a:pt x="1254538" y="889730"/>
                    </a:lnTo>
                    <a:lnTo>
                      <a:pt x="1306735" y="1467231"/>
                    </a:lnTo>
                    <a:lnTo>
                      <a:pt x="1350740" y="1954435"/>
                    </a:lnTo>
                    <a:lnTo>
                      <a:pt x="1402937" y="2532031"/>
                    </a:lnTo>
                    <a:lnTo>
                      <a:pt x="1446943" y="3019235"/>
                    </a:lnTo>
                    <a:lnTo>
                      <a:pt x="1499140" y="3596831"/>
                    </a:lnTo>
                    <a:lnTo>
                      <a:pt x="1543145" y="4084034"/>
                    </a:lnTo>
                    <a:close/>
                  </a:path>
                </a:pathLst>
              </a:custGeom>
              <a:gradFill>
                <a:gsLst>
                  <a:gs pos="0">
                    <a:srgbClr val="FFFFFF"/>
                  </a:gs>
                  <a:gs pos="100000">
                    <a:srgbClr val="D8D8D8"/>
                  </a:gs>
                </a:gsLst>
                <a:lin ang="8100019" scaled="0"/>
              </a:gradFill>
              <a:ln>
                <a:noFill/>
              </a:ln>
              <a:effectLst>
                <a:outerShdw blurRad="292100" dist="3810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0" name="Google Shape;340;p12"/>
              <p:cNvSpPr/>
              <p:nvPr/>
            </p:nvSpPr>
            <p:spPr>
              <a:xfrm>
                <a:off x="1836950" y="7689680"/>
                <a:ext cx="965930" cy="487203"/>
              </a:xfrm>
              <a:custGeom>
                <a:avLst/>
                <a:gdLst/>
                <a:ahLst/>
                <a:cxnLst/>
                <a:rect l="l" t="t" r="r" b="b"/>
                <a:pathLst>
                  <a:path w="965930" h="487203" extrusionOk="0">
                    <a:moveTo>
                      <a:pt x="965930" y="487204"/>
                    </a:moveTo>
                    <a:lnTo>
                      <a:pt x="0" y="487204"/>
                    </a:lnTo>
                    <a:lnTo>
                      <a:pt x="44005" y="0"/>
                    </a:lnTo>
                    <a:lnTo>
                      <a:pt x="921925" y="0"/>
                    </a:lnTo>
                    <a:lnTo>
                      <a:pt x="96593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2"/>
              <p:cNvSpPr/>
              <p:nvPr/>
            </p:nvSpPr>
            <p:spPr>
              <a:xfrm>
                <a:off x="1740748" y="8754384"/>
                <a:ext cx="1158335" cy="487203"/>
              </a:xfrm>
              <a:custGeom>
                <a:avLst/>
                <a:gdLst/>
                <a:ahLst/>
                <a:cxnLst/>
                <a:rect l="l" t="t" r="r" b="b"/>
                <a:pathLst>
                  <a:path w="1158335" h="487203" extrusionOk="0">
                    <a:moveTo>
                      <a:pt x="1158335" y="487204"/>
                    </a:moveTo>
                    <a:lnTo>
                      <a:pt x="0" y="487204"/>
                    </a:lnTo>
                    <a:lnTo>
                      <a:pt x="44005" y="0"/>
                    </a:lnTo>
                    <a:lnTo>
                      <a:pt x="1114330" y="0"/>
                    </a:lnTo>
                    <a:lnTo>
                      <a:pt x="115833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12"/>
              <p:cNvSpPr/>
              <p:nvPr/>
            </p:nvSpPr>
            <p:spPr>
              <a:xfrm>
                <a:off x="1644545" y="9819184"/>
                <a:ext cx="1350740" cy="487203"/>
              </a:xfrm>
              <a:custGeom>
                <a:avLst/>
                <a:gdLst/>
                <a:ahLst/>
                <a:cxnLst/>
                <a:rect l="l" t="t" r="r" b="b"/>
                <a:pathLst>
                  <a:path w="1350740" h="487203" extrusionOk="0">
                    <a:moveTo>
                      <a:pt x="1350740" y="487204"/>
                    </a:moveTo>
                    <a:lnTo>
                      <a:pt x="0" y="487204"/>
                    </a:lnTo>
                    <a:lnTo>
                      <a:pt x="44006" y="0"/>
                    </a:lnTo>
                    <a:lnTo>
                      <a:pt x="1306735" y="0"/>
                    </a:lnTo>
                    <a:lnTo>
                      <a:pt x="135074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12"/>
              <p:cNvSpPr/>
              <p:nvPr/>
            </p:nvSpPr>
            <p:spPr>
              <a:xfrm>
                <a:off x="1548342" y="10883984"/>
                <a:ext cx="1543145" cy="487203"/>
              </a:xfrm>
              <a:custGeom>
                <a:avLst/>
                <a:gdLst/>
                <a:ahLst/>
                <a:cxnLst/>
                <a:rect l="l" t="t" r="r" b="b"/>
                <a:pathLst>
                  <a:path w="1543145" h="487203" extrusionOk="0">
                    <a:moveTo>
                      <a:pt x="1543145" y="487204"/>
                    </a:moveTo>
                    <a:lnTo>
                      <a:pt x="0" y="487204"/>
                    </a:lnTo>
                    <a:lnTo>
                      <a:pt x="44006" y="0"/>
                    </a:lnTo>
                    <a:lnTo>
                      <a:pt x="1499140" y="0"/>
                    </a:lnTo>
                    <a:lnTo>
                      <a:pt x="154314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4" name="Google Shape;344;p12"/>
            <p:cNvGrpSpPr/>
            <p:nvPr/>
          </p:nvGrpSpPr>
          <p:grpSpPr>
            <a:xfrm>
              <a:off x="-2070304" y="1416345"/>
              <a:ext cx="923479" cy="1057315"/>
              <a:chOff x="2964730" y="400635"/>
              <a:chExt cx="2628000" cy="3008864"/>
            </a:xfrm>
          </p:grpSpPr>
          <p:sp>
            <p:nvSpPr>
              <p:cNvPr id="345" name="Google Shape;345;p12"/>
              <p:cNvSpPr/>
              <p:nvPr/>
            </p:nvSpPr>
            <p:spPr>
              <a:xfrm>
                <a:off x="3020252" y="400635"/>
                <a:ext cx="2516957" cy="2993015"/>
              </a:xfrm>
              <a:custGeom>
                <a:avLst/>
                <a:gdLst/>
                <a:ahLst/>
                <a:cxnLst/>
                <a:rect l="l" t="t" r="r" b="b"/>
                <a:pathLst>
                  <a:path w="2516957" h="2993015" extrusionOk="0">
                    <a:moveTo>
                      <a:pt x="1645592" y="1371606"/>
                    </a:moveTo>
                    <a:lnTo>
                      <a:pt x="1645592" y="2565669"/>
                    </a:lnTo>
                    <a:lnTo>
                      <a:pt x="2268914" y="2565669"/>
                    </a:lnTo>
                    <a:lnTo>
                      <a:pt x="2034282" y="1371606"/>
                    </a:lnTo>
                    <a:close/>
                    <a:moveTo>
                      <a:pt x="937010" y="1371606"/>
                    </a:moveTo>
                    <a:lnTo>
                      <a:pt x="937010" y="2565669"/>
                    </a:lnTo>
                    <a:lnTo>
                      <a:pt x="1546611" y="2565669"/>
                    </a:lnTo>
                    <a:lnTo>
                      <a:pt x="1546611" y="1371606"/>
                    </a:lnTo>
                    <a:close/>
                    <a:moveTo>
                      <a:pt x="451162" y="1371605"/>
                    </a:moveTo>
                    <a:lnTo>
                      <a:pt x="216530" y="2565669"/>
                    </a:lnTo>
                    <a:lnTo>
                      <a:pt x="838029" y="2565669"/>
                    </a:lnTo>
                    <a:lnTo>
                      <a:pt x="838029" y="1371606"/>
                    </a:lnTo>
                    <a:close/>
                    <a:moveTo>
                      <a:pt x="1258479" y="0"/>
                    </a:moveTo>
                    <a:cubicBezTo>
                      <a:pt x="1366509" y="0"/>
                      <a:pt x="1454085" y="87576"/>
                      <a:pt x="1454085" y="195606"/>
                    </a:cubicBezTo>
                    <a:cubicBezTo>
                      <a:pt x="1454085" y="222614"/>
                      <a:pt x="1448611" y="248343"/>
                      <a:pt x="1438713" y="271745"/>
                    </a:cubicBezTo>
                    <a:lnTo>
                      <a:pt x="1401404" y="327081"/>
                    </a:lnTo>
                    <a:lnTo>
                      <a:pt x="2516957" y="1371606"/>
                    </a:lnTo>
                    <a:lnTo>
                      <a:pt x="2135156" y="1371606"/>
                    </a:lnTo>
                    <a:lnTo>
                      <a:pt x="2369519" y="2564302"/>
                    </a:lnTo>
                    <a:lnTo>
                      <a:pt x="2362562" y="2565669"/>
                    </a:lnTo>
                    <a:lnTo>
                      <a:pt x="2500478" y="2565669"/>
                    </a:lnTo>
                    <a:lnTo>
                      <a:pt x="2500478" y="2993015"/>
                    </a:lnTo>
                    <a:lnTo>
                      <a:pt x="16478" y="2993015"/>
                    </a:lnTo>
                    <a:lnTo>
                      <a:pt x="16478" y="2565669"/>
                    </a:lnTo>
                    <a:lnTo>
                      <a:pt x="115656" y="2565669"/>
                    </a:lnTo>
                    <a:lnTo>
                      <a:pt x="350288" y="1371605"/>
                    </a:lnTo>
                    <a:lnTo>
                      <a:pt x="0" y="1371605"/>
                    </a:lnTo>
                    <a:lnTo>
                      <a:pt x="1115553" y="327081"/>
                    </a:lnTo>
                    <a:lnTo>
                      <a:pt x="1078244" y="271745"/>
                    </a:lnTo>
                    <a:cubicBezTo>
                      <a:pt x="1068346" y="248343"/>
                      <a:pt x="1062873" y="222614"/>
                      <a:pt x="1062873" y="195606"/>
                    </a:cubicBezTo>
                    <a:cubicBezTo>
                      <a:pt x="1062873" y="87576"/>
                      <a:pt x="1150449" y="0"/>
                      <a:pt x="1258479" y="0"/>
                    </a:cubicBezTo>
                    <a:close/>
                  </a:path>
                </a:pathLst>
              </a:custGeom>
              <a:solidFill>
                <a:srgbClr val="4B575D"/>
              </a:solidFill>
              <a:ln>
                <a:noFill/>
              </a:ln>
              <a:effectLst>
                <a:outerShdw blurRad="292100" dist="38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6" name="Google Shape;346;p12"/>
              <p:cNvSpPr/>
              <p:nvPr/>
            </p:nvSpPr>
            <p:spPr>
              <a:xfrm>
                <a:off x="3036730" y="3200399"/>
                <a:ext cx="2484000" cy="2091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7" name="Google Shape;347;p12"/>
              <p:cNvSpPr/>
              <p:nvPr/>
            </p:nvSpPr>
            <p:spPr>
              <a:xfrm>
                <a:off x="2964730" y="1682683"/>
                <a:ext cx="2628000" cy="2049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48" name="Google Shape;348;p12"/>
            <p:cNvSpPr/>
            <p:nvPr/>
          </p:nvSpPr>
          <p:spPr>
            <a:xfrm>
              <a:off x="-1757530" y="3259301"/>
              <a:ext cx="298200" cy="5724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9" name="Google Shape;349;p12"/>
            <p:cNvSpPr/>
            <p:nvPr/>
          </p:nvSpPr>
          <p:spPr>
            <a:xfrm>
              <a:off x="-1723404" y="3290370"/>
              <a:ext cx="245400" cy="5013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0" name="Google Shape;350;p12"/>
            <p:cNvSpPr/>
            <p:nvPr/>
          </p:nvSpPr>
          <p:spPr>
            <a:xfrm rot="-5400000">
              <a:off x="-1739762" y="2070372"/>
              <a:ext cx="251100" cy="241200"/>
            </a:xfrm>
            <a:prstGeom prst="flowChartDelay">
              <a:avLst/>
            </a:prstGeom>
            <a:solidFill>
              <a:srgbClr val="ECC383"/>
            </a:solidFill>
            <a:ln>
              <a:noFill/>
            </a:ln>
            <a:effectLst>
              <a:outerShdw blurRad="127000" dist="38100" dir="16800000" sx="120000" sy="120000" algn="ctr" rotWithShape="0">
                <a:srgbClr val="ECC383"/>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grpSp>
          <p:nvGrpSpPr>
            <p:cNvPr id="351" name="Google Shape;351;p12"/>
            <p:cNvGrpSpPr/>
            <p:nvPr/>
          </p:nvGrpSpPr>
          <p:grpSpPr>
            <a:xfrm>
              <a:off x="-1757078" y="1934833"/>
              <a:ext cx="297280" cy="397570"/>
              <a:chOff x="1117077" y="1941921"/>
              <a:chExt cx="297280" cy="397570"/>
            </a:xfrm>
          </p:grpSpPr>
          <p:sp>
            <p:nvSpPr>
              <p:cNvPr id="352" name="Google Shape;352;p12"/>
              <p:cNvSpPr/>
              <p:nvPr/>
            </p:nvSpPr>
            <p:spPr>
              <a:xfrm>
                <a:off x="1117077" y="194192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3" name="Google Shape;353;p12"/>
              <p:cNvSpPr/>
              <p:nvPr/>
            </p:nvSpPr>
            <p:spPr>
              <a:xfrm>
                <a:off x="1368457" y="194349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grpSp>
        <p:nvGrpSpPr>
          <p:cNvPr id="354" name="Google Shape;354;p12"/>
          <p:cNvGrpSpPr/>
          <p:nvPr/>
        </p:nvGrpSpPr>
        <p:grpSpPr>
          <a:xfrm>
            <a:off x="10644127" y="581247"/>
            <a:ext cx="1127343" cy="1722801"/>
            <a:chOff x="8947095" y="-14175"/>
            <a:chExt cx="1581348" cy="2416610"/>
          </a:xfrm>
        </p:grpSpPr>
        <p:sp>
          <p:nvSpPr>
            <p:cNvPr id="355" name="Google Shape;355;p12"/>
            <p:cNvSpPr/>
            <p:nvPr/>
          </p:nvSpPr>
          <p:spPr>
            <a:xfrm rot="-10421485">
              <a:off x="8993718" y="1392906"/>
              <a:ext cx="1488104" cy="930587"/>
            </a:xfrm>
            <a:custGeom>
              <a:avLst/>
              <a:gdLst/>
              <a:ahLst/>
              <a:cxnLst/>
              <a:rect l="l" t="t" r="r" b="b"/>
              <a:pathLst>
                <a:path w="1486525" h="929600" extrusionOk="0">
                  <a:moveTo>
                    <a:pt x="743221" y="752540"/>
                  </a:moveTo>
                  <a:cubicBezTo>
                    <a:pt x="772985" y="754411"/>
                    <a:pt x="798631" y="731798"/>
                    <a:pt x="800502" y="702034"/>
                  </a:cubicBezTo>
                  <a:cubicBezTo>
                    <a:pt x="802373" y="672270"/>
                    <a:pt x="779760" y="646624"/>
                    <a:pt x="749996" y="644753"/>
                  </a:cubicBezTo>
                  <a:cubicBezTo>
                    <a:pt x="720231" y="642882"/>
                    <a:pt x="694585" y="665495"/>
                    <a:pt x="692715" y="695259"/>
                  </a:cubicBezTo>
                  <a:cubicBezTo>
                    <a:pt x="690844" y="725023"/>
                    <a:pt x="713456" y="750669"/>
                    <a:pt x="743221" y="752540"/>
                  </a:cubicBezTo>
                  <a:close/>
                  <a:moveTo>
                    <a:pt x="548347" y="929554"/>
                  </a:move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6" name="Google Shape;356;p12"/>
            <p:cNvSpPr/>
            <p:nvPr/>
          </p:nvSpPr>
          <p:spPr>
            <a:xfrm>
              <a:off x="9676991" y="-14175"/>
              <a:ext cx="147177" cy="1659684"/>
            </a:xfrm>
            <a:custGeom>
              <a:avLst/>
              <a:gdLst/>
              <a:ahLst/>
              <a:cxnLst/>
              <a:rect l="l" t="t" r="r" b="b"/>
              <a:pathLst>
                <a:path w="294355" h="1269357" extrusionOk="0">
                  <a:moveTo>
                    <a:pt x="161173" y="1269357"/>
                  </a:moveTo>
                  <a:cubicBezTo>
                    <a:pt x="71790" y="1175794"/>
                    <a:pt x="-17592" y="1082232"/>
                    <a:pt x="2985" y="922116"/>
                  </a:cubicBezTo>
                  <a:cubicBezTo>
                    <a:pt x="23562" y="762000"/>
                    <a:pt x="246054" y="462344"/>
                    <a:pt x="284636" y="308658"/>
                  </a:cubicBezTo>
                  <a:cubicBezTo>
                    <a:pt x="323218" y="154972"/>
                    <a:pt x="234479" y="0"/>
                    <a:pt x="234479" y="0"/>
                  </a:cubicBez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357" name="Google Shape;357;p12"/>
          <p:cNvGrpSpPr/>
          <p:nvPr/>
        </p:nvGrpSpPr>
        <p:grpSpPr>
          <a:xfrm>
            <a:off x="9627704" y="697699"/>
            <a:ext cx="1420388" cy="1852219"/>
            <a:chOff x="7710256" y="-546838"/>
            <a:chExt cx="1992408" cy="2598147"/>
          </a:xfrm>
        </p:grpSpPr>
        <p:sp>
          <p:nvSpPr>
            <p:cNvPr id="358" name="Google Shape;358;p12"/>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9" name="Google Shape;359;p12"/>
            <p:cNvSpPr/>
            <p:nvPr/>
          </p:nvSpPr>
          <p:spPr>
            <a:xfrm flipH="1">
              <a:off x="8679745" y="-546838"/>
              <a:ext cx="99895" cy="1919123"/>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60" name="Google Shape;360;p12"/>
          <p:cNvSpPr/>
          <p:nvPr/>
        </p:nvSpPr>
        <p:spPr>
          <a:xfrm>
            <a:off x="0" y="5883344"/>
            <a:ext cx="12192000" cy="974656"/>
          </a:xfrm>
          <a:custGeom>
            <a:avLst/>
            <a:gdLst/>
            <a:ahLst/>
            <a:cxnLst/>
            <a:rect l="l" t="t" r="r" b="b"/>
            <a:pathLst>
              <a:path w="12192000" h="974656" extrusionOk="0">
                <a:moveTo>
                  <a:pt x="2273469" y="0"/>
                </a:moveTo>
                <a:cubicBezTo>
                  <a:pt x="2418421" y="141476"/>
                  <a:pt x="2738629" y="233230"/>
                  <a:pt x="3088484" y="233660"/>
                </a:cubicBezTo>
                <a:cubicBezTo>
                  <a:pt x="3419259" y="233402"/>
                  <a:pt x="3722980" y="153851"/>
                  <a:pt x="3879212" y="26557"/>
                </a:cubicBezTo>
                <a:cubicBezTo>
                  <a:pt x="4031493" y="177776"/>
                  <a:pt x="4378506" y="269387"/>
                  <a:pt x="4730766" y="254914"/>
                </a:cubicBezTo>
                <a:cubicBezTo>
                  <a:pt x="5176455" y="236621"/>
                  <a:pt x="5387154" y="58558"/>
                  <a:pt x="5399845" y="47811"/>
                </a:cubicBezTo>
                <a:cubicBezTo>
                  <a:pt x="5419536" y="58940"/>
                  <a:pt x="5782737" y="256825"/>
                  <a:pt x="6348653" y="228358"/>
                </a:cubicBezTo>
                <a:cubicBezTo>
                  <a:pt x="6783728" y="206530"/>
                  <a:pt x="7025607" y="66773"/>
                  <a:pt x="7066414" y="42462"/>
                </a:cubicBezTo>
                <a:cubicBezTo>
                  <a:pt x="7251076" y="181502"/>
                  <a:pt x="7593383" y="262509"/>
                  <a:pt x="7942252" y="249613"/>
                </a:cubicBezTo>
                <a:cubicBezTo>
                  <a:pt x="8363981" y="233994"/>
                  <a:pt x="8593827" y="88506"/>
                  <a:pt x="8623474" y="69018"/>
                </a:cubicBezTo>
                <a:cubicBezTo>
                  <a:pt x="8651917" y="84732"/>
                  <a:pt x="9000349" y="269625"/>
                  <a:pt x="9547997" y="249613"/>
                </a:cubicBezTo>
                <a:cubicBezTo>
                  <a:pt x="9942703" y="235283"/>
                  <a:pt x="10184801" y="123182"/>
                  <a:pt x="10241360" y="95575"/>
                </a:cubicBezTo>
                <a:cubicBezTo>
                  <a:pt x="10380843" y="206100"/>
                  <a:pt x="10654446" y="269148"/>
                  <a:pt x="10928707" y="254914"/>
                </a:cubicBezTo>
                <a:cubicBezTo>
                  <a:pt x="11288189" y="236287"/>
                  <a:pt x="11452723" y="95050"/>
                  <a:pt x="11463882" y="84971"/>
                </a:cubicBezTo>
                <a:cubicBezTo>
                  <a:pt x="11487075" y="97199"/>
                  <a:pt x="11694384" y="202565"/>
                  <a:pt x="12035596" y="196500"/>
                </a:cubicBezTo>
                <a:cubicBezTo>
                  <a:pt x="12079684" y="195717"/>
                  <a:pt x="12121207" y="193162"/>
                  <a:pt x="12160154" y="189266"/>
                </a:cubicBezTo>
                <a:lnTo>
                  <a:pt x="12192000" y="184805"/>
                </a:lnTo>
                <a:lnTo>
                  <a:pt x="12192000" y="340247"/>
                </a:lnTo>
                <a:lnTo>
                  <a:pt x="12192000" y="491903"/>
                </a:lnTo>
                <a:lnTo>
                  <a:pt x="12192000" y="974656"/>
                </a:lnTo>
                <a:lnTo>
                  <a:pt x="0" y="974656"/>
                </a:lnTo>
                <a:lnTo>
                  <a:pt x="0" y="496084"/>
                </a:lnTo>
                <a:lnTo>
                  <a:pt x="0" y="340247"/>
                </a:lnTo>
                <a:lnTo>
                  <a:pt x="0" y="222260"/>
                </a:lnTo>
                <a:lnTo>
                  <a:pt x="14292" y="223668"/>
                </a:lnTo>
                <a:cubicBezTo>
                  <a:pt x="68901" y="227370"/>
                  <a:pt x="128940" y="227904"/>
                  <a:pt x="192828" y="223056"/>
                </a:cubicBezTo>
                <a:cubicBezTo>
                  <a:pt x="428252" y="205192"/>
                  <a:pt x="621887" y="121224"/>
                  <a:pt x="679868" y="10603"/>
                </a:cubicBezTo>
                <a:cubicBezTo>
                  <a:pt x="831384" y="153560"/>
                  <a:pt x="1165704" y="242161"/>
                  <a:pt x="1519279" y="233660"/>
                </a:cubicBezTo>
                <a:cubicBezTo>
                  <a:pt x="1849005" y="225779"/>
                  <a:pt x="2142847" y="134789"/>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1" name="Google Shape;361;p12"/>
          <p:cNvSpPr/>
          <p:nvPr/>
        </p:nvSpPr>
        <p:spPr>
          <a:xfrm>
            <a:off x="0" y="1"/>
            <a:ext cx="1851493" cy="1101527"/>
          </a:xfrm>
          <a:custGeom>
            <a:avLst/>
            <a:gdLst/>
            <a:ahLst/>
            <a:cxnLst/>
            <a:rect l="l" t="t" r="r" b="b"/>
            <a:pathLst>
              <a:path w="3981705" h="2368876" extrusionOk="0">
                <a:moveTo>
                  <a:pt x="0" y="2167033"/>
                </a:moveTo>
                <a:cubicBezTo>
                  <a:pt x="35624" y="2202656"/>
                  <a:pt x="220313" y="2380298"/>
                  <a:pt x="487394" y="2368296"/>
                </a:cubicBezTo>
                <a:cubicBezTo>
                  <a:pt x="763619" y="2355914"/>
                  <a:pt x="1013841" y="2146364"/>
                  <a:pt x="1101662" y="1844421"/>
                </a:cubicBezTo>
                <a:cubicBezTo>
                  <a:pt x="1114806" y="1858423"/>
                  <a:pt x="1422273" y="2175796"/>
                  <a:pt x="1832515" y="2082546"/>
                </a:cubicBezTo>
                <a:cubicBezTo>
                  <a:pt x="2159889" y="2008251"/>
                  <a:pt x="2408015" y="1705356"/>
                  <a:pt x="2425637" y="1341120"/>
                </a:cubicBezTo>
                <a:cubicBezTo>
                  <a:pt x="2495741" y="1363885"/>
                  <a:pt x="2988469" y="1515237"/>
                  <a:pt x="3442430" y="1224629"/>
                </a:cubicBezTo>
                <a:cubicBezTo>
                  <a:pt x="3835146" y="973169"/>
                  <a:pt x="4041839" y="491204"/>
                  <a:pt x="3966305" y="0"/>
                </a:cubicBezTo>
                <a:lnTo>
                  <a:pt x="0" y="0"/>
                </a:lnTo>
                <a:close/>
              </a:path>
            </a:pathLst>
          </a:custGeom>
          <a:gradFill>
            <a:gsLst>
              <a:gs pos="0">
                <a:srgbClr val="213D58"/>
              </a:gs>
              <a:gs pos="6000">
                <a:srgbClr val="213D58"/>
              </a:gs>
              <a:gs pos="100000">
                <a:srgbClr val="2C85C1"/>
              </a:gs>
            </a:gsLst>
            <a:lin ang="8100019"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2" name="Google Shape;362;p12"/>
          <p:cNvSpPr/>
          <p:nvPr/>
        </p:nvSpPr>
        <p:spPr>
          <a:xfrm>
            <a:off x="9204150" y="1"/>
            <a:ext cx="3010968" cy="1491010"/>
          </a:xfrm>
          <a:custGeom>
            <a:avLst/>
            <a:gdLst/>
            <a:ahLst/>
            <a:cxnLst/>
            <a:rect l="l" t="t" r="r" b="b"/>
            <a:pathLst>
              <a:path w="3961800" h="1961855" extrusionOk="0">
                <a:moveTo>
                  <a:pt x="16450" y="0"/>
                </a:moveTo>
                <a:cubicBezTo>
                  <a:pt x="-39176" y="234125"/>
                  <a:pt x="49502" y="472345"/>
                  <a:pt x="233620" y="594455"/>
                </a:cubicBezTo>
                <a:cubicBezTo>
                  <a:pt x="441837" y="732473"/>
                  <a:pt x="675199" y="657225"/>
                  <a:pt x="704917" y="647700"/>
                </a:cubicBezTo>
                <a:cubicBezTo>
                  <a:pt x="706727" y="673132"/>
                  <a:pt x="730920" y="944975"/>
                  <a:pt x="969712" y="1087184"/>
                </a:cubicBezTo>
                <a:cubicBezTo>
                  <a:pt x="1155069" y="1197674"/>
                  <a:pt x="1394718" y="1185291"/>
                  <a:pt x="1578741" y="1055465"/>
                </a:cubicBezTo>
                <a:cubicBezTo>
                  <a:pt x="1545765" y="1314879"/>
                  <a:pt x="1729322" y="1551908"/>
                  <a:pt x="1988735" y="1584884"/>
                </a:cubicBezTo>
                <a:cubicBezTo>
                  <a:pt x="2173701" y="1608401"/>
                  <a:pt x="2355247" y="1521171"/>
                  <a:pt x="2452469" y="1362075"/>
                </a:cubicBezTo>
                <a:cubicBezTo>
                  <a:pt x="2566769" y="1683163"/>
                  <a:pt x="2847756" y="1913573"/>
                  <a:pt x="3177989" y="1955197"/>
                </a:cubicBezTo>
                <a:cubicBezTo>
                  <a:pt x="3636903" y="2013109"/>
                  <a:pt x="3938655" y="1674971"/>
                  <a:pt x="3961801" y="1648111"/>
                </a:cubicBezTo>
                <a:lnTo>
                  <a:pt x="3951133" y="0"/>
                </a:lnTo>
                <a:close/>
              </a:path>
            </a:pathLst>
          </a:custGeom>
          <a:gradFill>
            <a:gsLst>
              <a:gs pos="0">
                <a:srgbClr val="2C85C1"/>
              </a:gs>
              <a:gs pos="100000">
                <a:srgbClr val="213D58"/>
              </a:gs>
            </a:gsLst>
            <a:lin ang="2700006"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nvGrpSpPr>
          <p:cNvPr id="363" name="Google Shape;363;p12"/>
          <p:cNvGrpSpPr/>
          <p:nvPr/>
        </p:nvGrpSpPr>
        <p:grpSpPr>
          <a:xfrm>
            <a:off x="-326006" y="5692005"/>
            <a:ext cx="3150966" cy="775494"/>
            <a:chOff x="4052887" y="2924175"/>
            <a:chExt cx="4088447" cy="1006220"/>
          </a:xfrm>
        </p:grpSpPr>
        <p:sp>
          <p:nvSpPr>
            <p:cNvPr id="364" name="Google Shape;364;p12"/>
            <p:cNvSpPr/>
            <p:nvPr/>
          </p:nvSpPr>
          <p:spPr>
            <a:xfrm>
              <a:off x="4052887" y="2924460"/>
              <a:ext cx="4088447" cy="1005935"/>
            </a:xfrm>
            <a:custGeom>
              <a:avLst/>
              <a:gdLst/>
              <a:ahLst/>
              <a:cxnLst/>
              <a:rect l="l" t="t" r="r" b="b"/>
              <a:pathLst>
                <a:path w="4088447" h="1005935" extrusionOk="0">
                  <a:moveTo>
                    <a:pt x="-4" y="613525"/>
                  </a:moveTo>
                  <a:lnTo>
                    <a:pt x="1006217" y="613525"/>
                  </a:lnTo>
                  <a:lnTo>
                    <a:pt x="1260439" y="184900"/>
                  </a:lnTo>
                  <a:lnTo>
                    <a:pt x="1641439" y="184900"/>
                  </a:lnTo>
                  <a:lnTo>
                    <a:pt x="1736689" y="-551"/>
                  </a:lnTo>
                  <a:lnTo>
                    <a:pt x="2986846" y="-551"/>
                  </a:lnTo>
                  <a:lnTo>
                    <a:pt x="3092764" y="243098"/>
                  </a:lnTo>
                  <a:lnTo>
                    <a:pt x="3675694" y="264244"/>
                  </a:lnTo>
                  <a:cubicBezTo>
                    <a:pt x="3675694" y="264244"/>
                    <a:pt x="4061837" y="952710"/>
                    <a:pt x="4088317" y="952710"/>
                  </a:cubicBezTo>
                  <a:cubicBezTo>
                    <a:pt x="4114796" y="952710"/>
                    <a:pt x="-4" y="1005384"/>
                    <a:pt x="-4" y="1005384"/>
                  </a:cubicBezTo>
                  <a:close/>
                </a:path>
              </a:pathLst>
            </a:custGeom>
            <a:solidFill>
              <a:srgbClr val="6A78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2"/>
            <p:cNvSpPr/>
            <p:nvPr/>
          </p:nvSpPr>
          <p:spPr>
            <a:xfrm>
              <a:off x="4052887" y="3531584"/>
              <a:ext cx="995648" cy="233076"/>
            </a:xfrm>
            <a:custGeom>
              <a:avLst/>
              <a:gdLst/>
              <a:ahLst/>
              <a:cxnLst/>
              <a:rect l="l" t="t" r="r" b="b"/>
              <a:pathLst>
                <a:path w="995648" h="233076" extrusionOk="0">
                  <a:moveTo>
                    <a:pt x="0" y="0"/>
                  </a:moveTo>
                  <a:lnTo>
                    <a:pt x="995648" y="0"/>
                  </a:lnTo>
                  <a:lnTo>
                    <a:pt x="699040" y="180118"/>
                  </a:lnTo>
                  <a:lnTo>
                    <a:pt x="0" y="233077"/>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2"/>
            <p:cNvSpPr/>
            <p:nvPr/>
          </p:nvSpPr>
          <p:spPr>
            <a:xfrm>
              <a:off x="4995290" y="3531584"/>
              <a:ext cx="656462" cy="398811"/>
            </a:xfrm>
            <a:custGeom>
              <a:avLst/>
              <a:gdLst/>
              <a:ahLst/>
              <a:cxnLst/>
              <a:rect l="l" t="t" r="r" b="b"/>
              <a:pathLst>
                <a:path w="656462" h="398811" extrusionOk="0">
                  <a:moveTo>
                    <a:pt x="53245" y="0"/>
                  </a:moveTo>
                  <a:lnTo>
                    <a:pt x="0" y="178594"/>
                  </a:lnTo>
                  <a:lnTo>
                    <a:pt x="338900" y="398812"/>
                  </a:lnTo>
                  <a:lnTo>
                    <a:pt x="656463" y="378143"/>
                  </a:lnTo>
                  <a:lnTo>
                    <a:pt x="53245"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2"/>
            <p:cNvSpPr/>
            <p:nvPr/>
          </p:nvSpPr>
          <p:spPr>
            <a:xfrm>
              <a:off x="5313235" y="3109626"/>
              <a:ext cx="423386" cy="195833"/>
            </a:xfrm>
            <a:custGeom>
              <a:avLst/>
              <a:gdLst/>
              <a:ahLst/>
              <a:cxnLst/>
              <a:rect l="l" t="t" r="r" b="b"/>
              <a:pathLst>
                <a:path w="423386" h="195833" extrusionOk="0">
                  <a:moveTo>
                    <a:pt x="0" y="0"/>
                  </a:moveTo>
                  <a:lnTo>
                    <a:pt x="211550" y="195834"/>
                  </a:lnTo>
                  <a:lnTo>
                    <a:pt x="423386" y="142875"/>
                  </a:lnTo>
                  <a:lnTo>
                    <a:pt x="381286"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2"/>
            <p:cNvSpPr/>
            <p:nvPr/>
          </p:nvSpPr>
          <p:spPr>
            <a:xfrm>
              <a:off x="5789866" y="2924175"/>
              <a:ext cx="1249775" cy="283368"/>
            </a:xfrm>
            <a:custGeom>
              <a:avLst/>
              <a:gdLst/>
              <a:ahLst/>
              <a:cxnLst/>
              <a:rect l="l" t="t" r="r" b="b"/>
              <a:pathLst>
                <a:path w="1249775" h="283368" extrusionOk="0">
                  <a:moveTo>
                    <a:pt x="0" y="0"/>
                  </a:moveTo>
                  <a:lnTo>
                    <a:pt x="232791" y="283369"/>
                  </a:lnTo>
                  <a:lnTo>
                    <a:pt x="1143667" y="185452"/>
                  </a:lnTo>
                  <a:lnTo>
                    <a:pt x="1249775"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2"/>
            <p:cNvSpPr/>
            <p:nvPr/>
          </p:nvSpPr>
          <p:spPr>
            <a:xfrm>
              <a:off x="7102982" y="3167729"/>
              <a:ext cx="625601" cy="190690"/>
            </a:xfrm>
            <a:custGeom>
              <a:avLst/>
              <a:gdLst/>
              <a:ahLst/>
              <a:cxnLst/>
              <a:rect l="l" t="t" r="r" b="b"/>
              <a:pathLst>
                <a:path w="625601" h="190690" extrusionOk="0">
                  <a:moveTo>
                    <a:pt x="42577" y="0"/>
                  </a:moveTo>
                  <a:lnTo>
                    <a:pt x="0" y="137731"/>
                  </a:lnTo>
                  <a:lnTo>
                    <a:pt x="529495" y="190691"/>
                  </a:lnTo>
                  <a:lnTo>
                    <a:pt x="625602" y="21241"/>
                  </a:lnTo>
                  <a:lnTo>
                    <a:pt x="42577"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2"/>
            <p:cNvSpPr/>
            <p:nvPr/>
          </p:nvSpPr>
          <p:spPr>
            <a:xfrm>
              <a:off x="5048535" y="3109626"/>
              <a:ext cx="476250" cy="531304"/>
            </a:xfrm>
            <a:custGeom>
              <a:avLst/>
              <a:gdLst/>
              <a:ahLst/>
              <a:cxnLst/>
              <a:rect l="l" t="t" r="r" b="b"/>
              <a:pathLst>
                <a:path w="476250" h="531304" extrusionOk="0">
                  <a:moveTo>
                    <a:pt x="264700" y="0"/>
                  </a:moveTo>
                  <a:lnTo>
                    <a:pt x="476250" y="195834"/>
                  </a:lnTo>
                  <a:lnTo>
                    <a:pt x="174308" y="531305"/>
                  </a:lnTo>
                  <a:lnTo>
                    <a:pt x="0" y="421958"/>
                  </a:lnTo>
                  <a:lnTo>
                    <a:pt x="26470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2"/>
            <p:cNvSpPr/>
            <p:nvPr/>
          </p:nvSpPr>
          <p:spPr>
            <a:xfrm>
              <a:off x="5694520" y="2924175"/>
              <a:ext cx="328136" cy="328326"/>
            </a:xfrm>
            <a:custGeom>
              <a:avLst/>
              <a:gdLst/>
              <a:ahLst/>
              <a:cxnLst/>
              <a:rect l="l" t="t" r="r" b="b"/>
              <a:pathLst>
                <a:path w="328136" h="328326" extrusionOk="0">
                  <a:moveTo>
                    <a:pt x="95345" y="0"/>
                  </a:moveTo>
                  <a:lnTo>
                    <a:pt x="0" y="185452"/>
                  </a:lnTo>
                  <a:lnTo>
                    <a:pt x="42100" y="328327"/>
                  </a:lnTo>
                  <a:lnTo>
                    <a:pt x="328136" y="283369"/>
                  </a:lnTo>
                  <a:lnTo>
                    <a:pt x="95345"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2"/>
            <p:cNvSpPr/>
            <p:nvPr/>
          </p:nvSpPr>
          <p:spPr>
            <a:xfrm>
              <a:off x="7102982" y="3305460"/>
              <a:ext cx="571881" cy="169449"/>
            </a:xfrm>
            <a:custGeom>
              <a:avLst/>
              <a:gdLst/>
              <a:ahLst/>
              <a:cxnLst/>
              <a:rect l="l" t="t" r="r" b="b"/>
              <a:pathLst>
                <a:path w="571881" h="169449" extrusionOk="0">
                  <a:moveTo>
                    <a:pt x="0" y="0"/>
                  </a:moveTo>
                  <a:lnTo>
                    <a:pt x="0" y="121825"/>
                  </a:lnTo>
                  <a:lnTo>
                    <a:pt x="571881" y="169450"/>
                  </a:lnTo>
                  <a:lnTo>
                    <a:pt x="529495" y="52959"/>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2"/>
            <p:cNvSpPr/>
            <p:nvPr/>
          </p:nvSpPr>
          <p:spPr>
            <a:xfrm>
              <a:off x="6933532" y="2924175"/>
              <a:ext cx="212026" cy="503110"/>
            </a:xfrm>
            <a:custGeom>
              <a:avLst/>
              <a:gdLst/>
              <a:ahLst/>
              <a:cxnLst/>
              <a:rect l="l" t="t" r="r" b="b"/>
              <a:pathLst>
                <a:path w="212026" h="503110" extrusionOk="0">
                  <a:moveTo>
                    <a:pt x="106109" y="0"/>
                  </a:moveTo>
                  <a:lnTo>
                    <a:pt x="0" y="185452"/>
                  </a:lnTo>
                  <a:lnTo>
                    <a:pt x="169450" y="503111"/>
                  </a:lnTo>
                  <a:lnTo>
                    <a:pt x="212027" y="243554"/>
                  </a:lnTo>
                  <a:lnTo>
                    <a:pt x="106109"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2"/>
            <p:cNvSpPr/>
            <p:nvPr/>
          </p:nvSpPr>
          <p:spPr>
            <a:xfrm>
              <a:off x="7632477" y="3188969"/>
              <a:ext cx="508730" cy="691324"/>
            </a:xfrm>
            <a:custGeom>
              <a:avLst/>
              <a:gdLst/>
              <a:ahLst/>
              <a:cxnLst/>
              <a:rect l="l" t="t" r="r" b="b"/>
              <a:pathLst>
                <a:path w="508730" h="691324" extrusionOk="0">
                  <a:moveTo>
                    <a:pt x="96107" y="0"/>
                  </a:moveTo>
                  <a:lnTo>
                    <a:pt x="0" y="169450"/>
                  </a:lnTo>
                  <a:lnTo>
                    <a:pt x="296513" y="691325"/>
                  </a:lnTo>
                  <a:lnTo>
                    <a:pt x="508730" y="688467"/>
                  </a:lnTo>
                  <a:lnTo>
                    <a:pt x="96107"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12"/>
            <p:cNvSpPr/>
            <p:nvPr/>
          </p:nvSpPr>
          <p:spPr>
            <a:xfrm>
              <a:off x="6255638" y="3407759"/>
              <a:ext cx="889920" cy="109346"/>
            </a:xfrm>
            <a:custGeom>
              <a:avLst/>
              <a:gdLst/>
              <a:ahLst/>
              <a:cxnLst/>
              <a:rect l="l" t="t" r="r" b="b"/>
              <a:pathLst>
                <a:path w="889920" h="109346" extrusionOk="0">
                  <a:moveTo>
                    <a:pt x="0" y="0"/>
                  </a:moveTo>
                  <a:lnTo>
                    <a:pt x="677894" y="0"/>
                  </a:lnTo>
                  <a:lnTo>
                    <a:pt x="889921" y="109347"/>
                  </a:lnTo>
                  <a:lnTo>
                    <a:pt x="84773" y="109347"/>
                  </a:lnTo>
                  <a:lnTo>
                    <a:pt x="0"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12"/>
            <p:cNvSpPr/>
            <p:nvPr/>
          </p:nvSpPr>
          <p:spPr>
            <a:xfrm>
              <a:off x="6340411" y="3517106"/>
              <a:ext cx="805148" cy="123729"/>
            </a:xfrm>
            <a:custGeom>
              <a:avLst/>
              <a:gdLst/>
              <a:ahLst/>
              <a:cxnLst/>
              <a:rect l="l" t="t" r="r" b="b"/>
              <a:pathLst>
                <a:path w="805148" h="123729" extrusionOk="0">
                  <a:moveTo>
                    <a:pt x="0" y="0"/>
                  </a:moveTo>
                  <a:lnTo>
                    <a:pt x="148209" y="123730"/>
                  </a:lnTo>
                  <a:lnTo>
                    <a:pt x="805148" y="0"/>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7" name="Google Shape;377;p12"/>
          <p:cNvSpPr/>
          <p:nvPr/>
        </p:nvSpPr>
        <p:spPr>
          <a:xfrm flipH="1">
            <a:off x="0" y="6152221"/>
            <a:ext cx="12192000" cy="497203"/>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78" name="Google Shape;378;p12"/>
          <p:cNvSpPr/>
          <p:nvPr/>
        </p:nvSpPr>
        <p:spPr>
          <a:xfrm>
            <a:off x="0" y="6411321"/>
            <a:ext cx="12192000" cy="497233"/>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79" name="Google Shape;379;p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80" name="Google Shape;380;p12"/>
          <p:cNvSpPr txBox="1">
            <a:spLocks noGrp="1"/>
          </p:cNvSpPr>
          <p:nvPr>
            <p:ph type="body" idx="1"/>
          </p:nvPr>
        </p:nvSpPr>
        <p:spPr>
          <a:xfrm>
            <a:off x="2359475" y="2167925"/>
            <a:ext cx="67605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81" name="Google Shape;381;p12"/>
          <p:cNvSpPr txBox="1">
            <a:spLocks noGrp="1"/>
          </p:cNvSpPr>
          <p:nvPr>
            <p:ph type="body" idx="2"/>
          </p:nvPr>
        </p:nvSpPr>
        <p:spPr>
          <a:xfrm>
            <a:off x="2359475" y="3761388"/>
            <a:ext cx="67605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82" name="Google Shape;382;p12"/>
          <p:cNvSpPr txBox="1">
            <a:spLocks noGrp="1"/>
          </p:cNvSpPr>
          <p:nvPr>
            <p:ph type="body" idx="3"/>
          </p:nvPr>
        </p:nvSpPr>
        <p:spPr>
          <a:xfrm>
            <a:off x="2359475" y="5353050"/>
            <a:ext cx="67614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50" name="Google Shape;64;p3">
            <a:extLst>
              <a:ext uri="{FF2B5EF4-FFF2-40B4-BE49-F238E27FC236}">
                <a16:creationId xmlns:a16="http://schemas.microsoft.com/office/drawing/2014/main" id="{15040C30-C054-4EC6-8157-D2DB2F88B673}"/>
              </a:ext>
            </a:extLst>
          </p:cNvPr>
          <p:cNvSpPr txBox="1"/>
          <p:nvPr userDrawn="1"/>
        </p:nvSpPr>
        <p:spPr>
          <a:xfrm rot="5400000">
            <a:off x="-579712" y="5317779"/>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406"/>
        <p:cNvGrpSpPr/>
        <p:nvPr/>
      </p:nvGrpSpPr>
      <p:grpSpPr>
        <a:xfrm>
          <a:off x="0" y="0"/>
          <a:ext cx="0" cy="0"/>
          <a:chOff x="0" y="0"/>
          <a:chExt cx="0" cy="0"/>
        </a:xfrm>
      </p:grpSpPr>
      <p:sp>
        <p:nvSpPr>
          <p:cNvPr id="407" name="Google Shape;407;p14"/>
          <p:cNvSpPr/>
          <p:nvPr/>
        </p:nvSpPr>
        <p:spPr>
          <a:xfrm flipH="1">
            <a:off x="23118" y="5883344"/>
            <a:ext cx="12192000" cy="974656"/>
          </a:xfrm>
          <a:custGeom>
            <a:avLst/>
            <a:gdLst/>
            <a:ahLst/>
            <a:cxnLst/>
            <a:rect l="l" t="t" r="r" b="b"/>
            <a:pathLst>
              <a:path w="12192000" h="974656" extrusionOk="0">
                <a:moveTo>
                  <a:pt x="2273469" y="0"/>
                </a:moveTo>
                <a:cubicBezTo>
                  <a:pt x="2418421" y="141476"/>
                  <a:pt x="2738629" y="233230"/>
                  <a:pt x="3088484" y="233660"/>
                </a:cubicBezTo>
                <a:cubicBezTo>
                  <a:pt x="3419259" y="233402"/>
                  <a:pt x="3722980" y="153851"/>
                  <a:pt x="3879212" y="26557"/>
                </a:cubicBezTo>
                <a:cubicBezTo>
                  <a:pt x="4031493" y="177776"/>
                  <a:pt x="4378506" y="269387"/>
                  <a:pt x="4730766" y="254914"/>
                </a:cubicBezTo>
                <a:cubicBezTo>
                  <a:pt x="5176455" y="236621"/>
                  <a:pt x="5387154" y="58558"/>
                  <a:pt x="5399845" y="47811"/>
                </a:cubicBezTo>
                <a:cubicBezTo>
                  <a:pt x="5419536" y="58940"/>
                  <a:pt x="5782737" y="256825"/>
                  <a:pt x="6348653" y="228358"/>
                </a:cubicBezTo>
                <a:cubicBezTo>
                  <a:pt x="6783728" y="206530"/>
                  <a:pt x="7025607" y="66773"/>
                  <a:pt x="7066414" y="42462"/>
                </a:cubicBezTo>
                <a:cubicBezTo>
                  <a:pt x="7251076" y="181502"/>
                  <a:pt x="7593383" y="262509"/>
                  <a:pt x="7942252" y="249613"/>
                </a:cubicBezTo>
                <a:cubicBezTo>
                  <a:pt x="8363981" y="233994"/>
                  <a:pt x="8593827" y="88506"/>
                  <a:pt x="8623474" y="69018"/>
                </a:cubicBezTo>
                <a:cubicBezTo>
                  <a:pt x="8651917" y="84732"/>
                  <a:pt x="9000349" y="269625"/>
                  <a:pt x="9547997" y="249613"/>
                </a:cubicBezTo>
                <a:cubicBezTo>
                  <a:pt x="9942703" y="235283"/>
                  <a:pt x="10184801" y="123182"/>
                  <a:pt x="10241360" y="95575"/>
                </a:cubicBezTo>
                <a:cubicBezTo>
                  <a:pt x="10380843" y="206100"/>
                  <a:pt x="10654446" y="269148"/>
                  <a:pt x="10928707" y="254914"/>
                </a:cubicBezTo>
                <a:cubicBezTo>
                  <a:pt x="11288189" y="236287"/>
                  <a:pt x="11452723" y="95050"/>
                  <a:pt x="11463882" y="84971"/>
                </a:cubicBezTo>
                <a:cubicBezTo>
                  <a:pt x="11487075" y="97199"/>
                  <a:pt x="11694384" y="202565"/>
                  <a:pt x="12035596" y="196500"/>
                </a:cubicBezTo>
                <a:cubicBezTo>
                  <a:pt x="12079684" y="195717"/>
                  <a:pt x="12121207" y="193162"/>
                  <a:pt x="12160154" y="189266"/>
                </a:cubicBezTo>
                <a:lnTo>
                  <a:pt x="12192000" y="184805"/>
                </a:lnTo>
                <a:lnTo>
                  <a:pt x="12192000" y="340247"/>
                </a:lnTo>
                <a:lnTo>
                  <a:pt x="12192000" y="491903"/>
                </a:lnTo>
                <a:lnTo>
                  <a:pt x="12192000" y="974656"/>
                </a:lnTo>
                <a:lnTo>
                  <a:pt x="0" y="974656"/>
                </a:lnTo>
                <a:lnTo>
                  <a:pt x="0" y="496084"/>
                </a:lnTo>
                <a:lnTo>
                  <a:pt x="0" y="340247"/>
                </a:lnTo>
                <a:lnTo>
                  <a:pt x="0" y="222260"/>
                </a:lnTo>
                <a:lnTo>
                  <a:pt x="14292" y="223668"/>
                </a:lnTo>
                <a:cubicBezTo>
                  <a:pt x="68901" y="227370"/>
                  <a:pt x="128940" y="227904"/>
                  <a:pt x="192828" y="223056"/>
                </a:cubicBezTo>
                <a:cubicBezTo>
                  <a:pt x="428252" y="205192"/>
                  <a:pt x="621887" y="121224"/>
                  <a:pt x="679868" y="10603"/>
                </a:cubicBezTo>
                <a:cubicBezTo>
                  <a:pt x="831384" y="153560"/>
                  <a:pt x="1165704" y="242161"/>
                  <a:pt x="1519279" y="233660"/>
                </a:cubicBezTo>
                <a:cubicBezTo>
                  <a:pt x="1849005" y="225779"/>
                  <a:pt x="2142847" y="134789"/>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408" name="Google Shape;408;p14"/>
          <p:cNvGrpSpPr/>
          <p:nvPr/>
        </p:nvGrpSpPr>
        <p:grpSpPr>
          <a:xfrm>
            <a:off x="0" y="3573403"/>
            <a:ext cx="1812017" cy="3076032"/>
            <a:chOff x="0" y="1423433"/>
            <a:chExt cx="2979311" cy="5057600"/>
          </a:xfrm>
        </p:grpSpPr>
        <p:grpSp>
          <p:nvGrpSpPr>
            <p:cNvPr id="409" name="Google Shape;409;p14"/>
            <p:cNvGrpSpPr/>
            <p:nvPr/>
          </p:nvGrpSpPr>
          <p:grpSpPr>
            <a:xfrm>
              <a:off x="625541" y="2366299"/>
              <a:ext cx="1289122" cy="3408943"/>
              <a:chOff x="1548342" y="7287154"/>
              <a:chExt cx="1544414" cy="4084034"/>
            </a:xfrm>
          </p:grpSpPr>
          <p:sp>
            <p:nvSpPr>
              <p:cNvPr id="410" name="Google Shape;410;p14"/>
              <p:cNvSpPr/>
              <p:nvPr/>
            </p:nvSpPr>
            <p:spPr>
              <a:xfrm>
                <a:off x="1549611" y="7287154"/>
                <a:ext cx="1543145" cy="4084034"/>
              </a:xfrm>
              <a:custGeom>
                <a:avLst/>
                <a:gdLst/>
                <a:ahLst/>
                <a:cxnLst/>
                <a:rect l="l" t="t" r="r" b="b"/>
                <a:pathLst>
                  <a:path w="1543145" h="4084034" extrusionOk="0">
                    <a:moveTo>
                      <a:pt x="1543145" y="4084034"/>
                    </a:moveTo>
                    <a:lnTo>
                      <a:pt x="0" y="4084034"/>
                    </a:lnTo>
                    <a:lnTo>
                      <a:pt x="44006" y="3596831"/>
                    </a:lnTo>
                    <a:lnTo>
                      <a:pt x="96203" y="3019235"/>
                    </a:lnTo>
                    <a:lnTo>
                      <a:pt x="140208" y="2532031"/>
                    </a:lnTo>
                    <a:lnTo>
                      <a:pt x="192405" y="1954435"/>
                    </a:lnTo>
                    <a:lnTo>
                      <a:pt x="236411" y="1467231"/>
                    </a:lnTo>
                    <a:lnTo>
                      <a:pt x="288608" y="889730"/>
                    </a:lnTo>
                    <a:lnTo>
                      <a:pt x="332613" y="402526"/>
                    </a:lnTo>
                    <a:lnTo>
                      <a:pt x="368999" y="0"/>
                    </a:lnTo>
                    <a:lnTo>
                      <a:pt x="1174147" y="0"/>
                    </a:lnTo>
                    <a:lnTo>
                      <a:pt x="1210532" y="402526"/>
                    </a:lnTo>
                    <a:lnTo>
                      <a:pt x="1254538" y="889730"/>
                    </a:lnTo>
                    <a:lnTo>
                      <a:pt x="1306735" y="1467231"/>
                    </a:lnTo>
                    <a:lnTo>
                      <a:pt x="1350740" y="1954435"/>
                    </a:lnTo>
                    <a:lnTo>
                      <a:pt x="1402937" y="2532031"/>
                    </a:lnTo>
                    <a:lnTo>
                      <a:pt x="1446943" y="3019235"/>
                    </a:lnTo>
                    <a:lnTo>
                      <a:pt x="1499140" y="3596831"/>
                    </a:lnTo>
                    <a:lnTo>
                      <a:pt x="1543145" y="4084034"/>
                    </a:lnTo>
                    <a:close/>
                  </a:path>
                </a:pathLst>
              </a:custGeom>
              <a:gradFill>
                <a:gsLst>
                  <a:gs pos="0">
                    <a:srgbClr val="FFFFFF"/>
                  </a:gs>
                  <a:gs pos="100000">
                    <a:srgbClr val="D8D8D8"/>
                  </a:gs>
                </a:gsLst>
                <a:lin ang="8100019" scaled="0"/>
              </a:gradFill>
              <a:ln>
                <a:noFill/>
              </a:ln>
              <a:effectLst>
                <a:outerShdw blurRad="292100" dist="3810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1" name="Google Shape;411;p14"/>
              <p:cNvSpPr/>
              <p:nvPr/>
            </p:nvSpPr>
            <p:spPr>
              <a:xfrm>
                <a:off x="1836950" y="7689680"/>
                <a:ext cx="965930" cy="487203"/>
              </a:xfrm>
              <a:custGeom>
                <a:avLst/>
                <a:gdLst/>
                <a:ahLst/>
                <a:cxnLst/>
                <a:rect l="l" t="t" r="r" b="b"/>
                <a:pathLst>
                  <a:path w="965930" h="487203" extrusionOk="0">
                    <a:moveTo>
                      <a:pt x="965930" y="487204"/>
                    </a:moveTo>
                    <a:lnTo>
                      <a:pt x="0" y="487204"/>
                    </a:lnTo>
                    <a:lnTo>
                      <a:pt x="44005" y="0"/>
                    </a:lnTo>
                    <a:lnTo>
                      <a:pt x="921925" y="0"/>
                    </a:lnTo>
                    <a:lnTo>
                      <a:pt x="96593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4"/>
              <p:cNvSpPr/>
              <p:nvPr/>
            </p:nvSpPr>
            <p:spPr>
              <a:xfrm>
                <a:off x="1740748" y="8754384"/>
                <a:ext cx="1158335" cy="487203"/>
              </a:xfrm>
              <a:custGeom>
                <a:avLst/>
                <a:gdLst/>
                <a:ahLst/>
                <a:cxnLst/>
                <a:rect l="l" t="t" r="r" b="b"/>
                <a:pathLst>
                  <a:path w="1158335" h="487203" extrusionOk="0">
                    <a:moveTo>
                      <a:pt x="1158335" y="487204"/>
                    </a:moveTo>
                    <a:lnTo>
                      <a:pt x="0" y="487204"/>
                    </a:lnTo>
                    <a:lnTo>
                      <a:pt x="44005" y="0"/>
                    </a:lnTo>
                    <a:lnTo>
                      <a:pt x="1114330" y="0"/>
                    </a:lnTo>
                    <a:lnTo>
                      <a:pt x="115833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4"/>
              <p:cNvSpPr/>
              <p:nvPr/>
            </p:nvSpPr>
            <p:spPr>
              <a:xfrm>
                <a:off x="1644545" y="9819184"/>
                <a:ext cx="1350740" cy="487203"/>
              </a:xfrm>
              <a:custGeom>
                <a:avLst/>
                <a:gdLst/>
                <a:ahLst/>
                <a:cxnLst/>
                <a:rect l="l" t="t" r="r" b="b"/>
                <a:pathLst>
                  <a:path w="1350740" h="487203" extrusionOk="0">
                    <a:moveTo>
                      <a:pt x="1350740" y="487204"/>
                    </a:moveTo>
                    <a:lnTo>
                      <a:pt x="0" y="487204"/>
                    </a:lnTo>
                    <a:lnTo>
                      <a:pt x="44006" y="0"/>
                    </a:lnTo>
                    <a:lnTo>
                      <a:pt x="1306735" y="0"/>
                    </a:lnTo>
                    <a:lnTo>
                      <a:pt x="135074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4"/>
              <p:cNvSpPr/>
              <p:nvPr/>
            </p:nvSpPr>
            <p:spPr>
              <a:xfrm>
                <a:off x="1548342" y="10883984"/>
                <a:ext cx="1543145" cy="487203"/>
              </a:xfrm>
              <a:custGeom>
                <a:avLst/>
                <a:gdLst/>
                <a:ahLst/>
                <a:cxnLst/>
                <a:rect l="l" t="t" r="r" b="b"/>
                <a:pathLst>
                  <a:path w="1543145" h="487203" extrusionOk="0">
                    <a:moveTo>
                      <a:pt x="1543145" y="487204"/>
                    </a:moveTo>
                    <a:lnTo>
                      <a:pt x="0" y="487204"/>
                    </a:lnTo>
                    <a:lnTo>
                      <a:pt x="44006" y="0"/>
                    </a:lnTo>
                    <a:lnTo>
                      <a:pt x="1499140" y="0"/>
                    </a:lnTo>
                    <a:lnTo>
                      <a:pt x="154314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5" name="Google Shape;415;p14"/>
            <p:cNvSpPr/>
            <p:nvPr/>
          </p:nvSpPr>
          <p:spPr>
            <a:xfrm>
              <a:off x="0" y="5489309"/>
              <a:ext cx="2979311" cy="991724"/>
            </a:xfrm>
            <a:custGeom>
              <a:avLst/>
              <a:gdLst/>
              <a:ahLst/>
              <a:cxnLst/>
              <a:rect l="l" t="t" r="r" b="b"/>
              <a:pathLst>
                <a:path w="2979311" h="991724" extrusionOk="0">
                  <a:moveTo>
                    <a:pt x="627556" y="0"/>
                  </a:moveTo>
                  <a:lnTo>
                    <a:pt x="1877713" y="0"/>
                  </a:lnTo>
                  <a:lnTo>
                    <a:pt x="1983631" y="243649"/>
                  </a:lnTo>
                  <a:lnTo>
                    <a:pt x="2566561" y="264795"/>
                  </a:lnTo>
                  <a:cubicBezTo>
                    <a:pt x="2566561" y="264795"/>
                    <a:pt x="2952704" y="953261"/>
                    <a:pt x="2979184" y="953261"/>
                  </a:cubicBezTo>
                  <a:cubicBezTo>
                    <a:pt x="2996561" y="953261"/>
                    <a:pt x="1230438" y="975946"/>
                    <a:pt x="14175" y="991542"/>
                  </a:cubicBezTo>
                  <a:lnTo>
                    <a:pt x="0" y="991724"/>
                  </a:lnTo>
                  <a:lnTo>
                    <a:pt x="0" y="440557"/>
                  </a:lnTo>
                  <a:lnTo>
                    <a:pt x="151306" y="185451"/>
                  </a:lnTo>
                  <a:lnTo>
                    <a:pt x="532306" y="185451"/>
                  </a:lnTo>
                  <a:close/>
                </a:path>
              </a:pathLst>
            </a:custGeom>
            <a:solidFill>
              <a:srgbClr val="6A78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4"/>
            <p:cNvSpPr/>
            <p:nvPr/>
          </p:nvSpPr>
          <p:spPr>
            <a:xfrm>
              <a:off x="151215" y="5675026"/>
              <a:ext cx="423386" cy="195833"/>
            </a:xfrm>
            <a:custGeom>
              <a:avLst/>
              <a:gdLst/>
              <a:ahLst/>
              <a:cxnLst/>
              <a:rect l="l" t="t" r="r" b="b"/>
              <a:pathLst>
                <a:path w="423386" h="195833" extrusionOk="0">
                  <a:moveTo>
                    <a:pt x="0" y="0"/>
                  </a:moveTo>
                  <a:lnTo>
                    <a:pt x="211550" y="195834"/>
                  </a:lnTo>
                  <a:lnTo>
                    <a:pt x="423386" y="142875"/>
                  </a:lnTo>
                  <a:lnTo>
                    <a:pt x="381286"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4"/>
            <p:cNvSpPr/>
            <p:nvPr/>
          </p:nvSpPr>
          <p:spPr>
            <a:xfrm>
              <a:off x="627846" y="5489575"/>
              <a:ext cx="1249775" cy="283368"/>
            </a:xfrm>
            <a:custGeom>
              <a:avLst/>
              <a:gdLst/>
              <a:ahLst/>
              <a:cxnLst/>
              <a:rect l="l" t="t" r="r" b="b"/>
              <a:pathLst>
                <a:path w="1249775" h="283368" extrusionOk="0">
                  <a:moveTo>
                    <a:pt x="0" y="0"/>
                  </a:moveTo>
                  <a:lnTo>
                    <a:pt x="232791" y="283369"/>
                  </a:lnTo>
                  <a:lnTo>
                    <a:pt x="1143667" y="185452"/>
                  </a:lnTo>
                  <a:lnTo>
                    <a:pt x="1249775"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4"/>
            <p:cNvSpPr/>
            <p:nvPr/>
          </p:nvSpPr>
          <p:spPr>
            <a:xfrm>
              <a:off x="1940962" y="5733129"/>
              <a:ext cx="625601" cy="190690"/>
            </a:xfrm>
            <a:custGeom>
              <a:avLst/>
              <a:gdLst/>
              <a:ahLst/>
              <a:cxnLst/>
              <a:rect l="l" t="t" r="r" b="b"/>
              <a:pathLst>
                <a:path w="625601" h="190690" extrusionOk="0">
                  <a:moveTo>
                    <a:pt x="42577" y="0"/>
                  </a:moveTo>
                  <a:lnTo>
                    <a:pt x="0" y="137731"/>
                  </a:lnTo>
                  <a:lnTo>
                    <a:pt x="529495" y="190691"/>
                  </a:lnTo>
                  <a:lnTo>
                    <a:pt x="625602" y="21241"/>
                  </a:lnTo>
                  <a:lnTo>
                    <a:pt x="42577"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4"/>
            <p:cNvSpPr/>
            <p:nvPr/>
          </p:nvSpPr>
          <p:spPr>
            <a:xfrm>
              <a:off x="1" y="5675026"/>
              <a:ext cx="362765" cy="531305"/>
            </a:xfrm>
            <a:custGeom>
              <a:avLst/>
              <a:gdLst/>
              <a:ahLst/>
              <a:cxnLst/>
              <a:rect l="l" t="t" r="r" b="b"/>
              <a:pathLst>
                <a:path w="362765" h="531305" extrusionOk="0">
                  <a:moveTo>
                    <a:pt x="151215" y="0"/>
                  </a:moveTo>
                  <a:lnTo>
                    <a:pt x="362765" y="195834"/>
                  </a:lnTo>
                  <a:lnTo>
                    <a:pt x="60823" y="531305"/>
                  </a:lnTo>
                  <a:lnTo>
                    <a:pt x="0" y="493150"/>
                  </a:lnTo>
                  <a:lnTo>
                    <a:pt x="0" y="241052"/>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4"/>
            <p:cNvSpPr/>
            <p:nvPr/>
          </p:nvSpPr>
          <p:spPr>
            <a:xfrm>
              <a:off x="532500" y="5489575"/>
              <a:ext cx="328136" cy="328326"/>
            </a:xfrm>
            <a:custGeom>
              <a:avLst/>
              <a:gdLst/>
              <a:ahLst/>
              <a:cxnLst/>
              <a:rect l="l" t="t" r="r" b="b"/>
              <a:pathLst>
                <a:path w="328136" h="328326" extrusionOk="0">
                  <a:moveTo>
                    <a:pt x="95345" y="0"/>
                  </a:moveTo>
                  <a:lnTo>
                    <a:pt x="0" y="185452"/>
                  </a:lnTo>
                  <a:lnTo>
                    <a:pt x="42100" y="328327"/>
                  </a:lnTo>
                  <a:lnTo>
                    <a:pt x="328136" y="283369"/>
                  </a:lnTo>
                  <a:lnTo>
                    <a:pt x="95345"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4"/>
            <p:cNvSpPr/>
            <p:nvPr/>
          </p:nvSpPr>
          <p:spPr>
            <a:xfrm>
              <a:off x="1771512" y="5489575"/>
              <a:ext cx="212026" cy="503110"/>
            </a:xfrm>
            <a:custGeom>
              <a:avLst/>
              <a:gdLst/>
              <a:ahLst/>
              <a:cxnLst/>
              <a:rect l="l" t="t" r="r" b="b"/>
              <a:pathLst>
                <a:path w="212026" h="503110" extrusionOk="0">
                  <a:moveTo>
                    <a:pt x="106109" y="0"/>
                  </a:moveTo>
                  <a:lnTo>
                    <a:pt x="0" y="185452"/>
                  </a:lnTo>
                  <a:lnTo>
                    <a:pt x="169450" y="503111"/>
                  </a:lnTo>
                  <a:lnTo>
                    <a:pt x="212027" y="243554"/>
                  </a:lnTo>
                  <a:lnTo>
                    <a:pt x="106109"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4"/>
            <p:cNvSpPr/>
            <p:nvPr/>
          </p:nvSpPr>
          <p:spPr>
            <a:xfrm>
              <a:off x="2470457" y="5754369"/>
              <a:ext cx="508730" cy="691324"/>
            </a:xfrm>
            <a:custGeom>
              <a:avLst/>
              <a:gdLst/>
              <a:ahLst/>
              <a:cxnLst/>
              <a:rect l="l" t="t" r="r" b="b"/>
              <a:pathLst>
                <a:path w="508730" h="691324" extrusionOk="0">
                  <a:moveTo>
                    <a:pt x="96107" y="0"/>
                  </a:moveTo>
                  <a:lnTo>
                    <a:pt x="0" y="169450"/>
                  </a:lnTo>
                  <a:lnTo>
                    <a:pt x="296513" y="691325"/>
                  </a:lnTo>
                  <a:lnTo>
                    <a:pt x="508730" y="688467"/>
                  </a:lnTo>
                  <a:lnTo>
                    <a:pt x="96107"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3" name="Google Shape;423;p14"/>
            <p:cNvGrpSpPr/>
            <p:nvPr/>
          </p:nvGrpSpPr>
          <p:grpSpPr>
            <a:xfrm>
              <a:off x="807575" y="1423433"/>
              <a:ext cx="923479" cy="1057315"/>
              <a:chOff x="2964730" y="400635"/>
              <a:chExt cx="2628000" cy="3008864"/>
            </a:xfrm>
          </p:grpSpPr>
          <p:sp>
            <p:nvSpPr>
              <p:cNvPr id="424" name="Google Shape;424;p14"/>
              <p:cNvSpPr/>
              <p:nvPr/>
            </p:nvSpPr>
            <p:spPr>
              <a:xfrm>
                <a:off x="3020252" y="400635"/>
                <a:ext cx="2516957" cy="2993015"/>
              </a:xfrm>
              <a:custGeom>
                <a:avLst/>
                <a:gdLst/>
                <a:ahLst/>
                <a:cxnLst/>
                <a:rect l="l" t="t" r="r" b="b"/>
                <a:pathLst>
                  <a:path w="2516957" h="2993015" extrusionOk="0">
                    <a:moveTo>
                      <a:pt x="1645592" y="1371606"/>
                    </a:moveTo>
                    <a:lnTo>
                      <a:pt x="1645592" y="2565669"/>
                    </a:lnTo>
                    <a:lnTo>
                      <a:pt x="2268914" y="2565669"/>
                    </a:lnTo>
                    <a:lnTo>
                      <a:pt x="2034282" y="1371606"/>
                    </a:lnTo>
                    <a:close/>
                    <a:moveTo>
                      <a:pt x="937010" y="1371606"/>
                    </a:moveTo>
                    <a:lnTo>
                      <a:pt x="937010" y="2565669"/>
                    </a:lnTo>
                    <a:lnTo>
                      <a:pt x="1546611" y="2565669"/>
                    </a:lnTo>
                    <a:lnTo>
                      <a:pt x="1546611" y="1371606"/>
                    </a:lnTo>
                    <a:close/>
                    <a:moveTo>
                      <a:pt x="451162" y="1371605"/>
                    </a:moveTo>
                    <a:lnTo>
                      <a:pt x="216530" y="2565669"/>
                    </a:lnTo>
                    <a:lnTo>
                      <a:pt x="838029" y="2565669"/>
                    </a:lnTo>
                    <a:lnTo>
                      <a:pt x="838029" y="1371606"/>
                    </a:lnTo>
                    <a:close/>
                    <a:moveTo>
                      <a:pt x="1258479" y="0"/>
                    </a:moveTo>
                    <a:cubicBezTo>
                      <a:pt x="1366509" y="0"/>
                      <a:pt x="1454085" y="87576"/>
                      <a:pt x="1454085" y="195606"/>
                    </a:cubicBezTo>
                    <a:cubicBezTo>
                      <a:pt x="1454085" y="222614"/>
                      <a:pt x="1448611" y="248343"/>
                      <a:pt x="1438713" y="271745"/>
                    </a:cubicBezTo>
                    <a:lnTo>
                      <a:pt x="1401404" y="327081"/>
                    </a:lnTo>
                    <a:lnTo>
                      <a:pt x="2516957" y="1371606"/>
                    </a:lnTo>
                    <a:lnTo>
                      <a:pt x="2135156" y="1371606"/>
                    </a:lnTo>
                    <a:lnTo>
                      <a:pt x="2369519" y="2564302"/>
                    </a:lnTo>
                    <a:lnTo>
                      <a:pt x="2362562" y="2565669"/>
                    </a:lnTo>
                    <a:lnTo>
                      <a:pt x="2500478" y="2565669"/>
                    </a:lnTo>
                    <a:lnTo>
                      <a:pt x="2500478" y="2993015"/>
                    </a:lnTo>
                    <a:lnTo>
                      <a:pt x="16478" y="2993015"/>
                    </a:lnTo>
                    <a:lnTo>
                      <a:pt x="16478" y="2565669"/>
                    </a:lnTo>
                    <a:lnTo>
                      <a:pt x="115656" y="2565669"/>
                    </a:lnTo>
                    <a:lnTo>
                      <a:pt x="350288" y="1371605"/>
                    </a:lnTo>
                    <a:lnTo>
                      <a:pt x="0" y="1371605"/>
                    </a:lnTo>
                    <a:lnTo>
                      <a:pt x="1115553" y="327081"/>
                    </a:lnTo>
                    <a:lnTo>
                      <a:pt x="1078244" y="271745"/>
                    </a:lnTo>
                    <a:cubicBezTo>
                      <a:pt x="1068346" y="248343"/>
                      <a:pt x="1062873" y="222614"/>
                      <a:pt x="1062873" y="195606"/>
                    </a:cubicBezTo>
                    <a:cubicBezTo>
                      <a:pt x="1062873" y="87576"/>
                      <a:pt x="1150449" y="0"/>
                      <a:pt x="1258479" y="0"/>
                    </a:cubicBezTo>
                    <a:close/>
                  </a:path>
                </a:pathLst>
              </a:custGeom>
              <a:solidFill>
                <a:srgbClr val="4B575D"/>
              </a:solidFill>
              <a:ln>
                <a:noFill/>
              </a:ln>
              <a:effectLst>
                <a:outerShdw blurRad="292100" dist="38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5" name="Google Shape;425;p14"/>
              <p:cNvSpPr/>
              <p:nvPr/>
            </p:nvSpPr>
            <p:spPr>
              <a:xfrm>
                <a:off x="3036730" y="3200399"/>
                <a:ext cx="2484000" cy="2091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6" name="Google Shape;426;p14"/>
              <p:cNvSpPr/>
              <p:nvPr/>
            </p:nvSpPr>
            <p:spPr>
              <a:xfrm>
                <a:off x="2964730" y="1682683"/>
                <a:ext cx="2628000" cy="2049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27" name="Google Shape;427;p14"/>
            <p:cNvSpPr/>
            <p:nvPr/>
          </p:nvSpPr>
          <p:spPr>
            <a:xfrm>
              <a:off x="1120349" y="3266389"/>
              <a:ext cx="298200" cy="5724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8" name="Google Shape;428;p14"/>
            <p:cNvSpPr/>
            <p:nvPr/>
          </p:nvSpPr>
          <p:spPr>
            <a:xfrm>
              <a:off x="1154475" y="3297458"/>
              <a:ext cx="245400" cy="5013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9" name="Google Shape;429;p14"/>
            <p:cNvSpPr/>
            <p:nvPr/>
          </p:nvSpPr>
          <p:spPr>
            <a:xfrm rot="-5400000">
              <a:off x="1138117" y="2077460"/>
              <a:ext cx="251100" cy="241200"/>
            </a:xfrm>
            <a:prstGeom prst="flowChartDelay">
              <a:avLst/>
            </a:prstGeom>
            <a:solidFill>
              <a:srgbClr val="ECC383"/>
            </a:solidFill>
            <a:ln>
              <a:noFill/>
            </a:ln>
            <a:effectLst>
              <a:outerShdw blurRad="127000" dist="38100" dir="16800000" sx="120000" sy="120000" algn="ctr" rotWithShape="0">
                <a:srgbClr val="ECC383"/>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grpSp>
          <p:nvGrpSpPr>
            <p:cNvPr id="430" name="Google Shape;430;p14"/>
            <p:cNvGrpSpPr/>
            <p:nvPr/>
          </p:nvGrpSpPr>
          <p:grpSpPr>
            <a:xfrm>
              <a:off x="1120801" y="1941921"/>
              <a:ext cx="297280" cy="397570"/>
              <a:chOff x="1117077" y="1941921"/>
              <a:chExt cx="297280" cy="397570"/>
            </a:xfrm>
          </p:grpSpPr>
          <p:sp>
            <p:nvSpPr>
              <p:cNvPr id="431" name="Google Shape;431;p14"/>
              <p:cNvSpPr/>
              <p:nvPr/>
            </p:nvSpPr>
            <p:spPr>
              <a:xfrm>
                <a:off x="1117077" y="194192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2" name="Google Shape;432;p14"/>
              <p:cNvSpPr/>
              <p:nvPr/>
            </p:nvSpPr>
            <p:spPr>
              <a:xfrm>
                <a:off x="1368457" y="194349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433" name="Google Shape;433;p14"/>
          <p:cNvSpPr/>
          <p:nvPr/>
        </p:nvSpPr>
        <p:spPr>
          <a:xfrm flipH="1">
            <a:off x="1133333" y="0"/>
            <a:ext cx="4094341" cy="1096269"/>
          </a:xfrm>
          <a:custGeom>
            <a:avLst/>
            <a:gdLst/>
            <a:ahLst/>
            <a:cxnLst/>
            <a:rect l="l" t="t" r="r" b="b"/>
            <a:pathLst>
              <a:path w="6524846" h="2203555" extrusionOk="0">
                <a:moveTo>
                  <a:pt x="2838893" y="0"/>
                </a:moveTo>
                <a:lnTo>
                  <a:pt x="6510590" y="0"/>
                </a:lnTo>
                <a:cubicBezTo>
                  <a:pt x="6580514" y="454719"/>
                  <a:pt x="6389173" y="900885"/>
                  <a:pt x="6025627" y="1133667"/>
                </a:cubicBezTo>
                <a:cubicBezTo>
                  <a:pt x="5605385" y="1402689"/>
                  <a:pt x="5149256" y="1262579"/>
                  <a:pt x="5084359" y="1241505"/>
                </a:cubicBezTo>
                <a:cubicBezTo>
                  <a:pt x="5068046" y="1578687"/>
                  <a:pt x="4838351" y="1859083"/>
                  <a:pt x="4535293" y="1927860"/>
                </a:cubicBezTo>
                <a:cubicBezTo>
                  <a:pt x="4155523" y="2014184"/>
                  <a:pt x="3870894" y="1720384"/>
                  <a:pt x="3858726" y="1707422"/>
                </a:cubicBezTo>
                <a:cubicBezTo>
                  <a:pt x="3828239" y="1812240"/>
                  <a:pt x="3776611" y="1905031"/>
                  <a:pt x="3710501" y="1980679"/>
                </a:cubicBezTo>
                <a:lnTo>
                  <a:pt x="3685953" y="2004898"/>
                </a:lnTo>
                <a:lnTo>
                  <a:pt x="3685953" y="2016704"/>
                </a:lnTo>
                <a:cubicBezTo>
                  <a:pt x="3652975" y="2049681"/>
                  <a:pt x="3482005" y="2214129"/>
                  <a:pt x="3234762" y="2203018"/>
                </a:cubicBezTo>
                <a:cubicBezTo>
                  <a:pt x="2979054" y="2191556"/>
                  <a:pt x="2747418" y="1997571"/>
                  <a:pt x="2666120" y="1718055"/>
                </a:cubicBezTo>
                <a:cubicBezTo>
                  <a:pt x="2653952" y="1731017"/>
                  <a:pt x="2369323" y="2024817"/>
                  <a:pt x="1989553" y="1938493"/>
                </a:cubicBezTo>
                <a:cubicBezTo>
                  <a:pt x="1686495" y="1869716"/>
                  <a:pt x="1456800" y="1589320"/>
                  <a:pt x="1440487" y="1252138"/>
                </a:cubicBezTo>
                <a:cubicBezTo>
                  <a:pt x="1375590" y="1273212"/>
                  <a:pt x="919461" y="1413322"/>
                  <a:pt x="499219" y="1144300"/>
                </a:cubicBezTo>
                <a:cubicBezTo>
                  <a:pt x="135673" y="911518"/>
                  <a:pt x="-55668" y="465352"/>
                  <a:pt x="14256" y="10633"/>
                </a:cubicBezTo>
                <a:lnTo>
                  <a:pt x="2838893" y="10633"/>
                </a:lnTo>
                <a:close/>
              </a:path>
            </a:pathLst>
          </a:custGeom>
          <a:gradFill>
            <a:gsLst>
              <a:gs pos="0">
                <a:srgbClr val="213D58"/>
              </a:gs>
              <a:gs pos="6000">
                <a:srgbClr val="213D58"/>
              </a:gs>
              <a:gs pos="100000">
                <a:srgbClr val="2C85C1"/>
              </a:gs>
            </a:gsLst>
            <a:lin ang="8100019"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4" name="Google Shape;434;p14"/>
          <p:cNvSpPr/>
          <p:nvPr/>
        </p:nvSpPr>
        <p:spPr>
          <a:xfrm rot="-909244">
            <a:off x="1109458" y="922211"/>
            <a:ext cx="792057" cy="924407"/>
          </a:xfrm>
          <a:custGeom>
            <a:avLst/>
            <a:gdLst/>
            <a:ahLst/>
            <a:cxnLst/>
            <a:rect l="l" t="t" r="r" b="b"/>
            <a:pathLst>
              <a:path w="2123651" h="2478505" extrusionOk="0">
                <a:moveTo>
                  <a:pt x="884216" y="-246"/>
                </a:moveTo>
                <a:cubicBezTo>
                  <a:pt x="770488" y="41759"/>
                  <a:pt x="423206" y="186634"/>
                  <a:pt x="195749" y="561062"/>
                </a:cubicBezTo>
                <a:cubicBezTo>
                  <a:pt x="153458" y="630785"/>
                  <a:pt x="-137626" y="1128847"/>
                  <a:pt x="79258" y="1683774"/>
                </a:cubicBezTo>
                <a:cubicBezTo>
                  <a:pt x="275378" y="2185265"/>
                  <a:pt x="789157" y="2484540"/>
                  <a:pt x="1286743" y="2478159"/>
                </a:cubicBezTo>
                <a:cubicBezTo>
                  <a:pt x="1724893" y="2472539"/>
                  <a:pt x="2028645" y="2231556"/>
                  <a:pt x="2123419" y="2149832"/>
                </a:cubicBezTo>
                <a:cubicBezTo>
                  <a:pt x="1901620" y="2167091"/>
                  <a:pt x="1679115" y="2126943"/>
                  <a:pt x="1477338" y="2033246"/>
                </a:cubicBezTo>
                <a:cubicBezTo>
                  <a:pt x="1058238" y="1835888"/>
                  <a:pt x="886788" y="1467651"/>
                  <a:pt x="831257" y="1344874"/>
                </a:cubicBezTo>
                <a:cubicBezTo>
                  <a:pt x="546365" y="709938"/>
                  <a:pt x="837067" y="95385"/>
                  <a:pt x="884216" y="-246"/>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5" name="Google Shape;435;p14"/>
          <p:cNvGrpSpPr/>
          <p:nvPr/>
        </p:nvGrpSpPr>
        <p:grpSpPr>
          <a:xfrm flipH="1">
            <a:off x="373503" y="757173"/>
            <a:ext cx="806013" cy="1231746"/>
            <a:chOff x="8947095" y="-14175"/>
            <a:chExt cx="1581348" cy="2416610"/>
          </a:xfrm>
        </p:grpSpPr>
        <p:sp>
          <p:nvSpPr>
            <p:cNvPr id="436" name="Google Shape;436;p14"/>
            <p:cNvSpPr/>
            <p:nvPr/>
          </p:nvSpPr>
          <p:spPr>
            <a:xfrm rot="-10421485">
              <a:off x="8993718" y="1392906"/>
              <a:ext cx="1488104" cy="930587"/>
            </a:xfrm>
            <a:custGeom>
              <a:avLst/>
              <a:gdLst/>
              <a:ahLst/>
              <a:cxnLst/>
              <a:rect l="l" t="t" r="r" b="b"/>
              <a:pathLst>
                <a:path w="1486525" h="929600" extrusionOk="0">
                  <a:moveTo>
                    <a:pt x="743221" y="752540"/>
                  </a:moveTo>
                  <a:cubicBezTo>
                    <a:pt x="772985" y="754411"/>
                    <a:pt x="798631" y="731798"/>
                    <a:pt x="800502" y="702034"/>
                  </a:cubicBezTo>
                  <a:cubicBezTo>
                    <a:pt x="802373" y="672270"/>
                    <a:pt x="779760" y="646624"/>
                    <a:pt x="749996" y="644753"/>
                  </a:cubicBezTo>
                  <a:cubicBezTo>
                    <a:pt x="720231" y="642882"/>
                    <a:pt x="694585" y="665495"/>
                    <a:pt x="692715" y="695259"/>
                  </a:cubicBezTo>
                  <a:cubicBezTo>
                    <a:pt x="690844" y="725023"/>
                    <a:pt x="713456" y="750669"/>
                    <a:pt x="743221" y="752540"/>
                  </a:cubicBezTo>
                  <a:close/>
                  <a:moveTo>
                    <a:pt x="548347" y="929554"/>
                  </a:move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7" name="Google Shape;437;p14"/>
            <p:cNvSpPr/>
            <p:nvPr/>
          </p:nvSpPr>
          <p:spPr>
            <a:xfrm>
              <a:off x="9676991" y="-14175"/>
              <a:ext cx="147177" cy="1659684"/>
            </a:xfrm>
            <a:custGeom>
              <a:avLst/>
              <a:gdLst/>
              <a:ahLst/>
              <a:cxnLst/>
              <a:rect l="l" t="t" r="r" b="b"/>
              <a:pathLst>
                <a:path w="294355" h="1269357" extrusionOk="0">
                  <a:moveTo>
                    <a:pt x="161173" y="1269357"/>
                  </a:moveTo>
                  <a:cubicBezTo>
                    <a:pt x="71790" y="1175794"/>
                    <a:pt x="-17592" y="1082232"/>
                    <a:pt x="2985" y="922116"/>
                  </a:cubicBezTo>
                  <a:cubicBezTo>
                    <a:pt x="23562" y="762000"/>
                    <a:pt x="246054" y="462344"/>
                    <a:pt x="284636" y="308658"/>
                  </a:cubicBezTo>
                  <a:cubicBezTo>
                    <a:pt x="323218" y="154972"/>
                    <a:pt x="234479" y="0"/>
                    <a:pt x="234479" y="0"/>
                  </a:cubicBez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38" name="Google Shape;438;p14"/>
          <p:cNvSpPr/>
          <p:nvPr/>
        </p:nvSpPr>
        <p:spPr>
          <a:xfrm flipH="1">
            <a:off x="1399" y="1"/>
            <a:ext cx="2218608" cy="1098639"/>
          </a:xfrm>
          <a:custGeom>
            <a:avLst/>
            <a:gdLst/>
            <a:ahLst/>
            <a:cxnLst/>
            <a:rect l="l" t="t" r="r" b="b"/>
            <a:pathLst>
              <a:path w="3961800" h="1961855" extrusionOk="0">
                <a:moveTo>
                  <a:pt x="16450" y="0"/>
                </a:moveTo>
                <a:cubicBezTo>
                  <a:pt x="-39176" y="234125"/>
                  <a:pt x="49502" y="472345"/>
                  <a:pt x="233620" y="594455"/>
                </a:cubicBezTo>
                <a:cubicBezTo>
                  <a:pt x="441837" y="732473"/>
                  <a:pt x="675199" y="657225"/>
                  <a:pt x="704917" y="647700"/>
                </a:cubicBezTo>
                <a:cubicBezTo>
                  <a:pt x="706727" y="673132"/>
                  <a:pt x="730920" y="944975"/>
                  <a:pt x="969712" y="1087184"/>
                </a:cubicBezTo>
                <a:cubicBezTo>
                  <a:pt x="1155069" y="1197674"/>
                  <a:pt x="1394718" y="1185291"/>
                  <a:pt x="1578741" y="1055465"/>
                </a:cubicBezTo>
                <a:cubicBezTo>
                  <a:pt x="1545765" y="1314879"/>
                  <a:pt x="1729322" y="1551908"/>
                  <a:pt x="1988735" y="1584884"/>
                </a:cubicBezTo>
                <a:cubicBezTo>
                  <a:pt x="2173701" y="1608401"/>
                  <a:pt x="2355247" y="1521171"/>
                  <a:pt x="2452469" y="1362075"/>
                </a:cubicBezTo>
                <a:cubicBezTo>
                  <a:pt x="2566769" y="1683163"/>
                  <a:pt x="2847756" y="1913573"/>
                  <a:pt x="3177989" y="1955197"/>
                </a:cubicBezTo>
                <a:cubicBezTo>
                  <a:pt x="3636903" y="2013109"/>
                  <a:pt x="3938655" y="1674971"/>
                  <a:pt x="3961801" y="1648111"/>
                </a:cubicBezTo>
                <a:lnTo>
                  <a:pt x="3951133" y="0"/>
                </a:lnTo>
                <a:close/>
              </a:path>
            </a:pathLst>
          </a:custGeom>
          <a:gradFill>
            <a:gsLst>
              <a:gs pos="0">
                <a:srgbClr val="2C85C1"/>
              </a:gs>
              <a:gs pos="100000">
                <a:srgbClr val="213D58"/>
              </a:gs>
            </a:gsLst>
            <a:lin ang="8100019"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9" name="Google Shape;439;p14"/>
          <p:cNvSpPr/>
          <p:nvPr/>
        </p:nvSpPr>
        <p:spPr>
          <a:xfrm>
            <a:off x="23118" y="6152221"/>
            <a:ext cx="12192000" cy="497203"/>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0" name="Google Shape;440;p14"/>
          <p:cNvSpPr/>
          <p:nvPr/>
        </p:nvSpPr>
        <p:spPr>
          <a:xfrm flipH="1">
            <a:off x="23118" y="6411321"/>
            <a:ext cx="12192000" cy="497233"/>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1" name="Google Shape;441;p14"/>
          <p:cNvSpPr txBox="1">
            <a:spLocks noGrp="1"/>
          </p:cNvSpPr>
          <p:nvPr>
            <p:ph type="title"/>
          </p:nvPr>
        </p:nvSpPr>
        <p:spPr>
          <a:xfrm>
            <a:off x="1544100" y="3045050"/>
            <a:ext cx="54672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38" name="Google Shape;64;p3">
            <a:extLst>
              <a:ext uri="{FF2B5EF4-FFF2-40B4-BE49-F238E27FC236}">
                <a16:creationId xmlns:a16="http://schemas.microsoft.com/office/drawing/2014/main" id="{CD6EE9A6-D74A-4C70-9EB7-7D629E359D22}"/>
              </a:ext>
            </a:extLst>
          </p:cNvPr>
          <p:cNvSpPr txBox="1"/>
          <p:nvPr userDrawn="1"/>
        </p:nvSpPr>
        <p:spPr>
          <a:xfrm rot="5400000">
            <a:off x="11207323" y="5906627"/>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443"/>
        <p:cNvGrpSpPr/>
        <p:nvPr/>
      </p:nvGrpSpPr>
      <p:grpSpPr>
        <a:xfrm>
          <a:off x="0" y="0"/>
          <a:ext cx="0" cy="0"/>
          <a:chOff x="0" y="0"/>
          <a:chExt cx="0" cy="0"/>
        </a:xfrm>
      </p:grpSpPr>
      <p:grpSp>
        <p:nvGrpSpPr>
          <p:cNvPr id="444" name="Google Shape;444;p15"/>
          <p:cNvGrpSpPr/>
          <p:nvPr/>
        </p:nvGrpSpPr>
        <p:grpSpPr>
          <a:xfrm>
            <a:off x="630570" y="-30905"/>
            <a:ext cx="1059744" cy="1102553"/>
            <a:chOff x="3769376" y="509929"/>
            <a:chExt cx="1486525" cy="1546575"/>
          </a:xfrm>
        </p:grpSpPr>
        <p:sp>
          <p:nvSpPr>
            <p:cNvPr id="445" name="Google Shape;445;p15"/>
            <p:cNvSpPr/>
            <p:nvPr/>
          </p:nvSpPr>
          <p:spPr>
            <a:xfrm>
              <a:off x="3769376" y="1126904"/>
              <a:ext cx="1486525" cy="929600"/>
            </a:xfrm>
            <a:custGeom>
              <a:avLst/>
              <a:gdLst/>
              <a:ahLst/>
              <a:cxnLst/>
              <a:rect l="l" t="t" r="r" b="b"/>
              <a:pathLst>
                <a:path w="1486525" h="929600" extrusionOk="0">
                  <a:moveTo>
                    <a:pt x="763843" y="103461"/>
                  </a:moveTo>
                  <a:cubicBezTo>
                    <a:pt x="734020" y="103461"/>
                    <a:pt x="709843" y="127638"/>
                    <a:pt x="709843" y="157461"/>
                  </a:cubicBezTo>
                  <a:cubicBezTo>
                    <a:pt x="709843" y="187284"/>
                    <a:pt x="734020" y="211461"/>
                    <a:pt x="763843" y="211461"/>
                  </a:cubicBezTo>
                  <a:cubicBezTo>
                    <a:pt x="793666" y="211461"/>
                    <a:pt x="817843" y="187284"/>
                    <a:pt x="817843" y="157461"/>
                  </a:cubicBezTo>
                  <a:cubicBezTo>
                    <a:pt x="817843" y="127638"/>
                    <a:pt x="793666" y="103461"/>
                    <a:pt x="763843" y="103461"/>
                  </a:cubicBezTo>
                  <a:close/>
                  <a:moveTo>
                    <a:pt x="850384" y="200"/>
                  </a:move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6" name="Google Shape;446;p15"/>
            <p:cNvSpPr/>
            <p:nvPr/>
          </p:nvSpPr>
          <p:spPr>
            <a:xfrm>
              <a:off x="4522379" y="509929"/>
              <a:ext cx="81853" cy="808074"/>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47" name="Google Shape;447;p15"/>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grpSp>
        <p:nvGrpSpPr>
          <p:cNvPr id="448" name="Google Shape;448;p15"/>
          <p:cNvGrpSpPr/>
          <p:nvPr/>
        </p:nvGrpSpPr>
        <p:grpSpPr>
          <a:xfrm>
            <a:off x="10644127" y="5"/>
            <a:ext cx="1127343" cy="1194443"/>
            <a:chOff x="8947095" y="726964"/>
            <a:chExt cx="1581348" cy="1675471"/>
          </a:xfrm>
        </p:grpSpPr>
        <p:sp>
          <p:nvSpPr>
            <p:cNvPr id="449" name="Google Shape;449;p15"/>
            <p:cNvSpPr/>
            <p:nvPr/>
          </p:nvSpPr>
          <p:spPr>
            <a:xfrm rot="-10421485">
              <a:off x="8993718" y="1392906"/>
              <a:ext cx="1488104" cy="930587"/>
            </a:xfrm>
            <a:custGeom>
              <a:avLst/>
              <a:gdLst/>
              <a:ahLst/>
              <a:cxnLst/>
              <a:rect l="l" t="t" r="r" b="b"/>
              <a:pathLst>
                <a:path w="1486525" h="929600" extrusionOk="0">
                  <a:moveTo>
                    <a:pt x="743221" y="752540"/>
                  </a:moveTo>
                  <a:cubicBezTo>
                    <a:pt x="772985" y="754411"/>
                    <a:pt x="798631" y="731798"/>
                    <a:pt x="800502" y="702034"/>
                  </a:cubicBezTo>
                  <a:cubicBezTo>
                    <a:pt x="802373" y="672270"/>
                    <a:pt x="779760" y="646624"/>
                    <a:pt x="749996" y="644753"/>
                  </a:cubicBezTo>
                  <a:cubicBezTo>
                    <a:pt x="720231" y="642882"/>
                    <a:pt x="694585" y="665495"/>
                    <a:pt x="692715" y="695259"/>
                  </a:cubicBezTo>
                  <a:cubicBezTo>
                    <a:pt x="690844" y="725023"/>
                    <a:pt x="713456" y="750669"/>
                    <a:pt x="743221" y="752540"/>
                  </a:cubicBezTo>
                  <a:close/>
                  <a:moveTo>
                    <a:pt x="548347" y="929554"/>
                  </a:move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0" name="Google Shape;450;p15"/>
            <p:cNvSpPr/>
            <p:nvPr/>
          </p:nvSpPr>
          <p:spPr>
            <a:xfrm>
              <a:off x="9654661" y="726964"/>
              <a:ext cx="169254" cy="917110"/>
            </a:xfrm>
            <a:custGeom>
              <a:avLst/>
              <a:gdLst/>
              <a:ahLst/>
              <a:cxnLst/>
              <a:rect l="l" t="t" r="r" b="b"/>
              <a:pathLst>
                <a:path w="294355" h="1269357" extrusionOk="0">
                  <a:moveTo>
                    <a:pt x="161173" y="1269357"/>
                  </a:moveTo>
                  <a:cubicBezTo>
                    <a:pt x="71790" y="1175794"/>
                    <a:pt x="-17592" y="1082232"/>
                    <a:pt x="2985" y="922116"/>
                  </a:cubicBezTo>
                  <a:cubicBezTo>
                    <a:pt x="23562" y="762000"/>
                    <a:pt x="246054" y="462344"/>
                    <a:pt x="284636" y="308658"/>
                  </a:cubicBezTo>
                  <a:cubicBezTo>
                    <a:pt x="323218" y="154972"/>
                    <a:pt x="234479" y="0"/>
                    <a:pt x="234479" y="0"/>
                  </a:cubicBez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451" name="Google Shape;451;p15"/>
          <p:cNvGrpSpPr/>
          <p:nvPr/>
        </p:nvGrpSpPr>
        <p:grpSpPr>
          <a:xfrm>
            <a:off x="9627704" y="-30901"/>
            <a:ext cx="1420388" cy="1852219"/>
            <a:chOff x="7710256" y="-546838"/>
            <a:chExt cx="1992408" cy="2598147"/>
          </a:xfrm>
        </p:grpSpPr>
        <p:sp>
          <p:nvSpPr>
            <p:cNvPr id="452" name="Google Shape;452;p15"/>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3" name="Google Shape;453;p15"/>
            <p:cNvSpPr/>
            <p:nvPr/>
          </p:nvSpPr>
          <p:spPr>
            <a:xfrm flipH="1">
              <a:off x="8679745" y="-546838"/>
              <a:ext cx="99895" cy="1919123"/>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54" name="Google Shape;454;p15"/>
          <p:cNvSpPr/>
          <p:nvPr/>
        </p:nvSpPr>
        <p:spPr>
          <a:xfrm>
            <a:off x="23438" y="5674768"/>
            <a:ext cx="12192000" cy="974656"/>
          </a:xfrm>
          <a:custGeom>
            <a:avLst/>
            <a:gdLst/>
            <a:ahLst/>
            <a:cxnLst/>
            <a:rect l="l" t="t" r="r" b="b"/>
            <a:pathLst>
              <a:path w="12192000" h="974656" extrusionOk="0">
                <a:moveTo>
                  <a:pt x="2273469" y="0"/>
                </a:moveTo>
                <a:cubicBezTo>
                  <a:pt x="2418421" y="141476"/>
                  <a:pt x="2738629" y="233230"/>
                  <a:pt x="3088484" y="233660"/>
                </a:cubicBezTo>
                <a:cubicBezTo>
                  <a:pt x="3419259" y="233402"/>
                  <a:pt x="3722980" y="153851"/>
                  <a:pt x="3879212" y="26557"/>
                </a:cubicBezTo>
                <a:cubicBezTo>
                  <a:pt x="4031493" y="177776"/>
                  <a:pt x="4378506" y="269387"/>
                  <a:pt x="4730766" y="254914"/>
                </a:cubicBezTo>
                <a:cubicBezTo>
                  <a:pt x="5176455" y="236621"/>
                  <a:pt x="5387154" y="58558"/>
                  <a:pt x="5399845" y="47811"/>
                </a:cubicBezTo>
                <a:cubicBezTo>
                  <a:pt x="5419536" y="58940"/>
                  <a:pt x="5782737" y="256825"/>
                  <a:pt x="6348653" y="228358"/>
                </a:cubicBezTo>
                <a:cubicBezTo>
                  <a:pt x="6783728" y="206530"/>
                  <a:pt x="7025607" y="66773"/>
                  <a:pt x="7066414" y="42462"/>
                </a:cubicBezTo>
                <a:cubicBezTo>
                  <a:pt x="7251076" y="181502"/>
                  <a:pt x="7593383" y="262509"/>
                  <a:pt x="7942252" y="249613"/>
                </a:cubicBezTo>
                <a:cubicBezTo>
                  <a:pt x="8363981" y="233994"/>
                  <a:pt x="8593827" y="88506"/>
                  <a:pt x="8623474" y="69018"/>
                </a:cubicBezTo>
                <a:cubicBezTo>
                  <a:pt x="8651917" y="84732"/>
                  <a:pt x="9000349" y="269625"/>
                  <a:pt x="9547997" y="249613"/>
                </a:cubicBezTo>
                <a:cubicBezTo>
                  <a:pt x="9942703" y="235283"/>
                  <a:pt x="10184801" y="123182"/>
                  <a:pt x="10241360" y="95575"/>
                </a:cubicBezTo>
                <a:cubicBezTo>
                  <a:pt x="10380843" y="206100"/>
                  <a:pt x="10654446" y="269148"/>
                  <a:pt x="10928707" y="254914"/>
                </a:cubicBezTo>
                <a:cubicBezTo>
                  <a:pt x="11288189" y="236287"/>
                  <a:pt x="11452723" y="95050"/>
                  <a:pt x="11463882" y="84971"/>
                </a:cubicBezTo>
                <a:cubicBezTo>
                  <a:pt x="11487075" y="97199"/>
                  <a:pt x="11694384" y="202565"/>
                  <a:pt x="12035596" y="196500"/>
                </a:cubicBezTo>
                <a:cubicBezTo>
                  <a:pt x="12079684" y="195717"/>
                  <a:pt x="12121207" y="193162"/>
                  <a:pt x="12160154" y="189266"/>
                </a:cubicBezTo>
                <a:lnTo>
                  <a:pt x="12192000" y="184805"/>
                </a:lnTo>
                <a:lnTo>
                  <a:pt x="12192000" y="340247"/>
                </a:lnTo>
                <a:lnTo>
                  <a:pt x="12192000" y="491903"/>
                </a:lnTo>
                <a:lnTo>
                  <a:pt x="12192000" y="974656"/>
                </a:lnTo>
                <a:lnTo>
                  <a:pt x="0" y="974656"/>
                </a:lnTo>
                <a:lnTo>
                  <a:pt x="0" y="496084"/>
                </a:lnTo>
                <a:lnTo>
                  <a:pt x="0" y="340247"/>
                </a:lnTo>
                <a:lnTo>
                  <a:pt x="0" y="222260"/>
                </a:lnTo>
                <a:lnTo>
                  <a:pt x="14292" y="223668"/>
                </a:lnTo>
                <a:cubicBezTo>
                  <a:pt x="68901" y="227370"/>
                  <a:pt x="128940" y="227904"/>
                  <a:pt x="192828" y="223056"/>
                </a:cubicBezTo>
                <a:cubicBezTo>
                  <a:pt x="428252" y="205192"/>
                  <a:pt x="621887" y="121224"/>
                  <a:pt x="679868" y="10603"/>
                </a:cubicBezTo>
                <a:cubicBezTo>
                  <a:pt x="831384" y="153560"/>
                  <a:pt x="1165704" y="242161"/>
                  <a:pt x="1519279" y="233660"/>
                </a:cubicBezTo>
                <a:cubicBezTo>
                  <a:pt x="1849005" y="225779"/>
                  <a:pt x="2142847" y="134789"/>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5" name="Google Shape;455;p15"/>
          <p:cNvSpPr/>
          <p:nvPr/>
        </p:nvSpPr>
        <p:spPr>
          <a:xfrm flipH="1">
            <a:off x="0" y="6152221"/>
            <a:ext cx="12192000" cy="497203"/>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6" name="Google Shape;456;p15"/>
          <p:cNvSpPr/>
          <p:nvPr/>
        </p:nvSpPr>
        <p:spPr>
          <a:xfrm>
            <a:off x="-23438" y="6360767"/>
            <a:ext cx="12192000" cy="497233"/>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457" name="Google Shape;457;p15"/>
          <p:cNvGrpSpPr/>
          <p:nvPr/>
        </p:nvGrpSpPr>
        <p:grpSpPr>
          <a:xfrm>
            <a:off x="-3" y="-18749"/>
            <a:ext cx="1937102" cy="2385653"/>
            <a:chOff x="1994958" y="0"/>
            <a:chExt cx="2717214" cy="3346406"/>
          </a:xfrm>
        </p:grpSpPr>
        <p:sp>
          <p:nvSpPr>
            <p:cNvPr id="458" name="Google Shape;458;p15"/>
            <p:cNvSpPr/>
            <p:nvPr/>
          </p:nvSpPr>
          <p:spPr>
            <a:xfrm>
              <a:off x="1994958" y="1935085"/>
              <a:ext cx="2717214" cy="1411321"/>
            </a:xfrm>
            <a:custGeom>
              <a:avLst/>
              <a:gdLst/>
              <a:ahLst/>
              <a:cxnLst/>
              <a:rect l="l" t="t" r="r" b="b"/>
              <a:pathLst>
                <a:path w="2717214" h="1411321" extrusionOk="0">
                  <a:moveTo>
                    <a:pt x="948540" y="321973"/>
                  </a:moveTo>
                  <a:cubicBezTo>
                    <a:pt x="918717" y="321973"/>
                    <a:pt x="894540" y="346150"/>
                    <a:pt x="894540" y="375973"/>
                  </a:cubicBezTo>
                  <a:cubicBezTo>
                    <a:pt x="894540" y="405796"/>
                    <a:pt x="918717" y="429973"/>
                    <a:pt x="948540" y="429973"/>
                  </a:cubicBezTo>
                  <a:cubicBezTo>
                    <a:pt x="978363" y="429973"/>
                    <a:pt x="1002540" y="405796"/>
                    <a:pt x="1002540" y="375973"/>
                  </a:cubicBezTo>
                  <a:cubicBezTo>
                    <a:pt x="1002540" y="346150"/>
                    <a:pt x="978363" y="321973"/>
                    <a:pt x="948540" y="321973"/>
                  </a:cubicBezTo>
                  <a:close/>
                  <a:moveTo>
                    <a:pt x="1807803" y="239"/>
                  </a:moveTo>
                  <a:cubicBezTo>
                    <a:pt x="1919006" y="3536"/>
                    <a:pt x="2029726" y="41107"/>
                    <a:pt x="2118101" y="118966"/>
                  </a:cubicBezTo>
                  <a:cubicBezTo>
                    <a:pt x="2297217" y="276788"/>
                    <a:pt x="2285649" y="513214"/>
                    <a:pt x="2283547" y="545198"/>
                  </a:cubicBezTo>
                  <a:cubicBezTo>
                    <a:pt x="2293099" y="543533"/>
                    <a:pt x="2521550" y="507079"/>
                    <a:pt x="2646160" y="659731"/>
                  </a:cubicBezTo>
                  <a:cubicBezTo>
                    <a:pt x="2775239" y="817815"/>
                    <a:pt x="2722135" y="1092097"/>
                    <a:pt x="2538025" y="1206893"/>
                  </a:cubicBezTo>
                  <a:cubicBezTo>
                    <a:pt x="2390981" y="1298466"/>
                    <a:pt x="2185401" y="1272878"/>
                    <a:pt x="2048173" y="1136876"/>
                  </a:cubicBezTo>
                  <a:cubicBezTo>
                    <a:pt x="2039234" y="1233094"/>
                    <a:pt x="1998486" y="1286285"/>
                    <a:pt x="1978156" y="1308631"/>
                  </a:cubicBezTo>
                  <a:cubicBezTo>
                    <a:pt x="1860995" y="1437447"/>
                    <a:pt x="1625533" y="1444107"/>
                    <a:pt x="1481907" y="1334044"/>
                  </a:cubicBezTo>
                  <a:cubicBezTo>
                    <a:pt x="1401638" y="1272527"/>
                    <a:pt x="1368427" y="1188753"/>
                    <a:pt x="1354668" y="1143185"/>
                  </a:cubicBezTo>
                  <a:cubicBezTo>
                    <a:pt x="1348184" y="1162201"/>
                    <a:pt x="1332849" y="1198130"/>
                    <a:pt x="1297446" y="1225908"/>
                  </a:cubicBezTo>
                  <a:cubicBezTo>
                    <a:pt x="1237945" y="1272440"/>
                    <a:pt x="1154259" y="1270511"/>
                    <a:pt x="1093881" y="1238614"/>
                  </a:cubicBezTo>
                  <a:cubicBezTo>
                    <a:pt x="1028159" y="1203913"/>
                    <a:pt x="1004324" y="1141345"/>
                    <a:pt x="998452" y="1124082"/>
                  </a:cubicBezTo>
                  <a:cubicBezTo>
                    <a:pt x="997050" y="1150196"/>
                    <a:pt x="990741" y="1197779"/>
                    <a:pt x="960246" y="1244924"/>
                  </a:cubicBezTo>
                  <a:cubicBezTo>
                    <a:pt x="895663" y="1344822"/>
                    <a:pt x="778151" y="1357178"/>
                    <a:pt x="756681" y="1359456"/>
                  </a:cubicBezTo>
                  <a:cubicBezTo>
                    <a:pt x="628128" y="1372952"/>
                    <a:pt x="536029" y="1295925"/>
                    <a:pt x="508601" y="1270424"/>
                  </a:cubicBezTo>
                  <a:cubicBezTo>
                    <a:pt x="461456" y="1226522"/>
                    <a:pt x="437620" y="1178325"/>
                    <a:pt x="425878" y="1149583"/>
                  </a:cubicBezTo>
                  <a:cubicBezTo>
                    <a:pt x="398800" y="1208996"/>
                    <a:pt x="324052" y="1245012"/>
                    <a:pt x="253597" y="1240455"/>
                  </a:cubicBezTo>
                  <a:cubicBezTo>
                    <a:pt x="137225" y="1233006"/>
                    <a:pt x="58445" y="1150546"/>
                    <a:pt x="12352" y="990534"/>
                  </a:cubicBezTo>
                  <a:cubicBezTo>
                    <a:pt x="-30499" y="842001"/>
                    <a:pt x="42935" y="683216"/>
                    <a:pt x="158694" y="596111"/>
                  </a:cubicBezTo>
                  <a:cubicBezTo>
                    <a:pt x="279185" y="505327"/>
                    <a:pt x="445069" y="492971"/>
                    <a:pt x="584839" y="564302"/>
                  </a:cubicBezTo>
                  <a:cubicBezTo>
                    <a:pt x="610865" y="416645"/>
                    <a:pt x="721629" y="298520"/>
                    <a:pt x="864729" y="265309"/>
                  </a:cubicBezTo>
                  <a:cubicBezTo>
                    <a:pt x="1018783" y="229556"/>
                    <a:pt x="1181511" y="298695"/>
                    <a:pt x="1265549" y="437063"/>
                  </a:cubicBezTo>
                  <a:cubicBezTo>
                    <a:pt x="1274312" y="393950"/>
                    <a:pt x="1317689" y="203178"/>
                    <a:pt x="1494614" y="87156"/>
                  </a:cubicBezTo>
                  <a:cubicBezTo>
                    <a:pt x="1584917" y="27918"/>
                    <a:pt x="1696601" y="-3059"/>
                    <a:pt x="1807803" y="239"/>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9" name="Google Shape;459;p15"/>
            <p:cNvSpPr/>
            <p:nvPr/>
          </p:nvSpPr>
          <p:spPr>
            <a:xfrm>
              <a:off x="2927498" y="0"/>
              <a:ext cx="284255" cy="2312581"/>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9" name="Google Shape;64;p3">
            <a:extLst>
              <a:ext uri="{FF2B5EF4-FFF2-40B4-BE49-F238E27FC236}">
                <a16:creationId xmlns:a16="http://schemas.microsoft.com/office/drawing/2014/main" id="{06A50C69-6F0B-42A1-BE7D-CB75EEE9A9A9}"/>
              </a:ext>
            </a:extLst>
          </p:cNvPr>
          <p:cNvSpPr txBox="1"/>
          <p:nvPr userDrawn="1"/>
        </p:nvSpPr>
        <p:spPr>
          <a:xfrm rot="5400000">
            <a:off x="-579712" y="5317779"/>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461"/>
        <p:cNvGrpSpPr/>
        <p:nvPr/>
      </p:nvGrpSpPr>
      <p:grpSpPr>
        <a:xfrm>
          <a:off x="0" y="0"/>
          <a:ext cx="0" cy="0"/>
          <a:chOff x="0" y="0"/>
          <a:chExt cx="0" cy="0"/>
        </a:xfrm>
      </p:grpSpPr>
      <p:sp>
        <p:nvSpPr>
          <p:cNvPr id="462" name="Google Shape;462;p16"/>
          <p:cNvSpPr/>
          <p:nvPr/>
        </p:nvSpPr>
        <p:spPr>
          <a:xfrm>
            <a:off x="0" y="5883344"/>
            <a:ext cx="12192000" cy="974656"/>
          </a:xfrm>
          <a:custGeom>
            <a:avLst/>
            <a:gdLst/>
            <a:ahLst/>
            <a:cxnLst/>
            <a:rect l="l" t="t" r="r" b="b"/>
            <a:pathLst>
              <a:path w="12192000" h="974656" extrusionOk="0">
                <a:moveTo>
                  <a:pt x="2273469" y="0"/>
                </a:moveTo>
                <a:cubicBezTo>
                  <a:pt x="2418421" y="141476"/>
                  <a:pt x="2738629" y="233230"/>
                  <a:pt x="3088484" y="233660"/>
                </a:cubicBezTo>
                <a:cubicBezTo>
                  <a:pt x="3419259" y="233402"/>
                  <a:pt x="3722980" y="153851"/>
                  <a:pt x="3879212" y="26557"/>
                </a:cubicBezTo>
                <a:cubicBezTo>
                  <a:pt x="4031493" y="177776"/>
                  <a:pt x="4378506" y="269387"/>
                  <a:pt x="4730766" y="254914"/>
                </a:cubicBezTo>
                <a:cubicBezTo>
                  <a:pt x="5176455" y="236621"/>
                  <a:pt x="5387154" y="58558"/>
                  <a:pt x="5399845" y="47811"/>
                </a:cubicBezTo>
                <a:cubicBezTo>
                  <a:pt x="5419536" y="58940"/>
                  <a:pt x="5782737" y="256825"/>
                  <a:pt x="6348653" y="228358"/>
                </a:cubicBezTo>
                <a:cubicBezTo>
                  <a:pt x="6783728" y="206530"/>
                  <a:pt x="7025607" y="66773"/>
                  <a:pt x="7066414" y="42462"/>
                </a:cubicBezTo>
                <a:cubicBezTo>
                  <a:pt x="7251076" y="181502"/>
                  <a:pt x="7593383" y="262509"/>
                  <a:pt x="7942252" y="249613"/>
                </a:cubicBezTo>
                <a:cubicBezTo>
                  <a:pt x="8363981" y="233994"/>
                  <a:pt x="8593827" y="88506"/>
                  <a:pt x="8623474" y="69018"/>
                </a:cubicBezTo>
                <a:cubicBezTo>
                  <a:pt x="8651917" y="84732"/>
                  <a:pt x="9000349" y="269625"/>
                  <a:pt x="9547997" y="249613"/>
                </a:cubicBezTo>
                <a:cubicBezTo>
                  <a:pt x="9942703" y="235283"/>
                  <a:pt x="10184801" y="123182"/>
                  <a:pt x="10241360" y="95575"/>
                </a:cubicBezTo>
                <a:cubicBezTo>
                  <a:pt x="10380843" y="206100"/>
                  <a:pt x="10654446" y="269148"/>
                  <a:pt x="10928707" y="254914"/>
                </a:cubicBezTo>
                <a:cubicBezTo>
                  <a:pt x="11288189" y="236287"/>
                  <a:pt x="11452723" y="95050"/>
                  <a:pt x="11463882" y="84971"/>
                </a:cubicBezTo>
                <a:cubicBezTo>
                  <a:pt x="11487075" y="97199"/>
                  <a:pt x="11694384" y="202565"/>
                  <a:pt x="12035596" y="196500"/>
                </a:cubicBezTo>
                <a:cubicBezTo>
                  <a:pt x="12079684" y="195717"/>
                  <a:pt x="12121207" y="193162"/>
                  <a:pt x="12160154" y="189266"/>
                </a:cubicBezTo>
                <a:lnTo>
                  <a:pt x="12192000" y="184805"/>
                </a:lnTo>
                <a:lnTo>
                  <a:pt x="12192000" y="340247"/>
                </a:lnTo>
                <a:lnTo>
                  <a:pt x="12192000" y="491903"/>
                </a:lnTo>
                <a:lnTo>
                  <a:pt x="12192000" y="974656"/>
                </a:lnTo>
                <a:lnTo>
                  <a:pt x="0" y="974656"/>
                </a:lnTo>
                <a:lnTo>
                  <a:pt x="0" y="496084"/>
                </a:lnTo>
                <a:lnTo>
                  <a:pt x="0" y="340247"/>
                </a:lnTo>
                <a:lnTo>
                  <a:pt x="0" y="222260"/>
                </a:lnTo>
                <a:lnTo>
                  <a:pt x="14292" y="223668"/>
                </a:lnTo>
                <a:cubicBezTo>
                  <a:pt x="68901" y="227370"/>
                  <a:pt x="128940" y="227904"/>
                  <a:pt x="192828" y="223056"/>
                </a:cubicBezTo>
                <a:cubicBezTo>
                  <a:pt x="428252" y="205192"/>
                  <a:pt x="621887" y="121224"/>
                  <a:pt x="679868" y="10603"/>
                </a:cubicBezTo>
                <a:cubicBezTo>
                  <a:pt x="831384" y="153560"/>
                  <a:pt x="1165704" y="242161"/>
                  <a:pt x="1519279" y="233660"/>
                </a:cubicBezTo>
                <a:cubicBezTo>
                  <a:pt x="1849005" y="225779"/>
                  <a:pt x="2142847" y="134789"/>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3" name="Google Shape;463;p16"/>
          <p:cNvSpPr txBox="1">
            <a:spLocks noGrp="1"/>
          </p:cNvSpPr>
          <p:nvPr>
            <p:ph type="title" hasCustomPrompt="1"/>
          </p:nvPr>
        </p:nvSpPr>
        <p:spPr>
          <a:xfrm>
            <a:off x="2837476" y="2378150"/>
            <a:ext cx="23643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64" name="Google Shape;464;p16"/>
          <p:cNvSpPr txBox="1">
            <a:spLocks noGrp="1"/>
          </p:cNvSpPr>
          <p:nvPr>
            <p:ph type="title" idx="2"/>
          </p:nvPr>
        </p:nvSpPr>
        <p:spPr>
          <a:xfrm>
            <a:off x="2837476" y="898175"/>
            <a:ext cx="85923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465" name="Google Shape;465;p16"/>
          <p:cNvSpPr txBox="1">
            <a:spLocks noGrp="1"/>
          </p:cNvSpPr>
          <p:nvPr>
            <p:ph type="title" idx="3" hasCustomPrompt="1"/>
          </p:nvPr>
        </p:nvSpPr>
        <p:spPr>
          <a:xfrm>
            <a:off x="5885801" y="2378150"/>
            <a:ext cx="23643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66" name="Google Shape;466;p16"/>
          <p:cNvSpPr txBox="1">
            <a:spLocks noGrp="1"/>
          </p:cNvSpPr>
          <p:nvPr>
            <p:ph type="title" idx="4" hasCustomPrompt="1"/>
          </p:nvPr>
        </p:nvSpPr>
        <p:spPr>
          <a:xfrm>
            <a:off x="9065486" y="2378150"/>
            <a:ext cx="23643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67" name="Google Shape;467;p16"/>
          <p:cNvSpPr txBox="1">
            <a:spLocks noGrp="1"/>
          </p:cNvSpPr>
          <p:nvPr>
            <p:ph type="body" idx="1"/>
          </p:nvPr>
        </p:nvSpPr>
        <p:spPr>
          <a:xfrm>
            <a:off x="9065480" y="3619725"/>
            <a:ext cx="23643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468" name="Google Shape;468;p16"/>
          <p:cNvSpPr txBox="1">
            <a:spLocks noGrp="1"/>
          </p:cNvSpPr>
          <p:nvPr>
            <p:ph type="body" idx="5"/>
          </p:nvPr>
        </p:nvSpPr>
        <p:spPr>
          <a:xfrm>
            <a:off x="5885809" y="3608575"/>
            <a:ext cx="23643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469" name="Google Shape;469;p16"/>
          <p:cNvSpPr txBox="1">
            <a:spLocks noGrp="1"/>
          </p:cNvSpPr>
          <p:nvPr>
            <p:ph type="body" idx="6"/>
          </p:nvPr>
        </p:nvSpPr>
        <p:spPr>
          <a:xfrm>
            <a:off x="2837476" y="3608575"/>
            <a:ext cx="23643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grpSp>
        <p:nvGrpSpPr>
          <p:cNvPr id="470" name="Google Shape;470;p16"/>
          <p:cNvGrpSpPr/>
          <p:nvPr/>
        </p:nvGrpSpPr>
        <p:grpSpPr>
          <a:xfrm>
            <a:off x="0" y="197639"/>
            <a:ext cx="3880851" cy="6588030"/>
            <a:chOff x="0" y="1423433"/>
            <a:chExt cx="2979311" cy="5057600"/>
          </a:xfrm>
        </p:grpSpPr>
        <p:grpSp>
          <p:nvGrpSpPr>
            <p:cNvPr id="471" name="Google Shape;471;p16"/>
            <p:cNvGrpSpPr/>
            <p:nvPr/>
          </p:nvGrpSpPr>
          <p:grpSpPr>
            <a:xfrm>
              <a:off x="625541" y="2366299"/>
              <a:ext cx="1289122" cy="3408943"/>
              <a:chOff x="1548342" y="7287154"/>
              <a:chExt cx="1544414" cy="4084034"/>
            </a:xfrm>
          </p:grpSpPr>
          <p:sp>
            <p:nvSpPr>
              <p:cNvPr id="472" name="Google Shape;472;p16"/>
              <p:cNvSpPr/>
              <p:nvPr/>
            </p:nvSpPr>
            <p:spPr>
              <a:xfrm>
                <a:off x="1549611" y="7287154"/>
                <a:ext cx="1543145" cy="4084034"/>
              </a:xfrm>
              <a:custGeom>
                <a:avLst/>
                <a:gdLst/>
                <a:ahLst/>
                <a:cxnLst/>
                <a:rect l="l" t="t" r="r" b="b"/>
                <a:pathLst>
                  <a:path w="1543145" h="4084034" extrusionOk="0">
                    <a:moveTo>
                      <a:pt x="1543145" y="4084034"/>
                    </a:moveTo>
                    <a:lnTo>
                      <a:pt x="0" y="4084034"/>
                    </a:lnTo>
                    <a:lnTo>
                      <a:pt x="44006" y="3596831"/>
                    </a:lnTo>
                    <a:lnTo>
                      <a:pt x="96203" y="3019235"/>
                    </a:lnTo>
                    <a:lnTo>
                      <a:pt x="140208" y="2532031"/>
                    </a:lnTo>
                    <a:lnTo>
                      <a:pt x="192405" y="1954435"/>
                    </a:lnTo>
                    <a:lnTo>
                      <a:pt x="236411" y="1467231"/>
                    </a:lnTo>
                    <a:lnTo>
                      <a:pt x="288608" y="889730"/>
                    </a:lnTo>
                    <a:lnTo>
                      <a:pt x="332613" y="402526"/>
                    </a:lnTo>
                    <a:lnTo>
                      <a:pt x="368999" y="0"/>
                    </a:lnTo>
                    <a:lnTo>
                      <a:pt x="1174147" y="0"/>
                    </a:lnTo>
                    <a:lnTo>
                      <a:pt x="1210532" y="402526"/>
                    </a:lnTo>
                    <a:lnTo>
                      <a:pt x="1254538" y="889730"/>
                    </a:lnTo>
                    <a:lnTo>
                      <a:pt x="1306735" y="1467231"/>
                    </a:lnTo>
                    <a:lnTo>
                      <a:pt x="1350740" y="1954435"/>
                    </a:lnTo>
                    <a:lnTo>
                      <a:pt x="1402937" y="2532031"/>
                    </a:lnTo>
                    <a:lnTo>
                      <a:pt x="1446943" y="3019235"/>
                    </a:lnTo>
                    <a:lnTo>
                      <a:pt x="1499140" y="3596831"/>
                    </a:lnTo>
                    <a:lnTo>
                      <a:pt x="1543145" y="4084034"/>
                    </a:lnTo>
                    <a:close/>
                  </a:path>
                </a:pathLst>
              </a:custGeom>
              <a:gradFill>
                <a:gsLst>
                  <a:gs pos="0">
                    <a:srgbClr val="FFFFFF"/>
                  </a:gs>
                  <a:gs pos="100000">
                    <a:srgbClr val="D8D8D8"/>
                  </a:gs>
                </a:gsLst>
                <a:lin ang="8100019" scaled="0"/>
              </a:gradFill>
              <a:ln>
                <a:noFill/>
              </a:ln>
              <a:effectLst>
                <a:outerShdw blurRad="292100" dist="3810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3" name="Google Shape;473;p16"/>
              <p:cNvSpPr/>
              <p:nvPr/>
            </p:nvSpPr>
            <p:spPr>
              <a:xfrm>
                <a:off x="1836950" y="7689680"/>
                <a:ext cx="965930" cy="487203"/>
              </a:xfrm>
              <a:custGeom>
                <a:avLst/>
                <a:gdLst/>
                <a:ahLst/>
                <a:cxnLst/>
                <a:rect l="l" t="t" r="r" b="b"/>
                <a:pathLst>
                  <a:path w="965930" h="487203" extrusionOk="0">
                    <a:moveTo>
                      <a:pt x="965930" y="487204"/>
                    </a:moveTo>
                    <a:lnTo>
                      <a:pt x="0" y="487204"/>
                    </a:lnTo>
                    <a:lnTo>
                      <a:pt x="44005" y="0"/>
                    </a:lnTo>
                    <a:lnTo>
                      <a:pt x="921925" y="0"/>
                    </a:lnTo>
                    <a:lnTo>
                      <a:pt x="96593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6"/>
              <p:cNvSpPr/>
              <p:nvPr/>
            </p:nvSpPr>
            <p:spPr>
              <a:xfrm>
                <a:off x="1740748" y="8754384"/>
                <a:ext cx="1158335" cy="487203"/>
              </a:xfrm>
              <a:custGeom>
                <a:avLst/>
                <a:gdLst/>
                <a:ahLst/>
                <a:cxnLst/>
                <a:rect l="l" t="t" r="r" b="b"/>
                <a:pathLst>
                  <a:path w="1158335" h="487203" extrusionOk="0">
                    <a:moveTo>
                      <a:pt x="1158335" y="487204"/>
                    </a:moveTo>
                    <a:lnTo>
                      <a:pt x="0" y="487204"/>
                    </a:lnTo>
                    <a:lnTo>
                      <a:pt x="44005" y="0"/>
                    </a:lnTo>
                    <a:lnTo>
                      <a:pt x="1114330" y="0"/>
                    </a:lnTo>
                    <a:lnTo>
                      <a:pt x="115833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6"/>
              <p:cNvSpPr/>
              <p:nvPr/>
            </p:nvSpPr>
            <p:spPr>
              <a:xfrm>
                <a:off x="1644545" y="9819184"/>
                <a:ext cx="1350740" cy="487203"/>
              </a:xfrm>
              <a:custGeom>
                <a:avLst/>
                <a:gdLst/>
                <a:ahLst/>
                <a:cxnLst/>
                <a:rect l="l" t="t" r="r" b="b"/>
                <a:pathLst>
                  <a:path w="1350740" h="487203" extrusionOk="0">
                    <a:moveTo>
                      <a:pt x="1350740" y="487204"/>
                    </a:moveTo>
                    <a:lnTo>
                      <a:pt x="0" y="487204"/>
                    </a:lnTo>
                    <a:lnTo>
                      <a:pt x="44006" y="0"/>
                    </a:lnTo>
                    <a:lnTo>
                      <a:pt x="1306735" y="0"/>
                    </a:lnTo>
                    <a:lnTo>
                      <a:pt x="135074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6"/>
              <p:cNvSpPr/>
              <p:nvPr/>
            </p:nvSpPr>
            <p:spPr>
              <a:xfrm>
                <a:off x="1548342" y="10883984"/>
                <a:ext cx="1543145" cy="487203"/>
              </a:xfrm>
              <a:custGeom>
                <a:avLst/>
                <a:gdLst/>
                <a:ahLst/>
                <a:cxnLst/>
                <a:rect l="l" t="t" r="r" b="b"/>
                <a:pathLst>
                  <a:path w="1543145" h="487203" extrusionOk="0">
                    <a:moveTo>
                      <a:pt x="1543145" y="487204"/>
                    </a:moveTo>
                    <a:lnTo>
                      <a:pt x="0" y="487204"/>
                    </a:lnTo>
                    <a:lnTo>
                      <a:pt x="44006" y="0"/>
                    </a:lnTo>
                    <a:lnTo>
                      <a:pt x="1499140" y="0"/>
                    </a:lnTo>
                    <a:lnTo>
                      <a:pt x="154314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7" name="Google Shape;477;p16"/>
            <p:cNvSpPr/>
            <p:nvPr/>
          </p:nvSpPr>
          <p:spPr>
            <a:xfrm>
              <a:off x="0" y="5489309"/>
              <a:ext cx="2979311" cy="991724"/>
            </a:xfrm>
            <a:custGeom>
              <a:avLst/>
              <a:gdLst/>
              <a:ahLst/>
              <a:cxnLst/>
              <a:rect l="l" t="t" r="r" b="b"/>
              <a:pathLst>
                <a:path w="2979311" h="991724" extrusionOk="0">
                  <a:moveTo>
                    <a:pt x="627556" y="0"/>
                  </a:moveTo>
                  <a:lnTo>
                    <a:pt x="1877713" y="0"/>
                  </a:lnTo>
                  <a:lnTo>
                    <a:pt x="1983631" y="243649"/>
                  </a:lnTo>
                  <a:lnTo>
                    <a:pt x="2566561" y="264795"/>
                  </a:lnTo>
                  <a:cubicBezTo>
                    <a:pt x="2566561" y="264795"/>
                    <a:pt x="2952704" y="953261"/>
                    <a:pt x="2979184" y="953261"/>
                  </a:cubicBezTo>
                  <a:cubicBezTo>
                    <a:pt x="2996561" y="953261"/>
                    <a:pt x="1230438" y="975946"/>
                    <a:pt x="14175" y="991542"/>
                  </a:cubicBezTo>
                  <a:lnTo>
                    <a:pt x="0" y="991724"/>
                  </a:lnTo>
                  <a:lnTo>
                    <a:pt x="0" y="440557"/>
                  </a:lnTo>
                  <a:lnTo>
                    <a:pt x="151306" y="185451"/>
                  </a:lnTo>
                  <a:lnTo>
                    <a:pt x="532306" y="185451"/>
                  </a:lnTo>
                  <a:close/>
                </a:path>
              </a:pathLst>
            </a:custGeom>
            <a:solidFill>
              <a:srgbClr val="6A78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6"/>
            <p:cNvSpPr/>
            <p:nvPr/>
          </p:nvSpPr>
          <p:spPr>
            <a:xfrm>
              <a:off x="151215" y="5675026"/>
              <a:ext cx="423386" cy="195833"/>
            </a:xfrm>
            <a:custGeom>
              <a:avLst/>
              <a:gdLst/>
              <a:ahLst/>
              <a:cxnLst/>
              <a:rect l="l" t="t" r="r" b="b"/>
              <a:pathLst>
                <a:path w="423386" h="195833" extrusionOk="0">
                  <a:moveTo>
                    <a:pt x="0" y="0"/>
                  </a:moveTo>
                  <a:lnTo>
                    <a:pt x="211550" y="195834"/>
                  </a:lnTo>
                  <a:lnTo>
                    <a:pt x="423386" y="142875"/>
                  </a:lnTo>
                  <a:lnTo>
                    <a:pt x="381286"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6"/>
            <p:cNvSpPr/>
            <p:nvPr/>
          </p:nvSpPr>
          <p:spPr>
            <a:xfrm>
              <a:off x="627846" y="5489575"/>
              <a:ext cx="1249775" cy="283368"/>
            </a:xfrm>
            <a:custGeom>
              <a:avLst/>
              <a:gdLst/>
              <a:ahLst/>
              <a:cxnLst/>
              <a:rect l="l" t="t" r="r" b="b"/>
              <a:pathLst>
                <a:path w="1249775" h="283368" extrusionOk="0">
                  <a:moveTo>
                    <a:pt x="0" y="0"/>
                  </a:moveTo>
                  <a:lnTo>
                    <a:pt x="232791" y="283369"/>
                  </a:lnTo>
                  <a:lnTo>
                    <a:pt x="1143667" y="185452"/>
                  </a:lnTo>
                  <a:lnTo>
                    <a:pt x="1249775"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6"/>
            <p:cNvSpPr/>
            <p:nvPr/>
          </p:nvSpPr>
          <p:spPr>
            <a:xfrm>
              <a:off x="1940962" y="5733129"/>
              <a:ext cx="625601" cy="190690"/>
            </a:xfrm>
            <a:custGeom>
              <a:avLst/>
              <a:gdLst/>
              <a:ahLst/>
              <a:cxnLst/>
              <a:rect l="l" t="t" r="r" b="b"/>
              <a:pathLst>
                <a:path w="625601" h="190690" extrusionOk="0">
                  <a:moveTo>
                    <a:pt x="42577" y="0"/>
                  </a:moveTo>
                  <a:lnTo>
                    <a:pt x="0" y="137731"/>
                  </a:lnTo>
                  <a:lnTo>
                    <a:pt x="529495" y="190691"/>
                  </a:lnTo>
                  <a:lnTo>
                    <a:pt x="625602" y="21241"/>
                  </a:lnTo>
                  <a:lnTo>
                    <a:pt x="42577"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6"/>
            <p:cNvSpPr/>
            <p:nvPr/>
          </p:nvSpPr>
          <p:spPr>
            <a:xfrm>
              <a:off x="1" y="5675026"/>
              <a:ext cx="362765" cy="531305"/>
            </a:xfrm>
            <a:custGeom>
              <a:avLst/>
              <a:gdLst/>
              <a:ahLst/>
              <a:cxnLst/>
              <a:rect l="l" t="t" r="r" b="b"/>
              <a:pathLst>
                <a:path w="362765" h="531305" extrusionOk="0">
                  <a:moveTo>
                    <a:pt x="151215" y="0"/>
                  </a:moveTo>
                  <a:lnTo>
                    <a:pt x="362765" y="195834"/>
                  </a:lnTo>
                  <a:lnTo>
                    <a:pt x="60823" y="531305"/>
                  </a:lnTo>
                  <a:lnTo>
                    <a:pt x="0" y="493150"/>
                  </a:lnTo>
                  <a:lnTo>
                    <a:pt x="0" y="241052"/>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6"/>
            <p:cNvSpPr/>
            <p:nvPr/>
          </p:nvSpPr>
          <p:spPr>
            <a:xfrm>
              <a:off x="532500" y="5489575"/>
              <a:ext cx="328136" cy="328326"/>
            </a:xfrm>
            <a:custGeom>
              <a:avLst/>
              <a:gdLst/>
              <a:ahLst/>
              <a:cxnLst/>
              <a:rect l="l" t="t" r="r" b="b"/>
              <a:pathLst>
                <a:path w="328136" h="328326" extrusionOk="0">
                  <a:moveTo>
                    <a:pt x="95345" y="0"/>
                  </a:moveTo>
                  <a:lnTo>
                    <a:pt x="0" y="185452"/>
                  </a:lnTo>
                  <a:lnTo>
                    <a:pt x="42100" y="328327"/>
                  </a:lnTo>
                  <a:lnTo>
                    <a:pt x="328136" y="283369"/>
                  </a:lnTo>
                  <a:lnTo>
                    <a:pt x="95345"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6"/>
            <p:cNvSpPr/>
            <p:nvPr/>
          </p:nvSpPr>
          <p:spPr>
            <a:xfrm>
              <a:off x="1771512" y="5489575"/>
              <a:ext cx="212026" cy="503110"/>
            </a:xfrm>
            <a:custGeom>
              <a:avLst/>
              <a:gdLst/>
              <a:ahLst/>
              <a:cxnLst/>
              <a:rect l="l" t="t" r="r" b="b"/>
              <a:pathLst>
                <a:path w="212026" h="503110" extrusionOk="0">
                  <a:moveTo>
                    <a:pt x="106109" y="0"/>
                  </a:moveTo>
                  <a:lnTo>
                    <a:pt x="0" y="185452"/>
                  </a:lnTo>
                  <a:lnTo>
                    <a:pt x="169450" y="503111"/>
                  </a:lnTo>
                  <a:lnTo>
                    <a:pt x="212027" y="243554"/>
                  </a:lnTo>
                  <a:lnTo>
                    <a:pt x="106109"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6"/>
            <p:cNvSpPr/>
            <p:nvPr/>
          </p:nvSpPr>
          <p:spPr>
            <a:xfrm>
              <a:off x="2470457" y="5754369"/>
              <a:ext cx="508730" cy="691324"/>
            </a:xfrm>
            <a:custGeom>
              <a:avLst/>
              <a:gdLst/>
              <a:ahLst/>
              <a:cxnLst/>
              <a:rect l="l" t="t" r="r" b="b"/>
              <a:pathLst>
                <a:path w="508730" h="691324" extrusionOk="0">
                  <a:moveTo>
                    <a:pt x="96107" y="0"/>
                  </a:moveTo>
                  <a:lnTo>
                    <a:pt x="0" y="169450"/>
                  </a:lnTo>
                  <a:lnTo>
                    <a:pt x="296513" y="691325"/>
                  </a:lnTo>
                  <a:lnTo>
                    <a:pt x="508730" y="688467"/>
                  </a:lnTo>
                  <a:lnTo>
                    <a:pt x="96107"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5" name="Google Shape;485;p16"/>
            <p:cNvGrpSpPr/>
            <p:nvPr/>
          </p:nvGrpSpPr>
          <p:grpSpPr>
            <a:xfrm>
              <a:off x="807575" y="1423433"/>
              <a:ext cx="923479" cy="1057315"/>
              <a:chOff x="2964730" y="400635"/>
              <a:chExt cx="2628000" cy="3008864"/>
            </a:xfrm>
          </p:grpSpPr>
          <p:sp>
            <p:nvSpPr>
              <p:cNvPr id="486" name="Google Shape;486;p16"/>
              <p:cNvSpPr/>
              <p:nvPr/>
            </p:nvSpPr>
            <p:spPr>
              <a:xfrm>
                <a:off x="3020252" y="400635"/>
                <a:ext cx="2516957" cy="2993015"/>
              </a:xfrm>
              <a:custGeom>
                <a:avLst/>
                <a:gdLst/>
                <a:ahLst/>
                <a:cxnLst/>
                <a:rect l="l" t="t" r="r" b="b"/>
                <a:pathLst>
                  <a:path w="2516957" h="2993015" extrusionOk="0">
                    <a:moveTo>
                      <a:pt x="1645592" y="1371606"/>
                    </a:moveTo>
                    <a:lnTo>
                      <a:pt x="1645592" y="2565669"/>
                    </a:lnTo>
                    <a:lnTo>
                      <a:pt x="2268914" y="2565669"/>
                    </a:lnTo>
                    <a:lnTo>
                      <a:pt x="2034282" y="1371606"/>
                    </a:lnTo>
                    <a:close/>
                    <a:moveTo>
                      <a:pt x="937010" y="1371606"/>
                    </a:moveTo>
                    <a:lnTo>
                      <a:pt x="937010" y="2565669"/>
                    </a:lnTo>
                    <a:lnTo>
                      <a:pt x="1546611" y="2565669"/>
                    </a:lnTo>
                    <a:lnTo>
                      <a:pt x="1546611" y="1371606"/>
                    </a:lnTo>
                    <a:close/>
                    <a:moveTo>
                      <a:pt x="451162" y="1371605"/>
                    </a:moveTo>
                    <a:lnTo>
                      <a:pt x="216530" y="2565669"/>
                    </a:lnTo>
                    <a:lnTo>
                      <a:pt x="838029" y="2565669"/>
                    </a:lnTo>
                    <a:lnTo>
                      <a:pt x="838029" y="1371606"/>
                    </a:lnTo>
                    <a:close/>
                    <a:moveTo>
                      <a:pt x="1258479" y="0"/>
                    </a:moveTo>
                    <a:cubicBezTo>
                      <a:pt x="1366509" y="0"/>
                      <a:pt x="1454085" y="87576"/>
                      <a:pt x="1454085" y="195606"/>
                    </a:cubicBezTo>
                    <a:cubicBezTo>
                      <a:pt x="1454085" y="222614"/>
                      <a:pt x="1448611" y="248343"/>
                      <a:pt x="1438713" y="271745"/>
                    </a:cubicBezTo>
                    <a:lnTo>
                      <a:pt x="1401404" y="327081"/>
                    </a:lnTo>
                    <a:lnTo>
                      <a:pt x="2516957" y="1371606"/>
                    </a:lnTo>
                    <a:lnTo>
                      <a:pt x="2135156" y="1371606"/>
                    </a:lnTo>
                    <a:lnTo>
                      <a:pt x="2369519" y="2564302"/>
                    </a:lnTo>
                    <a:lnTo>
                      <a:pt x="2362562" y="2565669"/>
                    </a:lnTo>
                    <a:lnTo>
                      <a:pt x="2500478" y="2565669"/>
                    </a:lnTo>
                    <a:lnTo>
                      <a:pt x="2500478" y="2993015"/>
                    </a:lnTo>
                    <a:lnTo>
                      <a:pt x="16478" y="2993015"/>
                    </a:lnTo>
                    <a:lnTo>
                      <a:pt x="16478" y="2565669"/>
                    </a:lnTo>
                    <a:lnTo>
                      <a:pt x="115656" y="2565669"/>
                    </a:lnTo>
                    <a:lnTo>
                      <a:pt x="350288" y="1371605"/>
                    </a:lnTo>
                    <a:lnTo>
                      <a:pt x="0" y="1371605"/>
                    </a:lnTo>
                    <a:lnTo>
                      <a:pt x="1115553" y="327081"/>
                    </a:lnTo>
                    <a:lnTo>
                      <a:pt x="1078244" y="271745"/>
                    </a:lnTo>
                    <a:cubicBezTo>
                      <a:pt x="1068346" y="248343"/>
                      <a:pt x="1062873" y="222614"/>
                      <a:pt x="1062873" y="195606"/>
                    </a:cubicBezTo>
                    <a:cubicBezTo>
                      <a:pt x="1062873" y="87576"/>
                      <a:pt x="1150449" y="0"/>
                      <a:pt x="1258479" y="0"/>
                    </a:cubicBezTo>
                    <a:close/>
                  </a:path>
                </a:pathLst>
              </a:custGeom>
              <a:solidFill>
                <a:srgbClr val="4B575D"/>
              </a:solidFill>
              <a:ln>
                <a:noFill/>
              </a:ln>
              <a:effectLst>
                <a:outerShdw blurRad="292100" dist="38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7" name="Google Shape;487;p16"/>
              <p:cNvSpPr/>
              <p:nvPr/>
            </p:nvSpPr>
            <p:spPr>
              <a:xfrm>
                <a:off x="3036730" y="3200399"/>
                <a:ext cx="2484000" cy="2091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8" name="Google Shape;488;p16"/>
              <p:cNvSpPr/>
              <p:nvPr/>
            </p:nvSpPr>
            <p:spPr>
              <a:xfrm>
                <a:off x="2964730" y="1682683"/>
                <a:ext cx="2628000" cy="2049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89" name="Google Shape;489;p16"/>
            <p:cNvSpPr/>
            <p:nvPr/>
          </p:nvSpPr>
          <p:spPr>
            <a:xfrm>
              <a:off x="1120349" y="3266389"/>
              <a:ext cx="298200" cy="5724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0" name="Google Shape;490;p16"/>
            <p:cNvSpPr/>
            <p:nvPr/>
          </p:nvSpPr>
          <p:spPr>
            <a:xfrm>
              <a:off x="1154475" y="3297458"/>
              <a:ext cx="245400" cy="5013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1" name="Google Shape;491;p16"/>
            <p:cNvSpPr/>
            <p:nvPr/>
          </p:nvSpPr>
          <p:spPr>
            <a:xfrm rot="-5400000">
              <a:off x="1138117" y="2077460"/>
              <a:ext cx="251100" cy="241200"/>
            </a:xfrm>
            <a:prstGeom prst="flowChartDelay">
              <a:avLst/>
            </a:prstGeom>
            <a:solidFill>
              <a:srgbClr val="ECC383"/>
            </a:solidFill>
            <a:ln>
              <a:noFill/>
            </a:ln>
            <a:effectLst>
              <a:outerShdw blurRad="127000" dist="38100" dir="16800000" sx="120000" sy="120000" algn="ctr" rotWithShape="0">
                <a:srgbClr val="ECC383"/>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grpSp>
          <p:nvGrpSpPr>
            <p:cNvPr id="492" name="Google Shape;492;p16"/>
            <p:cNvGrpSpPr/>
            <p:nvPr/>
          </p:nvGrpSpPr>
          <p:grpSpPr>
            <a:xfrm>
              <a:off x="1120801" y="1941921"/>
              <a:ext cx="297280" cy="397570"/>
              <a:chOff x="1117077" y="1941921"/>
              <a:chExt cx="297280" cy="397570"/>
            </a:xfrm>
          </p:grpSpPr>
          <p:sp>
            <p:nvSpPr>
              <p:cNvPr id="493" name="Google Shape;493;p16"/>
              <p:cNvSpPr/>
              <p:nvPr/>
            </p:nvSpPr>
            <p:spPr>
              <a:xfrm>
                <a:off x="1117077" y="194192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4" name="Google Shape;494;p16"/>
              <p:cNvSpPr/>
              <p:nvPr/>
            </p:nvSpPr>
            <p:spPr>
              <a:xfrm>
                <a:off x="1368457" y="194349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495" name="Google Shape;495;p16"/>
          <p:cNvSpPr/>
          <p:nvPr/>
        </p:nvSpPr>
        <p:spPr>
          <a:xfrm flipH="1">
            <a:off x="0" y="6152221"/>
            <a:ext cx="12192000" cy="497203"/>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6" name="Google Shape;496;p16"/>
          <p:cNvSpPr/>
          <p:nvPr/>
        </p:nvSpPr>
        <p:spPr>
          <a:xfrm>
            <a:off x="0" y="6411321"/>
            <a:ext cx="12192000" cy="497233"/>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64;p3">
            <a:extLst>
              <a:ext uri="{FF2B5EF4-FFF2-40B4-BE49-F238E27FC236}">
                <a16:creationId xmlns:a16="http://schemas.microsoft.com/office/drawing/2014/main" id="{701DD70C-0A39-4D7B-BBF7-C68DC35F52BA}"/>
              </a:ext>
            </a:extLst>
          </p:cNvPr>
          <p:cNvSpPr txBox="1"/>
          <p:nvPr userDrawn="1"/>
        </p:nvSpPr>
        <p:spPr>
          <a:xfrm rot="5400000">
            <a:off x="-609001" y="675481"/>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573"/>
        <p:cNvGrpSpPr/>
        <p:nvPr/>
      </p:nvGrpSpPr>
      <p:grpSpPr>
        <a:xfrm>
          <a:off x="0" y="0"/>
          <a:ext cx="0" cy="0"/>
          <a:chOff x="0" y="0"/>
          <a:chExt cx="0" cy="0"/>
        </a:xfrm>
      </p:grpSpPr>
      <p:sp>
        <p:nvSpPr>
          <p:cNvPr id="574" name="Google Shape;574;p19"/>
          <p:cNvSpPr/>
          <p:nvPr/>
        </p:nvSpPr>
        <p:spPr>
          <a:xfrm>
            <a:off x="0" y="5342203"/>
            <a:ext cx="12192000" cy="937993"/>
          </a:xfrm>
          <a:custGeom>
            <a:avLst/>
            <a:gdLst/>
            <a:ahLst/>
            <a:cxnLst/>
            <a:rect l="l" t="t" r="r" b="b"/>
            <a:pathLst>
              <a:path w="12192000" h="937993" extrusionOk="0">
                <a:moveTo>
                  <a:pt x="2273469" y="0"/>
                </a:moveTo>
                <a:cubicBezTo>
                  <a:pt x="2418421" y="267501"/>
                  <a:pt x="2738629" y="440989"/>
                  <a:pt x="3088484" y="441802"/>
                </a:cubicBezTo>
                <a:cubicBezTo>
                  <a:pt x="3419259" y="441314"/>
                  <a:pt x="3722980" y="290901"/>
                  <a:pt x="3879212" y="50213"/>
                </a:cubicBezTo>
                <a:cubicBezTo>
                  <a:pt x="4031493" y="336137"/>
                  <a:pt x="4378505" y="509355"/>
                  <a:pt x="4730766" y="481990"/>
                </a:cubicBezTo>
                <a:cubicBezTo>
                  <a:pt x="5176455" y="447401"/>
                  <a:pt x="5387154" y="110721"/>
                  <a:pt x="5399845" y="90401"/>
                </a:cubicBezTo>
                <a:cubicBezTo>
                  <a:pt x="5419536" y="111443"/>
                  <a:pt x="5782737" y="485603"/>
                  <a:pt x="6348653" y="431777"/>
                </a:cubicBezTo>
                <a:cubicBezTo>
                  <a:pt x="6783728" y="390505"/>
                  <a:pt x="7025607" y="126254"/>
                  <a:pt x="7066414" y="80286"/>
                </a:cubicBezTo>
                <a:cubicBezTo>
                  <a:pt x="7251076" y="343182"/>
                  <a:pt x="7593383" y="496350"/>
                  <a:pt x="7942252" y="471966"/>
                </a:cubicBezTo>
                <a:cubicBezTo>
                  <a:pt x="8363981" y="442434"/>
                  <a:pt x="8593827" y="167346"/>
                  <a:pt x="8623474" y="130499"/>
                </a:cubicBezTo>
                <a:cubicBezTo>
                  <a:pt x="8651917" y="160211"/>
                  <a:pt x="9000349" y="509806"/>
                  <a:pt x="9547997" y="471966"/>
                </a:cubicBezTo>
                <a:cubicBezTo>
                  <a:pt x="9942703" y="444872"/>
                  <a:pt x="10184801" y="232912"/>
                  <a:pt x="10241360" y="180712"/>
                </a:cubicBezTo>
                <a:cubicBezTo>
                  <a:pt x="10380843" y="389692"/>
                  <a:pt x="10654446" y="508903"/>
                  <a:pt x="10928707" y="481990"/>
                </a:cubicBezTo>
                <a:cubicBezTo>
                  <a:pt x="11288189" y="446769"/>
                  <a:pt x="11452723" y="179719"/>
                  <a:pt x="11463882" y="160663"/>
                </a:cubicBezTo>
                <a:cubicBezTo>
                  <a:pt x="11487075" y="183783"/>
                  <a:pt x="11694384" y="383009"/>
                  <a:pt x="12035596" y="371540"/>
                </a:cubicBezTo>
                <a:cubicBezTo>
                  <a:pt x="12079684" y="370061"/>
                  <a:pt x="12121207" y="365230"/>
                  <a:pt x="12160154" y="357862"/>
                </a:cubicBezTo>
                <a:lnTo>
                  <a:pt x="12192000" y="349428"/>
                </a:lnTo>
                <a:lnTo>
                  <a:pt x="12192000" y="930088"/>
                </a:lnTo>
                <a:lnTo>
                  <a:pt x="0" y="937993"/>
                </a:lnTo>
                <a:lnTo>
                  <a:pt x="0" y="420247"/>
                </a:lnTo>
                <a:lnTo>
                  <a:pt x="14292" y="422910"/>
                </a:lnTo>
                <a:cubicBezTo>
                  <a:pt x="68901" y="429909"/>
                  <a:pt x="128940" y="430920"/>
                  <a:pt x="192828" y="421753"/>
                </a:cubicBezTo>
                <a:cubicBezTo>
                  <a:pt x="428252" y="387976"/>
                  <a:pt x="621887" y="229209"/>
                  <a:pt x="679868" y="20048"/>
                </a:cubicBezTo>
                <a:cubicBezTo>
                  <a:pt x="831384" y="290350"/>
                  <a:pt x="1165704" y="457877"/>
                  <a:pt x="1519279" y="441802"/>
                </a:cubicBezTo>
                <a:cubicBezTo>
                  <a:pt x="1849005" y="426901"/>
                  <a:pt x="2142847" y="254857"/>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75" name="Google Shape;575;p19"/>
          <p:cNvSpPr/>
          <p:nvPr/>
        </p:nvSpPr>
        <p:spPr>
          <a:xfrm flipH="1">
            <a:off x="0" y="5674813"/>
            <a:ext cx="12192000" cy="938119"/>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6" name="Google Shape;576;p19"/>
          <p:cNvSpPr/>
          <p:nvPr/>
        </p:nvSpPr>
        <p:spPr>
          <a:xfrm>
            <a:off x="0" y="5969326"/>
            <a:ext cx="12192000" cy="938175"/>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577" name="Google Shape;577;p19"/>
          <p:cNvGrpSpPr/>
          <p:nvPr/>
        </p:nvGrpSpPr>
        <p:grpSpPr>
          <a:xfrm>
            <a:off x="7644481" y="35021"/>
            <a:ext cx="1540909" cy="3106990"/>
            <a:chOff x="9008144" y="-737829"/>
            <a:chExt cx="1540909" cy="3106990"/>
          </a:xfrm>
        </p:grpSpPr>
        <p:sp>
          <p:nvSpPr>
            <p:cNvPr id="578" name="Google Shape;578;p19"/>
            <p:cNvSpPr/>
            <p:nvPr/>
          </p:nvSpPr>
          <p:spPr>
            <a:xfrm rot="10584884">
              <a:off x="9035740" y="1394522"/>
              <a:ext cx="1485716" cy="929094"/>
            </a:xfrm>
            <a:custGeom>
              <a:avLst/>
              <a:gdLst/>
              <a:ahLst/>
              <a:cxnLst/>
              <a:rect l="l" t="t" r="r" b="b"/>
              <a:pathLst>
                <a:path w="1486525" h="929600" extrusionOk="0">
                  <a:moveTo>
                    <a:pt x="743221" y="752540"/>
                  </a:moveTo>
                  <a:cubicBezTo>
                    <a:pt x="772985" y="754411"/>
                    <a:pt x="798631" y="731798"/>
                    <a:pt x="800502" y="702034"/>
                  </a:cubicBezTo>
                  <a:cubicBezTo>
                    <a:pt x="802373" y="672270"/>
                    <a:pt x="779760" y="646624"/>
                    <a:pt x="749996" y="644753"/>
                  </a:cubicBezTo>
                  <a:cubicBezTo>
                    <a:pt x="720231" y="642882"/>
                    <a:pt x="694585" y="665495"/>
                    <a:pt x="692715" y="695259"/>
                  </a:cubicBezTo>
                  <a:cubicBezTo>
                    <a:pt x="690844" y="725023"/>
                    <a:pt x="713456" y="750669"/>
                    <a:pt x="743221" y="752540"/>
                  </a:cubicBezTo>
                  <a:close/>
                  <a:moveTo>
                    <a:pt x="548347" y="929554"/>
                  </a:move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9" name="Google Shape;579;p19"/>
            <p:cNvSpPr/>
            <p:nvPr/>
          </p:nvSpPr>
          <p:spPr>
            <a:xfrm>
              <a:off x="9723664" y="-737829"/>
              <a:ext cx="100817" cy="2383218"/>
            </a:xfrm>
            <a:custGeom>
              <a:avLst/>
              <a:gdLst/>
              <a:ahLst/>
              <a:cxnLst/>
              <a:rect l="l" t="t" r="r" b="b"/>
              <a:pathLst>
                <a:path w="294355" h="1269357" extrusionOk="0">
                  <a:moveTo>
                    <a:pt x="161173" y="1269357"/>
                  </a:moveTo>
                  <a:cubicBezTo>
                    <a:pt x="71790" y="1175794"/>
                    <a:pt x="-17592" y="1082232"/>
                    <a:pt x="2985" y="922116"/>
                  </a:cubicBezTo>
                  <a:cubicBezTo>
                    <a:pt x="23562" y="762000"/>
                    <a:pt x="246054" y="462344"/>
                    <a:pt x="284636" y="308658"/>
                  </a:cubicBezTo>
                  <a:cubicBezTo>
                    <a:pt x="323218" y="154972"/>
                    <a:pt x="234479" y="0"/>
                    <a:pt x="234479" y="0"/>
                  </a:cubicBez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80" name="Google Shape;580;p19"/>
          <p:cNvGrpSpPr/>
          <p:nvPr/>
        </p:nvGrpSpPr>
        <p:grpSpPr>
          <a:xfrm flipH="1">
            <a:off x="9358808" y="-14165"/>
            <a:ext cx="2717214" cy="3346406"/>
            <a:chOff x="1994958" y="0"/>
            <a:chExt cx="2717214" cy="3346406"/>
          </a:xfrm>
        </p:grpSpPr>
        <p:sp>
          <p:nvSpPr>
            <p:cNvPr id="581" name="Google Shape;581;p19"/>
            <p:cNvSpPr/>
            <p:nvPr/>
          </p:nvSpPr>
          <p:spPr>
            <a:xfrm>
              <a:off x="1994958" y="1935085"/>
              <a:ext cx="2717214" cy="1411321"/>
            </a:xfrm>
            <a:custGeom>
              <a:avLst/>
              <a:gdLst/>
              <a:ahLst/>
              <a:cxnLst/>
              <a:rect l="l" t="t" r="r" b="b"/>
              <a:pathLst>
                <a:path w="2717214" h="1411321" extrusionOk="0">
                  <a:moveTo>
                    <a:pt x="948540" y="321973"/>
                  </a:moveTo>
                  <a:cubicBezTo>
                    <a:pt x="918717" y="321973"/>
                    <a:pt x="894540" y="346150"/>
                    <a:pt x="894540" y="375973"/>
                  </a:cubicBezTo>
                  <a:cubicBezTo>
                    <a:pt x="894540" y="405796"/>
                    <a:pt x="918717" y="429973"/>
                    <a:pt x="948540" y="429973"/>
                  </a:cubicBezTo>
                  <a:cubicBezTo>
                    <a:pt x="978363" y="429973"/>
                    <a:pt x="1002540" y="405796"/>
                    <a:pt x="1002540" y="375973"/>
                  </a:cubicBezTo>
                  <a:cubicBezTo>
                    <a:pt x="1002540" y="346150"/>
                    <a:pt x="978363" y="321973"/>
                    <a:pt x="948540" y="321973"/>
                  </a:cubicBezTo>
                  <a:close/>
                  <a:moveTo>
                    <a:pt x="1807803" y="239"/>
                  </a:moveTo>
                  <a:cubicBezTo>
                    <a:pt x="1919006" y="3536"/>
                    <a:pt x="2029726" y="41107"/>
                    <a:pt x="2118101" y="118966"/>
                  </a:cubicBezTo>
                  <a:cubicBezTo>
                    <a:pt x="2297217" y="276788"/>
                    <a:pt x="2285649" y="513214"/>
                    <a:pt x="2283547" y="545198"/>
                  </a:cubicBezTo>
                  <a:cubicBezTo>
                    <a:pt x="2293099" y="543533"/>
                    <a:pt x="2521550" y="507079"/>
                    <a:pt x="2646160" y="659731"/>
                  </a:cubicBezTo>
                  <a:cubicBezTo>
                    <a:pt x="2775239" y="817815"/>
                    <a:pt x="2722135" y="1092097"/>
                    <a:pt x="2538025" y="1206893"/>
                  </a:cubicBezTo>
                  <a:cubicBezTo>
                    <a:pt x="2390981" y="1298466"/>
                    <a:pt x="2185401" y="1272878"/>
                    <a:pt x="2048173" y="1136876"/>
                  </a:cubicBezTo>
                  <a:cubicBezTo>
                    <a:pt x="2039234" y="1233094"/>
                    <a:pt x="1998486" y="1286285"/>
                    <a:pt x="1978156" y="1308631"/>
                  </a:cubicBezTo>
                  <a:cubicBezTo>
                    <a:pt x="1860995" y="1437447"/>
                    <a:pt x="1625533" y="1444107"/>
                    <a:pt x="1481907" y="1334044"/>
                  </a:cubicBezTo>
                  <a:cubicBezTo>
                    <a:pt x="1401638" y="1272527"/>
                    <a:pt x="1368427" y="1188753"/>
                    <a:pt x="1354668" y="1143185"/>
                  </a:cubicBezTo>
                  <a:cubicBezTo>
                    <a:pt x="1348184" y="1162201"/>
                    <a:pt x="1332849" y="1198130"/>
                    <a:pt x="1297446" y="1225908"/>
                  </a:cubicBezTo>
                  <a:cubicBezTo>
                    <a:pt x="1237945" y="1272440"/>
                    <a:pt x="1154259" y="1270511"/>
                    <a:pt x="1093881" y="1238614"/>
                  </a:cubicBezTo>
                  <a:cubicBezTo>
                    <a:pt x="1028159" y="1203913"/>
                    <a:pt x="1004324" y="1141345"/>
                    <a:pt x="998452" y="1124082"/>
                  </a:cubicBezTo>
                  <a:cubicBezTo>
                    <a:pt x="997050" y="1150196"/>
                    <a:pt x="990741" y="1197779"/>
                    <a:pt x="960246" y="1244924"/>
                  </a:cubicBezTo>
                  <a:cubicBezTo>
                    <a:pt x="895663" y="1344822"/>
                    <a:pt x="778151" y="1357178"/>
                    <a:pt x="756681" y="1359456"/>
                  </a:cubicBezTo>
                  <a:cubicBezTo>
                    <a:pt x="628128" y="1372952"/>
                    <a:pt x="536029" y="1295925"/>
                    <a:pt x="508601" y="1270424"/>
                  </a:cubicBezTo>
                  <a:cubicBezTo>
                    <a:pt x="461456" y="1226522"/>
                    <a:pt x="437620" y="1178325"/>
                    <a:pt x="425878" y="1149583"/>
                  </a:cubicBezTo>
                  <a:cubicBezTo>
                    <a:pt x="398800" y="1208996"/>
                    <a:pt x="324052" y="1245012"/>
                    <a:pt x="253597" y="1240455"/>
                  </a:cubicBezTo>
                  <a:cubicBezTo>
                    <a:pt x="137225" y="1233006"/>
                    <a:pt x="58445" y="1150546"/>
                    <a:pt x="12352" y="990534"/>
                  </a:cubicBezTo>
                  <a:cubicBezTo>
                    <a:pt x="-30499" y="842001"/>
                    <a:pt x="42935" y="683216"/>
                    <a:pt x="158694" y="596111"/>
                  </a:cubicBezTo>
                  <a:cubicBezTo>
                    <a:pt x="279185" y="505327"/>
                    <a:pt x="445069" y="492971"/>
                    <a:pt x="584839" y="564302"/>
                  </a:cubicBezTo>
                  <a:cubicBezTo>
                    <a:pt x="610865" y="416645"/>
                    <a:pt x="721629" y="298520"/>
                    <a:pt x="864729" y="265309"/>
                  </a:cubicBezTo>
                  <a:cubicBezTo>
                    <a:pt x="1018783" y="229556"/>
                    <a:pt x="1181511" y="298695"/>
                    <a:pt x="1265549" y="437063"/>
                  </a:cubicBezTo>
                  <a:cubicBezTo>
                    <a:pt x="1274312" y="393950"/>
                    <a:pt x="1317689" y="203178"/>
                    <a:pt x="1494614" y="87156"/>
                  </a:cubicBezTo>
                  <a:cubicBezTo>
                    <a:pt x="1584917" y="27918"/>
                    <a:pt x="1696601" y="-3059"/>
                    <a:pt x="1807803" y="239"/>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2" name="Google Shape;582;p19"/>
            <p:cNvSpPr/>
            <p:nvPr/>
          </p:nvSpPr>
          <p:spPr>
            <a:xfrm>
              <a:off x="2927498" y="0"/>
              <a:ext cx="284255" cy="2312581"/>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83" name="Google Shape;583;p19"/>
          <p:cNvGrpSpPr/>
          <p:nvPr/>
        </p:nvGrpSpPr>
        <p:grpSpPr>
          <a:xfrm>
            <a:off x="5135156" y="-23828"/>
            <a:ext cx="1992408" cy="3165837"/>
            <a:chOff x="7710256" y="-1114528"/>
            <a:chExt cx="1992408" cy="3165837"/>
          </a:xfrm>
        </p:grpSpPr>
        <p:sp>
          <p:nvSpPr>
            <p:cNvPr id="584" name="Google Shape;584;p19"/>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5" name="Google Shape;585;p19"/>
            <p:cNvSpPr/>
            <p:nvPr/>
          </p:nvSpPr>
          <p:spPr>
            <a:xfrm flipH="1">
              <a:off x="8671199" y="-1114528"/>
              <a:ext cx="118376" cy="2467444"/>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86" name="Google Shape;586;p19"/>
          <p:cNvGrpSpPr/>
          <p:nvPr/>
        </p:nvGrpSpPr>
        <p:grpSpPr>
          <a:xfrm>
            <a:off x="2958901" y="-23824"/>
            <a:ext cx="1486525" cy="3082338"/>
            <a:chOff x="3769376" y="-1025834"/>
            <a:chExt cx="1486525" cy="3082338"/>
          </a:xfrm>
        </p:grpSpPr>
        <p:sp>
          <p:nvSpPr>
            <p:cNvPr id="587" name="Google Shape;587;p19"/>
            <p:cNvSpPr/>
            <p:nvPr/>
          </p:nvSpPr>
          <p:spPr>
            <a:xfrm>
              <a:off x="3769376" y="1126904"/>
              <a:ext cx="1486525" cy="929600"/>
            </a:xfrm>
            <a:custGeom>
              <a:avLst/>
              <a:gdLst/>
              <a:ahLst/>
              <a:cxnLst/>
              <a:rect l="l" t="t" r="r" b="b"/>
              <a:pathLst>
                <a:path w="1486525" h="929600" extrusionOk="0">
                  <a:moveTo>
                    <a:pt x="763843" y="103461"/>
                  </a:moveTo>
                  <a:cubicBezTo>
                    <a:pt x="734020" y="103461"/>
                    <a:pt x="709843" y="127638"/>
                    <a:pt x="709843" y="157461"/>
                  </a:cubicBezTo>
                  <a:cubicBezTo>
                    <a:pt x="709843" y="187284"/>
                    <a:pt x="734020" y="211461"/>
                    <a:pt x="763843" y="211461"/>
                  </a:cubicBezTo>
                  <a:cubicBezTo>
                    <a:pt x="793666" y="211461"/>
                    <a:pt x="817843" y="187284"/>
                    <a:pt x="817843" y="157461"/>
                  </a:cubicBezTo>
                  <a:cubicBezTo>
                    <a:pt x="817843" y="127638"/>
                    <a:pt x="793666" y="103461"/>
                    <a:pt x="763843" y="103461"/>
                  </a:cubicBezTo>
                  <a:close/>
                  <a:moveTo>
                    <a:pt x="850384" y="200"/>
                  </a:move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8" name="Google Shape;588;p19"/>
            <p:cNvSpPr/>
            <p:nvPr/>
          </p:nvSpPr>
          <p:spPr>
            <a:xfrm>
              <a:off x="4522378" y="-1025834"/>
              <a:ext cx="73668" cy="2328530"/>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89" name="Google Shape;589;p19"/>
          <p:cNvGrpSpPr/>
          <p:nvPr/>
        </p:nvGrpSpPr>
        <p:grpSpPr>
          <a:xfrm>
            <a:off x="122158" y="-14165"/>
            <a:ext cx="2717214" cy="3346406"/>
            <a:chOff x="1994958" y="0"/>
            <a:chExt cx="2717214" cy="3346406"/>
          </a:xfrm>
        </p:grpSpPr>
        <p:sp>
          <p:nvSpPr>
            <p:cNvPr id="590" name="Google Shape;590;p19"/>
            <p:cNvSpPr/>
            <p:nvPr/>
          </p:nvSpPr>
          <p:spPr>
            <a:xfrm>
              <a:off x="1994958" y="1935085"/>
              <a:ext cx="2717214" cy="1411321"/>
            </a:xfrm>
            <a:custGeom>
              <a:avLst/>
              <a:gdLst/>
              <a:ahLst/>
              <a:cxnLst/>
              <a:rect l="l" t="t" r="r" b="b"/>
              <a:pathLst>
                <a:path w="2717214" h="1411321" extrusionOk="0">
                  <a:moveTo>
                    <a:pt x="948540" y="321973"/>
                  </a:moveTo>
                  <a:cubicBezTo>
                    <a:pt x="918717" y="321973"/>
                    <a:pt x="894540" y="346150"/>
                    <a:pt x="894540" y="375973"/>
                  </a:cubicBezTo>
                  <a:cubicBezTo>
                    <a:pt x="894540" y="405796"/>
                    <a:pt x="918717" y="429973"/>
                    <a:pt x="948540" y="429973"/>
                  </a:cubicBezTo>
                  <a:cubicBezTo>
                    <a:pt x="978363" y="429973"/>
                    <a:pt x="1002540" y="405796"/>
                    <a:pt x="1002540" y="375973"/>
                  </a:cubicBezTo>
                  <a:cubicBezTo>
                    <a:pt x="1002540" y="346150"/>
                    <a:pt x="978363" y="321973"/>
                    <a:pt x="948540" y="321973"/>
                  </a:cubicBezTo>
                  <a:close/>
                  <a:moveTo>
                    <a:pt x="1807803" y="239"/>
                  </a:moveTo>
                  <a:cubicBezTo>
                    <a:pt x="1919006" y="3536"/>
                    <a:pt x="2029726" y="41107"/>
                    <a:pt x="2118101" y="118966"/>
                  </a:cubicBezTo>
                  <a:cubicBezTo>
                    <a:pt x="2297217" y="276788"/>
                    <a:pt x="2285649" y="513214"/>
                    <a:pt x="2283547" y="545198"/>
                  </a:cubicBezTo>
                  <a:cubicBezTo>
                    <a:pt x="2293099" y="543533"/>
                    <a:pt x="2521550" y="507079"/>
                    <a:pt x="2646160" y="659731"/>
                  </a:cubicBezTo>
                  <a:cubicBezTo>
                    <a:pt x="2775239" y="817815"/>
                    <a:pt x="2722135" y="1092097"/>
                    <a:pt x="2538025" y="1206893"/>
                  </a:cubicBezTo>
                  <a:cubicBezTo>
                    <a:pt x="2390981" y="1298466"/>
                    <a:pt x="2185401" y="1272878"/>
                    <a:pt x="2048173" y="1136876"/>
                  </a:cubicBezTo>
                  <a:cubicBezTo>
                    <a:pt x="2039234" y="1233094"/>
                    <a:pt x="1998486" y="1286285"/>
                    <a:pt x="1978156" y="1308631"/>
                  </a:cubicBezTo>
                  <a:cubicBezTo>
                    <a:pt x="1860995" y="1437447"/>
                    <a:pt x="1625533" y="1444107"/>
                    <a:pt x="1481907" y="1334044"/>
                  </a:cubicBezTo>
                  <a:cubicBezTo>
                    <a:pt x="1401638" y="1272527"/>
                    <a:pt x="1368427" y="1188753"/>
                    <a:pt x="1354668" y="1143185"/>
                  </a:cubicBezTo>
                  <a:cubicBezTo>
                    <a:pt x="1348184" y="1162201"/>
                    <a:pt x="1332849" y="1198130"/>
                    <a:pt x="1297446" y="1225908"/>
                  </a:cubicBezTo>
                  <a:cubicBezTo>
                    <a:pt x="1237945" y="1272440"/>
                    <a:pt x="1154259" y="1270511"/>
                    <a:pt x="1093881" y="1238614"/>
                  </a:cubicBezTo>
                  <a:cubicBezTo>
                    <a:pt x="1028159" y="1203913"/>
                    <a:pt x="1004324" y="1141345"/>
                    <a:pt x="998452" y="1124082"/>
                  </a:cubicBezTo>
                  <a:cubicBezTo>
                    <a:pt x="997050" y="1150196"/>
                    <a:pt x="990741" y="1197779"/>
                    <a:pt x="960246" y="1244924"/>
                  </a:cubicBezTo>
                  <a:cubicBezTo>
                    <a:pt x="895663" y="1344822"/>
                    <a:pt x="778151" y="1357178"/>
                    <a:pt x="756681" y="1359456"/>
                  </a:cubicBezTo>
                  <a:cubicBezTo>
                    <a:pt x="628128" y="1372952"/>
                    <a:pt x="536029" y="1295925"/>
                    <a:pt x="508601" y="1270424"/>
                  </a:cubicBezTo>
                  <a:cubicBezTo>
                    <a:pt x="461456" y="1226522"/>
                    <a:pt x="437620" y="1178325"/>
                    <a:pt x="425878" y="1149583"/>
                  </a:cubicBezTo>
                  <a:cubicBezTo>
                    <a:pt x="398800" y="1208996"/>
                    <a:pt x="324052" y="1245012"/>
                    <a:pt x="253597" y="1240455"/>
                  </a:cubicBezTo>
                  <a:cubicBezTo>
                    <a:pt x="137225" y="1233006"/>
                    <a:pt x="58445" y="1150546"/>
                    <a:pt x="12352" y="990534"/>
                  </a:cubicBezTo>
                  <a:cubicBezTo>
                    <a:pt x="-30499" y="842001"/>
                    <a:pt x="42935" y="683216"/>
                    <a:pt x="158694" y="596111"/>
                  </a:cubicBezTo>
                  <a:cubicBezTo>
                    <a:pt x="279185" y="505327"/>
                    <a:pt x="445069" y="492971"/>
                    <a:pt x="584839" y="564302"/>
                  </a:cubicBezTo>
                  <a:cubicBezTo>
                    <a:pt x="610865" y="416645"/>
                    <a:pt x="721629" y="298520"/>
                    <a:pt x="864729" y="265309"/>
                  </a:cubicBezTo>
                  <a:cubicBezTo>
                    <a:pt x="1018783" y="229556"/>
                    <a:pt x="1181511" y="298695"/>
                    <a:pt x="1265549" y="437063"/>
                  </a:cubicBezTo>
                  <a:cubicBezTo>
                    <a:pt x="1274312" y="393950"/>
                    <a:pt x="1317689" y="203178"/>
                    <a:pt x="1494614" y="87156"/>
                  </a:cubicBezTo>
                  <a:cubicBezTo>
                    <a:pt x="1584917" y="27918"/>
                    <a:pt x="1696601" y="-3059"/>
                    <a:pt x="1807803" y="239"/>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1" name="Google Shape;591;p19"/>
            <p:cNvSpPr/>
            <p:nvPr/>
          </p:nvSpPr>
          <p:spPr>
            <a:xfrm>
              <a:off x="2927498" y="0"/>
              <a:ext cx="284255" cy="2312581"/>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592" name="Google Shape;592;p19"/>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593" name="Google Shape;593;p19"/>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594" name="Google Shape;594;p19"/>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595" name="Google Shape;595;p19"/>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596" name="Google Shape;596;p19"/>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597" name="Google Shape;597;p19"/>
          <p:cNvSpPr txBox="1">
            <a:spLocks noGrp="1"/>
          </p:cNvSpPr>
          <p:nvPr>
            <p:ph type="title"/>
          </p:nvPr>
        </p:nvSpPr>
        <p:spPr>
          <a:xfrm>
            <a:off x="2581200" y="517175"/>
            <a:ext cx="9195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98" name="Google Shape;598;p19"/>
          <p:cNvSpPr txBox="1">
            <a:spLocks noGrp="1"/>
          </p:cNvSpPr>
          <p:nvPr>
            <p:ph type="body" idx="6"/>
          </p:nvPr>
        </p:nvSpPr>
        <p:spPr>
          <a:xfrm>
            <a:off x="41560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599" name="Google Shape;599;p19"/>
          <p:cNvSpPr txBox="1">
            <a:spLocks noGrp="1"/>
          </p:cNvSpPr>
          <p:nvPr>
            <p:ph type="body" idx="7"/>
          </p:nvPr>
        </p:nvSpPr>
        <p:spPr>
          <a:xfrm>
            <a:off x="277537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600" name="Google Shape;600;p19"/>
          <p:cNvSpPr txBox="1">
            <a:spLocks noGrp="1"/>
          </p:cNvSpPr>
          <p:nvPr>
            <p:ph type="body" idx="8"/>
          </p:nvPr>
        </p:nvSpPr>
        <p:spPr>
          <a:xfrm>
            <a:off x="513515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601" name="Google Shape;601;p19"/>
          <p:cNvSpPr txBox="1">
            <a:spLocks noGrp="1"/>
          </p:cNvSpPr>
          <p:nvPr>
            <p:ph type="body" idx="9"/>
          </p:nvPr>
        </p:nvSpPr>
        <p:spPr>
          <a:xfrm>
            <a:off x="7494925"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602" name="Google Shape;602;p19"/>
          <p:cNvSpPr txBox="1">
            <a:spLocks noGrp="1"/>
          </p:cNvSpPr>
          <p:nvPr>
            <p:ph type="body" idx="13"/>
          </p:nvPr>
        </p:nvSpPr>
        <p:spPr>
          <a:xfrm>
            <a:off x="9854700" y="32386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686"/>
        <p:cNvGrpSpPr/>
        <p:nvPr/>
      </p:nvGrpSpPr>
      <p:grpSpPr>
        <a:xfrm>
          <a:off x="0" y="0"/>
          <a:ext cx="0" cy="0"/>
          <a:chOff x="0" y="0"/>
          <a:chExt cx="0" cy="0"/>
        </a:xfrm>
      </p:grpSpPr>
      <p:sp>
        <p:nvSpPr>
          <p:cNvPr id="687" name="Google Shape;687;p22"/>
          <p:cNvSpPr/>
          <p:nvPr/>
        </p:nvSpPr>
        <p:spPr>
          <a:xfrm>
            <a:off x="0" y="-6569"/>
            <a:ext cx="2767285" cy="1646369"/>
          </a:xfrm>
          <a:custGeom>
            <a:avLst/>
            <a:gdLst/>
            <a:ahLst/>
            <a:cxnLst/>
            <a:rect l="l" t="t" r="r" b="b"/>
            <a:pathLst>
              <a:path w="3981705" h="2368876" extrusionOk="0">
                <a:moveTo>
                  <a:pt x="0" y="2167033"/>
                </a:moveTo>
                <a:cubicBezTo>
                  <a:pt x="35624" y="2202656"/>
                  <a:pt x="220313" y="2380298"/>
                  <a:pt x="487394" y="2368296"/>
                </a:cubicBezTo>
                <a:cubicBezTo>
                  <a:pt x="763619" y="2355914"/>
                  <a:pt x="1013841" y="2146364"/>
                  <a:pt x="1101662" y="1844421"/>
                </a:cubicBezTo>
                <a:cubicBezTo>
                  <a:pt x="1114806" y="1858423"/>
                  <a:pt x="1422273" y="2175796"/>
                  <a:pt x="1832515" y="2082546"/>
                </a:cubicBezTo>
                <a:cubicBezTo>
                  <a:pt x="2159889" y="2008251"/>
                  <a:pt x="2408015" y="1705356"/>
                  <a:pt x="2425637" y="1341120"/>
                </a:cubicBezTo>
                <a:cubicBezTo>
                  <a:pt x="2495741" y="1363885"/>
                  <a:pt x="2988469" y="1515237"/>
                  <a:pt x="3442430" y="1224629"/>
                </a:cubicBezTo>
                <a:cubicBezTo>
                  <a:pt x="3835146" y="973169"/>
                  <a:pt x="4041839" y="491204"/>
                  <a:pt x="3966305" y="0"/>
                </a:cubicBezTo>
                <a:lnTo>
                  <a:pt x="0" y="0"/>
                </a:lnTo>
                <a:close/>
              </a:path>
            </a:pathLst>
          </a:custGeom>
          <a:gradFill>
            <a:gsLst>
              <a:gs pos="0">
                <a:srgbClr val="213D58"/>
              </a:gs>
              <a:gs pos="6000">
                <a:srgbClr val="213D58"/>
              </a:gs>
              <a:gs pos="100000">
                <a:srgbClr val="2C85C1"/>
              </a:gs>
            </a:gsLst>
            <a:lin ang="8100019"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88" name="Google Shape;688;p22"/>
          <p:cNvSpPr/>
          <p:nvPr/>
        </p:nvSpPr>
        <p:spPr>
          <a:xfrm rot="-806917">
            <a:off x="4613316" y="43387"/>
            <a:ext cx="420380" cy="401301"/>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22"/>
          <p:cNvSpPr/>
          <p:nvPr/>
        </p:nvSpPr>
        <p:spPr>
          <a:xfrm rot="1106097">
            <a:off x="5097560" y="531911"/>
            <a:ext cx="421599" cy="402465"/>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0" name="Google Shape;690;p22"/>
          <p:cNvGrpSpPr/>
          <p:nvPr/>
        </p:nvGrpSpPr>
        <p:grpSpPr>
          <a:xfrm>
            <a:off x="2305022" y="5051"/>
            <a:ext cx="1937102" cy="2385653"/>
            <a:chOff x="1994958" y="0"/>
            <a:chExt cx="2717214" cy="3346406"/>
          </a:xfrm>
        </p:grpSpPr>
        <p:sp>
          <p:nvSpPr>
            <p:cNvPr id="691" name="Google Shape;691;p22"/>
            <p:cNvSpPr/>
            <p:nvPr/>
          </p:nvSpPr>
          <p:spPr>
            <a:xfrm>
              <a:off x="1994958" y="1935085"/>
              <a:ext cx="2717214" cy="1411321"/>
            </a:xfrm>
            <a:custGeom>
              <a:avLst/>
              <a:gdLst/>
              <a:ahLst/>
              <a:cxnLst/>
              <a:rect l="l" t="t" r="r" b="b"/>
              <a:pathLst>
                <a:path w="2717214" h="1411321" extrusionOk="0">
                  <a:moveTo>
                    <a:pt x="948540" y="321973"/>
                  </a:moveTo>
                  <a:cubicBezTo>
                    <a:pt x="918717" y="321973"/>
                    <a:pt x="894540" y="346150"/>
                    <a:pt x="894540" y="375973"/>
                  </a:cubicBezTo>
                  <a:cubicBezTo>
                    <a:pt x="894540" y="405796"/>
                    <a:pt x="918717" y="429973"/>
                    <a:pt x="948540" y="429973"/>
                  </a:cubicBezTo>
                  <a:cubicBezTo>
                    <a:pt x="978363" y="429973"/>
                    <a:pt x="1002540" y="405796"/>
                    <a:pt x="1002540" y="375973"/>
                  </a:cubicBezTo>
                  <a:cubicBezTo>
                    <a:pt x="1002540" y="346150"/>
                    <a:pt x="978363" y="321973"/>
                    <a:pt x="948540" y="321973"/>
                  </a:cubicBezTo>
                  <a:close/>
                  <a:moveTo>
                    <a:pt x="1807803" y="239"/>
                  </a:moveTo>
                  <a:cubicBezTo>
                    <a:pt x="1919006" y="3536"/>
                    <a:pt x="2029726" y="41107"/>
                    <a:pt x="2118101" y="118966"/>
                  </a:cubicBezTo>
                  <a:cubicBezTo>
                    <a:pt x="2297217" y="276788"/>
                    <a:pt x="2285649" y="513214"/>
                    <a:pt x="2283547" y="545198"/>
                  </a:cubicBezTo>
                  <a:cubicBezTo>
                    <a:pt x="2293099" y="543533"/>
                    <a:pt x="2521550" y="507079"/>
                    <a:pt x="2646160" y="659731"/>
                  </a:cubicBezTo>
                  <a:cubicBezTo>
                    <a:pt x="2775239" y="817815"/>
                    <a:pt x="2722135" y="1092097"/>
                    <a:pt x="2538025" y="1206893"/>
                  </a:cubicBezTo>
                  <a:cubicBezTo>
                    <a:pt x="2390981" y="1298466"/>
                    <a:pt x="2185401" y="1272878"/>
                    <a:pt x="2048173" y="1136876"/>
                  </a:cubicBezTo>
                  <a:cubicBezTo>
                    <a:pt x="2039234" y="1233094"/>
                    <a:pt x="1998486" y="1286285"/>
                    <a:pt x="1978156" y="1308631"/>
                  </a:cubicBezTo>
                  <a:cubicBezTo>
                    <a:pt x="1860995" y="1437447"/>
                    <a:pt x="1625533" y="1444107"/>
                    <a:pt x="1481907" y="1334044"/>
                  </a:cubicBezTo>
                  <a:cubicBezTo>
                    <a:pt x="1401638" y="1272527"/>
                    <a:pt x="1368427" y="1188753"/>
                    <a:pt x="1354668" y="1143185"/>
                  </a:cubicBezTo>
                  <a:cubicBezTo>
                    <a:pt x="1348184" y="1162201"/>
                    <a:pt x="1332849" y="1198130"/>
                    <a:pt x="1297446" y="1225908"/>
                  </a:cubicBezTo>
                  <a:cubicBezTo>
                    <a:pt x="1237945" y="1272440"/>
                    <a:pt x="1154259" y="1270511"/>
                    <a:pt x="1093881" y="1238614"/>
                  </a:cubicBezTo>
                  <a:cubicBezTo>
                    <a:pt x="1028159" y="1203913"/>
                    <a:pt x="1004324" y="1141345"/>
                    <a:pt x="998452" y="1124082"/>
                  </a:cubicBezTo>
                  <a:cubicBezTo>
                    <a:pt x="997050" y="1150196"/>
                    <a:pt x="990741" y="1197779"/>
                    <a:pt x="960246" y="1244924"/>
                  </a:cubicBezTo>
                  <a:cubicBezTo>
                    <a:pt x="895663" y="1344822"/>
                    <a:pt x="778151" y="1357178"/>
                    <a:pt x="756681" y="1359456"/>
                  </a:cubicBezTo>
                  <a:cubicBezTo>
                    <a:pt x="628128" y="1372952"/>
                    <a:pt x="536029" y="1295925"/>
                    <a:pt x="508601" y="1270424"/>
                  </a:cubicBezTo>
                  <a:cubicBezTo>
                    <a:pt x="461456" y="1226522"/>
                    <a:pt x="437620" y="1178325"/>
                    <a:pt x="425878" y="1149583"/>
                  </a:cubicBezTo>
                  <a:cubicBezTo>
                    <a:pt x="398800" y="1208996"/>
                    <a:pt x="324052" y="1245012"/>
                    <a:pt x="253597" y="1240455"/>
                  </a:cubicBezTo>
                  <a:cubicBezTo>
                    <a:pt x="137225" y="1233006"/>
                    <a:pt x="58445" y="1150546"/>
                    <a:pt x="12352" y="990534"/>
                  </a:cubicBezTo>
                  <a:cubicBezTo>
                    <a:pt x="-30499" y="842001"/>
                    <a:pt x="42935" y="683216"/>
                    <a:pt x="158694" y="596111"/>
                  </a:cubicBezTo>
                  <a:cubicBezTo>
                    <a:pt x="279185" y="505327"/>
                    <a:pt x="445069" y="492971"/>
                    <a:pt x="584839" y="564302"/>
                  </a:cubicBezTo>
                  <a:cubicBezTo>
                    <a:pt x="610865" y="416645"/>
                    <a:pt x="721629" y="298520"/>
                    <a:pt x="864729" y="265309"/>
                  </a:cubicBezTo>
                  <a:cubicBezTo>
                    <a:pt x="1018783" y="229556"/>
                    <a:pt x="1181511" y="298695"/>
                    <a:pt x="1265549" y="437063"/>
                  </a:cubicBezTo>
                  <a:cubicBezTo>
                    <a:pt x="1274312" y="393950"/>
                    <a:pt x="1317689" y="203178"/>
                    <a:pt x="1494614" y="87156"/>
                  </a:cubicBezTo>
                  <a:cubicBezTo>
                    <a:pt x="1584917" y="27918"/>
                    <a:pt x="1696601" y="-3059"/>
                    <a:pt x="1807803" y="239"/>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92" name="Google Shape;692;p22"/>
            <p:cNvSpPr/>
            <p:nvPr/>
          </p:nvSpPr>
          <p:spPr>
            <a:xfrm>
              <a:off x="2927498" y="0"/>
              <a:ext cx="284255" cy="2312581"/>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693" name="Google Shape;693;p22"/>
          <p:cNvSpPr/>
          <p:nvPr/>
        </p:nvSpPr>
        <p:spPr>
          <a:xfrm rot="-898003">
            <a:off x="3047429" y="221784"/>
            <a:ext cx="1110103" cy="1295597"/>
          </a:xfrm>
          <a:custGeom>
            <a:avLst/>
            <a:gdLst/>
            <a:ahLst/>
            <a:cxnLst/>
            <a:rect l="l" t="t" r="r" b="b"/>
            <a:pathLst>
              <a:path w="2123651" h="2478505" extrusionOk="0">
                <a:moveTo>
                  <a:pt x="884216" y="-246"/>
                </a:moveTo>
                <a:cubicBezTo>
                  <a:pt x="770488" y="41759"/>
                  <a:pt x="423206" y="186634"/>
                  <a:pt x="195749" y="561062"/>
                </a:cubicBezTo>
                <a:cubicBezTo>
                  <a:pt x="153458" y="630785"/>
                  <a:pt x="-137626" y="1128847"/>
                  <a:pt x="79258" y="1683774"/>
                </a:cubicBezTo>
                <a:cubicBezTo>
                  <a:pt x="275378" y="2185265"/>
                  <a:pt x="789157" y="2484540"/>
                  <a:pt x="1286743" y="2478159"/>
                </a:cubicBezTo>
                <a:cubicBezTo>
                  <a:pt x="1724893" y="2472539"/>
                  <a:pt x="2028645" y="2231556"/>
                  <a:pt x="2123419" y="2149832"/>
                </a:cubicBezTo>
                <a:cubicBezTo>
                  <a:pt x="1901620" y="2167091"/>
                  <a:pt x="1679115" y="2126943"/>
                  <a:pt x="1477338" y="2033246"/>
                </a:cubicBezTo>
                <a:cubicBezTo>
                  <a:pt x="1058238" y="1835888"/>
                  <a:pt x="886788" y="1467651"/>
                  <a:pt x="831257" y="1344874"/>
                </a:cubicBezTo>
                <a:cubicBezTo>
                  <a:pt x="546365" y="709938"/>
                  <a:pt x="837067" y="95385"/>
                  <a:pt x="884216" y="-246"/>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4" name="Google Shape;694;p22"/>
          <p:cNvGrpSpPr/>
          <p:nvPr/>
        </p:nvGrpSpPr>
        <p:grpSpPr>
          <a:xfrm>
            <a:off x="3697595" y="-7105"/>
            <a:ext cx="1059744" cy="1102553"/>
            <a:chOff x="3769376" y="509929"/>
            <a:chExt cx="1486525" cy="1546575"/>
          </a:xfrm>
        </p:grpSpPr>
        <p:sp>
          <p:nvSpPr>
            <p:cNvPr id="695" name="Google Shape;695;p22"/>
            <p:cNvSpPr/>
            <p:nvPr/>
          </p:nvSpPr>
          <p:spPr>
            <a:xfrm>
              <a:off x="3769376" y="1126904"/>
              <a:ext cx="1486525" cy="929600"/>
            </a:xfrm>
            <a:custGeom>
              <a:avLst/>
              <a:gdLst/>
              <a:ahLst/>
              <a:cxnLst/>
              <a:rect l="l" t="t" r="r" b="b"/>
              <a:pathLst>
                <a:path w="1486525" h="929600" extrusionOk="0">
                  <a:moveTo>
                    <a:pt x="763843" y="103461"/>
                  </a:moveTo>
                  <a:cubicBezTo>
                    <a:pt x="734020" y="103461"/>
                    <a:pt x="709843" y="127638"/>
                    <a:pt x="709843" y="157461"/>
                  </a:cubicBezTo>
                  <a:cubicBezTo>
                    <a:pt x="709843" y="187284"/>
                    <a:pt x="734020" y="211461"/>
                    <a:pt x="763843" y="211461"/>
                  </a:cubicBezTo>
                  <a:cubicBezTo>
                    <a:pt x="793666" y="211461"/>
                    <a:pt x="817843" y="187284"/>
                    <a:pt x="817843" y="157461"/>
                  </a:cubicBezTo>
                  <a:cubicBezTo>
                    <a:pt x="817843" y="127638"/>
                    <a:pt x="793666" y="103461"/>
                    <a:pt x="763843" y="103461"/>
                  </a:cubicBezTo>
                  <a:close/>
                  <a:moveTo>
                    <a:pt x="850384" y="200"/>
                  </a:move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96" name="Google Shape;696;p22"/>
            <p:cNvSpPr/>
            <p:nvPr/>
          </p:nvSpPr>
          <p:spPr>
            <a:xfrm>
              <a:off x="4522379" y="509929"/>
              <a:ext cx="81853" cy="808074"/>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697" name="Google Shape;697;p22"/>
          <p:cNvSpPr/>
          <p:nvPr/>
        </p:nvSpPr>
        <p:spPr>
          <a:xfrm>
            <a:off x="-23438" y="5215083"/>
            <a:ext cx="12192000" cy="974656"/>
          </a:xfrm>
          <a:custGeom>
            <a:avLst/>
            <a:gdLst/>
            <a:ahLst/>
            <a:cxnLst/>
            <a:rect l="l" t="t" r="r" b="b"/>
            <a:pathLst>
              <a:path w="12192000" h="974656" extrusionOk="0">
                <a:moveTo>
                  <a:pt x="2273469" y="0"/>
                </a:moveTo>
                <a:cubicBezTo>
                  <a:pt x="2418421" y="141476"/>
                  <a:pt x="2738629" y="233230"/>
                  <a:pt x="3088484" y="233660"/>
                </a:cubicBezTo>
                <a:cubicBezTo>
                  <a:pt x="3419259" y="233402"/>
                  <a:pt x="3722980" y="153851"/>
                  <a:pt x="3879212" y="26557"/>
                </a:cubicBezTo>
                <a:cubicBezTo>
                  <a:pt x="4031493" y="177776"/>
                  <a:pt x="4378506" y="269387"/>
                  <a:pt x="4730766" y="254914"/>
                </a:cubicBezTo>
                <a:cubicBezTo>
                  <a:pt x="5176455" y="236621"/>
                  <a:pt x="5387154" y="58558"/>
                  <a:pt x="5399845" y="47811"/>
                </a:cubicBezTo>
                <a:cubicBezTo>
                  <a:pt x="5419536" y="58940"/>
                  <a:pt x="5782737" y="256825"/>
                  <a:pt x="6348653" y="228358"/>
                </a:cubicBezTo>
                <a:cubicBezTo>
                  <a:pt x="6783728" y="206530"/>
                  <a:pt x="7025607" y="66773"/>
                  <a:pt x="7066414" y="42462"/>
                </a:cubicBezTo>
                <a:cubicBezTo>
                  <a:pt x="7251076" y="181502"/>
                  <a:pt x="7593383" y="262509"/>
                  <a:pt x="7942252" y="249613"/>
                </a:cubicBezTo>
                <a:cubicBezTo>
                  <a:pt x="8363981" y="233994"/>
                  <a:pt x="8593827" y="88506"/>
                  <a:pt x="8623474" y="69018"/>
                </a:cubicBezTo>
                <a:cubicBezTo>
                  <a:pt x="8651917" y="84732"/>
                  <a:pt x="9000349" y="269625"/>
                  <a:pt x="9547997" y="249613"/>
                </a:cubicBezTo>
                <a:cubicBezTo>
                  <a:pt x="9942703" y="235283"/>
                  <a:pt x="10184801" y="123182"/>
                  <a:pt x="10241360" y="95575"/>
                </a:cubicBezTo>
                <a:cubicBezTo>
                  <a:pt x="10380843" y="206100"/>
                  <a:pt x="10654446" y="269148"/>
                  <a:pt x="10928707" y="254914"/>
                </a:cubicBezTo>
                <a:cubicBezTo>
                  <a:pt x="11288189" y="236287"/>
                  <a:pt x="11452723" y="95050"/>
                  <a:pt x="11463882" y="84971"/>
                </a:cubicBezTo>
                <a:cubicBezTo>
                  <a:pt x="11487075" y="97199"/>
                  <a:pt x="11694384" y="202565"/>
                  <a:pt x="12035596" y="196500"/>
                </a:cubicBezTo>
                <a:cubicBezTo>
                  <a:pt x="12079684" y="195717"/>
                  <a:pt x="12121207" y="193162"/>
                  <a:pt x="12160154" y="189266"/>
                </a:cubicBezTo>
                <a:lnTo>
                  <a:pt x="12192000" y="184805"/>
                </a:lnTo>
                <a:lnTo>
                  <a:pt x="12192000" y="340247"/>
                </a:lnTo>
                <a:lnTo>
                  <a:pt x="12192000" y="491903"/>
                </a:lnTo>
                <a:lnTo>
                  <a:pt x="12192000" y="974656"/>
                </a:lnTo>
                <a:lnTo>
                  <a:pt x="0" y="974656"/>
                </a:lnTo>
                <a:lnTo>
                  <a:pt x="0" y="496084"/>
                </a:lnTo>
                <a:lnTo>
                  <a:pt x="0" y="340247"/>
                </a:lnTo>
                <a:lnTo>
                  <a:pt x="0" y="222260"/>
                </a:lnTo>
                <a:lnTo>
                  <a:pt x="14292" y="223668"/>
                </a:lnTo>
                <a:cubicBezTo>
                  <a:pt x="68901" y="227370"/>
                  <a:pt x="128940" y="227904"/>
                  <a:pt x="192828" y="223056"/>
                </a:cubicBezTo>
                <a:cubicBezTo>
                  <a:pt x="428252" y="205192"/>
                  <a:pt x="621887" y="121224"/>
                  <a:pt x="679868" y="10603"/>
                </a:cubicBezTo>
                <a:cubicBezTo>
                  <a:pt x="831384" y="153560"/>
                  <a:pt x="1165704" y="242161"/>
                  <a:pt x="1519279" y="233660"/>
                </a:cubicBezTo>
                <a:cubicBezTo>
                  <a:pt x="1849005" y="225779"/>
                  <a:pt x="2142847" y="134789"/>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698" name="Google Shape;698;p22"/>
          <p:cNvGrpSpPr/>
          <p:nvPr/>
        </p:nvGrpSpPr>
        <p:grpSpPr>
          <a:xfrm>
            <a:off x="0" y="197639"/>
            <a:ext cx="3880851" cy="6588030"/>
            <a:chOff x="0" y="1423433"/>
            <a:chExt cx="2979311" cy="5057600"/>
          </a:xfrm>
        </p:grpSpPr>
        <p:grpSp>
          <p:nvGrpSpPr>
            <p:cNvPr id="699" name="Google Shape;699;p22"/>
            <p:cNvGrpSpPr/>
            <p:nvPr/>
          </p:nvGrpSpPr>
          <p:grpSpPr>
            <a:xfrm>
              <a:off x="625541" y="2366299"/>
              <a:ext cx="1289122" cy="3408943"/>
              <a:chOff x="1548342" y="7287154"/>
              <a:chExt cx="1544414" cy="4084034"/>
            </a:xfrm>
          </p:grpSpPr>
          <p:sp>
            <p:nvSpPr>
              <p:cNvPr id="700" name="Google Shape;700;p22"/>
              <p:cNvSpPr/>
              <p:nvPr/>
            </p:nvSpPr>
            <p:spPr>
              <a:xfrm>
                <a:off x="1549611" y="7287154"/>
                <a:ext cx="1543145" cy="4084034"/>
              </a:xfrm>
              <a:custGeom>
                <a:avLst/>
                <a:gdLst/>
                <a:ahLst/>
                <a:cxnLst/>
                <a:rect l="l" t="t" r="r" b="b"/>
                <a:pathLst>
                  <a:path w="1543145" h="4084034" extrusionOk="0">
                    <a:moveTo>
                      <a:pt x="1543145" y="4084034"/>
                    </a:moveTo>
                    <a:lnTo>
                      <a:pt x="0" y="4084034"/>
                    </a:lnTo>
                    <a:lnTo>
                      <a:pt x="44006" y="3596831"/>
                    </a:lnTo>
                    <a:lnTo>
                      <a:pt x="96203" y="3019235"/>
                    </a:lnTo>
                    <a:lnTo>
                      <a:pt x="140208" y="2532031"/>
                    </a:lnTo>
                    <a:lnTo>
                      <a:pt x="192405" y="1954435"/>
                    </a:lnTo>
                    <a:lnTo>
                      <a:pt x="236411" y="1467231"/>
                    </a:lnTo>
                    <a:lnTo>
                      <a:pt x="288608" y="889730"/>
                    </a:lnTo>
                    <a:lnTo>
                      <a:pt x="332613" y="402526"/>
                    </a:lnTo>
                    <a:lnTo>
                      <a:pt x="368999" y="0"/>
                    </a:lnTo>
                    <a:lnTo>
                      <a:pt x="1174147" y="0"/>
                    </a:lnTo>
                    <a:lnTo>
                      <a:pt x="1210532" y="402526"/>
                    </a:lnTo>
                    <a:lnTo>
                      <a:pt x="1254538" y="889730"/>
                    </a:lnTo>
                    <a:lnTo>
                      <a:pt x="1306735" y="1467231"/>
                    </a:lnTo>
                    <a:lnTo>
                      <a:pt x="1350740" y="1954435"/>
                    </a:lnTo>
                    <a:lnTo>
                      <a:pt x="1402937" y="2532031"/>
                    </a:lnTo>
                    <a:lnTo>
                      <a:pt x="1446943" y="3019235"/>
                    </a:lnTo>
                    <a:lnTo>
                      <a:pt x="1499140" y="3596831"/>
                    </a:lnTo>
                    <a:lnTo>
                      <a:pt x="1543145" y="4084034"/>
                    </a:lnTo>
                    <a:close/>
                  </a:path>
                </a:pathLst>
              </a:custGeom>
              <a:gradFill>
                <a:gsLst>
                  <a:gs pos="0">
                    <a:srgbClr val="FFFFFF"/>
                  </a:gs>
                  <a:gs pos="100000">
                    <a:srgbClr val="D8D8D8"/>
                  </a:gs>
                </a:gsLst>
                <a:lin ang="8100019" scaled="0"/>
              </a:gradFill>
              <a:ln>
                <a:noFill/>
              </a:ln>
              <a:effectLst>
                <a:outerShdw blurRad="292100" dist="3810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1" name="Google Shape;701;p22"/>
              <p:cNvSpPr/>
              <p:nvPr/>
            </p:nvSpPr>
            <p:spPr>
              <a:xfrm>
                <a:off x="1836950" y="7689680"/>
                <a:ext cx="965930" cy="487203"/>
              </a:xfrm>
              <a:custGeom>
                <a:avLst/>
                <a:gdLst/>
                <a:ahLst/>
                <a:cxnLst/>
                <a:rect l="l" t="t" r="r" b="b"/>
                <a:pathLst>
                  <a:path w="965930" h="487203" extrusionOk="0">
                    <a:moveTo>
                      <a:pt x="965930" y="487204"/>
                    </a:moveTo>
                    <a:lnTo>
                      <a:pt x="0" y="487204"/>
                    </a:lnTo>
                    <a:lnTo>
                      <a:pt x="44005" y="0"/>
                    </a:lnTo>
                    <a:lnTo>
                      <a:pt x="921925" y="0"/>
                    </a:lnTo>
                    <a:lnTo>
                      <a:pt x="96593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22"/>
              <p:cNvSpPr/>
              <p:nvPr/>
            </p:nvSpPr>
            <p:spPr>
              <a:xfrm>
                <a:off x="1740748" y="8754384"/>
                <a:ext cx="1158335" cy="487203"/>
              </a:xfrm>
              <a:custGeom>
                <a:avLst/>
                <a:gdLst/>
                <a:ahLst/>
                <a:cxnLst/>
                <a:rect l="l" t="t" r="r" b="b"/>
                <a:pathLst>
                  <a:path w="1158335" h="487203" extrusionOk="0">
                    <a:moveTo>
                      <a:pt x="1158335" y="487204"/>
                    </a:moveTo>
                    <a:lnTo>
                      <a:pt x="0" y="487204"/>
                    </a:lnTo>
                    <a:lnTo>
                      <a:pt x="44005" y="0"/>
                    </a:lnTo>
                    <a:lnTo>
                      <a:pt x="1114330" y="0"/>
                    </a:lnTo>
                    <a:lnTo>
                      <a:pt x="115833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22"/>
              <p:cNvSpPr/>
              <p:nvPr/>
            </p:nvSpPr>
            <p:spPr>
              <a:xfrm>
                <a:off x="1644545" y="9819184"/>
                <a:ext cx="1350740" cy="487203"/>
              </a:xfrm>
              <a:custGeom>
                <a:avLst/>
                <a:gdLst/>
                <a:ahLst/>
                <a:cxnLst/>
                <a:rect l="l" t="t" r="r" b="b"/>
                <a:pathLst>
                  <a:path w="1350740" h="487203" extrusionOk="0">
                    <a:moveTo>
                      <a:pt x="1350740" y="487204"/>
                    </a:moveTo>
                    <a:lnTo>
                      <a:pt x="0" y="487204"/>
                    </a:lnTo>
                    <a:lnTo>
                      <a:pt x="44006" y="0"/>
                    </a:lnTo>
                    <a:lnTo>
                      <a:pt x="1306735" y="0"/>
                    </a:lnTo>
                    <a:lnTo>
                      <a:pt x="135074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22"/>
              <p:cNvSpPr/>
              <p:nvPr/>
            </p:nvSpPr>
            <p:spPr>
              <a:xfrm>
                <a:off x="1548342" y="10883984"/>
                <a:ext cx="1543145" cy="487203"/>
              </a:xfrm>
              <a:custGeom>
                <a:avLst/>
                <a:gdLst/>
                <a:ahLst/>
                <a:cxnLst/>
                <a:rect l="l" t="t" r="r" b="b"/>
                <a:pathLst>
                  <a:path w="1543145" h="487203" extrusionOk="0">
                    <a:moveTo>
                      <a:pt x="1543145" y="487204"/>
                    </a:moveTo>
                    <a:lnTo>
                      <a:pt x="0" y="487204"/>
                    </a:lnTo>
                    <a:lnTo>
                      <a:pt x="44006" y="0"/>
                    </a:lnTo>
                    <a:lnTo>
                      <a:pt x="1499140" y="0"/>
                    </a:lnTo>
                    <a:lnTo>
                      <a:pt x="154314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05" name="Google Shape;705;p22"/>
            <p:cNvSpPr/>
            <p:nvPr/>
          </p:nvSpPr>
          <p:spPr>
            <a:xfrm>
              <a:off x="0" y="5489309"/>
              <a:ext cx="2979311" cy="991724"/>
            </a:xfrm>
            <a:custGeom>
              <a:avLst/>
              <a:gdLst/>
              <a:ahLst/>
              <a:cxnLst/>
              <a:rect l="l" t="t" r="r" b="b"/>
              <a:pathLst>
                <a:path w="2979311" h="991724" extrusionOk="0">
                  <a:moveTo>
                    <a:pt x="627556" y="0"/>
                  </a:moveTo>
                  <a:lnTo>
                    <a:pt x="1877713" y="0"/>
                  </a:lnTo>
                  <a:lnTo>
                    <a:pt x="1983631" y="243649"/>
                  </a:lnTo>
                  <a:lnTo>
                    <a:pt x="2566561" y="264795"/>
                  </a:lnTo>
                  <a:cubicBezTo>
                    <a:pt x="2566561" y="264795"/>
                    <a:pt x="2952704" y="953261"/>
                    <a:pt x="2979184" y="953261"/>
                  </a:cubicBezTo>
                  <a:cubicBezTo>
                    <a:pt x="2996561" y="953261"/>
                    <a:pt x="1230438" y="975946"/>
                    <a:pt x="14175" y="991542"/>
                  </a:cubicBezTo>
                  <a:lnTo>
                    <a:pt x="0" y="991724"/>
                  </a:lnTo>
                  <a:lnTo>
                    <a:pt x="0" y="440557"/>
                  </a:lnTo>
                  <a:lnTo>
                    <a:pt x="151306" y="185451"/>
                  </a:lnTo>
                  <a:lnTo>
                    <a:pt x="532306" y="185451"/>
                  </a:lnTo>
                  <a:close/>
                </a:path>
              </a:pathLst>
            </a:custGeom>
            <a:solidFill>
              <a:srgbClr val="6A78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22"/>
            <p:cNvSpPr/>
            <p:nvPr/>
          </p:nvSpPr>
          <p:spPr>
            <a:xfrm>
              <a:off x="151215" y="5675026"/>
              <a:ext cx="423386" cy="195833"/>
            </a:xfrm>
            <a:custGeom>
              <a:avLst/>
              <a:gdLst/>
              <a:ahLst/>
              <a:cxnLst/>
              <a:rect l="l" t="t" r="r" b="b"/>
              <a:pathLst>
                <a:path w="423386" h="195833" extrusionOk="0">
                  <a:moveTo>
                    <a:pt x="0" y="0"/>
                  </a:moveTo>
                  <a:lnTo>
                    <a:pt x="211550" y="195834"/>
                  </a:lnTo>
                  <a:lnTo>
                    <a:pt x="423386" y="142875"/>
                  </a:lnTo>
                  <a:lnTo>
                    <a:pt x="381286"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22"/>
            <p:cNvSpPr/>
            <p:nvPr/>
          </p:nvSpPr>
          <p:spPr>
            <a:xfrm>
              <a:off x="627846" y="5489575"/>
              <a:ext cx="1249775" cy="283368"/>
            </a:xfrm>
            <a:custGeom>
              <a:avLst/>
              <a:gdLst/>
              <a:ahLst/>
              <a:cxnLst/>
              <a:rect l="l" t="t" r="r" b="b"/>
              <a:pathLst>
                <a:path w="1249775" h="283368" extrusionOk="0">
                  <a:moveTo>
                    <a:pt x="0" y="0"/>
                  </a:moveTo>
                  <a:lnTo>
                    <a:pt x="232791" y="283369"/>
                  </a:lnTo>
                  <a:lnTo>
                    <a:pt x="1143667" y="185452"/>
                  </a:lnTo>
                  <a:lnTo>
                    <a:pt x="1249775"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22"/>
            <p:cNvSpPr/>
            <p:nvPr/>
          </p:nvSpPr>
          <p:spPr>
            <a:xfrm>
              <a:off x="1940962" y="5733129"/>
              <a:ext cx="625601" cy="190690"/>
            </a:xfrm>
            <a:custGeom>
              <a:avLst/>
              <a:gdLst/>
              <a:ahLst/>
              <a:cxnLst/>
              <a:rect l="l" t="t" r="r" b="b"/>
              <a:pathLst>
                <a:path w="625601" h="190690" extrusionOk="0">
                  <a:moveTo>
                    <a:pt x="42577" y="0"/>
                  </a:moveTo>
                  <a:lnTo>
                    <a:pt x="0" y="137731"/>
                  </a:lnTo>
                  <a:lnTo>
                    <a:pt x="529495" y="190691"/>
                  </a:lnTo>
                  <a:lnTo>
                    <a:pt x="625602" y="21241"/>
                  </a:lnTo>
                  <a:lnTo>
                    <a:pt x="42577"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22"/>
            <p:cNvSpPr/>
            <p:nvPr/>
          </p:nvSpPr>
          <p:spPr>
            <a:xfrm>
              <a:off x="1" y="5675026"/>
              <a:ext cx="362765" cy="531305"/>
            </a:xfrm>
            <a:custGeom>
              <a:avLst/>
              <a:gdLst/>
              <a:ahLst/>
              <a:cxnLst/>
              <a:rect l="l" t="t" r="r" b="b"/>
              <a:pathLst>
                <a:path w="362765" h="531305" extrusionOk="0">
                  <a:moveTo>
                    <a:pt x="151215" y="0"/>
                  </a:moveTo>
                  <a:lnTo>
                    <a:pt x="362765" y="195834"/>
                  </a:lnTo>
                  <a:lnTo>
                    <a:pt x="60823" y="531305"/>
                  </a:lnTo>
                  <a:lnTo>
                    <a:pt x="0" y="493150"/>
                  </a:lnTo>
                  <a:lnTo>
                    <a:pt x="0" y="241052"/>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22"/>
            <p:cNvSpPr/>
            <p:nvPr/>
          </p:nvSpPr>
          <p:spPr>
            <a:xfrm>
              <a:off x="532500" y="5489575"/>
              <a:ext cx="328136" cy="328326"/>
            </a:xfrm>
            <a:custGeom>
              <a:avLst/>
              <a:gdLst/>
              <a:ahLst/>
              <a:cxnLst/>
              <a:rect l="l" t="t" r="r" b="b"/>
              <a:pathLst>
                <a:path w="328136" h="328326" extrusionOk="0">
                  <a:moveTo>
                    <a:pt x="95345" y="0"/>
                  </a:moveTo>
                  <a:lnTo>
                    <a:pt x="0" y="185452"/>
                  </a:lnTo>
                  <a:lnTo>
                    <a:pt x="42100" y="328327"/>
                  </a:lnTo>
                  <a:lnTo>
                    <a:pt x="328136" y="283369"/>
                  </a:lnTo>
                  <a:lnTo>
                    <a:pt x="95345"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22"/>
            <p:cNvSpPr/>
            <p:nvPr/>
          </p:nvSpPr>
          <p:spPr>
            <a:xfrm>
              <a:off x="1771512" y="5489575"/>
              <a:ext cx="212026" cy="503110"/>
            </a:xfrm>
            <a:custGeom>
              <a:avLst/>
              <a:gdLst/>
              <a:ahLst/>
              <a:cxnLst/>
              <a:rect l="l" t="t" r="r" b="b"/>
              <a:pathLst>
                <a:path w="212026" h="503110" extrusionOk="0">
                  <a:moveTo>
                    <a:pt x="106109" y="0"/>
                  </a:moveTo>
                  <a:lnTo>
                    <a:pt x="0" y="185452"/>
                  </a:lnTo>
                  <a:lnTo>
                    <a:pt x="169450" y="503111"/>
                  </a:lnTo>
                  <a:lnTo>
                    <a:pt x="212027" y="243554"/>
                  </a:lnTo>
                  <a:lnTo>
                    <a:pt x="106109"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22"/>
            <p:cNvSpPr/>
            <p:nvPr/>
          </p:nvSpPr>
          <p:spPr>
            <a:xfrm>
              <a:off x="2470457" y="5754369"/>
              <a:ext cx="508730" cy="691324"/>
            </a:xfrm>
            <a:custGeom>
              <a:avLst/>
              <a:gdLst/>
              <a:ahLst/>
              <a:cxnLst/>
              <a:rect l="l" t="t" r="r" b="b"/>
              <a:pathLst>
                <a:path w="508730" h="691324" extrusionOk="0">
                  <a:moveTo>
                    <a:pt x="96107" y="0"/>
                  </a:moveTo>
                  <a:lnTo>
                    <a:pt x="0" y="169450"/>
                  </a:lnTo>
                  <a:lnTo>
                    <a:pt x="296513" y="691325"/>
                  </a:lnTo>
                  <a:lnTo>
                    <a:pt x="508730" y="688467"/>
                  </a:lnTo>
                  <a:lnTo>
                    <a:pt x="96107"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3" name="Google Shape;713;p22"/>
            <p:cNvGrpSpPr/>
            <p:nvPr/>
          </p:nvGrpSpPr>
          <p:grpSpPr>
            <a:xfrm>
              <a:off x="807575" y="1423433"/>
              <a:ext cx="923479" cy="1057315"/>
              <a:chOff x="2964730" y="400635"/>
              <a:chExt cx="2628000" cy="3008864"/>
            </a:xfrm>
          </p:grpSpPr>
          <p:sp>
            <p:nvSpPr>
              <p:cNvPr id="714" name="Google Shape;714;p22"/>
              <p:cNvSpPr/>
              <p:nvPr/>
            </p:nvSpPr>
            <p:spPr>
              <a:xfrm>
                <a:off x="3020252" y="400635"/>
                <a:ext cx="2516957" cy="2993015"/>
              </a:xfrm>
              <a:custGeom>
                <a:avLst/>
                <a:gdLst/>
                <a:ahLst/>
                <a:cxnLst/>
                <a:rect l="l" t="t" r="r" b="b"/>
                <a:pathLst>
                  <a:path w="2516957" h="2993015" extrusionOk="0">
                    <a:moveTo>
                      <a:pt x="1645592" y="1371606"/>
                    </a:moveTo>
                    <a:lnTo>
                      <a:pt x="1645592" y="2565669"/>
                    </a:lnTo>
                    <a:lnTo>
                      <a:pt x="2268914" y="2565669"/>
                    </a:lnTo>
                    <a:lnTo>
                      <a:pt x="2034282" y="1371606"/>
                    </a:lnTo>
                    <a:close/>
                    <a:moveTo>
                      <a:pt x="937010" y="1371606"/>
                    </a:moveTo>
                    <a:lnTo>
                      <a:pt x="937010" y="2565669"/>
                    </a:lnTo>
                    <a:lnTo>
                      <a:pt x="1546611" y="2565669"/>
                    </a:lnTo>
                    <a:lnTo>
                      <a:pt x="1546611" y="1371606"/>
                    </a:lnTo>
                    <a:close/>
                    <a:moveTo>
                      <a:pt x="451162" y="1371605"/>
                    </a:moveTo>
                    <a:lnTo>
                      <a:pt x="216530" y="2565669"/>
                    </a:lnTo>
                    <a:lnTo>
                      <a:pt x="838029" y="2565669"/>
                    </a:lnTo>
                    <a:lnTo>
                      <a:pt x="838029" y="1371606"/>
                    </a:lnTo>
                    <a:close/>
                    <a:moveTo>
                      <a:pt x="1258479" y="0"/>
                    </a:moveTo>
                    <a:cubicBezTo>
                      <a:pt x="1366509" y="0"/>
                      <a:pt x="1454085" y="87576"/>
                      <a:pt x="1454085" y="195606"/>
                    </a:cubicBezTo>
                    <a:cubicBezTo>
                      <a:pt x="1454085" y="222614"/>
                      <a:pt x="1448611" y="248343"/>
                      <a:pt x="1438713" y="271745"/>
                    </a:cubicBezTo>
                    <a:lnTo>
                      <a:pt x="1401404" y="327081"/>
                    </a:lnTo>
                    <a:lnTo>
                      <a:pt x="2516957" y="1371606"/>
                    </a:lnTo>
                    <a:lnTo>
                      <a:pt x="2135156" y="1371606"/>
                    </a:lnTo>
                    <a:lnTo>
                      <a:pt x="2369519" y="2564302"/>
                    </a:lnTo>
                    <a:lnTo>
                      <a:pt x="2362562" y="2565669"/>
                    </a:lnTo>
                    <a:lnTo>
                      <a:pt x="2500478" y="2565669"/>
                    </a:lnTo>
                    <a:lnTo>
                      <a:pt x="2500478" y="2993015"/>
                    </a:lnTo>
                    <a:lnTo>
                      <a:pt x="16478" y="2993015"/>
                    </a:lnTo>
                    <a:lnTo>
                      <a:pt x="16478" y="2565669"/>
                    </a:lnTo>
                    <a:lnTo>
                      <a:pt x="115656" y="2565669"/>
                    </a:lnTo>
                    <a:lnTo>
                      <a:pt x="350288" y="1371605"/>
                    </a:lnTo>
                    <a:lnTo>
                      <a:pt x="0" y="1371605"/>
                    </a:lnTo>
                    <a:lnTo>
                      <a:pt x="1115553" y="327081"/>
                    </a:lnTo>
                    <a:lnTo>
                      <a:pt x="1078244" y="271745"/>
                    </a:lnTo>
                    <a:cubicBezTo>
                      <a:pt x="1068346" y="248343"/>
                      <a:pt x="1062873" y="222614"/>
                      <a:pt x="1062873" y="195606"/>
                    </a:cubicBezTo>
                    <a:cubicBezTo>
                      <a:pt x="1062873" y="87576"/>
                      <a:pt x="1150449" y="0"/>
                      <a:pt x="1258479" y="0"/>
                    </a:cubicBezTo>
                    <a:close/>
                  </a:path>
                </a:pathLst>
              </a:custGeom>
              <a:solidFill>
                <a:srgbClr val="4B575D"/>
              </a:solidFill>
              <a:ln>
                <a:noFill/>
              </a:ln>
              <a:effectLst>
                <a:outerShdw blurRad="292100" dist="38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5" name="Google Shape;715;p22"/>
              <p:cNvSpPr/>
              <p:nvPr/>
            </p:nvSpPr>
            <p:spPr>
              <a:xfrm>
                <a:off x="3036730" y="3200399"/>
                <a:ext cx="2484000" cy="2091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6" name="Google Shape;716;p22"/>
              <p:cNvSpPr/>
              <p:nvPr/>
            </p:nvSpPr>
            <p:spPr>
              <a:xfrm>
                <a:off x="2964730" y="1682683"/>
                <a:ext cx="2628000" cy="2049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717" name="Google Shape;717;p22"/>
            <p:cNvSpPr/>
            <p:nvPr/>
          </p:nvSpPr>
          <p:spPr>
            <a:xfrm>
              <a:off x="1120349" y="3266389"/>
              <a:ext cx="298200" cy="5724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8" name="Google Shape;718;p22"/>
            <p:cNvSpPr/>
            <p:nvPr/>
          </p:nvSpPr>
          <p:spPr>
            <a:xfrm>
              <a:off x="1154475" y="3297458"/>
              <a:ext cx="245400" cy="5013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9" name="Google Shape;719;p22"/>
            <p:cNvSpPr/>
            <p:nvPr/>
          </p:nvSpPr>
          <p:spPr>
            <a:xfrm rot="-5400000">
              <a:off x="1138117" y="2077460"/>
              <a:ext cx="251100" cy="241200"/>
            </a:xfrm>
            <a:prstGeom prst="flowChartDelay">
              <a:avLst/>
            </a:prstGeom>
            <a:solidFill>
              <a:srgbClr val="ECC383"/>
            </a:solidFill>
            <a:ln>
              <a:noFill/>
            </a:ln>
            <a:effectLst>
              <a:outerShdw blurRad="127000" dist="38100" dir="16800000" sx="120000" sy="120000" algn="ctr" rotWithShape="0">
                <a:srgbClr val="ECC383"/>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grpSp>
          <p:nvGrpSpPr>
            <p:cNvPr id="720" name="Google Shape;720;p22"/>
            <p:cNvGrpSpPr/>
            <p:nvPr/>
          </p:nvGrpSpPr>
          <p:grpSpPr>
            <a:xfrm>
              <a:off x="1120801" y="1941921"/>
              <a:ext cx="297280" cy="397570"/>
              <a:chOff x="1117077" y="1941921"/>
              <a:chExt cx="297280" cy="397570"/>
            </a:xfrm>
          </p:grpSpPr>
          <p:sp>
            <p:nvSpPr>
              <p:cNvPr id="721" name="Google Shape;721;p22"/>
              <p:cNvSpPr/>
              <p:nvPr/>
            </p:nvSpPr>
            <p:spPr>
              <a:xfrm>
                <a:off x="1117077" y="194192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22" name="Google Shape;722;p22"/>
              <p:cNvSpPr/>
              <p:nvPr/>
            </p:nvSpPr>
            <p:spPr>
              <a:xfrm>
                <a:off x="1368457" y="194349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723" name="Google Shape;723;p22"/>
          <p:cNvSpPr/>
          <p:nvPr/>
        </p:nvSpPr>
        <p:spPr>
          <a:xfrm flipH="1">
            <a:off x="0" y="5594583"/>
            <a:ext cx="12192000" cy="1054842"/>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24" name="Google Shape;724;p22"/>
          <p:cNvSpPr/>
          <p:nvPr/>
        </p:nvSpPr>
        <p:spPr>
          <a:xfrm>
            <a:off x="34600" y="6396725"/>
            <a:ext cx="12192000" cy="497233"/>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25" name="Google Shape;725;p22"/>
          <p:cNvSpPr txBox="1">
            <a:spLocks noGrp="1"/>
          </p:cNvSpPr>
          <p:nvPr>
            <p:ph type="subTitle" idx="1"/>
          </p:nvPr>
        </p:nvSpPr>
        <p:spPr>
          <a:xfrm>
            <a:off x="6130600" y="2516825"/>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726" name="Google Shape;726;p22"/>
          <p:cNvSpPr txBox="1">
            <a:spLocks noGrp="1"/>
          </p:cNvSpPr>
          <p:nvPr>
            <p:ph type="title"/>
          </p:nvPr>
        </p:nvSpPr>
        <p:spPr>
          <a:xfrm>
            <a:off x="6130600" y="1583975"/>
            <a:ext cx="5581500" cy="7635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727" name="Google Shape;727;p22"/>
          <p:cNvSpPr txBox="1">
            <a:spLocks noGrp="1"/>
          </p:cNvSpPr>
          <p:nvPr>
            <p:ph type="body" idx="2"/>
          </p:nvPr>
        </p:nvSpPr>
        <p:spPr>
          <a:xfrm>
            <a:off x="6130650" y="3381625"/>
            <a:ext cx="5581500" cy="1341600"/>
          </a:xfrm>
          <a:prstGeom prst="rect">
            <a:avLst/>
          </a:prstGeom>
        </p:spPr>
        <p:txBody>
          <a:bodyPr spcFirstLastPara="1" wrap="square" lIns="121900" tIns="121900" rIns="121900" bIns="121900" anchor="t" anchorCtr="0">
            <a:noAutofit/>
          </a:bodyPr>
          <a:lstStyle>
            <a:lvl1pPr marL="457200" lvl="0" indent="-368300">
              <a:lnSpc>
                <a:spcPct val="100000"/>
              </a:lnSpc>
              <a:spcBef>
                <a:spcPts val="0"/>
              </a:spcBef>
              <a:spcAft>
                <a:spcPts val="0"/>
              </a:spcAft>
              <a:buSzPts val="2200"/>
              <a:buChar char="●"/>
              <a:defRPr/>
            </a:lvl1pPr>
            <a:lvl2pPr marL="914400" lvl="1" indent="-368300">
              <a:lnSpc>
                <a:spcPct val="100000"/>
              </a:lnSpc>
              <a:spcBef>
                <a:spcPts val="0"/>
              </a:spcBef>
              <a:spcAft>
                <a:spcPts val="0"/>
              </a:spcAft>
              <a:buSzPts val="2200"/>
              <a:buChar char="○"/>
              <a:defRPr/>
            </a:lvl2pPr>
            <a:lvl3pPr marL="1371600" lvl="2" indent="-368300">
              <a:lnSpc>
                <a:spcPct val="100000"/>
              </a:lnSpc>
              <a:spcBef>
                <a:spcPts val="0"/>
              </a:spcBef>
              <a:spcAft>
                <a:spcPts val="0"/>
              </a:spcAft>
              <a:buSzPts val="2200"/>
              <a:buChar char="■"/>
              <a:defRPr/>
            </a:lvl3pPr>
            <a:lvl4pPr marL="1828800" lvl="3" indent="-368300">
              <a:lnSpc>
                <a:spcPct val="100000"/>
              </a:lnSpc>
              <a:spcBef>
                <a:spcPts val="0"/>
              </a:spcBef>
              <a:spcAft>
                <a:spcPts val="0"/>
              </a:spcAft>
              <a:buSzPts val="2200"/>
              <a:buChar char="●"/>
              <a:defRPr/>
            </a:lvl4pPr>
            <a:lvl5pPr marL="2286000" lvl="4" indent="-368300">
              <a:lnSpc>
                <a:spcPct val="100000"/>
              </a:lnSpc>
              <a:spcBef>
                <a:spcPts val="0"/>
              </a:spcBef>
              <a:spcAft>
                <a:spcPts val="0"/>
              </a:spcAft>
              <a:buSzPts val="2200"/>
              <a:buChar char="○"/>
              <a:defRPr/>
            </a:lvl5pPr>
            <a:lvl6pPr marL="2743200" lvl="5" indent="-368300">
              <a:lnSpc>
                <a:spcPct val="100000"/>
              </a:lnSpc>
              <a:spcBef>
                <a:spcPts val="0"/>
              </a:spcBef>
              <a:spcAft>
                <a:spcPts val="0"/>
              </a:spcAft>
              <a:buSzPts val="2200"/>
              <a:buChar char="■"/>
              <a:defRPr/>
            </a:lvl6pPr>
            <a:lvl7pPr marL="3200400" lvl="6" indent="-368300">
              <a:lnSpc>
                <a:spcPct val="100000"/>
              </a:lnSpc>
              <a:spcBef>
                <a:spcPts val="0"/>
              </a:spcBef>
              <a:spcAft>
                <a:spcPts val="0"/>
              </a:spcAft>
              <a:buSzPts val="2200"/>
              <a:buChar char="●"/>
              <a:defRPr/>
            </a:lvl7pPr>
            <a:lvl8pPr marL="3657600" lvl="7" indent="-368300">
              <a:lnSpc>
                <a:spcPct val="100000"/>
              </a:lnSpc>
              <a:spcBef>
                <a:spcPts val="0"/>
              </a:spcBef>
              <a:spcAft>
                <a:spcPts val="0"/>
              </a:spcAft>
              <a:buSzPts val="2200"/>
              <a:buChar char="○"/>
              <a:defRPr/>
            </a:lvl8pPr>
            <a:lvl9pPr marL="4114800" lvl="8" indent="-368300">
              <a:lnSpc>
                <a:spcPct val="100000"/>
              </a:lnSpc>
              <a:spcBef>
                <a:spcPts val="0"/>
              </a:spcBef>
              <a:spcAft>
                <a:spcPts val="0"/>
              </a:spcAft>
              <a:buSzPts val="2200"/>
              <a:buChar char="■"/>
              <a:defRPr/>
            </a:lvl9pPr>
          </a:lstStyle>
          <a:p>
            <a:endParaRPr/>
          </a:p>
        </p:txBody>
      </p:sp>
      <p:sp>
        <p:nvSpPr>
          <p:cNvPr id="44" name="Google Shape;64;p3">
            <a:extLst>
              <a:ext uri="{FF2B5EF4-FFF2-40B4-BE49-F238E27FC236}">
                <a16:creationId xmlns:a16="http://schemas.microsoft.com/office/drawing/2014/main" id="{1FE19FA2-E44A-4880-ABB6-BD06203B2993}"/>
              </a:ext>
            </a:extLst>
          </p:cNvPr>
          <p:cNvSpPr txBox="1"/>
          <p:nvPr userDrawn="1"/>
        </p:nvSpPr>
        <p:spPr>
          <a:xfrm rot="5400000">
            <a:off x="-579712" y="5317779"/>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183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657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086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23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1 Title Gif">
  <p:cSld name="CUSTOM_21">
    <p:spTree>
      <p:nvGrpSpPr>
        <p:cNvPr id="1" name="Shape 53"/>
        <p:cNvGrpSpPr/>
        <p:nvPr/>
      </p:nvGrpSpPr>
      <p:grpSpPr>
        <a:xfrm>
          <a:off x="0" y="0"/>
          <a:ext cx="0" cy="0"/>
          <a:chOff x="0" y="0"/>
          <a:chExt cx="0" cy="0"/>
        </a:xfrm>
      </p:grpSpPr>
      <p:pic>
        <p:nvPicPr>
          <p:cNvPr id="54" name="Google Shape;54;p3"/>
          <p:cNvPicPr preferRelativeResize="0"/>
          <p:nvPr/>
        </p:nvPicPr>
        <p:blipFill>
          <a:blip r:embed="rId2">
            <a:alphaModFix/>
          </a:blip>
          <a:stretch>
            <a:fillRect/>
          </a:stretch>
        </p:blipFill>
        <p:spPr>
          <a:xfrm>
            <a:off x="1" y="5267675"/>
            <a:ext cx="12191999" cy="1228725"/>
          </a:xfrm>
          <a:prstGeom prst="rect">
            <a:avLst/>
          </a:prstGeom>
          <a:noFill/>
          <a:ln>
            <a:noFill/>
          </a:ln>
          <a:effectLst>
            <a:outerShdw blurRad="292100" dist="276225" dir="16200000" rotWithShape="0">
              <a:srgbClr val="000000">
                <a:alpha val="40000"/>
              </a:srgbClr>
            </a:outerShdw>
          </a:effectLst>
        </p:spPr>
      </p:pic>
      <p:sp>
        <p:nvSpPr>
          <p:cNvPr id="55" name="Google Shape;55;p3"/>
          <p:cNvSpPr/>
          <p:nvPr/>
        </p:nvSpPr>
        <p:spPr>
          <a:xfrm rot="-770862">
            <a:off x="4617422" y="229936"/>
            <a:ext cx="519631" cy="496048"/>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6961503" y="315153"/>
            <a:ext cx="515510" cy="492113"/>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rot="1124480">
            <a:off x="5589318" y="981677"/>
            <a:ext cx="525602" cy="501747"/>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0" y="7085"/>
            <a:ext cx="3026096" cy="1800346"/>
          </a:xfrm>
          <a:custGeom>
            <a:avLst/>
            <a:gdLst/>
            <a:ahLst/>
            <a:cxnLst/>
            <a:rect l="l" t="t" r="r" b="b"/>
            <a:pathLst>
              <a:path w="3981705" h="2368876" extrusionOk="0">
                <a:moveTo>
                  <a:pt x="0" y="2167033"/>
                </a:moveTo>
                <a:cubicBezTo>
                  <a:pt x="35624" y="2202656"/>
                  <a:pt x="220313" y="2380298"/>
                  <a:pt x="487394" y="2368296"/>
                </a:cubicBezTo>
                <a:cubicBezTo>
                  <a:pt x="763619" y="2355914"/>
                  <a:pt x="1013841" y="2146364"/>
                  <a:pt x="1101662" y="1844421"/>
                </a:cubicBezTo>
                <a:cubicBezTo>
                  <a:pt x="1114806" y="1858423"/>
                  <a:pt x="1422273" y="2175796"/>
                  <a:pt x="1832515" y="2082546"/>
                </a:cubicBezTo>
                <a:cubicBezTo>
                  <a:pt x="2159889" y="2008251"/>
                  <a:pt x="2408015" y="1705356"/>
                  <a:pt x="2425637" y="1341120"/>
                </a:cubicBezTo>
                <a:cubicBezTo>
                  <a:pt x="2495741" y="1363885"/>
                  <a:pt x="2988469" y="1515237"/>
                  <a:pt x="3442430" y="1224629"/>
                </a:cubicBezTo>
                <a:cubicBezTo>
                  <a:pt x="3835146" y="973169"/>
                  <a:pt x="4041839" y="491204"/>
                  <a:pt x="3966305" y="0"/>
                </a:cubicBezTo>
                <a:lnTo>
                  <a:pt x="0" y="0"/>
                </a:lnTo>
                <a:close/>
              </a:path>
            </a:pathLst>
          </a:custGeom>
          <a:gradFill>
            <a:gsLst>
              <a:gs pos="0">
                <a:srgbClr val="213D58"/>
              </a:gs>
              <a:gs pos="6000">
                <a:srgbClr val="213D58"/>
              </a:gs>
              <a:gs pos="100000">
                <a:srgbClr val="2C85C1"/>
              </a:gs>
            </a:gsLst>
            <a:lin ang="8100019"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59" name="Google Shape;59;p3"/>
          <p:cNvGrpSpPr/>
          <p:nvPr/>
        </p:nvGrpSpPr>
        <p:grpSpPr>
          <a:xfrm>
            <a:off x="9008144" y="-14175"/>
            <a:ext cx="1540909" cy="2383336"/>
            <a:chOff x="9008144" y="-14175"/>
            <a:chExt cx="1540909" cy="2383336"/>
          </a:xfrm>
        </p:grpSpPr>
        <p:sp>
          <p:nvSpPr>
            <p:cNvPr id="60" name="Google Shape;60;p3"/>
            <p:cNvSpPr/>
            <p:nvPr/>
          </p:nvSpPr>
          <p:spPr>
            <a:xfrm rot="10584884">
              <a:off x="9035740" y="1394522"/>
              <a:ext cx="1485716" cy="929094"/>
            </a:xfrm>
            <a:custGeom>
              <a:avLst/>
              <a:gdLst/>
              <a:ahLst/>
              <a:cxnLst/>
              <a:rect l="l" t="t" r="r" b="b"/>
              <a:pathLst>
                <a:path w="1486525" h="929600" extrusionOk="0">
                  <a:moveTo>
                    <a:pt x="743221" y="752540"/>
                  </a:moveTo>
                  <a:cubicBezTo>
                    <a:pt x="772985" y="754411"/>
                    <a:pt x="798631" y="731798"/>
                    <a:pt x="800502" y="702034"/>
                  </a:cubicBezTo>
                  <a:cubicBezTo>
                    <a:pt x="802373" y="672270"/>
                    <a:pt x="779760" y="646624"/>
                    <a:pt x="749996" y="644753"/>
                  </a:cubicBezTo>
                  <a:cubicBezTo>
                    <a:pt x="720231" y="642882"/>
                    <a:pt x="694585" y="665495"/>
                    <a:pt x="692715" y="695259"/>
                  </a:cubicBezTo>
                  <a:cubicBezTo>
                    <a:pt x="690844" y="725023"/>
                    <a:pt x="713456" y="750669"/>
                    <a:pt x="743221" y="752540"/>
                  </a:cubicBezTo>
                  <a:close/>
                  <a:moveTo>
                    <a:pt x="548347" y="929554"/>
                  </a:move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 name="Google Shape;61;p3"/>
            <p:cNvSpPr/>
            <p:nvPr/>
          </p:nvSpPr>
          <p:spPr>
            <a:xfrm>
              <a:off x="9676991" y="-14175"/>
              <a:ext cx="147177" cy="1659684"/>
            </a:xfrm>
            <a:custGeom>
              <a:avLst/>
              <a:gdLst/>
              <a:ahLst/>
              <a:cxnLst/>
              <a:rect l="l" t="t" r="r" b="b"/>
              <a:pathLst>
                <a:path w="294355" h="1269357" extrusionOk="0">
                  <a:moveTo>
                    <a:pt x="161173" y="1269357"/>
                  </a:moveTo>
                  <a:cubicBezTo>
                    <a:pt x="71790" y="1175794"/>
                    <a:pt x="-17592" y="1082232"/>
                    <a:pt x="2985" y="922116"/>
                  </a:cubicBezTo>
                  <a:cubicBezTo>
                    <a:pt x="23562" y="762000"/>
                    <a:pt x="246054" y="462344"/>
                    <a:pt x="284636" y="308658"/>
                  </a:cubicBezTo>
                  <a:cubicBezTo>
                    <a:pt x="323218" y="154972"/>
                    <a:pt x="234479" y="0"/>
                    <a:pt x="234479" y="0"/>
                  </a:cubicBez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62" name="Google Shape;62;p3"/>
          <p:cNvSpPr/>
          <p:nvPr/>
        </p:nvSpPr>
        <p:spPr>
          <a:xfrm>
            <a:off x="8248368" y="0"/>
            <a:ext cx="3961800" cy="1961855"/>
          </a:xfrm>
          <a:custGeom>
            <a:avLst/>
            <a:gdLst/>
            <a:ahLst/>
            <a:cxnLst/>
            <a:rect l="l" t="t" r="r" b="b"/>
            <a:pathLst>
              <a:path w="3961800" h="1961855" extrusionOk="0">
                <a:moveTo>
                  <a:pt x="16450" y="0"/>
                </a:moveTo>
                <a:cubicBezTo>
                  <a:pt x="-39176" y="234125"/>
                  <a:pt x="49502" y="472345"/>
                  <a:pt x="233620" y="594455"/>
                </a:cubicBezTo>
                <a:cubicBezTo>
                  <a:pt x="441837" y="732473"/>
                  <a:pt x="675199" y="657225"/>
                  <a:pt x="704917" y="647700"/>
                </a:cubicBezTo>
                <a:cubicBezTo>
                  <a:pt x="706727" y="673132"/>
                  <a:pt x="730920" y="944975"/>
                  <a:pt x="969712" y="1087184"/>
                </a:cubicBezTo>
                <a:cubicBezTo>
                  <a:pt x="1155069" y="1197674"/>
                  <a:pt x="1394718" y="1185291"/>
                  <a:pt x="1578741" y="1055465"/>
                </a:cubicBezTo>
                <a:cubicBezTo>
                  <a:pt x="1545765" y="1314879"/>
                  <a:pt x="1729322" y="1551908"/>
                  <a:pt x="1988735" y="1584884"/>
                </a:cubicBezTo>
                <a:cubicBezTo>
                  <a:pt x="2173701" y="1608401"/>
                  <a:pt x="2355247" y="1521171"/>
                  <a:pt x="2452469" y="1362075"/>
                </a:cubicBezTo>
                <a:cubicBezTo>
                  <a:pt x="2566769" y="1683163"/>
                  <a:pt x="2847756" y="1913573"/>
                  <a:pt x="3177989" y="1955197"/>
                </a:cubicBezTo>
                <a:cubicBezTo>
                  <a:pt x="3636903" y="2013109"/>
                  <a:pt x="3938655" y="1674971"/>
                  <a:pt x="3961801" y="1648111"/>
                </a:cubicBezTo>
                <a:lnTo>
                  <a:pt x="3951133" y="0"/>
                </a:lnTo>
                <a:close/>
              </a:path>
            </a:pathLst>
          </a:custGeom>
          <a:gradFill>
            <a:gsLst>
              <a:gs pos="0">
                <a:srgbClr val="2C85C1"/>
              </a:gs>
              <a:gs pos="100000">
                <a:srgbClr val="213D58"/>
              </a:gs>
            </a:gsLst>
            <a:lin ang="2700006"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3" name="Google Shape;63;p3"/>
          <p:cNvSpPr txBox="1">
            <a:spLocks noGrp="1"/>
          </p:cNvSpPr>
          <p:nvPr>
            <p:ph type="title"/>
          </p:nvPr>
        </p:nvSpPr>
        <p:spPr>
          <a:xfrm>
            <a:off x="5052550" y="2422175"/>
            <a:ext cx="6723600" cy="1230600"/>
          </a:xfrm>
          <a:prstGeom prst="rect">
            <a:avLst/>
          </a:prstGeom>
        </p:spPr>
        <p:txBody>
          <a:bodyPr spcFirstLastPara="1" wrap="square" lIns="121900" tIns="121900" rIns="121900" bIns="121900" anchor="t" anchorCtr="0">
            <a:noAutofit/>
          </a:bodyPr>
          <a:lstStyle>
            <a:lvl1pPr lvl="0" algn="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64" name="Google Shape;64;p3"/>
          <p:cNvSpPr txBox="1"/>
          <p:nvPr/>
        </p:nvSpPr>
        <p:spPr>
          <a:xfrm rot="5400000">
            <a:off x="-579712" y="5317779"/>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grpSp>
        <p:nvGrpSpPr>
          <p:cNvPr id="65" name="Google Shape;65;p3"/>
          <p:cNvGrpSpPr/>
          <p:nvPr/>
        </p:nvGrpSpPr>
        <p:grpSpPr>
          <a:xfrm>
            <a:off x="0" y="1194833"/>
            <a:ext cx="2979311" cy="5057600"/>
            <a:chOff x="0" y="432833"/>
            <a:chExt cx="2979311" cy="5057600"/>
          </a:xfrm>
        </p:grpSpPr>
        <p:grpSp>
          <p:nvGrpSpPr>
            <p:cNvPr id="66" name="Google Shape;66;p3"/>
            <p:cNvGrpSpPr/>
            <p:nvPr/>
          </p:nvGrpSpPr>
          <p:grpSpPr>
            <a:xfrm>
              <a:off x="625541" y="1375699"/>
              <a:ext cx="1289122" cy="3408943"/>
              <a:chOff x="1548342" y="7287154"/>
              <a:chExt cx="1544414" cy="4084034"/>
            </a:xfrm>
          </p:grpSpPr>
          <p:sp>
            <p:nvSpPr>
              <p:cNvPr id="67" name="Google Shape;67;p3"/>
              <p:cNvSpPr/>
              <p:nvPr/>
            </p:nvSpPr>
            <p:spPr>
              <a:xfrm>
                <a:off x="1549611" y="7287154"/>
                <a:ext cx="1543145" cy="4084034"/>
              </a:xfrm>
              <a:custGeom>
                <a:avLst/>
                <a:gdLst/>
                <a:ahLst/>
                <a:cxnLst/>
                <a:rect l="l" t="t" r="r" b="b"/>
                <a:pathLst>
                  <a:path w="1543145" h="4084034" extrusionOk="0">
                    <a:moveTo>
                      <a:pt x="1543145" y="4084034"/>
                    </a:moveTo>
                    <a:lnTo>
                      <a:pt x="0" y="4084034"/>
                    </a:lnTo>
                    <a:lnTo>
                      <a:pt x="44006" y="3596831"/>
                    </a:lnTo>
                    <a:lnTo>
                      <a:pt x="96203" y="3019235"/>
                    </a:lnTo>
                    <a:lnTo>
                      <a:pt x="140208" y="2532031"/>
                    </a:lnTo>
                    <a:lnTo>
                      <a:pt x="192405" y="1954435"/>
                    </a:lnTo>
                    <a:lnTo>
                      <a:pt x="236411" y="1467231"/>
                    </a:lnTo>
                    <a:lnTo>
                      <a:pt x="288608" y="889730"/>
                    </a:lnTo>
                    <a:lnTo>
                      <a:pt x="332613" y="402526"/>
                    </a:lnTo>
                    <a:lnTo>
                      <a:pt x="368999" y="0"/>
                    </a:lnTo>
                    <a:lnTo>
                      <a:pt x="1174147" y="0"/>
                    </a:lnTo>
                    <a:lnTo>
                      <a:pt x="1210532" y="402526"/>
                    </a:lnTo>
                    <a:lnTo>
                      <a:pt x="1254538" y="889730"/>
                    </a:lnTo>
                    <a:lnTo>
                      <a:pt x="1306735" y="1467231"/>
                    </a:lnTo>
                    <a:lnTo>
                      <a:pt x="1350740" y="1954435"/>
                    </a:lnTo>
                    <a:lnTo>
                      <a:pt x="1402937" y="2532031"/>
                    </a:lnTo>
                    <a:lnTo>
                      <a:pt x="1446943" y="3019235"/>
                    </a:lnTo>
                    <a:lnTo>
                      <a:pt x="1499140" y="3596831"/>
                    </a:lnTo>
                    <a:lnTo>
                      <a:pt x="1543145" y="4084034"/>
                    </a:lnTo>
                    <a:close/>
                  </a:path>
                </a:pathLst>
              </a:custGeom>
              <a:gradFill>
                <a:gsLst>
                  <a:gs pos="0">
                    <a:srgbClr val="FFFFFF"/>
                  </a:gs>
                  <a:gs pos="100000">
                    <a:srgbClr val="D8D8D8"/>
                  </a:gs>
                </a:gsLst>
                <a:lin ang="8100019" scaled="0"/>
              </a:gradFill>
              <a:ln>
                <a:noFill/>
              </a:ln>
              <a:effectLst>
                <a:outerShdw blurRad="292100" dist="3810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8" name="Google Shape;68;p3"/>
              <p:cNvSpPr/>
              <p:nvPr/>
            </p:nvSpPr>
            <p:spPr>
              <a:xfrm>
                <a:off x="1836950" y="7689680"/>
                <a:ext cx="965930" cy="487203"/>
              </a:xfrm>
              <a:custGeom>
                <a:avLst/>
                <a:gdLst/>
                <a:ahLst/>
                <a:cxnLst/>
                <a:rect l="l" t="t" r="r" b="b"/>
                <a:pathLst>
                  <a:path w="965930" h="487203" extrusionOk="0">
                    <a:moveTo>
                      <a:pt x="965930" y="487204"/>
                    </a:moveTo>
                    <a:lnTo>
                      <a:pt x="0" y="487204"/>
                    </a:lnTo>
                    <a:lnTo>
                      <a:pt x="44005" y="0"/>
                    </a:lnTo>
                    <a:lnTo>
                      <a:pt x="921925" y="0"/>
                    </a:lnTo>
                    <a:lnTo>
                      <a:pt x="96593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3"/>
              <p:cNvSpPr/>
              <p:nvPr/>
            </p:nvSpPr>
            <p:spPr>
              <a:xfrm>
                <a:off x="1740748" y="8754384"/>
                <a:ext cx="1158335" cy="487203"/>
              </a:xfrm>
              <a:custGeom>
                <a:avLst/>
                <a:gdLst/>
                <a:ahLst/>
                <a:cxnLst/>
                <a:rect l="l" t="t" r="r" b="b"/>
                <a:pathLst>
                  <a:path w="1158335" h="487203" extrusionOk="0">
                    <a:moveTo>
                      <a:pt x="1158335" y="487204"/>
                    </a:moveTo>
                    <a:lnTo>
                      <a:pt x="0" y="487204"/>
                    </a:lnTo>
                    <a:lnTo>
                      <a:pt x="44005" y="0"/>
                    </a:lnTo>
                    <a:lnTo>
                      <a:pt x="1114330" y="0"/>
                    </a:lnTo>
                    <a:lnTo>
                      <a:pt x="115833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3"/>
              <p:cNvSpPr/>
              <p:nvPr/>
            </p:nvSpPr>
            <p:spPr>
              <a:xfrm>
                <a:off x="1644545" y="9819184"/>
                <a:ext cx="1350740" cy="487203"/>
              </a:xfrm>
              <a:custGeom>
                <a:avLst/>
                <a:gdLst/>
                <a:ahLst/>
                <a:cxnLst/>
                <a:rect l="l" t="t" r="r" b="b"/>
                <a:pathLst>
                  <a:path w="1350740" h="487203" extrusionOk="0">
                    <a:moveTo>
                      <a:pt x="1350740" y="487204"/>
                    </a:moveTo>
                    <a:lnTo>
                      <a:pt x="0" y="487204"/>
                    </a:lnTo>
                    <a:lnTo>
                      <a:pt x="44006" y="0"/>
                    </a:lnTo>
                    <a:lnTo>
                      <a:pt x="1306735" y="0"/>
                    </a:lnTo>
                    <a:lnTo>
                      <a:pt x="135074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a:off x="1548342" y="10883984"/>
                <a:ext cx="1543145" cy="487203"/>
              </a:xfrm>
              <a:custGeom>
                <a:avLst/>
                <a:gdLst/>
                <a:ahLst/>
                <a:cxnLst/>
                <a:rect l="l" t="t" r="r" b="b"/>
                <a:pathLst>
                  <a:path w="1543145" h="487203" extrusionOk="0">
                    <a:moveTo>
                      <a:pt x="1543145" y="487204"/>
                    </a:moveTo>
                    <a:lnTo>
                      <a:pt x="0" y="487204"/>
                    </a:lnTo>
                    <a:lnTo>
                      <a:pt x="44006" y="0"/>
                    </a:lnTo>
                    <a:lnTo>
                      <a:pt x="1499140" y="0"/>
                    </a:lnTo>
                    <a:lnTo>
                      <a:pt x="154314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2" name="Google Shape;72;p3"/>
            <p:cNvSpPr/>
            <p:nvPr/>
          </p:nvSpPr>
          <p:spPr>
            <a:xfrm>
              <a:off x="0" y="4498709"/>
              <a:ext cx="2979311" cy="991724"/>
            </a:xfrm>
            <a:custGeom>
              <a:avLst/>
              <a:gdLst/>
              <a:ahLst/>
              <a:cxnLst/>
              <a:rect l="l" t="t" r="r" b="b"/>
              <a:pathLst>
                <a:path w="2979311" h="991724" extrusionOk="0">
                  <a:moveTo>
                    <a:pt x="627556" y="0"/>
                  </a:moveTo>
                  <a:lnTo>
                    <a:pt x="1877713" y="0"/>
                  </a:lnTo>
                  <a:lnTo>
                    <a:pt x="1983631" y="243649"/>
                  </a:lnTo>
                  <a:lnTo>
                    <a:pt x="2566561" y="264795"/>
                  </a:lnTo>
                  <a:cubicBezTo>
                    <a:pt x="2566561" y="264795"/>
                    <a:pt x="2952704" y="953261"/>
                    <a:pt x="2979184" y="953261"/>
                  </a:cubicBezTo>
                  <a:cubicBezTo>
                    <a:pt x="2996561" y="953261"/>
                    <a:pt x="1230438" y="975946"/>
                    <a:pt x="14175" y="991542"/>
                  </a:cubicBezTo>
                  <a:lnTo>
                    <a:pt x="0" y="991724"/>
                  </a:lnTo>
                  <a:lnTo>
                    <a:pt x="0" y="440557"/>
                  </a:lnTo>
                  <a:lnTo>
                    <a:pt x="151306" y="185451"/>
                  </a:lnTo>
                  <a:lnTo>
                    <a:pt x="532306" y="185451"/>
                  </a:lnTo>
                  <a:close/>
                </a:path>
              </a:pathLst>
            </a:custGeom>
            <a:solidFill>
              <a:srgbClr val="6A787F"/>
            </a:solidFill>
            <a:ln>
              <a:noFill/>
            </a:ln>
            <a:effectLst>
              <a:outerShdw blurRad="500063" dist="152400" dir="1584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3"/>
            <p:cNvSpPr/>
            <p:nvPr/>
          </p:nvSpPr>
          <p:spPr>
            <a:xfrm>
              <a:off x="1771512" y="4498975"/>
              <a:ext cx="212026" cy="503110"/>
            </a:xfrm>
            <a:custGeom>
              <a:avLst/>
              <a:gdLst/>
              <a:ahLst/>
              <a:cxnLst/>
              <a:rect l="l" t="t" r="r" b="b"/>
              <a:pathLst>
                <a:path w="212026" h="503110" extrusionOk="0">
                  <a:moveTo>
                    <a:pt x="106109" y="0"/>
                  </a:moveTo>
                  <a:lnTo>
                    <a:pt x="0" y="185452"/>
                  </a:lnTo>
                  <a:lnTo>
                    <a:pt x="169450" y="503111"/>
                  </a:lnTo>
                  <a:lnTo>
                    <a:pt x="212027" y="243554"/>
                  </a:lnTo>
                  <a:lnTo>
                    <a:pt x="106109"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3"/>
            <p:cNvSpPr/>
            <p:nvPr/>
          </p:nvSpPr>
          <p:spPr>
            <a:xfrm>
              <a:off x="1940962" y="4742529"/>
              <a:ext cx="625601" cy="190690"/>
            </a:xfrm>
            <a:custGeom>
              <a:avLst/>
              <a:gdLst/>
              <a:ahLst/>
              <a:cxnLst/>
              <a:rect l="l" t="t" r="r" b="b"/>
              <a:pathLst>
                <a:path w="625601" h="190690" extrusionOk="0">
                  <a:moveTo>
                    <a:pt x="42577" y="0"/>
                  </a:moveTo>
                  <a:lnTo>
                    <a:pt x="0" y="137731"/>
                  </a:lnTo>
                  <a:lnTo>
                    <a:pt x="529495" y="190691"/>
                  </a:lnTo>
                  <a:lnTo>
                    <a:pt x="625602" y="21241"/>
                  </a:lnTo>
                  <a:lnTo>
                    <a:pt x="42577"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2470457" y="4763769"/>
              <a:ext cx="508730" cy="691324"/>
            </a:xfrm>
            <a:custGeom>
              <a:avLst/>
              <a:gdLst/>
              <a:ahLst/>
              <a:cxnLst/>
              <a:rect l="l" t="t" r="r" b="b"/>
              <a:pathLst>
                <a:path w="508730" h="691324" extrusionOk="0">
                  <a:moveTo>
                    <a:pt x="96107" y="0"/>
                  </a:moveTo>
                  <a:lnTo>
                    <a:pt x="0" y="169450"/>
                  </a:lnTo>
                  <a:lnTo>
                    <a:pt x="296513" y="691325"/>
                  </a:lnTo>
                  <a:lnTo>
                    <a:pt x="508730" y="688467"/>
                  </a:lnTo>
                  <a:lnTo>
                    <a:pt x="96107"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151215" y="4684426"/>
              <a:ext cx="423386" cy="195833"/>
            </a:xfrm>
            <a:custGeom>
              <a:avLst/>
              <a:gdLst/>
              <a:ahLst/>
              <a:cxnLst/>
              <a:rect l="l" t="t" r="r" b="b"/>
              <a:pathLst>
                <a:path w="423386" h="195833" extrusionOk="0">
                  <a:moveTo>
                    <a:pt x="0" y="0"/>
                  </a:moveTo>
                  <a:lnTo>
                    <a:pt x="211550" y="195834"/>
                  </a:lnTo>
                  <a:lnTo>
                    <a:pt x="423386" y="142875"/>
                  </a:lnTo>
                  <a:lnTo>
                    <a:pt x="381286"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627846" y="4498975"/>
              <a:ext cx="1249775" cy="283368"/>
            </a:xfrm>
            <a:custGeom>
              <a:avLst/>
              <a:gdLst/>
              <a:ahLst/>
              <a:cxnLst/>
              <a:rect l="l" t="t" r="r" b="b"/>
              <a:pathLst>
                <a:path w="1249775" h="283368" extrusionOk="0">
                  <a:moveTo>
                    <a:pt x="0" y="0"/>
                  </a:moveTo>
                  <a:lnTo>
                    <a:pt x="232791" y="283369"/>
                  </a:lnTo>
                  <a:lnTo>
                    <a:pt x="1143667" y="185452"/>
                  </a:lnTo>
                  <a:lnTo>
                    <a:pt x="1249775"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1" y="4684426"/>
              <a:ext cx="362765" cy="531305"/>
            </a:xfrm>
            <a:custGeom>
              <a:avLst/>
              <a:gdLst/>
              <a:ahLst/>
              <a:cxnLst/>
              <a:rect l="l" t="t" r="r" b="b"/>
              <a:pathLst>
                <a:path w="362765" h="531305" extrusionOk="0">
                  <a:moveTo>
                    <a:pt x="151215" y="0"/>
                  </a:moveTo>
                  <a:lnTo>
                    <a:pt x="362765" y="195834"/>
                  </a:lnTo>
                  <a:lnTo>
                    <a:pt x="60823" y="531305"/>
                  </a:lnTo>
                  <a:lnTo>
                    <a:pt x="0" y="493150"/>
                  </a:lnTo>
                  <a:lnTo>
                    <a:pt x="0" y="241052"/>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532500" y="4498975"/>
              <a:ext cx="328136" cy="328326"/>
            </a:xfrm>
            <a:custGeom>
              <a:avLst/>
              <a:gdLst/>
              <a:ahLst/>
              <a:cxnLst/>
              <a:rect l="l" t="t" r="r" b="b"/>
              <a:pathLst>
                <a:path w="328136" h="328326" extrusionOk="0">
                  <a:moveTo>
                    <a:pt x="95345" y="0"/>
                  </a:moveTo>
                  <a:lnTo>
                    <a:pt x="0" y="185452"/>
                  </a:lnTo>
                  <a:lnTo>
                    <a:pt x="42100" y="328327"/>
                  </a:lnTo>
                  <a:lnTo>
                    <a:pt x="328136" y="283369"/>
                  </a:lnTo>
                  <a:lnTo>
                    <a:pt x="95345"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1940962" y="4880260"/>
              <a:ext cx="571881" cy="169449"/>
            </a:xfrm>
            <a:custGeom>
              <a:avLst/>
              <a:gdLst/>
              <a:ahLst/>
              <a:cxnLst/>
              <a:rect l="l" t="t" r="r" b="b"/>
              <a:pathLst>
                <a:path w="571881" h="169449" extrusionOk="0">
                  <a:moveTo>
                    <a:pt x="0" y="0"/>
                  </a:moveTo>
                  <a:lnTo>
                    <a:pt x="0" y="121825"/>
                  </a:lnTo>
                  <a:lnTo>
                    <a:pt x="571881" y="169450"/>
                  </a:lnTo>
                  <a:lnTo>
                    <a:pt x="529495" y="52959"/>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1093618" y="4982559"/>
              <a:ext cx="889920" cy="109346"/>
            </a:xfrm>
            <a:custGeom>
              <a:avLst/>
              <a:gdLst/>
              <a:ahLst/>
              <a:cxnLst/>
              <a:rect l="l" t="t" r="r" b="b"/>
              <a:pathLst>
                <a:path w="889920" h="109346" extrusionOk="0">
                  <a:moveTo>
                    <a:pt x="0" y="0"/>
                  </a:moveTo>
                  <a:lnTo>
                    <a:pt x="677894" y="0"/>
                  </a:lnTo>
                  <a:lnTo>
                    <a:pt x="889921" y="109347"/>
                  </a:lnTo>
                  <a:lnTo>
                    <a:pt x="84773" y="109347"/>
                  </a:lnTo>
                  <a:lnTo>
                    <a:pt x="0"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1102200" y="5091903"/>
              <a:ext cx="805148" cy="72072"/>
            </a:xfrm>
            <a:custGeom>
              <a:avLst/>
              <a:gdLst/>
              <a:ahLst/>
              <a:cxnLst/>
              <a:rect l="l" t="t" r="r" b="b"/>
              <a:pathLst>
                <a:path w="805148" h="123729" extrusionOk="0">
                  <a:moveTo>
                    <a:pt x="0" y="0"/>
                  </a:moveTo>
                  <a:lnTo>
                    <a:pt x="148209" y="123730"/>
                  </a:lnTo>
                  <a:lnTo>
                    <a:pt x="805148" y="0"/>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3" name="Google Shape;83;p3"/>
            <p:cNvGrpSpPr/>
            <p:nvPr/>
          </p:nvGrpSpPr>
          <p:grpSpPr>
            <a:xfrm>
              <a:off x="807575" y="432833"/>
              <a:ext cx="923479" cy="1057315"/>
              <a:chOff x="2964730" y="400635"/>
              <a:chExt cx="2628000" cy="3008864"/>
            </a:xfrm>
          </p:grpSpPr>
          <p:sp>
            <p:nvSpPr>
              <p:cNvPr id="84" name="Google Shape;84;p3"/>
              <p:cNvSpPr/>
              <p:nvPr/>
            </p:nvSpPr>
            <p:spPr>
              <a:xfrm>
                <a:off x="3020252" y="400635"/>
                <a:ext cx="2516957" cy="2993015"/>
              </a:xfrm>
              <a:custGeom>
                <a:avLst/>
                <a:gdLst/>
                <a:ahLst/>
                <a:cxnLst/>
                <a:rect l="l" t="t" r="r" b="b"/>
                <a:pathLst>
                  <a:path w="2516957" h="2993015" extrusionOk="0">
                    <a:moveTo>
                      <a:pt x="1645592" y="1371606"/>
                    </a:moveTo>
                    <a:lnTo>
                      <a:pt x="1645592" y="2565669"/>
                    </a:lnTo>
                    <a:lnTo>
                      <a:pt x="2268914" y="2565669"/>
                    </a:lnTo>
                    <a:lnTo>
                      <a:pt x="2034282" y="1371606"/>
                    </a:lnTo>
                    <a:close/>
                    <a:moveTo>
                      <a:pt x="937010" y="1371606"/>
                    </a:moveTo>
                    <a:lnTo>
                      <a:pt x="937010" y="2565669"/>
                    </a:lnTo>
                    <a:lnTo>
                      <a:pt x="1546611" y="2565669"/>
                    </a:lnTo>
                    <a:lnTo>
                      <a:pt x="1546611" y="1371606"/>
                    </a:lnTo>
                    <a:close/>
                    <a:moveTo>
                      <a:pt x="451162" y="1371605"/>
                    </a:moveTo>
                    <a:lnTo>
                      <a:pt x="216530" y="2565669"/>
                    </a:lnTo>
                    <a:lnTo>
                      <a:pt x="838029" y="2565669"/>
                    </a:lnTo>
                    <a:lnTo>
                      <a:pt x="838029" y="1371606"/>
                    </a:lnTo>
                    <a:close/>
                    <a:moveTo>
                      <a:pt x="1258479" y="0"/>
                    </a:moveTo>
                    <a:cubicBezTo>
                      <a:pt x="1366509" y="0"/>
                      <a:pt x="1454085" y="87576"/>
                      <a:pt x="1454085" y="195606"/>
                    </a:cubicBezTo>
                    <a:cubicBezTo>
                      <a:pt x="1454085" y="222614"/>
                      <a:pt x="1448611" y="248343"/>
                      <a:pt x="1438713" y="271745"/>
                    </a:cubicBezTo>
                    <a:lnTo>
                      <a:pt x="1401404" y="327081"/>
                    </a:lnTo>
                    <a:lnTo>
                      <a:pt x="2516957" y="1371606"/>
                    </a:lnTo>
                    <a:lnTo>
                      <a:pt x="2135156" y="1371606"/>
                    </a:lnTo>
                    <a:lnTo>
                      <a:pt x="2369519" y="2564302"/>
                    </a:lnTo>
                    <a:lnTo>
                      <a:pt x="2362562" y="2565669"/>
                    </a:lnTo>
                    <a:lnTo>
                      <a:pt x="2500478" y="2565669"/>
                    </a:lnTo>
                    <a:lnTo>
                      <a:pt x="2500478" y="2993015"/>
                    </a:lnTo>
                    <a:lnTo>
                      <a:pt x="16478" y="2993015"/>
                    </a:lnTo>
                    <a:lnTo>
                      <a:pt x="16478" y="2565669"/>
                    </a:lnTo>
                    <a:lnTo>
                      <a:pt x="115656" y="2565669"/>
                    </a:lnTo>
                    <a:lnTo>
                      <a:pt x="350288" y="1371605"/>
                    </a:lnTo>
                    <a:lnTo>
                      <a:pt x="0" y="1371605"/>
                    </a:lnTo>
                    <a:lnTo>
                      <a:pt x="1115553" y="327081"/>
                    </a:lnTo>
                    <a:lnTo>
                      <a:pt x="1078244" y="271745"/>
                    </a:lnTo>
                    <a:cubicBezTo>
                      <a:pt x="1068346" y="248343"/>
                      <a:pt x="1062873" y="222614"/>
                      <a:pt x="1062873" y="195606"/>
                    </a:cubicBezTo>
                    <a:cubicBezTo>
                      <a:pt x="1062873" y="87576"/>
                      <a:pt x="1150449" y="0"/>
                      <a:pt x="1258479" y="0"/>
                    </a:cubicBezTo>
                    <a:close/>
                  </a:path>
                </a:pathLst>
              </a:custGeom>
              <a:solidFill>
                <a:srgbClr val="4B575D"/>
              </a:solidFill>
              <a:ln>
                <a:noFill/>
              </a:ln>
              <a:effectLst>
                <a:outerShdw blurRad="292100" dist="38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5" name="Google Shape;85;p3"/>
              <p:cNvSpPr/>
              <p:nvPr/>
            </p:nvSpPr>
            <p:spPr>
              <a:xfrm>
                <a:off x="3036730" y="3200399"/>
                <a:ext cx="2484000" cy="2091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3"/>
              <p:cNvSpPr/>
              <p:nvPr/>
            </p:nvSpPr>
            <p:spPr>
              <a:xfrm>
                <a:off x="2964730" y="1682683"/>
                <a:ext cx="2628000" cy="2049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87" name="Google Shape;87;p3"/>
            <p:cNvSpPr/>
            <p:nvPr/>
          </p:nvSpPr>
          <p:spPr>
            <a:xfrm>
              <a:off x="1120349" y="2275789"/>
              <a:ext cx="298200" cy="5724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3"/>
            <p:cNvSpPr/>
            <p:nvPr/>
          </p:nvSpPr>
          <p:spPr>
            <a:xfrm>
              <a:off x="1154475" y="2306858"/>
              <a:ext cx="245400" cy="5013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9" name="Google Shape;89;p3"/>
            <p:cNvSpPr/>
            <p:nvPr/>
          </p:nvSpPr>
          <p:spPr>
            <a:xfrm rot="-5400000">
              <a:off x="1138117" y="1086860"/>
              <a:ext cx="251100" cy="241200"/>
            </a:xfrm>
            <a:prstGeom prst="flowChartDelay">
              <a:avLst/>
            </a:prstGeom>
            <a:solidFill>
              <a:srgbClr val="ECC383"/>
            </a:solidFill>
            <a:ln>
              <a:noFill/>
            </a:ln>
            <a:effectLst>
              <a:outerShdw blurRad="127000" dist="38100" dir="16800000" sx="120000" sy="120000" algn="ctr" rotWithShape="0">
                <a:srgbClr val="ECC383"/>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grpSp>
          <p:nvGrpSpPr>
            <p:cNvPr id="90" name="Google Shape;90;p3"/>
            <p:cNvGrpSpPr/>
            <p:nvPr/>
          </p:nvGrpSpPr>
          <p:grpSpPr>
            <a:xfrm>
              <a:off x="1120801" y="951321"/>
              <a:ext cx="297280" cy="397570"/>
              <a:chOff x="1117077" y="1941921"/>
              <a:chExt cx="297280" cy="397570"/>
            </a:xfrm>
          </p:grpSpPr>
          <p:sp>
            <p:nvSpPr>
              <p:cNvPr id="91" name="Google Shape;91;p3"/>
              <p:cNvSpPr/>
              <p:nvPr/>
            </p:nvSpPr>
            <p:spPr>
              <a:xfrm>
                <a:off x="1117077" y="194192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2" name="Google Shape;92;p3"/>
              <p:cNvSpPr/>
              <p:nvPr/>
            </p:nvSpPr>
            <p:spPr>
              <a:xfrm>
                <a:off x="1368457" y="194349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93" name="Google Shape;93;p3"/>
          <p:cNvSpPr/>
          <p:nvPr/>
        </p:nvSpPr>
        <p:spPr>
          <a:xfrm>
            <a:off x="985375" y="5751675"/>
            <a:ext cx="276608" cy="500755"/>
          </a:xfrm>
          <a:custGeom>
            <a:avLst/>
            <a:gdLst/>
            <a:ahLst/>
            <a:cxnLst/>
            <a:rect l="l" t="t" r="r" b="b"/>
            <a:pathLst>
              <a:path w="362765" h="531305" extrusionOk="0">
                <a:moveTo>
                  <a:pt x="151215" y="0"/>
                </a:moveTo>
                <a:lnTo>
                  <a:pt x="362765" y="195834"/>
                </a:lnTo>
                <a:lnTo>
                  <a:pt x="60823" y="531305"/>
                </a:lnTo>
                <a:lnTo>
                  <a:pt x="0" y="493150"/>
                </a:lnTo>
                <a:lnTo>
                  <a:pt x="0" y="241052"/>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4" name="Google Shape;94;p3"/>
          <p:cNvPicPr preferRelativeResize="0"/>
          <p:nvPr/>
        </p:nvPicPr>
        <p:blipFill>
          <a:blip r:embed="rId3">
            <a:alphaModFix/>
          </a:blip>
          <a:stretch>
            <a:fillRect/>
          </a:stretch>
        </p:blipFill>
        <p:spPr>
          <a:xfrm>
            <a:off x="-47187" y="5624932"/>
            <a:ext cx="12286374" cy="1257300"/>
          </a:xfrm>
          <a:prstGeom prst="rect">
            <a:avLst/>
          </a:prstGeom>
          <a:noFill/>
          <a:ln>
            <a:noFill/>
          </a:ln>
          <a:effectLst>
            <a:outerShdw blurRad="292100" dist="219075" dir="16200000" rotWithShape="0">
              <a:srgbClr val="000000">
                <a:alpha val="40000"/>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511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973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983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096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139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370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104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609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98"/>
        <p:cNvGrpSpPr/>
        <p:nvPr/>
      </p:nvGrpSpPr>
      <p:grpSpPr>
        <a:xfrm>
          <a:off x="0" y="0"/>
          <a:ext cx="0" cy="0"/>
          <a:chOff x="0" y="0"/>
          <a:chExt cx="0" cy="0"/>
        </a:xfrm>
      </p:grpSpPr>
      <p:sp>
        <p:nvSpPr>
          <p:cNvPr id="99" name="Google Shape;99;p5"/>
          <p:cNvSpPr/>
          <p:nvPr/>
        </p:nvSpPr>
        <p:spPr>
          <a:xfrm>
            <a:off x="9448384" y="823777"/>
            <a:ext cx="417741" cy="398782"/>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 name="Google Shape;100;p5"/>
          <p:cNvGrpSpPr/>
          <p:nvPr/>
        </p:nvGrpSpPr>
        <p:grpSpPr>
          <a:xfrm>
            <a:off x="10644127" y="581247"/>
            <a:ext cx="1127343" cy="1722801"/>
            <a:chOff x="8947095" y="-14175"/>
            <a:chExt cx="1581348" cy="2416610"/>
          </a:xfrm>
        </p:grpSpPr>
        <p:sp>
          <p:nvSpPr>
            <p:cNvPr id="101" name="Google Shape;101;p5"/>
            <p:cNvSpPr/>
            <p:nvPr/>
          </p:nvSpPr>
          <p:spPr>
            <a:xfrm rot="-10421485">
              <a:off x="8993718" y="1392906"/>
              <a:ext cx="1488104" cy="930587"/>
            </a:xfrm>
            <a:custGeom>
              <a:avLst/>
              <a:gdLst/>
              <a:ahLst/>
              <a:cxnLst/>
              <a:rect l="l" t="t" r="r" b="b"/>
              <a:pathLst>
                <a:path w="1486525" h="929600" extrusionOk="0">
                  <a:moveTo>
                    <a:pt x="743221" y="752540"/>
                  </a:moveTo>
                  <a:cubicBezTo>
                    <a:pt x="772985" y="754411"/>
                    <a:pt x="798631" y="731798"/>
                    <a:pt x="800502" y="702034"/>
                  </a:cubicBezTo>
                  <a:cubicBezTo>
                    <a:pt x="802373" y="672270"/>
                    <a:pt x="779760" y="646624"/>
                    <a:pt x="749996" y="644753"/>
                  </a:cubicBezTo>
                  <a:cubicBezTo>
                    <a:pt x="720231" y="642882"/>
                    <a:pt x="694585" y="665495"/>
                    <a:pt x="692715" y="695259"/>
                  </a:cubicBezTo>
                  <a:cubicBezTo>
                    <a:pt x="690844" y="725023"/>
                    <a:pt x="713456" y="750669"/>
                    <a:pt x="743221" y="752540"/>
                  </a:cubicBezTo>
                  <a:close/>
                  <a:moveTo>
                    <a:pt x="548347" y="929554"/>
                  </a:move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2" name="Google Shape;102;p5"/>
            <p:cNvSpPr/>
            <p:nvPr/>
          </p:nvSpPr>
          <p:spPr>
            <a:xfrm>
              <a:off x="9676991" y="-14175"/>
              <a:ext cx="147177" cy="1659684"/>
            </a:xfrm>
            <a:custGeom>
              <a:avLst/>
              <a:gdLst/>
              <a:ahLst/>
              <a:cxnLst/>
              <a:rect l="l" t="t" r="r" b="b"/>
              <a:pathLst>
                <a:path w="294355" h="1269357" extrusionOk="0">
                  <a:moveTo>
                    <a:pt x="161173" y="1269357"/>
                  </a:moveTo>
                  <a:cubicBezTo>
                    <a:pt x="71790" y="1175794"/>
                    <a:pt x="-17592" y="1082232"/>
                    <a:pt x="2985" y="922116"/>
                  </a:cubicBezTo>
                  <a:cubicBezTo>
                    <a:pt x="23562" y="762000"/>
                    <a:pt x="246054" y="462344"/>
                    <a:pt x="284636" y="308658"/>
                  </a:cubicBezTo>
                  <a:cubicBezTo>
                    <a:pt x="323218" y="154972"/>
                    <a:pt x="234479" y="0"/>
                    <a:pt x="234479" y="0"/>
                  </a:cubicBez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3" name="Google Shape;103;p5"/>
          <p:cNvGrpSpPr/>
          <p:nvPr/>
        </p:nvGrpSpPr>
        <p:grpSpPr>
          <a:xfrm>
            <a:off x="9627704" y="697699"/>
            <a:ext cx="1420388" cy="1852219"/>
            <a:chOff x="7710256" y="-546838"/>
            <a:chExt cx="1992408" cy="2598147"/>
          </a:xfrm>
        </p:grpSpPr>
        <p:sp>
          <p:nvSpPr>
            <p:cNvPr id="104" name="Google Shape;104;p5"/>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5" name="Google Shape;105;p5"/>
            <p:cNvSpPr/>
            <p:nvPr/>
          </p:nvSpPr>
          <p:spPr>
            <a:xfrm flipH="1">
              <a:off x="8679745" y="-546838"/>
              <a:ext cx="99895" cy="1919123"/>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06" name="Google Shape;106;p5"/>
          <p:cNvSpPr/>
          <p:nvPr/>
        </p:nvSpPr>
        <p:spPr>
          <a:xfrm>
            <a:off x="0" y="5883344"/>
            <a:ext cx="12192000" cy="974656"/>
          </a:xfrm>
          <a:custGeom>
            <a:avLst/>
            <a:gdLst/>
            <a:ahLst/>
            <a:cxnLst/>
            <a:rect l="l" t="t" r="r" b="b"/>
            <a:pathLst>
              <a:path w="12192000" h="974656" extrusionOk="0">
                <a:moveTo>
                  <a:pt x="2273469" y="0"/>
                </a:moveTo>
                <a:cubicBezTo>
                  <a:pt x="2418421" y="141476"/>
                  <a:pt x="2738629" y="233230"/>
                  <a:pt x="3088484" y="233660"/>
                </a:cubicBezTo>
                <a:cubicBezTo>
                  <a:pt x="3419259" y="233402"/>
                  <a:pt x="3722980" y="153851"/>
                  <a:pt x="3879212" y="26557"/>
                </a:cubicBezTo>
                <a:cubicBezTo>
                  <a:pt x="4031493" y="177776"/>
                  <a:pt x="4378506" y="269387"/>
                  <a:pt x="4730766" y="254914"/>
                </a:cubicBezTo>
                <a:cubicBezTo>
                  <a:pt x="5176455" y="236621"/>
                  <a:pt x="5387154" y="58558"/>
                  <a:pt x="5399845" y="47811"/>
                </a:cubicBezTo>
                <a:cubicBezTo>
                  <a:pt x="5419536" y="58940"/>
                  <a:pt x="5782737" y="256825"/>
                  <a:pt x="6348653" y="228358"/>
                </a:cubicBezTo>
                <a:cubicBezTo>
                  <a:pt x="6783728" y="206530"/>
                  <a:pt x="7025607" y="66773"/>
                  <a:pt x="7066414" y="42462"/>
                </a:cubicBezTo>
                <a:cubicBezTo>
                  <a:pt x="7251076" y="181502"/>
                  <a:pt x="7593383" y="262509"/>
                  <a:pt x="7942252" y="249613"/>
                </a:cubicBezTo>
                <a:cubicBezTo>
                  <a:pt x="8363981" y="233994"/>
                  <a:pt x="8593827" y="88506"/>
                  <a:pt x="8623474" y="69018"/>
                </a:cubicBezTo>
                <a:cubicBezTo>
                  <a:pt x="8651917" y="84732"/>
                  <a:pt x="9000349" y="269625"/>
                  <a:pt x="9547997" y="249613"/>
                </a:cubicBezTo>
                <a:cubicBezTo>
                  <a:pt x="9942703" y="235283"/>
                  <a:pt x="10184801" y="123182"/>
                  <a:pt x="10241360" y="95575"/>
                </a:cubicBezTo>
                <a:cubicBezTo>
                  <a:pt x="10380843" y="206100"/>
                  <a:pt x="10654446" y="269148"/>
                  <a:pt x="10928707" y="254914"/>
                </a:cubicBezTo>
                <a:cubicBezTo>
                  <a:pt x="11288189" y="236287"/>
                  <a:pt x="11452723" y="95050"/>
                  <a:pt x="11463882" y="84971"/>
                </a:cubicBezTo>
                <a:cubicBezTo>
                  <a:pt x="11487075" y="97199"/>
                  <a:pt x="11694384" y="202565"/>
                  <a:pt x="12035596" y="196500"/>
                </a:cubicBezTo>
                <a:cubicBezTo>
                  <a:pt x="12079684" y="195717"/>
                  <a:pt x="12121207" y="193162"/>
                  <a:pt x="12160154" y="189266"/>
                </a:cubicBezTo>
                <a:lnTo>
                  <a:pt x="12192000" y="184805"/>
                </a:lnTo>
                <a:lnTo>
                  <a:pt x="12192000" y="340247"/>
                </a:lnTo>
                <a:lnTo>
                  <a:pt x="12192000" y="491903"/>
                </a:lnTo>
                <a:lnTo>
                  <a:pt x="12192000" y="974656"/>
                </a:lnTo>
                <a:lnTo>
                  <a:pt x="0" y="974656"/>
                </a:lnTo>
                <a:lnTo>
                  <a:pt x="0" y="496084"/>
                </a:lnTo>
                <a:lnTo>
                  <a:pt x="0" y="340247"/>
                </a:lnTo>
                <a:lnTo>
                  <a:pt x="0" y="222260"/>
                </a:lnTo>
                <a:lnTo>
                  <a:pt x="14292" y="223668"/>
                </a:lnTo>
                <a:cubicBezTo>
                  <a:pt x="68901" y="227370"/>
                  <a:pt x="128940" y="227904"/>
                  <a:pt x="192828" y="223056"/>
                </a:cubicBezTo>
                <a:cubicBezTo>
                  <a:pt x="428252" y="205192"/>
                  <a:pt x="621887" y="121224"/>
                  <a:pt x="679868" y="10603"/>
                </a:cubicBezTo>
                <a:cubicBezTo>
                  <a:pt x="831384" y="153560"/>
                  <a:pt x="1165704" y="242161"/>
                  <a:pt x="1519279" y="233660"/>
                </a:cubicBezTo>
                <a:cubicBezTo>
                  <a:pt x="1849005" y="225779"/>
                  <a:pt x="2142847" y="134789"/>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7" name="Google Shape;107;p5"/>
          <p:cNvSpPr/>
          <p:nvPr/>
        </p:nvSpPr>
        <p:spPr>
          <a:xfrm>
            <a:off x="0" y="1"/>
            <a:ext cx="1851493" cy="1101527"/>
          </a:xfrm>
          <a:custGeom>
            <a:avLst/>
            <a:gdLst/>
            <a:ahLst/>
            <a:cxnLst/>
            <a:rect l="l" t="t" r="r" b="b"/>
            <a:pathLst>
              <a:path w="3981705" h="2368876" extrusionOk="0">
                <a:moveTo>
                  <a:pt x="0" y="2167033"/>
                </a:moveTo>
                <a:cubicBezTo>
                  <a:pt x="35624" y="2202656"/>
                  <a:pt x="220313" y="2380298"/>
                  <a:pt x="487394" y="2368296"/>
                </a:cubicBezTo>
                <a:cubicBezTo>
                  <a:pt x="763619" y="2355914"/>
                  <a:pt x="1013841" y="2146364"/>
                  <a:pt x="1101662" y="1844421"/>
                </a:cubicBezTo>
                <a:cubicBezTo>
                  <a:pt x="1114806" y="1858423"/>
                  <a:pt x="1422273" y="2175796"/>
                  <a:pt x="1832515" y="2082546"/>
                </a:cubicBezTo>
                <a:cubicBezTo>
                  <a:pt x="2159889" y="2008251"/>
                  <a:pt x="2408015" y="1705356"/>
                  <a:pt x="2425637" y="1341120"/>
                </a:cubicBezTo>
                <a:cubicBezTo>
                  <a:pt x="2495741" y="1363885"/>
                  <a:pt x="2988469" y="1515237"/>
                  <a:pt x="3442430" y="1224629"/>
                </a:cubicBezTo>
                <a:cubicBezTo>
                  <a:pt x="3835146" y="973169"/>
                  <a:pt x="4041839" y="491204"/>
                  <a:pt x="3966305" y="0"/>
                </a:cubicBezTo>
                <a:lnTo>
                  <a:pt x="0" y="0"/>
                </a:lnTo>
                <a:close/>
              </a:path>
            </a:pathLst>
          </a:custGeom>
          <a:gradFill>
            <a:gsLst>
              <a:gs pos="0">
                <a:srgbClr val="213D58"/>
              </a:gs>
              <a:gs pos="6000">
                <a:srgbClr val="213D58"/>
              </a:gs>
              <a:gs pos="100000">
                <a:srgbClr val="2C85C1"/>
              </a:gs>
            </a:gsLst>
            <a:lin ang="8100019"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8" name="Google Shape;108;p5"/>
          <p:cNvSpPr/>
          <p:nvPr/>
        </p:nvSpPr>
        <p:spPr>
          <a:xfrm flipH="1">
            <a:off x="0" y="6152221"/>
            <a:ext cx="12192000" cy="497203"/>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9" name="Google Shape;109;p5"/>
          <p:cNvSpPr/>
          <p:nvPr/>
        </p:nvSpPr>
        <p:spPr>
          <a:xfrm>
            <a:off x="-25" y="6370672"/>
            <a:ext cx="12192000" cy="497233"/>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0" name="Google Shape;110;p5"/>
          <p:cNvSpPr/>
          <p:nvPr/>
        </p:nvSpPr>
        <p:spPr>
          <a:xfrm>
            <a:off x="9204150" y="1"/>
            <a:ext cx="3010968" cy="1491010"/>
          </a:xfrm>
          <a:custGeom>
            <a:avLst/>
            <a:gdLst/>
            <a:ahLst/>
            <a:cxnLst/>
            <a:rect l="l" t="t" r="r" b="b"/>
            <a:pathLst>
              <a:path w="3961800" h="1961855" extrusionOk="0">
                <a:moveTo>
                  <a:pt x="16450" y="0"/>
                </a:moveTo>
                <a:cubicBezTo>
                  <a:pt x="-39176" y="234125"/>
                  <a:pt x="49502" y="472345"/>
                  <a:pt x="233620" y="594455"/>
                </a:cubicBezTo>
                <a:cubicBezTo>
                  <a:pt x="441837" y="732473"/>
                  <a:pt x="675199" y="657225"/>
                  <a:pt x="704917" y="647700"/>
                </a:cubicBezTo>
                <a:cubicBezTo>
                  <a:pt x="706727" y="673132"/>
                  <a:pt x="730920" y="944975"/>
                  <a:pt x="969712" y="1087184"/>
                </a:cubicBezTo>
                <a:cubicBezTo>
                  <a:pt x="1155069" y="1197674"/>
                  <a:pt x="1394718" y="1185291"/>
                  <a:pt x="1578741" y="1055465"/>
                </a:cubicBezTo>
                <a:cubicBezTo>
                  <a:pt x="1545765" y="1314879"/>
                  <a:pt x="1729322" y="1551908"/>
                  <a:pt x="1988735" y="1584884"/>
                </a:cubicBezTo>
                <a:cubicBezTo>
                  <a:pt x="2173701" y="1608401"/>
                  <a:pt x="2355247" y="1521171"/>
                  <a:pt x="2452469" y="1362075"/>
                </a:cubicBezTo>
                <a:cubicBezTo>
                  <a:pt x="2566769" y="1683163"/>
                  <a:pt x="2847756" y="1913573"/>
                  <a:pt x="3177989" y="1955197"/>
                </a:cubicBezTo>
                <a:cubicBezTo>
                  <a:pt x="3636903" y="2013109"/>
                  <a:pt x="3938655" y="1674971"/>
                  <a:pt x="3961801" y="1648111"/>
                </a:cubicBezTo>
                <a:lnTo>
                  <a:pt x="3951133" y="0"/>
                </a:lnTo>
                <a:close/>
              </a:path>
            </a:pathLst>
          </a:custGeom>
          <a:gradFill>
            <a:gsLst>
              <a:gs pos="0">
                <a:srgbClr val="2C85C1"/>
              </a:gs>
              <a:gs pos="100000">
                <a:srgbClr val="213D58"/>
              </a:gs>
            </a:gsLst>
            <a:lin ang="2700006"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1" name="Google Shape;111;p5"/>
          <p:cNvSpPr/>
          <p:nvPr/>
        </p:nvSpPr>
        <p:spPr>
          <a:xfrm rot="-806917">
            <a:off x="3013116" y="43387"/>
            <a:ext cx="420380" cy="401301"/>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5"/>
          <p:cNvSpPr/>
          <p:nvPr/>
        </p:nvSpPr>
        <p:spPr>
          <a:xfrm rot="1106097">
            <a:off x="3497360" y="531911"/>
            <a:ext cx="421599" cy="402465"/>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3" name="Google Shape;113;p5"/>
          <p:cNvGrpSpPr/>
          <p:nvPr/>
        </p:nvGrpSpPr>
        <p:grpSpPr>
          <a:xfrm>
            <a:off x="704822" y="5051"/>
            <a:ext cx="1937102" cy="2385653"/>
            <a:chOff x="1994958" y="0"/>
            <a:chExt cx="2717214" cy="3346406"/>
          </a:xfrm>
        </p:grpSpPr>
        <p:sp>
          <p:nvSpPr>
            <p:cNvPr id="114" name="Google Shape;114;p5"/>
            <p:cNvSpPr/>
            <p:nvPr/>
          </p:nvSpPr>
          <p:spPr>
            <a:xfrm>
              <a:off x="1994958" y="1935085"/>
              <a:ext cx="2717214" cy="1411321"/>
            </a:xfrm>
            <a:custGeom>
              <a:avLst/>
              <a:gdLst/>
              <a:ahLst/>
              <a:cxnLst/>
              <a:rect l="l" t="t" r="r" b="b"/>
              <a:pathLst>
                <a:path w="2717214" h="1411321" extrusionOk="0">
                  <a:moveTo>
                    <a:pt x="948540" y="321973"/>
                  </a:moveTo>
                  <a:cubicBezTo>
                    <a:pt x="918717" y="321973"/>
                    <a:pt x="894540" y="346150"/>
                    <a:pt x="894540" y="375973"/>
                  </a:cubicBezTo>
                  <a:cubicBezTo>
                    <a:pt x="894540" y="405796"/>
                    <a:pt x="918717" y="429973"/>
                    <a:pt x="948540" y="429973"/>
                  </a:cubicBezTo>
                  <a:cubicBezTo>
                    <a:pt x="978363" y="429973"/>
                    <a:pt x="1002540" y="405796"/>
                    <a:pt x="1002540" y="375973"/>
                  </a:cubicBezTo>
                  <a:cubicBezTo>
                    <a:pt x="1002540" y="346150"/>
                    <a:pt x="978363" y="321973"/>
                    <a:pt x="948540" y="321973"/>
                  </a:cubicBezTo>
                  <a:close/>
                  <a:moveTo>
                    <a:pt x="1807803" y="239"/>
                  </a:moveTo>
                  <a:cubicBezTo>
                    <a:pt x="1919006" y="3536"/>
                    <a:pt x="2029726" y="41107"/>
                    <a:pt x="2118101" y="118966"/>
                  </a:cubicBezTo>
                  <a:cubicBezTo>
                    <a:pt x="2297217" y="276788"/>
                    <a:pt x="2285649" y="513214"/>
                    <a:pt x="2283547" y="545198"/>
                  </a:cubicBezTo>
                  <a:cubicBezTo>
                    <a:pt x="2293099" y="543533"/>
                    <a:pt x="2521550" y="507079"/>
                    <a:pt x="2646160" y="659731"/>
                  </a:cubicBezTo>
                  <a:cubicBezTo>
                    <a:pt x="2775239" y="817815"/>
                    <a:pt x="2722135" y="1092097"/>
                    <a:pt x="2538025" y="1206893"/>
                  </a:cubicBezTo>
                  <a:cubicBezTo>
                    <a:pt x="2390981" y="1298466"/>
                    <a:pt x="2185401" y="1272878"/>
                    <a:pt x="2048173" y="1136876"/>
                  </a:cubicBezTo>
                  <a:cubicBezTo>
                    <a:pt x="2039234" y="1233094"/>
                    <a:pt x="1998486" y="1286285"/>
                    <a:pt x="1978156" y="1308631"/>
                  </a:cubicBezTo>
                  <a:cubicBezTo>
                    <a:pt x="1860995" y="1437447"/>
                    <a:pt x="1625533" y="1444107"/>
                    <a:pt x="1481907" y="1334044"/>
                  </a:cubicBezTo>
                  <a:cubicBezTo>
                    <a:pt x="1401638" y="1272527"/>
                    <a:pt x="1368427" y="1188753"/>
                    <a:pt x="1354668" y="1143185"/>
                  </a:cubicBezTo>
                  <a:cubicBezTo>
                    <a:pt x="1348184" y="1162201"/>
                    <a:pt x="1332849" y="1198130"/>
                    <a:pt x="1297446" y="1225908"/>
                  </a:cubicBezTo>
                  <a:cubicBezTo>
                    <a:pt x="1237945" y="1272440"/>
                    <a:pt x="1154259" y="1270511"/>
                    <a:pt x="1093881" y="1238614"/>
                  </a:cubicBezTo>
                  <a:cubicBezTo>
                    <a:pt x="1028159" y="1203913"/>
                    <a:pt x="1004324" y="1141345"/>
                    <a:pt x="998452" y="1124082"/>
                  </a:cubicBezTo>
                  <a:cubicBezTo>
                    <a:pt x="997050" y="1150196"/>
                    <a:pt x="990741" y="1197779"/>
                    <a:pt x="960246" y="1244924"/>
                  </a:cubicBezTo>
                  <a:cubicBezTo>
                    <a:pt x="895663" y="1344822"/>
                    <a:pt x="778151" y="1357178"/>
                    <a:pt x="756681" y="1359456"/>
                  </a:cubicBezTo>
                  <a:cubicBezTo>
                    <a:pt x="628128" y="1372952"/>
                    <a:pt x="536029" y="1295925"/>
                    <a:pt x="508601" y="1270424"/>
                  </a:cubicBezTo>
                  <a:cubicBezTo>
                    <a:pt x="461456" y="1226522"/>
                    <a:pt x="437620" y="1178325"/>
                    <a:pt x="425878" y="1149583"/>
                  </a:cubicBezTo>
                  <a:cubicBezTo>
                    <a:pt x="398800" y="1208996"/>
                    <a:pt x="324052" y="1245012"/>
                    <a:pt x="253597" y="1240455"/>
                  </a:cubicBezTo>
                  <a:cubicBezTo>
                    <a:pt x="137225" y="1233006"/>
                    <a:pt x="58445" y="1150546"/>
                    <a:pt x="12352" y="990534"/>
                  </a:cubicBezTo>
                  <a:cubicBezTo>
                    <a:pt x="-30499" y="842001"/>
                    <a:pt x="42935" y="683216"/>
                    <a:pt x="158694" y="596111"/>
                  </a:cubicBezTo>
                  <a:cubicBezTo>
                    <a:pt x="279185" y="505327"/>
                    <a:pt x="445069" y="492971"/>
                    <a:pt x="584839" y="564302"/>
                  </a:cubicBezTo>
                  <a:cubicBezTo>
                    <a:pt x="610865" y="416645"/>
                    <a:pt x="721629" y="298520"/>
                    <a:pt x="864729" y="265309"/>
                  </a:cubicBezTo>
                  <a:cubicBezTo>
                    <a:pt x="1018783" y="229556"/>
                    <a:pt x="1181511" y="298695"/>
                    <a:pt x="1265549" y="437063"/>
                  </a:cubicBezTo>
                  <a:cubicBezTo>
                    <a:pt x="1274312" y="393950"/>
                    <a:pt x="1317689" y="203178"/>
                    <a:pt x="1494614" y="87156"/>
                  </a:cubicBezTo>
                  <a:cubicBezTo>
                    <a:pt x="1584917" y="27918"/>
                    <a:pt x="1696601" y="-3059"/>
                    <a:pt x="1807803" y="239"/>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5" name="Google Shape;115;p5"/>
            <p:cNvSpPr/>
            <p:nvPr/>
          </p:nvSpPr>
          <p:spPr>
            <a:xfrm>
              <a:off x="2927498" y="0"/>
              <a:ext cx="284255" cy="2312581"/>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16" name="Google Shape;116;p5"/>
          <p:cNvSpPr/>
          <p:nvPr/>
        </p:nvSpPr>
        <p:spPr>
          <a:xfrm rot="-898003">
            <a:off x="1447229" y="221784"/>
            <a:ext cx="1110103" cy="1295597"/>
          </a:xfrm>
          <a:custGeom>
            <a:avLst/>
            <a:gdLst/>
            <a:ahLst/>
            <a:cxnLst/>
            <a:rect l="l" t="t" r="r" b="b"/>
            <a:pathLst>
              <a:path w="2123651" h="2478505" extrusionOk="0">
                <a:moveTo>
                  <a:pt x="884216" y="-246"/>
                </a:moveTo>
                <a:cubicBezTo>
                  <a:pt x="770488" y="41759"/>
                  <a:pt x="423206" y="186634"/>
                  <a:pt x="195749" y="561062"/>
                </a:cubicBezTo>
                <a:cubicBezTo>
                  <a:pt x="153458" y="630785"/>
                  <a:pt x="-137626" y="1128847"/>
                  <a:pt x="79258" y="1683774"/>
                </a:cubicBezTo>
                <a:cubicBezTo>
                  <a:pt x="275378" y="2185265"/>
                  <a:pt x="789157" y="2484540"/>
                  <a:pt x="1286743" y="2478159"/>
                </a:cubicBezTo>
                <a:cubicBezTo>
                  <a:pt x="1724893" y="2472539"/>
                  <a:pt x="2028645" y="2231556"/>
                  <a:pt x="2123419" y="2149832"/>
                </a:cubicBezTo>
                <a:cubicBezTo>
                  <a:pt x="1901620" y="2167091"/>
                  <a:pt x="1679115" y="2126943"/>
                  <a:pt x="1477338" y="2033246"/>
                </a:cubicBezTo>
                <a:cubicBezTo>
                  <a:pt x="1058238" y="1835888"/>
                  <a:pt x="886788" y="1467651"/>
                  <a:pt x="831257" y="1344874"/>
                </a:cubicBezTo>
                <a:cubicBezTo>
                  <a:pt x="546365" y="709938"/>
                  <a:pt x="837067" y="95385"/>
                  <a:pt x="884216" y="-246"/>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 name="Google Shape;117;p5"/>
          <p:cNvGrpSpPr/>
          <p:nvPr/>
        </p:nvGrpSpPr>
        <p:grpSpPr>
          <a:xfrm>
            <a:off x="2097395" y="-7105"/>
            <a:ext cx="1059744" cy="1102553"/>
            <a:chOff x="3769376" y="509929"/>
            <a:chExt cx="1486525" cy="1546575"/>
          </a:xfrm>
        </p:grpSpPr>
        <p:sp>
          <p:nvSpPr>
            <p:cNvPr id="118" name="Google Shape;118;p5"/>
            <p:cNvSpPr/>
            <p:nvPr/>
          </p:nvSpPr>
          <p:spPr>
            <a:xfrm>
              <a:off x="3769376" y="1126904"/>
              <a:ext cx="1486525" cy="929600"/>
            </a:xfrm>
            <a:custGeom>
              <a:avLst/>
              <a:gdLst/>
              <a:ahLst/>
              <a:cxnLst/>
              <a:rect l="l" t="t" r="r" b="b"/>
              <a:pathLst>
                <a:path w="1486525" h="929600" extrusionOk="0">
                  <a:moveTo>
                    <a:pt x="763843" y="103461"/>
                  </a:moveTo>
                  <a:cubicBezTo>
                    <a:pt x="734020" y="103461"/>
                    <a:pt x="709843" y="127638"/>
                    <a:pt x="709843" y="157461"/>
                  </a:cubicBezTo>
                  <a:cubicBezTo>
                    <a:pt x="709843" y="187284"/>
                    <a:pt x="734020" y="211461"/>
                    <a:pt x="763843" y="211461"/>
                  </a:cubicBezTo>
                  <a:cubicBezTo>
                    <a:pt x="793666" y="211461"/>
                    <a:pt x="817843" y="187284"/>
                    <a:pt x="817843" y="157461"/>
                  </a:cubicBezTo>
                  <a:cubicBezTo>
                    <a:pt x="817843" y="127638"/>
                    <a:pt x="793666" y="103461"/>
                    <a:pt x="763843" y="103461"/>
                  </a:cubicBezTo>
                  <a:close/>
                  <a:moveTo>
                    <a:pt x="850384" y="200"/>
                  </a:move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9" name="Google Shape;119;p5"/>
            <p:cNvSpPr/>
            <p:nvPr/>
          </p:nvSpPr>
          <p:spPr>
            <a:xfrm>
              <a:off x="4522379" y="509929"/>
              <a:ext cx="81853" cy="808074"/>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20" name="Google Shape;120;p5"/>
          <p:cNvSpPr/>
          <p:nvPr/>
        </p:nvSpPr>
        <p:spPr>
          <a:xfrm rot="-2648694">
            <a:off x="9012807" y="1408794"/>
            <a:ext cx="421131" cy="402018"/>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5"/>
          <p:cNvSpPr txBox="1">
            <a:spLocks noGrp="1"/>
          </p:cNvSpPr>
          <p:nvPr>
            <p:ph type="title"/>
          </p:nvPr>
        </p:nvSpPr>
        <p:spPr>
          <a:xfrm>
            <a:off x="1237671" y="3060625"/>
            <a:ext cx="9716700" cy="13248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22" name="Google Shape;122;p5"/>
          <p:cNvSpPr txBox="1">
            <a:spLocks noGrp="1"/>
          </p:cNvSpPr>
          <p:nvPr>
            <p:ph type="body" idx="1"/>
          </p:nvPr>
        </p:nvSpPr>
        <p:spPr>
          <a:xfrm>
            <a:off x="1237625" y="4464925"/>
            <a:ext cx="9716700" cy="1102500"/>
          </a:xfrm>
          <a:prstGeom prst="rect">
            <a:avLst/>
          </a:prstGeom>
        </p:spPr>
        <p:txBody>
          <a:bodyPr spcFirstLastPara="1" wrap="square" lIns="121900" tIns="121900" rIns="121900" bIns="121900" anchor="t" anchorCtr="0">
            <a:noAutofit/>
          </a:bodyPr>
          <a:lstStyle>
            <a:lvl1pPr marL="457200" lvl="0" indent="-368300" algn="ctr">
              <a:spcBef>
                <a:spcPts val="0"/>
              </a:spcBef>
              <a:spcAft>
                <a:spcPts val="0"/>
              </a:spcAft>
              <a:buSzPts val="2200"/>
              <a:buChar char="●"/>
              <a:defRPr/>
            </a:lvl1pPr>
            <a:lvl2pPr marL="914400" lvl="1" indent="-368300" algn="ctr">
              <a:spcBef>
                <a:spcPts val="2100"/>
              </a:spcBef>
              <a:spcAft>
                <a:spcPts val="0"/>
              </a:spcAft>
              <a:buSzPts val="2200"/>
              <a:buChar char="○"/>
              <a:defRPr/>
            </a:lvl2pPr>
            <a:lvl3pPr marL="1371600" lvl="2" indent="-368300" algn="ctr">
              <a:spcBef>
                <a:spcPts val="2100"/>
              </a:spcBef>
              <a:spcAft>
                <a:spcPts val="0"/>
              </a:spcAft>
              <a:buSzPts val="2200"/>
              <a:buChar char="■"/>
              <a:defRPr/>
            </a:lvl3pPr>
            <a:lvl4pPr marL="1828800" lvl="3" indent="-368300" algn="ctr">
              <a:spcBef>
                <a:spcPts val="2100"/>
              </a:spcBef>
              <a:spcAft>
                <a:spcPts val="0"/>
              </a:spcAft>
              <a:buSzPts val="2200"/>
              <a:buChar char="●"/>
              <a:defRPr/>
            </a:lvl4pPr>
            <a:lvl5pPr marL="2286000" lvl="4" indent="-368300" algn="ctr">
              <a:spcBef>
                <a:spcPts val="2100"/>
              </a:spcBef>
              <a:spcAft>
                <a:spcPts val="0"/>
              </a:spcAft>
              <a:buSzPts val="2200"/>
              <a:buChar char="○"/>
              <a:defRPr/>
            </a:lvl5pPr>
            <a:lvl6pPr marL="2743200" lvl="5" indent="-368300" algn="ctr">
              <a:spcBef>
                <a:spcPts val="2100"/>
              </a:spcBef>
              <a:spcAft>
                <a:spcPts val="0"/>
              </a:spcAft>
              <a:buSzPts val="2200"/>
              <a:buChar char="■"/>
              <a:defRPr/>
            </a:lvl6pPr>
            <a:lvl7pPr marL="3200400" lvl="6" indent="-368300" algn="ctr">
              <a:spcBef>
                <a:spcPts val="2100"/>
              </a:spcBef>
              <a:spcAft>
                <a:spcPts val="0"/>
              </a:spcAft>
              <a:buSzPts val="2200"/>
              <a:buChar char="●"/>
              <a:defRPr/>
            </a:lvl7pPr>
            <a:lvl8pPr marL="3657600" lvl="7" indent="-368300" algn="ctr">
              <a:spcBef>
                <a:spcPts val="2100"/>
              </a:spcBef>
              <a:spcAft>
                <a:spcPts val="0"/>
              </a:spcAft>
              <a:buSzPts val="2200"/>
              <a:buChar char="○"/>
              <a:defRPr/>
            </a:lvl8pPr>
            <a:lvl9pPr marL="4114800" lvl="8" indent="-368300" algn="ctr">
              <a:spcBef>
                <a:spcPts val="2100"/>
              </a:spcBef>
              <a:spcAft>
                <a:spcPts val="2100"/>
              </a:spcAft>
              <a:buSzPts val="2200"/>
              <a:buChar char="■"/>
              <a:defRPr/>
            </a:lvl9pPr>
          </a:lstStyle>
          <a:p>
            <a:endParaRPr/>
          </a:p>
        </p:txBody>
      </p:sp>
      <p:sp>
        <p:nvSpPr>
          <p:cNvPr id="27" name="Google Shape;64;p3">
            <a:extLst>
              <a:ext uri="{FF2B5EF4-FFF2-40B4-BE49-F238E27FC236}">
                <a16:creationId xmlns:a16="http://schemas.microsoft.com/office/drawing/2014/main" id="{B8C48000-9182-453F-BD34-FBF1FFC4AD72}"/>
              </a:ext>
            </a:extLst>
          </p:cNvPr>
          <p:cNvSpPr txBox="1"/>
          <p:nvPr userDrawn="1"/>
        </p:nvSpPr>
        <p:spPr>
          <a:xfrm rot="5400000">
            <a:off x="11302758" y="658597"/>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24"/>
        <p:cNvGrpSpPr/>
        <p:nvPr/>
      </p:nvGrpSpPr>
      <p:grpSpPr>
        <a:xfrm>
          <a:off x="0" y="0"/>
          <a:ext cx="0" cy="0"/>
          <a:chOff x="0" y="0"/>
          <a:chExt cx="0" cy="0"/>
        </a:xfrm>
      </p:grpSpPr>
      <p:sp>
        <p:nvSpPr>
          <p:cNvPr id="125" name="Google Shape;125;p6"/>
          <p:cNvSpPr/>
          <p:nvPr/>
        </p:nvSpPr>
        <p:spPr>
          <a:xfrm>
            <a:off x="0" y="5883344"/>
            <a:ext cx="12192000" cy="974656"/>
          </a:xfrm>
          <a:custGeom>
            <a:avLst/>
            <a:gdLst/>
            <a:ahLst/>
            <a:cxnLst/>
            <a:rect l="l" t="t" r="r" b="b"/>
            <a:pathLst>
              <a:path w="12192000" h="974656" extrusionOk="0">
                <a:moveTo>
                  <a:pt x="2273469" y="0"/>
                </a:moveTo>
                <a:cubicBezTo>
                  <a:pt x="2418421" y="141476"/>
                  <a:pt x="2738629" y="233230"/>
                  <a:pt x="3088484" y="233660"/>
                </a:cubicBezTo>
                <a:cubicBezTo>
                  <a:pt x="3419259" y="233402"/>
                  <a:pt x="3722980" y="153851"/>
                  <a:pt x="3879212" y="26557"/>
                </a:cubicBezTo>
                <a:cubicBezTo>
                  <a:pt x="4031493" y="177776"/>
                  <a:pt x="4378506" y="269387"/>
                  <a:pt x="4730766" y="254914"/>
                </a:cubicBezTo>
                <a:cubicBezTo>
                  <a:pt x="5176455" y="236621"/>
                  <a:pt x="5387154" y="58558"/>
                  <a:pt x="5399845" y="47811"/>
                </a:cubicBezTo>
                <a:cubicBezTo>
                  <a:pt x="5419536" y="58940"/>
                  <a:pt x="5782737" y="256825"/>
                  <a:pt x="6348653" y="228358"/>
                </a:cubicBezTo>
                <a:cubicBezTo>
                  <a:pt x="6783728" y="206530"/>
                  <a:pt x="7025607" y="66773"/>
                  <a:pt x="7066414" y="42462"/>
                </a:cubicBezTo>
                <a:cubicBezTo>
                  <a:pt x="7251076" y="181502"/>
                  <a:pt x="7593383" y="262509"/>
                  <a:pt x="7942252" y="249613"/>
                </a:cubicBezTo>
                <a:cubicBezTo>
                  <a:pt x="8363981" y="233994"/>
                  <a:pt x="8593827" y="88506"/>
                  <a:pt x="8623474" y="69018"/>
                </a:cubicBezTo>
                <a:cubicBezTo>
                  <a:pt x="8651917" y="84732"/>
                  <a:pt x="9000349" y="269625"/>
                  <a:pt x="9547997" y="249613"/>
                </a:cubicBezTo>
                <a:cubicBezTo>
                  <a:pt x="9942703" y="235283"/>
                  <a:pt x="10184801" y="123182"/>
                  <a:pt x="10241360" y="95575"/>
                </a:cubicBezTo>
                <a:cubicBezTo>
                  <a:pt x="10380843" y="206100"/>
                  <a:pt x="10654446" y="269148"/>
                  <a:pt x="10928707" y="254914"/>
                </a:cubicBezTo>
                <a:cubicBezTo>
                  <a:pt x="11288189" y="236287"/>
                  <a:pt x="11452723" y="95050"/>
                  <a:pt x="11463882" y="84971"/>
                </a:cubicBezTo>
                <a:cubicBezTo>
                  <a:pt x="11487075" y="97199"/>
                  <a:pt x="11694384" y="202565"/>
                  <a:pt x="12035596" y="196500"/>
                </a:cubicBezTo>
                <a:cubicBezTo>
                  <a:pt x="12079684" y="195717"/>
                  <a:pt x="12121207" y="193162"/>
                  <a:pt x="12160154" y="189266"/>
                </a:cubicBezTo>
                <a:lnTo>
                  <a:pt x="12192000" y="184805"/>
                </a:lnTo>
                <a:lnTo>
                  <a:pt x="12192000" y="340247"/>
                </a:lnTo>
                <a:lnTo>
                  <a:pt x="12192000" y="491903"/>
                </a:lnTo>
                <a:lnTo>
                  <a:pt x="12192000" y="974656"/>
                </a:lnTo>
                <a:lnTo>
                  <a:pt x="0" y="974656"/>
                </a:lnTo>
                <a:lnTo>
                  <a:pt x="0" y="496084"/>
                </a:lnTo>
                <a:lnTo>
                  <a:pt x="0" y="340247"/>
                </a:lnTo>
                <a:lnTo>
                  <a:pt x="0" y="222260"/>
                </a:lnTo>
                <a:lnTo>
                  <a:pt x="14292" y="223668"/>
                </a:lnTo>
                <a:cubicBezTo>
                  <a:pt x="68901" y="227370"/>
                  <a:pt x="128940" y="227904"/>
                  <a:pt x="192828" y="223056"/>
                </a:cubicBezTo>
                <a:cubicBezTo>
                  <a:pt x="428252" y="205192"/>
                  <a:pt x="621887" y="121224"/>
                  <a:pt x="679868" y="10603"/>
                </a:cubicBezTo>
                <a:cubicBezTo>
                  <a:pt x="831384" y="153560"/>
                  <a:pt x="1165704" y="242161"/>
                  <a:pt x="1519279" y="233660"/>
                </a:cubicBezTo>
                <a:cubicBezTo>
                  <a:pt x="1849005" y="225779"/>
                  <a:pt x="2142847" y="134789"/>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26" name="Google Shape;126;p6"/>
          <p:cNvGrpSpPr/>
          <p:nvPr/>
        </p:nvGrpSpPr>
        <p:grpSpPr>
          <a:xfrm>
            <a:off x="3900650" y="1523485"/>
            <a:ext cx="5322807" cy="4873614"/>
            <a:chOff x="9040978" y="3494604"/>
            <a:chExt cx="3177226" cy="2909099"/>
          </a:xfrm>
        </p:grpSpPr>
        <p:grpSp>
          <p:nvGrpSpPr>
            <p:cNvPr id="127" name="Google Shape;127;p6"/>
            <p:cNvGrpSpPr/>
            <p:nvPr/>
          </p:nvGrpSpPr>
          <p:grpSpPr>
            <a:xfrm flipH="1">
              <a:off x="9963593" y="3494604"/>
              <a:ext cx="765868" cy="2585410"/>
              <a:chOff x="-2252338" y="1416345"/>
              <a:chExt cx="1289122" cy="4351809"/>
            </a:xfrm>
          </p:grpSpPr>
          <p:grpSp>
            <p:nvGrpSpPr>
              <p:cNvPr id="128" name="Google Shape;128;p6"/>
              <p:cNvGrpSpPr/>
              <p:nvPr/>
            </p:nvGrpSpPr>
            <p:grpSpPr>
              <a:xfrm>
                <a:off x="-2252338" y="2359211"/>
                <a:ext cx="1289122" cy="3408943"/>
                <a:chOff x="1548342" y="7287154"/>
                <a:chExt cx="1544414" cy="4084034"/>
              </a:xfrm>
            </p:grpSpPr>
            <p:sp>
              <p:nvSpPr>
                <p:cNvPr id="129" name="Google Shape;129;p6"/>
                <p:cNvSpPr/>
                <p:nvPr/>
              </p:nvSpPr>
              <p:spPr>
                <a:xfrm>
                  <a:off x="1549611" y="7287154"/>
                  <a:ext cx="1543145" cy="4084034"/>
                </a:xfrm>
                <a:custGeom>
                  <a:avLst/>
                  <a:gdLst/>
                  <a:ahLst/>
                  <a:cxnLst/>
                  <a:rect l="l" t="t" r="r" b="b"/>
                  <a:pathLst>
                    <a:path w="1543145" h="4084034" extrusionOk="0">
                      <a:moveTo>
                        <a:pt x="1543145" y="4084034"/>
                      </a:moveTo>
                      <a:lnTo>
                        <a:pt x="0" y="4084034"/>
                      </a:lnTo>
                      <a:lnTo>
                        <a:pt x="44006" y="3596831"/>
                      </a:lnTo>
                      <a:lnTo>
                        <a:pt x="96203" y="3019235"/>
                      </a:lnTo>
                      <a:lnTo>
                        <a:pt x="140208" y="2532031"/>
                      </a:lnTo>
                      <a:lnTo>
                        <a:pt x="192405" y="1954435"/>
                      </a:lnTo>
                      <a:lnTo>
                        <a:pt x="236411" y="1467231"/>
                      </a:lnTo>
                      <a:lnTo>
                        <a:pt x="288608" y="889730"/>
                      </a:lnTo>
                      <a:lnTo>
                        <a:pt x="332613" y="402526"/>
                      </a:lnTo>
                      <a:lnTo>
                        <a:pt x="368999" y="0"/>
                      </a:lnTo>
                      <a:lnTo>
                        <a:pt x="1174147" y="0"/>
                      </a:lnTo>
                      <a:lnTo>
                        <a:pt x="1210532" y="402526"/>
                      </a:lnTo>
                      <a:lnTo>
                        <a:pt x="1254538" y="889730"/>
                      </a:lnTo>
                      <a:lnTo>
                        <a:pt x="1306735" y="1467231"/>
                      </a:lnTo>
                      <a:lnTo>
                        <a:pt x="1350740" y="1954435"/>
                      </a:lnTo>
                      <a:lnTo>
                        <a:pt x="1402937" y="2532031"/>
                      </a:lnTo>
                      <a:lnTo>
                        <a:pt x="1446943" y="3019235"/>
                      </a:lnTo>
                      <a:lnTo>
                        <a:pt x="1499140" y="3596831"/>
                      </a:lnTo>
                      <a:lnTo>
                        <a:pt x="1543145" y="4084034"/>
                      </a:lnTo>
                      <a:close/>
                    </a:path>
                  </a:pathLst>
                </a:custGeom>
                <a:gradFill>
                  <a:gsLst>
                    <a:gs pos="0">
                      <a:srgbClr val="FFFFFF"/>
                    </a:gs>
                    <a:gs pos="100000">
                      <a:srgbClr val="D8D8D8"/>
                    </a:gs>
                  </a:gsLst>
                  <a:lin ang="8100019" scaled="0"/>
                </a:gradFill>
                <a:ln>
                  <a:noFill/>
                </a:ln>
                <a:effectLst>
                  <a:outerShdw blurRad="292100" dist="3810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30" name="Google Shape;130;p6"/>
                <p:cNvSpPr/>
                <p:nvPr/>
              </p:nvSpPr>
              <p:spPr>
                <a:xfrm>
                  <a:off x="1836950" y="7689680"/>
                  <a:ext cx="965930" cy="487203"/>
                </a:xfrm>
                <a:custGeom>
                  <a:avLst/>
                  <a:gdLst/>
                  <a:ahLst/>
                  <a:cxnLst/>
                  <a:rect l="l" t="t" r="r" b="b"/>
                  <a:pathLst>
                    <a:path w="965930" h="487203" extrusionOk="0">
                      <a:moveTo>
                        <a:pt x="965930" y="487204"/>
                      </a:moveTo>
                      <a:lnTo>
                        <a:pt x="0" y="487204"/>
                      </a:lnTo>
                      <a:lnTo>
                        <a:pt x="44005" y="0"/>
                      </a:lnTo>
                      <a:lnTo>
                        <a:pt x="921925" y="0"/>
                      </a:lnTo>
                      <a:lnTo>
                        <a:pt x="96593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1740748" y="8754384"/>
                  <a:ext cx="1158335" cy="487203"/>
                </a:xfrm>
                <a:custGeom>
                  <a:avLst/>
                  <a:gdLst/>
                  <a:ahLst/>
                  <a:cxnLst/>
                  <a:rect l="l" t="t" r="r" b="b"/>
                  <a:pathLst>
                    <a:path w="1158335" h="487203" extrusionOk="0">
                      <a:moveTo>
                        <a:pt x="1158335" y="487204"/>
                      </a:moveTo>
                      <a:lnTo>
                        <a:pt x="0" y="487204"/>
                      </a:lnTo>
                      <a:lnTo>
                        <a:pt x="44005" y="0"/>
                      </a:lnTo>
                      <a:lnTo>
                        <a:pt x="1114330" y="0"/>
                      </a:lnTo>
                      <a:lnTo>
                        <a:pt x="115833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6"/>
                <p:cNvSpPr/>
                <p:nvPr/>
              </p:nvSpPr>
              <p:spPr>
                <a:xfrm>
                  <a:off x="1644545" y="9819184"/>
                  <a:ext cx="1350740" cy="487203"/>
                </a:xfrm>
                <a:custGeom>
                  <a:avLst/>
                  <a:gdLst/>
                  <a:ahLst/>
                  <a:cxnLst/>
                  <a:rect l="l" t="t" r="r" b="b"/>
                  <a:pathLst>
                    <a:path w="1350740" h="487203" extrusionOk="0">
                      <a:moveTo>
                        <a:pt x="1350740" y="487204"/>
                      </a:moveTo>
                      <a:lnTo>
                        <a:pt x="0" y="487204"/>
                      </a:lnTo>
                      <a:lnTo>
                        <a:pt x="44006" y="0"/>
                      </a:lnTo>
                      <a:lnTo>
                        <a:pt x="1306735" y="0"/>
                      </a:lnTo>
                      <a:lnTo>
                        <a:pt x="135074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6"/>
                <p:cNvSpPr/>
                <p:nvPr/>
              </p:nvSpPr>
              <p:spPr>
                <a:xfrm>
                  <a:off x="1548342" y="10883984"/>
                  <a:ext cx="1543145" cy="487203"/>
                </a:xfrm>
                <a:custGeom>
                  <a:avLst/>
                  <a:gdLst/>
                  <a:ahLst/>
                  <a:cxnLst/>
                  <a:rect l="l" t="t" r="r" b="b"/>
                  <a:pathLst>
                    <a:path w="1543145" h="487203" extrusionOk="0">
                      <a:moveTo>
                        <a:pt x="1543145" y="487204"/>
                      </a:moveTo>
                      <a:lnTo>
                        <a:pt x="0" y="487204"/>
                      </a:lnTo>
                      <a:lnTo>
                        <a:pt x="44006" y="0"/>
                      </a:lnTo>
                      <a:lnTo>
                        <a:pt x="1499140" y="0"/>
                      </a:lnTo>
                      <a:lnTo>
                        <a:pt x="154314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4" name="Google Shape;134;p6"/>
              <p:cNvGrpSpPr/>
              <p:nvPr/>
            </p:nvGrpSpPr>
            <p:grpSpPr>
              <a:xfrm>
                <a:off x="-2070304" y="1416345"/>
                <a:ext cx="923479" cy="1057315"/>
                <a:chOff x="2964730" y="400635"/>
                <a:chExt cx="2628000" cy="3008864"/>
              </a:xfrm>
            </p:grpSpPr>
            <p:sp>
              <p:nvSpPr>
                <p:cNvPr id="135" name="Google Shape;135;p6"/>
                <p:cNvSpPr/>
                <p:nvPr/>
              </p:nvSpPr>
              <p:spPr>
                <a:xfrm>
                  <a:off x="3020252" y="400635"/>
                  <a:ext cx="2516957" cy="2993015"/>
                </a:xfrm>
                <a:custGeom>
                  <a:avLst/>
                  <a:gdLst/>
                  <a:ahLst/>
                  <a:cxnLst/>
                  <a:rect l="l" t="t" r="r" b="b"/>
                  <a:pathLst>
                    <a:path w="2516957" h="2993015" extrusionOk="0">
                      <a:moveTo>
                        <a:pt x="1645592" y="1371606"/>
                      </a:moveTo>
                      <a:lnTo>
                        <a:pt x="1645592" y="2565669"/>
                      </a:lnTo>
                      <a:lnTo>
                        <a:pt x="2268914" y="2565669"/>
                      </a:lnTo>
                      <a:lnTo>
                        <a:pt x="2034282" y="1371606"/>
                      </a:lnTo>
                      <a:close/>
                      <a:moveTo>
                        <a:pt x="937010" y="1371606"/>
                      </a:moveTo>
                      <a:lnTo>
                        <a:pt x="937010" y="2565669"/>
                      </a:lnTo>
                      <a:lnTo>
                        <a:pt x="1546611" y="2565669"/>
                      </a:lnTo>
                      <a:lnTo>
                        <a:pt x="1546611" y="1371606"/>
                      </a:lnTo>
                      <a:close/>
                      <a:moveTo>
                        <a:pt x="451162" y="1371605"/>
                      </a:moveTo>
                      <a:lnTo>
                        <a:pt x="216530" y="2565669"/>
                      </a:lnTo>
                      <a:lnTo>
                        <a:pt x="838029" y="2565669"/>
                      </a:lnTo>
                      <a:lnTo>
                        <a:pt x="838029" y="1371606"/>
                      </a:lnTo>
                      <a:close/>
                      <a:moveTo>
                        <a:pt x="1258479" y="0"/>
                      </a:moveTo>
                      <a:cubicBezTo>
                        <a:pt x="1366509" y="0"/>
                        <a:pt x="1454085" y="87576"/>
                        <a:pt x="1454085" y="195606"/>
                      </a:cubicBezTo>
                      <a:cubicBezTo>
                        <a:pt x="1454085" y="222614"/>
                        <a:pt x="1448611" y="248343"/>
                        <a:pt x="1438713" y="271745"/>
                      </a:cubicBezTo>
                      <a:lnTo>
                        <a:pt x="1401404" y="327081"/>
                      </a:lnTo>
                      <a:lnTo>
                        <a:pt x="2516957" y="1371606"/>
                      </a:lnTo>
                      <a:lnTo>
                        <a:pt x="2135156" y="1371606"/>
                      </a:lnTo>
                      <a:lnTo>
                        <a:pt x="2369519" y="2564302"/>
                      </a:lnTo>
                      <a:lnTo>
                        <a:pt x="2362562" y="2565669"/>
                      </a:lnTo>
                      <a:lnTo>
                        <a:pt x="2500478" y="2565669"/>
                      </a:lnTo>
                      <a:lnTo>
                        <a:pt x="2500478" y="2993015"/>
                      </a:lnTo>
                      <a:lnTo>
                        <a:pt x="16478" y="2993015"/>
                      </a:lnTo>
                      <a:lnTo>
                        <a:pt x="16478" y="2565669"/>
                      </a:lnTo>
                      <a:lnTo>
                        <a:pt x="115656" y="2565669"/>
                      </a:lnTo>
                      <a:lnTo>
                        <a:pt x="350288" y="1371605"/>
                      </a:lnTo>
                      <a:lnTo>
                        <a:pt x="0" y="1371605"/>
                      </a:lnTo>
                      <a:lnTo>
                        <a:pt x="1115553" y="327081"/>
                      </a:lnTo>
                      <a:lnTo>
                        <a:pt x="1078244" y="271745"/>
                      </a:lnTo>
                      <a:cubicBezTo>
                        <a:pt x="1068346" y="248343"/>
                        <a:pt x="1062873" y="222614"/>
                        <a:pt x="1062873" y="195606"/>
                      </a:cubicBezTo>
                      <a:cubicBezTo>
                        <a:pt x="1062873" y="87576"/>
                        <a:pt x="1150449" y="0"/>
                        <a:pt x="1258479" y="0"/>
                      </a:cubicBezTo>
                      <a:close/>
                    </a:path>
                  </a:pathLst>
                </a:custGeom>
                <a:solidFill>
                  <a:srgbClr val="4B575D"/>
                </a:solidFill>
                <a:ln>
                  <a:noFill/>
                </a:ln>
                <a:effectLst>
                  <a:outerShdw blurRad="292100" dist="3810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36" name="Google Shape;136;p6"/>
                <p:cNvSpPr/>
                <p:nvPr/>
              </p:nvSpPr>
              <p:spPr>
                <a:xfrm>
                  <a:off x="3036730" y="3200399"/>
                  <a:ext cx="2484000" cy="2091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37" name="Google Shape;137;p6"/>
                <p:cNvSpPr/>
                <p:nvPr/>
              </p:nvSpPr>
              <p:spPr>
                <a:xfrm>
                  <a:off x="2964730" y="1682683"/>
                  <a:ext cx="2628000" cy="2049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grpSp>
          <p:sp>
            <p:nvSpPr>
              <p:cNvPr id="138" name="Google Shape;138;p6"/>
              <p:cNvSpPr/>
              <p:nvPr/>
            </p:nvSpPr>
            <p:spPr>
              <a:xfrm>
                <a:off x="-1757530" y="3259301"/>
                <a:ext cx="298200" cy="5724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39" name="Google Shape;139;p6"/>
              <p:cNvSpPr/>
              <p:nvPr/>
            </p:nvSpPr>
            <p:spPr>
              <a:xfrm>
                <a:off x="-1723404" y="3290370"/>
                <a:ext cx="245400" cy="5013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40" name="Google Shape;140;p6"/>
              <p:cNvSpPr/>
              <p:nvPr/>
            </p:nvSpPr>
            <p:spPr>
              <a:xfrm rot="-5400000">
                <a:off x="-1739762" y="2070372"/>
                <a:ext cx="251100" cy="241200"/>
              </a:xfrm>
              <a:prstGeom prst="flowChartDelay">
                <a:avLst/>
              </a:prstGeom>
              <a:solidFill>
                <a:srgbClr val="ECC383"/>
              </a:solidFill>
              <a:ln>
                <a:noFill/>
              </a:ln>
              <a:effectLst>
                <a:outerShdw blurRad="127000" dist="38100" dir="16800000" sx="120000" sy="120000" algn="ctr" rotWithShape="0">
                  <a:srgbClr val="ECC383"/>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grpSp>
            <p:nvGrpSpPr>
              <p:cNvPr id="141" name="Google Shape;141;p6"/>
              <p:cNvGrpSpPr/>
              <p:nvPr/>
            </p:nvGrpSpPr>
            <p:grpSpPr>
              <a:xfrm>
                <a:off x="-1757078" y="1934833"/>
                <a:ext cx="297280" cy="397570"/>
                <a:chOff x="1117077" y="1941921"/>
                <a:chExt cx="297280" cy="397570"/>
              </a:xfrm>
            </p:grpSpPr>
            <p:sp>
              <p:nvSpPr>
                <p:cNvPr id="142" name="Google Shape;142;p6"/>
                <p:cNvSpPr/>
                <p:nvPr/>
              </p:nvSpPr>
              <p:spPr>
                <a:xfrm>
                  <a:off x="1117077" y="194192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43" name="Google Shape;143;p6"/>
                <p:cNvSpPr/>
                <p:nvPr/>
              </p:nvSpPr>
              <p:spPr>
                <a:xfrm>
                  <a:off x="1368457" y="194349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grpSp>
        </p:grpSp>
        <p:grpSp>
          <p:nvGrpSpPr>
            <p:cNvPr id="144" name="Google Shape;144;p6"/>
            <p:cNvGrpSpPr/>
            <p:nvPr/>
          </p:nvGrpSpPr>
          <p:grpSpPr>
            <a:xfrm flipH="1">
              <a:off x="9040978" y="5628005"/>
              <a:ext cx="3177226" cy="775699"/>
              <a:chOff x="4018811" y="2923909"/>
              <a:chExt cx="4122520" cy="1006486"/>
            </a:xfrm>
          </p:grpSpPr>
          <p:sp>
            <p:nvSpPr>
              <p:cNvPr id="145" name="Google Shape;145;p6"/>
              <p:cNvSpPr/>
              <p:nvPr/>
            </p:nvSpPr>
            <p:spPr>
              <a:xfrm>
                <a:off x="4052883" y="2923909"/>
                <a:ext cx="4088448" cy="1005935"/>
              </a:xfrm>
              <a:custGeom>
                <a:avLst/>
                <a:gdLst/>
                <a:ahLst/>
                <a:cxnLst/>
                <a:rect l="l" t="t" r="r" b="b"/>
                <a:pathLst>
                  <a:path w="4088448" h="1005935" extrusionOk="0">
                    <a:moveTo>
                      <a:pt x="4868" y="833137"/>
                    </a:moveTo>
                    <a:lnTo>
                      <a:pt x="1006221" y="614076"/>
                    </a:lnTo>
                    <a:lnTo>
                      <a:pt x="1260443" y="185451"/>
                    </a:lnTo>
                    <a:lnTo>
                      <a:pt x="1641443" y="185451"/>
                    </a:lnTo>
                    <a:lnTo>
                      <a:pt x="1736693" y="0"/>
                    </a:lnTo>
                    <a:lnTo>
                      <a:pt x="2986850" y="0"/>
                    </a:lnTo>
                    <a:lnTo>
                      <a:pt x="3092768" y="243649"/>
                    </a:lnTo>
                    <a:lnTo>
                      <a:pt x="3675698" y="264795"/>
                    </a:lnTo>
                    <a:cubicBezTo>
                      <a:pt x="3675698" y="264795"/>
                      <a:pt x="4061841" y="953261"/>
                      <a:pt x="4088321" y="953261"/>
                    </a:cubicBezTo>
                    <a:cubicBezTo>
                      <a:pt x="4114800" y="953261"/>
                      <a:pt x="0" y="1005935"/>
                      <a:pt x="0" y="1005935"/>
                    </a:cubicBezTo>
                    <a:lnTo>
                      <a:pt x="4868" y="833137"/>
                    </a:lnTo>
                    <a:close/>
                  </a:path>
                </a:pathLst>
              </a:custGeom>
              <a:solidFill>
                <a:srgbClr val="6A78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6"/>
              <p:cNvSpPr/>
              <p:nvPr/>
            </p:nvSpPr>
            <p:spPr>
              <a:xfrm>
                <a:off x="4018811" y="3531585"/>
                <a:ext cx="1029724" cy="233665"/>
              </a:xfrm>
              <a:custGeom>
                <a:avLst/>
                <a:gdLst/>
                <a:ahLst/>
                <a:cxnLst/>
                <a:rect l="l" t="t" r="r" b="b"/>
                <a:pathLst>
                  <a:path w="1029724" h="233665" extrusionOk="0">
                    <a:moveTo>
                      <a:pt x="0" y="233665"/>
                    </a:moveTo>
                    <a:lnTo>
                      <a:pt x="1029724" y="0"/>
                    </a:lnTo>
                    <a:lnTo>
                      <a:pt x="733116" y="180118"/>
                    </a:lnTo>
                    <a:lnTo>
                      <a:pt x="34076" y="233077"/>
                    </a:lnTo>
                    <a:lnTo>
                      <a:pt x="0" y="233665"/>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6"/>
              <p:cNvSpPr/>
              <p:nvPr/>
            </p:nvSpPr>
            <p:spPr>
              <a:xfrm>
                <a:off x="4995290" y="3531584"/>
                <a:ext cx="656462" cy="398811"/>
              </a:xfrm>
              <a:custGeom>
                <a:avLst/>
                <a:gdLst/>
                <a:ahLst/>
                <a:cxnLst/>
                <a:rect l="l" t="t" r="r" b="b"/>
                <a:pathLst>
                  <a:path w="656462" h="398811" extrusionOk="0">
                    <a:moveTo>
                      <a:pt x="53245" y="0"/>
                    </a:moveTo>
                    <a:lnTo>
                      <a:pt x="0" y="178594"/>
                    </a:lnTo>
                    <a:lnTo>
                      <a:pt x="338900" y="398812"/>
                    </a:lnTo>
                    <a:lnTo>
                      <a:pt x="656463" y="378143"/>
                    </a:lnTo>
                    <a:lnTo>
                      <a:pt x="53245"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6"/>
              <p:cNvSpPr/>
              <p:nvPr/>
            </p:nvSpPr>
            <p:spPr>
              <a:xfrm>
                <a:off x="5313235" y="3109626"/>
                <a:ext cx="423386" cy="195833"/>
              </a:xfrm>
              <a:custGeom>
                <a:avLst/>
                <a:gdLst/>
                <a:ahLst/>
                <a:cxnLst/>
                <a:rect l="l" t="t" r="r" b="b"/>
                <a:pathLst>
                  <a:path w="423386" h="195833" extrusionOk="0">
                    <a:moveTo>
                      <a:pt x="0" y="0"/>
                    </a:moveTo>
                    <a:lnTo>
                      <a:pt x="211550" y="195834"/>
                    </a:lnTo>
                    <a:lnTo>
                      <a:pt x="423386" y="142875"/>
                    </a:lnTo>
                    <a:lnTo>
                      <a:pt x="381286"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6"/>
              <p:cNvSpPr/>
              <p:nvPr/>
            </p:nvSpPr>
            <p:spPr>
              <a:xfrm>
                <a:off x="5789866" y="2924175"/>
                <a:ext cx="1249775" cy="283368"/>
              </a:xfrm>
              <a:custGeom>
                <a:avLst/>
                <a:gdLst/>
                <a:ahLst/>
                <a:cxnLst/>
                <a:rect l="l" t="t" r="r" b="b"/>
                <a:pathLst>
                  <a:path w="1249775" h="283368" extrusionOk="0">
                    <a:moveTo>
                      <a:pt x="0" y="0"/>
                    </a:moveTo>
                    <a:lnTo>
                      <a:pt x="232791" y="283369"/>
                    </a:lnTo>
                    <a:lnTo>
                      <a:pt x="1143667" y="185452"/>
                    </a:lnTo>
                    <a:lnTo>
                      <a:pt x="1249775"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6"/>
              <p:cNvSpPr/>
              <p:nvPr/>
            </p:nvSpPr>
            <p:spPr>
              <a:xfrm>
                <a:off x="7102982" y="3167729"/>
                <a:ext cx="625601" cy="190690"/>
              </a:xfrm>
              <a:custGeom>
                <a:avLst/>
                <a:gdLst/>
                <a:ahLst/>
                <a:cxnLst/>
                <a:rect l="l" t="t" r="r" b="b"/>
                <a:pathLst>
                  <a:path w="625601" h="190690" extrusionOk="0">
                    <a:moveTo>
                      <a:pt x="42577" y="0"/>
                    </a:moveTo>
                    <a:lnTo>
                      <a:pt x="0" y="137731"/>
                    </a:lnTo>
                    <a:lnTo>
                      <a:pt x="529495" y="190691"/>
                    </a:lnTo>
                    <a:lnTo>
                      <a:pt x="625602" y="21241"/>
                    </a:lnTo>
                    <a:lnTo>
                      <a:pt x="42577"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6"/>
              <p:cNvSpPr/>
              <p:nvPr/>
            </p:nvSpPr>
            <p:spPr>
              <a:xfrm>
                <a:off x="5048535" y="3109626"/>
                <a:ext cx="476250" cy="531304"/>
              </a:xfrm>
              <a:custGeom>
                <a:avLst/>
                <a:gdLst/>
                <a:ahLst/>
                <a:cxnLst/>
                <a:rect l="l" t="t" r="r" b="b"/>
                <a:pathLst>
                  <a:path w="476250" h="531304" extrusionOk="0">
                    <a:moveTo>
                      <a:pt x="264700" y="0"/>
                    </a:moveTo>
                    <a:lnTo>
                      <a:pt x="476250" y="195834"/>
                    </a:lnTo>
                    <a:lnTo>
                      <a:pt x="174308" y="531305"/>
                    </a:lnTo>
                    <a:lnTo>
                      <a:pt x="0" y="421958"/>
                    </a:lnTo>
                    <a:lnTo>
                      <a:pt x="26470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6"/>
              <p:cNvSpPr/>
              <p:nvPr/>
            </p:nvSpPr>
            <p:spPr>
              <a:xfrm>
                <a:off x="5694520" y="2924175"/>
                <a:ext cx="328136" cy="328326"/>
              </a:xfrm>
              <a:custGeom>
                <a:avLst/>
                <a:gdLst/>
                <a:ahLst/>
                <a:cxnLst/>
                <a:rect l="l" t="t" r="r" b="b"/>
                <a:pathLst>
                  <a:path w="328136" h="328326" extrusionOk="0">
                    <a:moveTo>
                      <a:pt x="95345" y="0"/>
                    </a:moveTo>
                    <a:lnTo>
                      <a:pt x="0" y="185452"/>
                    </a:lnTo>
                    <a:lnTo>
                      <a:pt x="42100" y="328327"/>
                    </a:lnTo>
                    <a:lnTo>
                      <a:pt x="328136" y="283369"/>
                    </a:lnTo>
                    <a:lnTo>
                      <a:pt x="95345"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6"/>
              <p:cNvSpPr/>
              <p:nvPr/>
            </p:nvSpPr>
            <p:spPr>
              <a:xfrm>
                <a:off x="7102982" y="3305460"/>
                <a:ext cx="571881" cy="169449"/>
              </a:xfrm>
              <a:custGeom>
                <a:avLst/>
                <a:gdLst/>
                <a:ahLst/>
                <a:cxnLst/>
                <a:rect l="l" t="t" r="r" b="b"/>
                <a:pathLst>
                  <a:path w="571881" h="169449" extrusionOk="0">
                    <a:moveTo>
                      <a:pt x="0" y="0"/>
                    </a:moveTo>
                    <a:lnTo>
                      <a:pt x="0" y="121825"/>
                    </a:lnTo>
                    <a:lnTo>
                      <a:pt x="571881" y="169450"/>
                    </a:lnTo>
                    <a:lnTo>
                      <a:pt x="529495" y="52959"/>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6"/>
              <p:cNvSpPr/>
              <p:nvPr/>
            </p:nvSpPr>
            <p:spPr>
              <a:xfrm>
                <a:off x="6933532" y="2924175"/>
                <a:ext cx="212026" cy="503110"/>
              </a:xfrm>
              <a:custGeom>
                <a:avLst/>
                <a:gdLst/>
                <a:ahLst/>
                <a:cxnLst/>
                <a:rect l="l" t="t" r="r" b="b"/>
                <a:pathLst>
                  <a:path w="212026" h="503110" extrusionOk="0">
                    <a:moveTo>
                      <a:pt x="106109" y="0"/>
                    </a:moveTo>
                    <a:lnTo>
                      <a:pt x="0" y="185452"/>
                    </a:lnTo>
                    <a:lnTo>
                      <a:pt x="169450" y="503111"/>
                    </a:lnTo>
                    <a:lnTo>
                      <a:pt x="212027" y="243554"/>
                    </a:lnTo>
                    <a:lnTo>
                      <a:pt x="106109"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6"/>
              <p:cNvSpPr/>
              <p:nvPr/>
            </p:nvSpPr>
            <p:spPr>
              <a:xfrm>
                <a:off x="7632477" y="3188969"/>
                <a:ext cx="508730" cy="691324"/>
              </a:xfrm>
              <a:custGeom>
                <a:avLst/>
                <a:gdLst/>
                <a:ahLst/>
                <a:cxnLst/>
                <a:rect l="l" t="t" r="r" b="b"/>
                <a:pathLst>
                  <a:path w="508730" h="691324" extrusionOk="0">
                    <a:moveTo>
                      <a:pt x="96107" y="0"/>
                    </a:moveTo>
                    <a:lnTo>
                      <a:pt x="0" y="169450"/>
                    </a:lnTo>
                    <a:lnTo>
                      <a:pt x="296513" y="691325"/>
                    </a:lnTo>
                    <a:lnTo>
                      <a:pt x="508730" y="688467"/>
                    </a:lnTo>
                    <a:lnTo>
                      <a:pt x="96107"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6"/>
              <p:cNvSpPr/>
              <p:nvPr/>
            </p:nvSpPr>
            <p:spPr>
              <a:xfrm>
                <a:off x="6255638" y="3407759"/>
                <a:ext cx="889920" cy="109346"/>
              </a:xfrm>
              <a:custGeom>
                <a:avLst/>
                <a:gdLst/>
                <a:ahLst/>
                <a:cxnLst/>
                <a:rect l="l" t="t" r="r" b="b"/>
                <a:pathLst>
                  <a:path w="889920" h="109346" extrusionOk="0">
                    <a:moveTo>
                      <a:pt x="0" y="0"/>
                    </a:moveTo>
                    <a:lnTo>
                      <a:pt x="677894" y="0"/>
                    </a:lnTo>
                    <a:lnTo>
                      <a:pt x="889921" y="109347"/>
                    </a:lnTo>
                    <a:lnTo>
                      <a:pt x="84773" y="109347"/>
                    </a:lnTo>
                    <a:lnTo>
                      <a:pt x="0"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6"/>
              <p:cNvSpPr/>
              <p:nvPr/>
            </p:nvSpPr>
            <p:spPr>
              <a:xfrm>
                <a:off x="6340411" y="3517106"/>
                <a:ext cx="805148" cy="123729"/>
              </a:xfrm>
              <a:custGeom>
                <a:avLst/>
                <a:gdLst/>
                <a:ahLst/>
                <a:cxnLst/>
                <a:rect l="l" t="t" r="r" b="b"/>
                <a:pathLst>
                  <a:path w="805148" h="123729" extrusionOk="0">
                    <a:moveTo>
                      <a:pt x="0" y="0"/>
                    </a:moveTo>
                    <a:lnTo>
                      <a:pt x="148209" y="123730"/>
                    </a:lnTo>
                    <a:lnTo>
                      <a:pt x="805148" y="0"/>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8" name="Google Shape;158;p6"/>
          <p:cNvSpPr/>
          <p:nvPr/>
        </p:nvSpPr>
        <p:spPr>
          <a:xfrm flipH="1">
            <a:off x="0" y="6152221"/>
            <a:ext cx="12192000" cy="497203"/>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9" name="Google Shape;159;p6"/>
          <p:cNvSpPr/>
          <p:nvPr/>
        </p:nvSpPr>
        <p:spPr>
          <a:xfrm>
            <a:off x="0" y="6411321"/>
            <a:ext cx="12192000" cy="497233"/>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0" name="Google Shape;160;p6"/>
          <p:cNvSpPr txBox="1">
            <a:spLocks noGrp="1"/>
          </p:cNvSpPr>
          <p:nvPr>
            <p:ph type="title"/>
          </p:nvPr>
        </p:nvSpPr>
        <p:spPr>
          <a:xfrm>
            <a:off x="720400" y="364775"/>
            <a:ext cx="11055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1" name="Google Shape;161;p6"/>
          <p:cNvSpPr txBox="1">
            <a:spLocks noGrp="1"/>
          </p:cNvSpPr>
          <p:nvPr>
            <p:ph type="body" idx="1"/>
          </p:nvPr>
        </p:nvSpPr>
        <p:spPr>
          <a:xfrm>
            <a:off x="796600" y="2308195"/>
            <a:ext cx="3294600" cy="1322700"/>
          </a:xfrm>
          <a:prstGeom prst="rect">
            <a:avLst/>
          </a:prstGeom>
        </p:spPr>
        <p:txBody>
          <a:bodyPr spcFirstLastPara="1" wrap="square" lIns="121900" tIns="121900" rIns="121900" bIns="121900" anchor="t" anchorCtr="0">
            <a:noAutofit/>
          </a:bodyPr>
          <a:lstStyle>
            <a:lvl1pPr marL="457200" lvl="0" indent="-368300" algn="r" rtl="0">
              <a:lnSpc>
                <a:spcPct val="100000"/>
              </a:lnSpc>
              <a:spcBef>
                <a:spcPts val="0"/>
              </a:spcBef>
              <a:spcAft>
                <a:spcPts val="0"/>
              </a:spcAft>
              <a:buSzPts val="2200"/>
              <a:buChar char="●"/>
              <a:defRPr/>
            </a:lvl1pPr>
            <a:lvl2pPr marL="914400" lvl="1" indent="-368300" algn="r" rtl="0">
              <a:lnSpc>
                <a:spcPct val="100000"/>
              </a:lnSpc>
              <a:spcBef>
                <a:spcPts val="0"/>
              </a:spcBef>
              <a:spcAft>
                <a:spcPts val="0"/>
              </a:spcAft>
              <a:buSzPts val="2200"/>
              <a:buChar char="○"/>
              <a:defRPr/>
            </a:lvl2pPr>
            <a:lvl3pPr marL="1371600" lvl="2" indent="-368300" algn="r" rtl="0">
              <a:lnSpc>
                <a:spcPct val="100000"/>
              </a:lnSpc>
              <a:spcBef>
                <a:spcPts val="0"/>
              </a:spcBef>
              <a:spcAft>
                <a:spcPts val="0"/>
              </a:spcAft>
              <a:buSzPts val="2200"/>
              <a:buChar char="■"/>
              <a:defRPr/>
            </a:lvl3pPr>
            <a:lvl4pPr marL="1828800" lvl="3" indent="-368300" algn="r" rtl="0">
              <a:lnSpc>
                <a:spcPct val="100000"/>
              </a:lnSpc>
              <a:spcBef>
                <a:spcPts val="0"/>
              </a:spcBef>
              <a:spcAft>
                <a:spcPts val="0"/>
              </a:spcAft>
              <a:buSzPts val="2200"/>
              <a:buChar char="●"/>
              <a:defRPr/>
            </a:lvl4pPr>
            <a:lvl5pPr marL="2286000" lvl="4" indent="-368300" algn="r" rtl="0">
              <a:lnSpc>
                <a:spcPct val="100000"/>
              </a:lnSpc>
              <a:spcBef>
                <a:spcPts val="0"/>
              </a:spcBef>
              <a:spcAft>
                <a:spcPts val="0"/>
              </a:spcAft>
              <a:buSzPts val="2200"/>
              <a:buChar char="○"/>
              <a:defRPr/>
            </a:lvl5pPr>
            <a:lvl6pPr marL="2743200" lvl="5" indent="-368300" algn="r" rtl="0">
              <a:lnSpc>
                <a:spcPct val="100000"/>
              </a:lnSpc>
              <a:spcBef>
                <a:spcPts val="0"/>
              </a:spcBef>
              <a:spcAft>
                <a:spcPts val="0"/>
              </a:spcAft>
              <a:buSzPts val="2200"/>
              <a:buChar char="■"/>
              <a:defRPr/>
            </a:lvl6pPr>
            <a:lvl7pPr marL="3200400" lvl="6" indent="-368300" algn="r" rtl="0">
              <a:lnSpc>
                <a:spcPct val="100000"/>
              </a:lnSpc>
              <a:spcBef>
                <a:spcPts val="0"/>
              </a:spcBef>
              <a:spcAft>
                <a:spcPts val="0"/>
              </a:spcAft>
              <a:buSzPts val="2200"/>
              <a:buChar char="●"/>
              <a:defRPr/>
            </a:lvl7pPr>
            <a:lvl8pPr marL="3657600" lvl="7" indent="-368300" algn="r" rtl="0">
              <a:lnSpc>
                <a:spcPct val="100000"/>
              </a:lnSpc>
              <a:spcBef>
                <a:spcPts val="0"/>
              </a:spcBef>
              <a:spcAft>
                <a:spcPts val="0"/>
              </a:spcAft>
              <a:buSzPts val="2200"/>
              <a:buChar char="○"/>
              <a:defRPr/>
            </a:lvl8pPr>
            <a:lvl9pPr marL="4114800" lvl="8" indent="-368300" algn="r" rtl="0">
              <a:lnSpc>
                <a:spcPct val="100000"/>
              </a:lnSpc>
              <a:spcBef>
                <a:spcPts val="0"/>
              </a:spcBef>
              <a:spcAft>
                <a:spcPts val="0"/>
              </a:spcAft>
              <a:buSzPts val="2200"/>
              <a:buChar char="■"/>
              <a:defRPr/>
            </a:lvl9pPr>
          </a:lstStyle>
          <a:p>
            <a:endParaRPr/>
          </a:p>
        </p:txBody>
      </p:sp>
      <p:sp>
        <p:nvSpPr>
          <p:cNvPr id="162" name="Google Shape;162;p6"/>
          <p:cNvSpPr txBox="1">
            <a:spLocks noGrp="1"/>
          </p:cNvSpPr>
          <p:nvPr>
            <p:ph type="body" idx="2"/>
          </p:nvPr>
        </p:nvSpPr>
        <p:spPr>
          <a:xfrm>
            <a:off x="8031125" y="2308195"/>
            <a:ext cx="3294600" cy="1322700"/>
          </a:xfrm>
          <a:prstGeom prst="rect">
            <a:avLst/>
          </a:prstGeom>
        </p:spPr>
        <p:txBody>
          <a:bodyPr spcFirstLastPara="1" wrap="square" lIns="121900" tIns="121900" rIns="121900" bIns="121900" anchor="t" anchorCtr="0">
            <a:noAutofit/>
          </a:bodyPr>
          <a:lstStyle>
            <a:lvl1pPr marL="457200" lvl="0" indent="-368300" rtl="0">
              <a:lnSpc>
                <a:spcPct val="100000"/>
              </a:lnSpc>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2100"/>
              </a:spcBef>
              <a:spcAft>
                <a:spcPts val="0"/>
              </a:spcAft>
              <a:buSzPts val="2200"/>
              <a:buChar char="■"/>
              <a:defRPr/>
            </a:lvl3pPr>
            <a:lvl4pPr marL="1828800" lvl="3" indent="-368300" rtl="0">
              <a:spcBef>
                <a:spcPts val="2100"/>
              </a:spcBef>
              <a:spcAft>
                <a:spcPts val="0"/>
              </a:spcAft>
              <a:buSzPts val="2200"/>
              <a:buChar char="●"/>
              <a:defRPr/>
            </a:lvl4pPr>
            <a:lvl5pPr marL="2286000" lvl="4" indent="-368300" rtl="0">
              <a:spcBef>
                <a:spcPts val="2100"/>
              </a:spcBef>
              <a:spcAft>
                <a:spcPts val="0"/>
              </a:spcAft>
              <a:buSzPts val="2200"/>
              <a:buChar char="○"/>
              <a:defRPr/>
            </a:lvl5pPr>
            <a:lvl6pPr marL="2743200" lvl="5" indent="-368300" rtl="0">
              <a:spcBef>
                <a:spcPts val="2100"/>
              </a:spcBef>
              <a:spcAft>
                <a:spcPts val="0"/>
              </a:spcAft>
              <a:buSzPts val="2200"/>
              <a:buChar char="■"/>
              <a:defRPr/>
            </a:lvl6pPr>
            <a:lvl7pPr marL="3200400" lvl="6" indent="-368300" rtl="0">
              <a:spcBef>
                <a:spcPts val="2100"/>
              </a:spcBef>
              <a:spcAft>
                <a:spcPts val="0"/>
              </a:spcAft>
              <a:buSzPts val="2200"/>
              <a:buChar char="●"/>
              <a:defRPr/>
            </a:lvl7pPr>
            <a:lvl8pPr marL="3657600" lvl="7" indent="-368300" rtl="0">
              <a:spcBef>
                <a:spcPts val="2100"/>
              </a:spcBef>
              <a:spcAft>
                <a:spcPts val="0"/>
              </a:spcAft>
              <a:buSzPts val="2200"/>
              <a:buChar char="○"/>
              <a:defRPr/>
            </a:lvl8pPr>
            <a:lvl9pPr marL="4114800" lvl="8" indent="-368300" rtl="0">
              <a:spcBef>
                <a:spcPts val="2100"/>
              </a:spcBef>
              <a:spcAft>
                <a:spcPts val="2100"/>
              </a:spcAft>
              <a:buSzPts val="2200"/>
              <a:buChar char="■"/>
              <a:defRPr/>
            </a:lvl9pPr>
          </a:lstStyle>
          <a:p>
            <a:endParaRPr/>
          </a:p>
        </p:txBody>
      </p:sp>
      <p:sp>
        <p:nvSpPr>
          <p:cNvPr id="163" name="Google Shape;163;p6"/>
          <p:cNvSpPr txBox="1">
            <a:spLocks noGrp="1"/>
          </p:cNvSpPr>
          <p:nvPr>
            <p:ph type="body" idx="3"/>
          </p:nvPr>
        </p:nvSpPr>
        <p:spPr>
          <a:xfrm>
            <a:off x="796600" y="4349254"/>
            <a:ext cx="3294600" cy="1322700"/>
          </a:xfrm>
          <a:prstGeom prst="rect">
            <a:avLst/>
          </a:prstGeom>
        </p:spPr>
        <p:txBody>
          <a:bodyPr spcFirstLastPara="1" wrap="square" lIns="121900" tIns="121900" rIns="121900" bIns="121900" anchor="t" anchorCtr="0">
            <a:noAutofit/>
          </a:bodyPr>
          <a:lstStyle>
            <a:lvl1pPr marL="457200" lvl="0" indent="-368300" algn="r" rtl="0">
              <a:lnSpc>
                <a:spcPct val="100000"/>
              </a:lnSpc>
              <a:spcBef>
                <a:spcPts val="0"/>
              </a:spcBef>
              <a:spcAft>
                <a:spcPts val="0"/>
              </a:spcAft>
              <a:buSzPts val="2200"/>
              <a:buChar char="●"/>
              <a:defRPr/>
            </a:lvl1pPr>
            <a:lvl2pPr marL="914400" lvl="1" indent="-368300" algn="r" rtl="0">
              <a:lnSpc>
                <a:spcPct val="100000"/>
              </a:lnSpc>
              <a:spcBef>
                <a:spcPts val="0"/>
              </a:spcBef>
              <a:spcAft>
                <a:spcPts val="0"/>
              </a:spcAft>
              <a:buSzPts val="2200"/>
              <a:buChar char="○"/>
              <a:defRPr/>
            </a:lvl2pPr>
            <a:lvl3pPr marL="1371600" lvl="2" indent="-368300" algn="r" rtl="0">
              <a:lnSpc>
                <a:spcPct val="100000"/>
              </a:lnSpc>
              <a:spcBef>
                <a:spcPts val="0"/>
              </a:spcBef>
              <a:spcAft>
                <a:spcPts val="0"/>
              </a:spcAft>
              <a:buSzPts val="2200"/>
              <a:buChar char="■"/>
              <a:defRPr/>
            </a:lvl3pPr>
            <a:lvl4pPr marL="1828800" lvl="3" indent="-368300" algn="r" rtl="0">
              <a:lnSpc>
                <a:spcPct val="100000"/>
              </a:lnSpc>
              <a:spcBef>
                <a:spcPts val="0"/>
              </a:spcBef>
              <a:spcAft>
                <a:spcPts val="0"/>
              </a:spcAft>
              <a:buSzPts val="2200"/>
              <a:buChar char="●"/>
              <a:defRPr/>
            </a:lvl4pPr>
            <a:lvl5pPr marL="2286000" lvl="4" indent="-368300" algn="r" rtl="0">
              <a:lnSpc>
                <a:spcPct val="100000"/>
              </a:lnSpc>
              <a:spcBef>
                <a:spcPts val="0"/>
              </a:spcBef>
              <a:spcAft>
                <a:spcPts val="0"/>
              </a:spcAft>
              <a:buSzPts val="2200"/>
              <a:buChar char="○"/>
              <a:defRPr/>
            </a:lvl5pPr>
            <a:lvl6pPr marL="2743200" lvl="5" indent="-368300" algn="r" rtl="0">
              <a:lnSpc>
                <a:spcPct val="100000"/>
              </a:lnSpc>
              <a:spcBef>
                <a:spcPts val="0"/>
              </a:spcBef>
              <a:spcAft>
                <a:spcPts val="0"/>
              </a:spcAft>
              <a:buSzPts val="2200"/>
              <a:buChar char="■"/>
              <a:defRPr/>
            </a:lvl6pPr>
            <a:lvl7pPr marL="3200400" lvl="6" indent="-368300" algn="r" rtl="0">
              <a:lnSpc>
                <a:spcPct val="100000"/>
              </a:lnSpc>
              <a:spcBef>
                <a:spcPts val="0"/>
              </a:spcBef>
              <a:spcAft>
                <a:spcPts val="0"/>
              </a:spcAft>
              <a:buSzPts val="2200"/>
              <a:buChar char="●"/>
              <a:defRPr/>
            </a:lvl7pPr>
            <a:lvl8pPr marL="3657600" lvl="7" indent="-368300" algn="r" rtl="0">
              <a:lnSpc>
                <a:spcPct val="100000"/>
              </a:lnSpc>
              <a:spcBef>
                <a:spcPts val="0"/>
              </a:spcBef>
              <a:spcAft>
                <a:spcPts val="0"/>
              </a:spcAft>
              <a:buSzPts val="2200"/>
              <a:buChar char="○"/>
              <a:defRPr/>
            </a:lvl8pPr>
            <a:lvl9pPr marL="4114800" lvl="8" indent="-368300" algn="r" rtl="0">
              <a:lnSpc>
                <a:spcPct val="100000"/>
              </a:lnSpc>
              <a:spcBef>
                <a:spcPts val="0"/>
              </a:spcBef>
              <a:spcAft>
                <a:spcPts val="0"/>
              </a:spcAft>
              <a:buSzPts val="2200"/>
              <a:buChar char="■"/>
              <a:defRPr/>
            </a:lvl9pPr>
          </a:lstStyle>
          <a:p>
            <a:endParaRPr/>
          </a:p>
        </p:txBody>
      </p:sp>
      <p:sp>
        <p:nvSpPr>
          <p:cNvPr id="164" name="Google Shape;164;p6"/>
          <p:cNvSpPr txBox="1">
            <a:spLocks noGrp="1"/>
          </p:cNvSpPr>
          <p:nvPr>
            <p:ph type="body" idx="4"/>
          </p:nvPr>
        </p:nvSpPr>
        <p:spPr>
          <a:xfrm>
            <a:off x="8031125" y="4349254"/>
            <a:ext cx="3294600" cy="1322700"/>
          </a:xfrm>
          <a:prstGeom prst="rect">
            <a:avLst/>
          </a:prstGeom>
        </p:spPr>
        <p:txBody>
          <a:bodyPr spcFirstLastPara="1" wrap="square" lIns="121900" tIns="121900" rIns="121900" bIns="121900" anchor="t" anchorCtr="0">
            <a:noAutofit/>
          </a:bodyPr>
          <a:lstStyle>
            <a:lvl1pPr marL="457200" lvl="0" indent="-368300" rtl="0">
              <a:lnSpc>
                <a:spcPct val="100000"/>
              </a:lnSpc>
              <a:spcBef>
                <a:spcPts val="0"/>
              </a:spcBef>
              <a:spcAft>
                <a:spcPts val="0"/>
              </a:spcAft>
              <a:buSzPts val="2200"/>
              <a:buChar char="●"/>
              <a:defRPr/>
            </a:lvl1pPr>
            <a:lvl2pPr marL="914400" lvl="1" indent="-368300" rtl="0">
              <a:lnSpc>
                <a:spcPct val="100000"/>
              </a:lnSpc>
              <a:spcBef>
                <a:spcPts val="0"/>
              </a:spcBef>
              <a:spcAft>
                <a:spcPts val="0"/>
              </a:spcAft>
              <a:buSzPts val="2200"/>
              <a:buChar char="○"/>
              <a:defRPr/>
            </a:lvl2pPr>
            <a:lvl3pPr marL="1371600" lvl="2" indent="-368300" rtl="0">
              <a:lnSpc>
                <a:spcPct val="100000"/>
              </a:lnSpc>
              <a:spcBef>
                <a:spcPts val="0"/>
              </a:spcBef>
              <a:spcAft>
                <a:spcPts val="0"/>
              </a:spcAft>
              <a:buSzPts val="2200"/>
              <a:buChar char="■"/>
              <a:defRPr/>
            </a:lvl3pPr>
            <a:lvl4pPr marL="1828800" lvl="3" indent="-368300" rtl="0">
              <a:lnSpc>
                <a:spcPct val="100000"/>
              </a:lnSpc>
              <a:spcBef>
                <a:spcPts val="0"/>
              </a:spcBef>
              <a:spcAft>
                <a:spcPts val="0"/>
              </a:spcAft>
              <a:buSzPts val="2200"/>
              <a:buChar char="●"/>
              <a:defRPr/>
            </a:lvl4pPr>
            <a:lvl5pPr marL="2286000" lvl="4" indent="-368300" rtl="0">
              <a:lnSpc>
                <a:spcPct val="100000"/>
              </a:lnSpc>
              <a:spcBef>
                <a:spcPts val="0"/>
              </a:spcBef>
              <a:spcAft>
                <a:spcPts val="0"/>
              </a:spcAft>
              <a:buSzPts val="2200"/>
              <a:buChar char="○"/>
              <a:defRPr/>
            </a:lvl5pPr>
            <a:lvl6pPr marL="2743200" lvl="5" indent="-368300" rtl="0">
              <a:lnSpc>
                <a:spcPct val="100000"/>
              </a:lnSpc>
              <a:spcBef>
                <a:spcPts val="0"/>
              </a:spcBef>
              <a:spcAft>
                <a:spcPts val="0"/>
              </a:spcAft>
              <a:buSzPts val="2200"/>
              <a:buChar char="■"/>
              <a:defRPr/>
            </a:lvl6pPr>
            <a:lvl7pPr marL="3200400" lvl="6" indent="-368300" rtl="0">
              <a:lnSpc>
                <a:spcPct val="100000"/>
              </a:lnSpc>
              <a:spcBef>
                <a:spcPts val="0"/>
              </a:spcBef>
              <a:spcAft>
                <a:spcPts val="0"/>
              </a:spcAft>
              <a:buSzPts val="2200"/>
              <a:buChar char="●"/>
              <a:defRPr/>
            </a:lvl7pPr>
            <a:lvl8pPr marL="3657600" lvl="7" indent="-368300" rtl="0">
              <a:lnSpc>
                <a:spcPct val="100000"/>
              </a:lnSpc>
              <a:spcBef>
                <a:spcPts val="0"/>
              </a:spcBef>
              <a:spcAft>
                <a:spcPts val="0"/>
              </a:spcAft>
              <a:buSzPts val="2200"/>
              <a:buChar char="○"/>
              <a:defRPr/>
            </a:lvl8pPr>
            <a:lvl9pPr marL="4114800" lvl="8" indent="-368300" rtl="0">
              <a:lnSpc>
                <a:spcPct val="100000"/>
              </a:lnSpc>
              <a:spcBef>
                <a:spcPts val="0"/>
              </a:spcBef>
              <a:spcAft>
                <a:spcPts val="0"/>
              </a:spcAft>
              <a:buSzPts val="2200"/>
              <a:buChar char="■"/>
              <a:defRPr/>
            </a:lvl9pPr>
          </a:lstStyle>
          <a:p>
            <a:endParaRPr/>
          </a:p>
        </p:txBody>
      </p:sp>
      <p:sp>
        <p:nvSpPr>
          <p:cNvPr id="165" name="Google Shape;165;p6"/>
          <p:cNvSpPr txBox="1">
            <a:spLocks noGrp="1"/>
          </p:cNvSpPr>
          <p:nvPr>
            <p:ph type="title" idx="5"/>
          </p:nvPr>
        </p:nvSpPr>
        <p:spPr>
          <a:xfrm>
            <a:off x="796600" y="1612425"/>
            <a:ext cx="3294600" cy="6957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3500"/>
              <a:buFont typeface="Aldrich"/>
              <a:buNone/>
              <a:defRPr sz="3500"/>
            </a:lvl1pPr>
            <a:lvl2pPr lvl="1"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6" name="Google Shape;166;p6"/>
          <p:cNvSpPr txBox="1">
            <a:spLocks noGrp="1"/>
          </p:cNvSpPr>
          <p:nvPr>
            <p:ph type="title" idx="6"/>
          </p:nvPr>
        </p:nvSpPr>
        <p:spPr>
          <a:xfrm>
            <a:off x="8031125" y="1612425"/>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3500"/>
              <a:buFont typeface="Aldrich"/>
              <a:buNone/>
              <a:defRPr sz="3500"/>
            </a:lvl1pPr>
            <a:lvl2pPr lvl="1"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7" name="Google Shape;167;p6"/>
          <p:cNvSpPr txBox="1">
            <a:spLocks noGrp="1"/>
          </p:cNvSpPr>
          <p:nvPr>
            <p:ph type="title" idx="7"/>
          </p:nvPr>
        </p:nvSpPr>
        <p:spPr>
          <a:xfrm>
            <a:off x="796600" y="3653484"/>
            <a:ext cx="3294600" cy="6957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3500"/>
              <a:buFont typeface="Aldrich"/>
              <a:buNone/>
              <a:defRPr sz="3500"/>
            </a:lvl1pPr>
            <a:lvl2pPr lvl="1"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8" name="Google Shape;168;p6"/>
          <p:cNvSpPr txBox="1">
            <a:spLocks noGrp="1"/>
          </p:cNvSpPr>
          <p:nvPr>
            <p:ph type="title" idx="8"/>
          </p:nvPr>
        </p:nvSpPr>
        <p:spPr>
          <a:xfrm>
            <a:off x="8031125" y="3653484"/>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3500"/>
              <a:buFont typeface="Aldrich"/>
              <a:buNone/>
              <a:defRPr sz="3500"/>
            </a:lvl1pPr>
            <a:lvl2pPr lvl="1"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47" name="Google Shape;64;p3">
            <a:extLst>
              <a:ext uri="{FF2B5EF4-FFF2-40B4-BE49-F238E27FC236}">
                <a16:creationId xmlns:a16="http://schemas.microsoft.com/office/drawing/2014/main" id="{352E64A8-795A-45E0-9D4E-9BF54D310EDE}"/>
              </a:ext>
            </a:extLst>
          </p:cNvPr>
          <p:cNvSpPr txBox="1"/>
          <p:nvPr userDrawn="1"/>
        </p:nvSpPr>
        <p:spPr>
          <a:xfrm rot="5400000">
            <a:off x="-579712" y="5317779"/>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70"/>
        <p:cNvGrpSpPr/>
        <p:nvPr/>
      </p:nvGrpSpPr>
      <p:grpSpPr>
        <a:xfrm>
          <a:off x="0" y="0"/>
          <a:ext cx="0" cy="0"/>
          <a:chOff x="0" y="0"/>
          <a:chExt cx="0" cy="0"/>
        </a:xfrm>
      </p:grpSpPr>
      <p:sp>
        <p:nvSpPr>
          <p:cNvPr id="171" name="Google Shape;171;p7"/>
          <p:cNvSpPr/>
          <p:nvPr/>
        </p:nvSpPr>
        <p:spPr>
          <a:xfrm>
            <a:off x="5124890" y="0"/>
            <a:ext cx="5546119" cy="1487400"/>
          </a:xfrm>
          <a:custGeom>
            <a:avLst/>
            <a:gdLst/>
            <a:ahLst/>
            <a:cxnLst/>
            <a:rect l="l" t="t" r="r" b="b"/>
            <a:pathLst>
              <a:path w="6524846" h="2203555" extrusionOk="0">
                <a:moveTo>
                  <a:pt x="2838893" y="0"/>
                </a:moveTo>
                <a:lnTo>
                  <a:pt x="6510590" y="0"/>
                </a:lnTo>
                <a:cubicBezTo>
                  <a:pt x="6580514" y="454719"/>
                  <a:pt x="6389173" y="900885"/>
                  <a:pt x="6025627" y="1133667"/>
                </a:cubicBezTo>
                <a:cubicBezTo>
                  <a:pt x="5605385" y="1402689"/>
                  <a:pt x="5149256" y="1262579"/>
                  <a:pt x="5084359" y="1241505"/>
                </a:cubicBezTo>
                <a:cubicBezTo>
                  <a:pt x="5068046" y="1578687"/>
                  <a:pt x="4838351" y="1859083"/>
                  <a:pt x="4535293" y="1927860"/>
                </a:cubicBezTo>
                <a:cubicBezTo>
                  <a:pt x="4155523" y="2014184"/>
                  <a:pt x="3870894" y="1720384"/>
                  <a:pt x="3858726" y="1707422"/>
                </a:cubicBezTo>
                <a:cubicBezTo>
                  <a:pt x="3828239" y="1812240"/>
                  <a:pt x="3776611" y="1905031"/>
                  <a:pt x="3710501" y="1980679"/>
                </a:cubicBezTo>
                <a:lnTo>
                  <a:pt x="3685953" y="2004898"/>
                </a:lnTo>
                <a:lnTo>
                  <a:pt x="3685953" y="2016704"/>
                </a:lnTo>
                <a:cubicBezTo>
                  <a:pt x="3652975" y="2049681"/>
                  <a:pt x="3482005" y="2214129"/>
                  <a:pt x="3234762" y="2203018"/>
                </a:cubicBezTo>
                <a:cubicBezTo>
                  <a:pt x="2979054" y="2191556"/>
                  <a:pt x="2747418" y="1997571"/>
                  <a:pt x="2666120" y="1718055"/>
                </a:cubicBezTo>
                <a:cubicBezTo>
                  <a:pt x="2653952" y="1731017"/>
                  <a:pt x="2369323" y="2024817"/>
                  <a:pt x="1989553" y="1938493"/>
                </a:cubicBezTo>
                <a:cubicBezTo>
                  <a:pt x="1686495" y="1869716"/>
                  <a:pt x="1456800" y="1589320"/>
                  <a:pt x="1440487" y="1252138"/>
                </a:cubicBezTo>
                <a:cubicBezTo>
                  <a:pt x="1375590" y="1273212"/>
                  <a:pt x="919461" y="1413322"/>
                  <a:pt x="499219" y="1144300"/>
                </a:cubicBezTo>
                <a:cubicBezTo>
                  <a:pt x="135673" y="911518"/>
                  <a:pt x="-55668" y="465352"/>
                  <a:pt x="14256" y="10633"/>
                </a:cubicBezTo>
                <a:lnTo>
                  <a:pt x="2838893" y="10633"/>
                </a:lnTo>
                <a:close/>
              </a:path>
            </a:pathLst>
          </a:custGeom>
          <a:gradFill>
            <a:gsLst>
              <a:gs pos="0">
                <a:srgbClr val="213D58"/>
              </a:gs>
              <a:gs pos="6000">
                <a:srgbClr val="213D58"/>
              </a:gs>
              <a:gs pos="100000">
                <a:srgbClr val="2C85C1"/>
              </a:gs>
            </a:gsLst>
            <a:lin ang="8100019"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2" name="Google Shape;172;p7"/>
          <p:cNvSpPr/>
          <p:nvPr/>
        </p:nvSpPr>
        <p:spPr>
          <a:xfrm rot="-898003">
            <a:off x="9393294" y="476966"/>
            <a:ext cx="1110103" cy="1295597"/>
          </a:xfrm>
          <a:custGeom>
            <a:avLst/>
            <a:gdLst/>
            <a:ahLst/>
            <a:cxnLst/>
            <a:rect l="l" t="t" r="r" b="b"/>
            <a:pathLst>
              <a:path w="2123651" h="2478505" extrusionOk="0">
                <a:moveTo>
                  <a:pt x="884216" y="-246"/>
                </a:moveTo>
                <a:cubicBezTo>
                  <a:pt x="770488" y="41759"/>
                  <a:pt x="423206" y="186634"/>
                  <a:pt x="195749" y="561062"/>
                </a:cubicBezTo>
                <a:cubicBezTo>
                  <a:pt x="153458" y="630785"/>
                  <a:pt x="-137626" y="1128847"/>
                  <a:pt x="79258" y="1683774"/>
                </a:cubicBezTo>
                <a:cubicBezTo>
                  <a:pt x="275378" y="2185265"/>
                  <a:pt x="789157" y="2484540"/>
                  <a:pt x="1286743" y="2478159"/>
                </a:cubicBezTo>
                <a:cubicBezTo>
                  <a:pt x="1724893" y="2472539"/>
                  <a:pt x="2028645" y="2231556"/>
                  <a:pt x="2123419" y="2149832"/>
                </a:cubicBezTo>
                <a:cubicBezTo>
                  <a:pt x="1901620" y="2167091"/>
                  <a:pt x="1679115" y="2126943"/>
                  <a:pt x="1477338" y="2033246"/>
                </a:cubicBezTo>
                <a:cubicBezTo>
                  <a:pt x="1058238" y="1835888"/>
                  <a:pt x="886788" y="1467651"/>
                  <a:pt x="831257" y="1344874"/>
                </a:cubicBezTo>
                <a:cubicBezTo>
                  <a:pt x="546365" y="709938"/>
                  <a:pt x="837067" y="95385"/>
                  <a:pt x="884216" y="-246"/>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3" name="Google Shape;173;p7"/>
          <p:cNvGrpSpPr/>
          <p:nvPr/>
        </p:nvGrpSpPr>
        <p:grpSpPr>
          <a:xfrm flipH="1">
            <a:off x="9963593" y="3494604"/>
            <a:ext cx="765868" cy="2585410"/>
            <a:chOff x="-2252338" y="1416345"/>
            <a:chExt cx="1289122" cy="4351809"/>
          </a:xfrm>
        </p:grpSpPr>
        <p:grpSp>
          <p:nvGrpSpPr>
            <p:cNvPr id="174" name="Google Shape;174;p7"/>
            <p:cNvGrpSpPr/>
            <p:nvPr/>
          </p:nvGrpSpPr>
          <p:grpSpPr>
            <a:xfrm>
              <a:off x="-2252338" y="2359211"/>
              <a:ext cx="1289122" cy="3408943"/>
              <a:chOff x="1548342" y="7287154"/>
              <a:chExt cx="1544414" cy="4084034"/>
            </a:xfrm>
          </p:grpSpPr>
          <p:sp>
            <p:nvSpPr>
              <p:cNvPr id="175" name="Google Shape;175;p7"/>
              <p:cNvSpPr/>
              <p:nvPr/>
            </p:nvSpPr>
            <p:spPr>
              <a:xfrm>
                <a:off x="1549611" y="7287154"/>
                <a:ext cx="1543145" cy="4084034"/>
              </a:xfrm>
              <a:custGeom>
                <a:avLst/>
                <a:gdLst/>
                <a:ahLst/>
                <a:cxnLst/>
                <a:rect l="l" t="t" r="r" b="b"/>
                <a:pathLst>
                  <a:path w="1543145" h="4084034" extrusionOk="0">
                    <a:moveTo>
                      <a:pt x="1543145" y="4084034"/>
                    </a:moveTo>
                    <a:lnTo>
                      <a:pt x="0" y="4084034"/>
                    </a:lnTo>
                    <a:lnTo>
                      <a:pt x="44006" y="3596831"/>
                    </a:lnTo>
                    <a:lnTo>
                      <a:pt x="96203" y="3019235"/>
                    </a:lnTo>
                    <a:lnTo>
                      <a:pt x="140208" y="2532031"/>
                    </a:lnTo>
                    <a:lnTo>
                      <a:pt x="192405" y="1954435"/>
                    </a:lnTo>
                    <a:lnTo>
                      <a:pt x="236411" y="1467231"/>
                    </a:lnTo>
                    <a:lnTo>
                      <a:pt x="288608" y="889730"/>
                    </a:lnTo>
                    <a:lnTo>
                      <a:pt x="332613" y="402526"/>
                    </a:lnTo>
                    <a:lnTo>
                      <a:pt x="368999" y="0"/>
                    </a:lnTo>
                    <a:lnTo>
                      <a:pt x="1174147" y="0"/>
                    </a:lnTo>
                    <a:lnTo>
                      <a:pt x="1210532" y="402526"/>
                    </a:lnTo>
                    <a:lnTo>
                      <a:pt x="1254538" y="889730"/>
                    </a:lnTo>
                    <a:lnTo>
                      <a:pt x="1306735" y="1467231"/>
                    </a:lnTo>
                    <a:lnTo>
                      <a:pt x="1350740" y="1954435"/>
                    </a:lnTo>
                    <a:lnTo>
                      <a:pt x="1402937" y="2532031"/>
                    </a:lnTo>
                    <a:lnTo>
                      <a:pt x="1446943" y="3019235"/>
                    </a:lnTo>
                    <a:lnTo>
                      <a:pt x="1499140" y="3596831"/>
                    </a:lnTo>
                    <a:lnTo>
                      <a:pt x="1543145" y="4084034"/>
                    </a:lnTo>
                    <a:close/>
                  </a:path>
                </a:pathLst>
              </a:custGeom>
              <a:gradFill>
                <a:gsLst>
                  <a:gs pos="0">
                    <a:srgbClr val="FFFFFF"/>
                  </a:gs>
                  <a:gs pos="100000">
                    <a:srgbClr val="D8D8D8"/>
                  </a:gs>
                </a:gsLst>
                <a:lin ang="8100019" scaled="0"/>
              </a:gradFill>
              <a:ln>
                <a:noFill/>
              </a:ln>
              <a:effectLst>
                <a:outerShdw blurRad="292100" dist="3810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6" name="Google Shape;176;p7"/>
              <p:cNvSpPr/>
              <p:nvPr/>
            </p:nvSpPr>
            <p:spPr>
              <a:xfrm>
                <a:off x="1836950" y="7689680"/>
                <a:ext cx="965930" cy="487203"/>
              </a:xfrm>
              <a:custGeom>
                <a:avLst/>
                <a:gdLst/>
                <a:ahLst/>
                <a:cxnLst/>
                <a:rect l="l" t="t" r="r" b="b"/>
                <a:pathLst>
                  <a:path w="965930" h="487203" extrusionOk="0">
                    <a:moveTo>
                      <a:pt x="965930" y="487204"/>
                    </a:moveTo>
                    <a:lnTo>
                      <a:pt x="0" y="487204"/>
                    </a:lnTo>
                    <a:lnTo>
                      <a:pt x="44005" y="0"/>
                    </a:lnTo>
                    <a:lnTo>
                      <a:pt x="921925" y="0"/>
                    </a:lnTo>
                    <a:lnTo>
                      <a:pt x="96593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1740748" y="8754384"/>
                <a:ext cx="1158335" cy="487203"/>
              </a:xfrm>
              <a:custGeom>
                <a:avLst/>
                <a:gdLst/>
                <a:ahLst/>
                <a:cxnLst/>
                <a:rect l="l" t="t" r="r" b="b"/>
                <a:pathLst>
                  <a:path w="1158335" h="487203" extrusionOk="0">
                    <a:moveTo>
                      <a:pt x="1158335" y="487204"/>
                    </a:moveTo>
                    <a:lnTo>
                      <a:pt x="0" y="487204"/>
                    </a:lnTo>
                    <a:lnTo>
                      <a:pt x="44005" y="0"/>
                    </a:lnTo>
                    <a:lnTo>
                      <a:pt x="1114330" y="0"/>
                    </a:lnTo>
                    <a:lnTo>
                      <a:pt x="115833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1644545" y="9819184"/>
                <a:ext cx="1350740" cy="487203"/>
              </a:xfrm>
              <a:custGeom>
                <a:avLst/>
                <a:gdLst/>
                <a:ahLst/>
                <a:cxnLst/>
                <a:rect l="l" t="t" r="r" b="b"/>
                <a:pathLst>
                  <a:path w="1350740" h="487203" extrusionOk="0">
                    <a:moveTo>
                      <a:pt x="1350740" y="487204"/>
                    </a:moveTo>
                    <a:lnTo>
                      <a:pt x="0" y="487204"/>
                    </a:lnTo>
                    <a:lnTo>
                      <a:pt x="44006" y="0"/>
                    </a:lnTo>
                    <a:lnTo>
                      <a:pt x="1306735" y="0"/>
                    </a:lnTo>
                    <a:lnTo>
                      <a:pt x="135074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1548342" y="10883984"/>
                <a:ext cx="1543145" cy="487203"/>
              </a:xfrm>
              <a:custGeom>
                <a:avLst/>
                <a:gdLst/>
                <a:ahLst/>
                <a:cxnLst/>
                <a:rect l="l" t="t" r="r" b="b"/>
                <a:pathLst>
                  <a:path w="1543145" h="487203" extrusionOk="0">
                    <a:moveTo>
                      <a:pt x="1543145" y="487204"/>
                    </a:moveTo>
                    <a:lnTo>
                      <a:pt x="0" y="487204"/>
                    </a:lnTo>
                    <a:lnTo>
                      <a:pt x="44006" y="0"/>
                    </a:lnTo>
                    <a:lnTo>
                      <a:pt x="1499140" y="0"/>
                    </a:lnTo>
                    <a:lnTo>
                      <a:pt x="154314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0" name="Google Shape;180;p7"/>
            <p:cNvGrpSpPr/>
            <p:nvPr/>
          </p:nvGrpSpPr>
          <p:grpSpPr>
            <a:xfrm>
              <a:off x="-2070304" y="1416345"/>
              <a:ext cx="923479" cy="1057315"/>
              <a:chOff x="2964730" y="400635"/>
              <a:chExt cx="2628000" cy="3008864"/>
            </a:xfrm>
          </p:grpSpPr>
          <p:sp>
            <p:nvSpPr>
              <p:cNvPr id="181" name="Google Shape;181;p7"/>
              <p:cNvSpPr/>
              <p:nvPr/>
            </p:nvSpPr>
            <p:spPr>
              <a:xfrm>
                <a:off x="3020252" y="400635"/>
                <a:ext cx="2516957" cy="2993015"/>
              </a:xfrm>
              <a:custGeom>
                <a:avLst/>
                <a:gdLst/>
                <a:ahLst/>
                <a:cxnLst/>
                <a:rect l="l" t="t" r="r" b="b"/>
                <a:pathLst>
                  <a:path w="2516957" h="2993015" extrusionOk="0">
                    <a:moveTo>
                      <a:pt x="1645592" y="1371606"/>
                    </a:moveTo>
                    <a:lnTo>
                      <a:pt x="1645592" y="2565669"/>
                    </a:lnTo>
                    <a:lnTo>
                      <a:pt x="2268914" y="2565669"/>
                    </a:lnTo>
                    <a:lnTo>
                      <a:pt x="2034282" y="1371606"/>
                    </a:lnTo>
                    <a:close/>
                    <a:moveTo>
                      <a:pt x="937010" y="1371606"/>
                    </a:moveTo>
                    <a:lnTo>
                      <a:pt x="937010" y="2565669"/>
                    </a:lnTo>
                    <a:lnTo>
                      <a:pt x="1546611" y="2565669"/>
                    </a:lnTo>
                    <a:lnTo>
                      <a:pt x="1546611" y="1371606"/>
                    </a:lnTo>
                    <a:close/>
                    <a:moveTo>
                      <a:pt x="451162" y="1371605"/>
                    </a:moveTo>
                    <a:lnTo>
                      <a:pt x="216530" y="2565669"/>
                    </a:lnTo>
                    <a:lnTo>
                      <a:pt x="838029" y="2565669"/>
                    </a:lnTo>
                    <a:lnTo>
                      <a:pt x="838029" y="1371606"/>
                    </a:lnTo>
                    <a:close/>
                    <a:moveTo>
                      <a:pt x="1258479" y="0"/>
                    </a:moveTo>
                    <a:cubicBezTo>
                      <a:pt x="1366509" y="0"/>
                      <a:pt x="1454085" y="87576"/>
                      <a:pt x="1454085" y="195606"/>
                    </a:cubicBezTo>
                    <a:cubicBezTo>
                      <a:pt x="1454085" y="222614"/>
                      <a:pt x="1448611" y="248343"/>
                      <a:pt x="1438713" y="271745"/>
                    </a:cubicBezTo>
                    <a:lnTo>
                      <a:pt x="1401404" y="327081"/>
                    </a:lnTo>
                    <a:lnTo>
                      <a:pt x="2516957" y="1371606"/>
                    </a:lnTo>
                    <a:lnTo>
                      <a:pt x="2135156" y="1371606"/>
                    </a:lnTo>
                    <a:lnTo>
                      <a:pt x="2369519" y="2564302"/>
                    </a:lnTo>
                    <a:lnTo>
                      <a:pt x="2362562" y="2565669"/>
                    </a:lnTo>
                    <a:lnTo>
                      <a:pt x="2500478" y="2565669"/>
                    </a:lnTo>
                    <a:lnTo>
                      <a:pt x="2500478" y="2993015"/>
                    </a:lnTo>
                    <a:lnTo>
                      <a:pt x="16478" y="2993015"/>
                    </a:lnTo>
                    <a:lnTo>
                      <a:pt x="16478" y="2565669"/>
                    </a:lnTo>
                    <a:lnTo>
                      <a:pt x="115656" y="2565669"/>
                    </a:lnTo>
                    <a:lnTo>
                      <a:pt x="350288" y="1371605"/>
                    </a:lnTo>
                    <a:lnTo>
                      <a:pt x="0" y="1371605"/>
                    </a:lnTo>
                    <a:lnTo>
                      <a:pt x="1115553" y="327081"/>
                    </a:lnTo>
                    <a:lnTo>
                      <a:pt x="1078244" y="271745"/>
                    </a:lnTo>
                    <a:cubicBezTo>
                      <a:pt x="1068346" y="248343"/>
                      <a:pt x="1062873" y="222614"/>
                      <a:pt x="1062873" y="195606"/>
                    </a:cubicBezTo>
                    <a:cubicBezTo>
                      <a:pt x="1062873" y="87576"/>
                      <a:pt x="1150449" y="0"/>
                      <a:pt x="1258479" y="0"/>
                    </a:cubicBezTo>
                    <a:close/>
                  </a:path>
                </a:pathLst>
              </a:custGeom>
              <a:solidFill>
                <a:srgbClr val="4B575D"/>
              </a:solidFill>
              <a:ln>
                <a:noFill/>
              </a:ln>
              <a:effectLst>
                <a:outerShdw blurRad="292100" dist="38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2" name="Google Shape;182;p7"/>
              <p:cNvSpPr/>
              <p:nvPr/>
            </p:nvSpPr>
            <p:spPr>
              <a:xfrm>
                <a:off x="3036730" y="3200399"/>
                <a:ext cx="2484000" cy="2091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3" name="Google Shape;183;p7"/>
              <p:cNvSpPr/>
              <p:nvPr/>
            </p:nvSpPr>
            <p:spPr>
              <a:xfrm>
                <a:off x="2964730" y="1682683"/>
                <a:ext cx="2628000" cy="2049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84" name="Google Shape;184;p7"/>
            <p:cNvSpPr/>
            <p:nvPr/>
          </p:nvSpPr>
          <p:spPr>
            <a:xfrm>
              <a:off x="-1757530" y="3259301"/>
              <a:ext cx="298200" cy="5724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5" name="Google Shape;185;p7"/>
            <p:cNvSpPr/>
            <p:nvPr/>
          </p:nvSpPr>
          <p:spPr>
            <a:xfrm>
              <a:off x="-1723404" y="3290370"/>
              <a:ext cx="245400" cy="5013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6" name="Google Shape;186;p7"/>
            <p:cNvSpPr/>
            <p:nvPr/>
          </p:nvSpPr>
          <p:spPr>
            <a:xfrm rot="-5400000">
              <a:off x="-1739762" y="2070372"/>
              <a:ext cx="251100" cy="241200"/>
            </a:xfrm>
            <a:prstGeom prst="flowChartDelay">
              <a:avLst/>
            </a:prstGeom>
            <a:solidFill>
              <a:srgbClr val="ECC383"/>
            </a:solidFill>
            <a:ln>
              <a:noFill/>
            </a:ln>
            <a:effectLst>
              <a:outerShdw blurRad="127000" dist="38100" dir="16800000" sx="120000" sy="120000" algn="ctr" rotWithShape="0">
                <a:srgbClr val="ECC383"/>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grpSp>
          <p:nvGrpSpPr>
            <p:cNvPr id="187" name="Google Shape;187;p7"/>
            <p:cNvGrpSpPr/>
            <p:nvPr/>
          </p:nvGrpSpPr>
          <p:grpSpPr>
            <a:xfrm>
              <a:off x="-1757078" y="1934833"/>
              <a:ext cx="297280" cy="397570"/>
              <a:chOff x="1117077" y="1941921"/>
              <a:chExt cx="297280" cy="397570"/>
            </a:xfrm>
          </p:grpSpPr>
          <p:sp>
            <p:nvSpPr>
              <p:cNvPr id="188" name="Google Shape;188;p7"/>
              <p:cNvSpPr/>
              <p:nvPr/>
            </p:nvSpPr>
            <p:spPr>
              <a:xfrm>
                <a:off x="1117077" y="194192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9" name="Google Shape;189;p7"/>
              <p:cNvSpPr/>
              <p:nvPr/>
            </p:nvSpPr>
            <p:spPr>
              <a:xfrm>
                <a:off x="1368457" y="194349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grpSp>
        <p:nvGrpSpPr>
          <p:cNvPr id="190" name="Google Shape;190;p7"/>
          <p:cNvGrpSpPr/>
          <p:nvPr/>
        </p:nvGrpSpPr>
        <p:grpSpPr>
          <a:xfrm>
            <a:off x="10403124" y="793898"/>
            <a:ext cx="1127343" cy="1722801"/>
            <a:chOff x="8947095" y="-14175"/>
            <a:chExt cx="1581348" cy="2416610"/>
          </a:xfrm>
        </p:grpSpPr>
        <p:sp>
          <p:nvSpPr>
            <p:cNvPr id="191" name="Google Shape;191;p7"/>
            <p:cNvSpPr/>
            <p:nvPr/>
          </p:nvSpPr>
          <p:spPr>
            <a:xfrm rot="-10421485">
              <a:off x="8993718" y="1392906"/>
              <a:ext cx="1488104" cy="930587"/>
            </a:xfrm>
            <a:custGeom>
              <a:avLst/>
              <a:gdLst/>
              <a:ahLst/>
              <a:cxnLst/>
              <a:rect l="l" t="t" r="r" b="b"/>
              <a:pathLst>
                <a:path w="1486525" h="929600" extrusionOk="0">
                  <a:moveTo>
                    <a:pt x="743221" y="752540"/>
                  </a:moveTo>
                  <a:cubicBezTo>
                    <a:pt x="772985" y="754411"/>
                    <a:pt x="798631" y="731798"/>
                    <a:pt x="800502" y="702034"/>
                  </a:cubicBezTo>
                  <a:cubicBezTo>
                    <a:pt x="802373" y="672270"/>
                    <a:pt x="779760" y="646624"/>
                    <a:pt x="749996" y="644753"/>
                  </a:cubicBezTo>
                  <a:cubicBezTo>
                    <a:pt x="720231" y="642882"/>
                    <a:pt x="694585" y="665495"/>
                    <a:pt x="692715" y="695259"/>
                  </a:cubicBezTo>
                  <a:cubicBezTo>
                    <a:pt x="690844" y="725023"/>
                    <a:pt x="713456" y="750669"/>
                    <a:pt x="743221" y="752540"/>
                  </a:cubicBezTo>
                  <a:close/>
                  <a:moveTo>
                    <a:pt x="548347" y="929554"/>
                  </a:move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2" name="Google Shape;192;p7"/>
            <p:cNvSpPr/>
            <p:nvPr/>
          </p:nvSpPr>
          <p:spPr>
            <a:xfrm>
              <a:off x="9676991" y="-14175"/>
              <a:ext cx="147177" cy="1659684"/>
            </a:xfrm>
            <a:custGeom>
              <a:avLst/>
              <a:gdLst/>
              <a:ahLst/>
              <a:cxnLst/>
              <a:rect l="l" t="t" r="r" b="b"/>
              <a:pathLst>
                <a:path w="294355" h="1269357" extrusionOk="0">
                  <a:moveTo>
                    <a:pt x="161173" y="1269357"/>
                  </a:moveTo>
                  <a:cubicBezTo>
                    <a:pt x="71790" y="1175794"/>
                    <a:pt x="-17592" y="1082232"/>
                    <a:pt x="2985" y="922116"/>
                  </a:cubicBezTo>
                  <a:cubicBezTo>
                    <a:pt x="23562" y="762000"/>
                    <a:pt x="246054" y="462344"/>
                    <a:pt x="284636" y="308658"/>
                  </a:cubicBezTo>
                  <a:cubicBezTo>
                    <a:pt x="323218" y="154972"/>
                    <a:pt x="234479" y="0"/>
                    <a:pt x="234479" y="0"/>
                  </a:cubicBez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93" name="Google Shape;193;p7"/>
          <p:cNvSpPr/>
          <p:nvPr/>
        </p:nvSpPr>
        <p:spPr>
          <a:xfrm>
            <a:off x="0" y="5883344"/>
            <a:ext cx="12192000" cy="974656"/>
          </a:xfrm>
          <a:custGeom>
            <a:avLst/>
            <a:gdLst/>
            <a:ahLst/>
            <a:cxnLst/>
            <a:rect l="l" t="t" r="r" b="b"/>
            <a:pathLst>
              <a:path w="12192000" h="974656" extrusionOk="0">
                <a:moveTo>
                  <a:pt x="2273469" y="0"/>
                </a:moveTo>
                <a:cubicBezTo>
                  <a:pt x="2418421" y="141476"/>
                  <a:pt x="2738629" y="233230"/>
                  <a:pt x="3088484" y="233660"/>
                </a:cubicBezTo>
                <a:cubicBezTo>
                  <a:pt x="3419259" y="233402"/>
                  <a:pt x="3722980" y="153851"/>
                  <a:pt x="3879212" y="26557"/>
                </a:cubicBezTo>
                <a:cubicBezTo>
                  <a:pt x="4031493" y="177776"/>
                  <a:pt x="4378506" y="269387"/>
                  <a:pt x="4730766" y="254914"/>
                </a:cubicBezTo>
                <a:cubicBezTo>
                  <a:pt x="5176455" y="236621"/>
                  <a:pt x="5387154" y="58558"/>
                  <a:pt x="5399845" y="47811"/>
                </a:cubicBezTo>
                <a:cubicBezTo>
                  <a:pt x="5419536" y="58940"/>
                  <a:pt x="5782737" y="256825"/>
                  <a:pt x="6348653" y="228358"/>
                </a:cubicBezTo>
                <a:cubicBezTo>
                  <a:pt x="6783728" y="206530"/>
                  <a:pt x="7025607" y="66773"/>
                  <a:pt x="7066414" y="42462"/>
                </a:cubicBezTo>
                <a:cubicBezTo>
                  <a:pt x="7251076" y="181502"/>
                  <a:pt x="7593383" y="262509"/>
                  <a:pt x="7942252" y="249613"/>
                </a:cubicBezTo>
                <a:cubicBezTo>
                  <a:pt x="8363981" y="233994"/>
                  <a:pt x="8593827" y="88506"/>
                  <a:pt x="8623474" y="69018"/>
                </a:cubicBezTo>
                <a:cubicBezTo>
                  <a:pt x="8651917" y="84732"/>
                  <a:pt x="9000349" y="269625"/>
                  <a:pt x="9547997" y="249613"/>
                </a:cubicBezTo>
                <a:cubicBezTo>
                  <a:pt x="9942703" y="235283"/>
                  <a:pt x="10184801" y="123182"/>
                  <a:pt x="10241360" y="95575"/>
                </a:cubicBezTo>
                <a:cubicBezTo>
                  <a:pt x="10380843" y="206100"/>
                  <a:pt x="10654446" y="269148"/>
                  <a:pt x="10928707" y="254914"/>
                </a:cubicBezTo>
                <a:cubicBezTo>
                  <a:pt x="11288189" y="236287"/>
                  <a:pt x="11452723" y="95050"/>
                  <a:pt x="11463882" y="84971"/>
                </a:cubicBezTo>
                <a:cubicBezTo>
                  <a:pt x="11487075" y="97199"/>
                  <a:pt x="11694384" y="202565"/>
                  <a:pt x="12035596" y="196500"/>
                </a:cubicBezTo>
                <a:cubicBezTo>
                  <a:pt x="12079684" y="195717"/>
                  <a:pt x="12121207" y="193162"/>
                  <a:pt x="12160154" y="189266"/>
                </a:cubicBezTo>
                <a:lnTo>
                  <a:pt x="12192000" y="184805"/>
                </a:lnTo>
                <a:lnTo>
                  <a:pt x="12192000" y="340247"/>
                </a:lnTo>
                <a:lnTo>
                  <a:pt x="12192000" y="491903"/>
                </a:lnTo>
                <a:lnTo>
                  <a:pt x="12192000" y="974656"/>
                </a:lnTo>
                <a:lnTo>
                  <a:pt x="0" y="974656"/>
                </a:lnTo>
                <a:lnTo>
                  <a:pt x="0" y="496084"/>
                </a:lnTo>
                <a:lnTo>
                  <a:pt x="0" y="340247"/>
                </a:lnTo>
                <a:lnTo>
                  <a:pt x="0" y="222260"/>
                </a:lnTo>
                <a:lnTo>
                  <a:pt x="14292" y="223668"/>
                </a:lnTo>
                <a:cubicBezTo>
                  <a:pt x="68901" y="227370"/>
                  <a:pt x="128940" y="227904"/>
                  <a:pt x="192828" y="223056"/>
                </a:cubicBezTo>
                <a:cubicBezTo>
                  <a:pt x="428252" y="205192"/>
                  <a:pt x="621887" y="121224"/>
                  <a:pt x="679868" y="10603"/>
                </a:cubicBezTo>
                <a:cubicBezTo>
                  <a:pt x="831384" y="153560"/>
                  <a:pt x="1165704" y="242161"/>
                  <a:pt x="1519279" y="233660"/>
                </a:cubicBezTo>
                <a:cubicBezTo>
                  <a:pt x="1849005" y="225779"/>
                  <a:pt x="2142847" y="134789"/>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4" name="Google Shape;194;p7"/>
          <p:cNvSpPr/>
          <p:nvPr/>
        </p:nvSpPr>
        <p:spPr>
          <a:xfrm>
            <a:off x="9204150" y="1"/>
            <a:ext cx="3010968" cy="1491010"/>
          </a:xfrm>
          <a:custGeom>
            <a:avLst/>
            <a:gdLst/>
            <a:ahLst/>
            <a:cxnLst/>
            <a:rect l="l" t="t" r="r" b="b"/>
            <a:pathLst>
              <a:path w="3961800" h="1961855" extrusionOk="0">
                <a:moveTo>
                  <a:pt x="16450" y="0"/>
                </a:moveTo>
                <a:cubicBezTo>
                  <a:pt x="-39176" y="234125"/>
                  <a:pt x="49502" y="472345"/>
                  <a:pt x="233620" y="594455"/>
                </a:cubicBezTo>
                <a:cubicBezTo>
                  <a:pt x="441837" y="732473"/>
                  <a:pt x="675199" y="657225"/>
                  <a:pt x="704917" y="647700"/>
                </a:cubicBezTo>
                <a:cubicBezTo>
                  <a:pt x="706727" y="673132"/>
                  <a:pt x="730920" y="944975"/>
                  <a:pt x="969712" y="1087184"/>
                </a:cubicBezTo>
                <a:cubicBezTo>
                  <a:pt x="1155069" y="1197674"/>
                  <a:pt x="1394718" y="1185291"/>
                  <a:pt x="1578741" y="1055465"/>
                </a:cubicBezTo>
                <a:cubicBezTo>
                  <a:pt x="1545765" y="1314879"/>
                  <a:pt x="1729322" y="1551908"/>
                  <a:pt x="1988735" y="1584884"/>
                </a:cubicBezTo>
                <a:cubicBezTo>
                  <a:pt x="2173701" y="1608401"/>
                  <a:pt x="2355247" y="1521171"/>
                  <a:pt x="2452469" y="1362075"/>
                </a:cubicBezTo>
                <a:cubicBezTo>
                  <a:pt x="2566769" y="1683163"/>
                  <a:pt x="2847756" y="1913573"/>
                  <a:pt x="3177989" y="1955197"/>
                </a:cubicBezTo>
                <a:cubicBezTo>
                  <a:pt x="3636903" y="2013109"/>
                  <a:pt x="3938655" y="1674971"/>
                  <a:pt x="3961801" y="1648111"/>
                </a:cubicBezTo>
                <a:lnTo>
                  <a:pt x="3951133" y="0"/>
                </a:lnTo>
                <a:close/>
              </a:path>
            </a:pathLst>
          </a:custGeom>
          <a:gradFill>
            <a:gsLst>
              <a:gs pos="0">
                <a:srgbClr val="2C85C1"/>
              </a:gs>
              <a:gs pos="100000">
                <a:srgbClr val="213D58"/>
              </a:gs>
            </a:gsLst>
            <a:lin ang="2700006"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nvGrpSpPr>
          <p:cNvPr id="195" name="Google Shape;195;p7"/>
          <p:cNvGrpSpPr/>
          <p:nvPr/>
        </p:nvGrpSpPr>
        <p:grpSpPr>
          <a:xfrm flipH="1">
            <a:off x="9040974" y="5628210"/>
            <a:ext cx="3150966" cy="775494"/>
            <a:chOff x="4052887" y="2924175"/>
            <a:chExt cx="4088447" cy="1006220"/>
          </a:xfrm>
        </p:grpSpPr>
        <p:sp>
          <p:nvSpPr>
            <p:cNvPr id="196" name="Google Shape;196;p7"/>
            <p:cNvSpPr/>
            <p:nvPr/>
          </p:nvSpPr>
          <p:spPr>
            <a:xfrm>
              <a:off x="4052887" y="2924460"/>
              <a:ext cx="4088447" cy="1005935"/>
            </a:xfrm>
            <a:custGeom>
              <a:avLst/>
              <a:gdLst/>
              <a:ahLst/>
              <a:cxnLst/>
              <a:rect l="l" t="t" r="r" b="b"/>
              <a:pathLst>
                <a:path w="4088447" h="1005935" extrusionOk="0">
                  <a:moveTo>
                    <a:pt x="-4" y="613525"/>
                  </a:moveTo>
                  <a:lnTo>
                    <a:pt x="1006217" y="613525"/>
                  </a:lnTo>
                  <a:lnTo>
                    <a:pt x="1260439" y="184900"/>
                  </a:lnTo>
                  <a:lnTo>
                    <a:pt x="1641439" y="184900"/>
                  </a:lnTo>
                  <a:lnTo>
                    <a:pt x="1736689" y="-551"/>
                  </a:lnTo>
                  <a:lnTo>
                    <a:pt x="2986846" y="-551"/>
                  </a:lnTo>
                  <a:lnTo>
                    <a:pt x="3092764" y="243098"/>
                  </a:lnTo>
                  <a:lnTo>
                    <a:pt x="3675694" y="264244"/>
                  </a:lnTo>
                  <a:cubicBezTo>
                    <a:pt x="3675694" y="264244"/>
                    <a:pt x="4061837" y="952710"/>
                    <a:pt x="4088317" y="952710"/>
                  </a:cubicBezTo>
                  <a:cubicBezTo>
                    <a:pt x="4114796" y="952710"/>
                    <a:pt x="-4" y="1005384"/>
                    <a:pt x="-4" y="1005384"/>
                  </a:cubicBezTo>
                  <a:close/>
                </a:path>
              </a:pathLst>
            </a:custGeom>
            <a:solidFill>
              <a:srgbClr val="6A78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7"/>
            <p:cNvSpPr/>
            <p:nvPr/>
          </p:nvSpPr>
          <p:spPr>
            <a:xfrm>
              <a:off x="4052887" y="3531584"/>
              <a:ext cx="995648" cy="233076"/>
            </a:xfrm>
            <a:custGeom>
              <a:avLst/>
              <a:gdLst/>
              <a:ahLst/>
              <a:cxnLst/>
              <a:rect l="l" t="t" r="r" b="b"/>
              <a:pathLst>
                <a:path w="995648" h="233076" extrusionOk="0">
                  <a:moveTo>
                    <a:pt x="0" y="0"/>
                  </a:moveTo>
                  <a:lnTo>
                    <a:pt x="995648" y="0"/>
                  </a:lnTo>
                  <a:lnTo>
                    <a:pt x="699040" y="180118"/>
                  </a:lnTo>
                  <a:lnTo>
                    <a:pt x="0" y="233077"/>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7"/>
            <p:cNvSpPr/>
            <p:nvPr/>
          </p:nvSpPr>
          <p:spPr>
            <a:xfrm>
              <a:off x="4995290" y="3531584"/>
              <a:ext cx="656462" cy="398811"/>
            </a:xfrm>
            <a:custGeom>
              <a:avLst/>
              <a:gdLst/>
              <a:ahLst/>
              <a:cxnLst/>
              <a:rect l="l" t="t" r="r" b="b"/>
              <a:pathLst>
                <a:path w="656462" h="398811" extrusionOk="0">
                  <a:moveTo>
                    <a:pt x="53245" y="0"/>
                  </a:moveTo>
                  <a:lnTo>
                    <a:pt x="0" y="178594"/>
                  </a:lnTo>
                  <a:lnTo>
                    <a:pt x="338900" y="398812"/>
                  </a:lnTo>
                  <a:lnTo>
                    <a:pt x="656463" y="378143"/>
                  </a:lnTo>
                  <a:lnTo>
                    <a:pt x="53245"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7"/>
            <p:cNvSpPr/>
            <p:nvPr/>
          </p:nvSpPr>
          <p:spPr>
            <a:xfrm>
              <a:off x="5313235" y="3109626"/>
              <a:ext cx="423386" cy="195833"/>
            </a:xfrm>
            <a:custGeom>
              <a:avLst/>
              <a:gdLst/>
              <a:ahLst/>
              <a:cxnLst/>
              <a:rect l="l" t="t" r="r" b="b"/>
              <a:pathLst>
                <a:path w="423386" h="195833" extrusionOk="0">
                  <a:moveTo>
                    <a:pt x="0" y="0"/>
                  </a:moveTo>
                  <a:lnTo>
                    <a:pt x="211550" y="195834"/>
                  </a:lnTo>
                  <a:lnTo>
                    <a:pt x="423386" y="142875"/>
                  </a:lnTo>
                  <a:lnTo>
                    <a:pt x="381286"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7"/>
            <p:cNvSpPr/>
            <p:nvPr/>
          </p:nvSpPr>
          <p:spPr>
            <a:xfrm>
              <a:off x="5789866" y="2924175"/>
              <a:ext cx="1249775" cy="283368"/>
            </a:xfrm>
            <a:custGeom>
              <a:avLst/>
              <a:gdLst/>
              <a:ahLst/>
              <a:cxnLst/>
              <a:rect l="l" t="t" r="r" b="b"/>
              <a:pathLst>
                <a:path w="1249775" h="283368" extrusionOk="0">
                  <a:moveTo>
                    <a:pt x="0" y="0"/>
                  </a:moveTo>
                  <a:lnTo>
                    <a:pt x="232791" y="283369"/>
                  </a:lnTo>
                  <a:lnTo>
                    <a:pt x="1143667" y="185452"/>
                  </a:lnTo>
                  <a:lnTo>
                    <a:pt x="1249775"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7"/>
            <p:cNvSpPr/>
            <p:nvPr/>
          </p:nvSpPr>
          <p:spPr>
            <a:xfrm>
              <a:off x="7102982" y="3167729"/>
              <a:ext cx="625601" cy="190690"/>
            </a:xfrm>
            <a:custGeom>
              <a:avLst/>
              <a:gdLst/>
              <a:ahLst/>
              <a:cxnLst/>
              <a:rect l="l" t="t" r="r" b="b"/>
              <a:pathLst>
                <a:path w="625601" h="190690" extrusionOk="0">
                  <a:moveTo>
                    <a:pt x="42577" y="0"/>
                  </a:moveTo>
                  <a:lnTo>
                    <a:pt x="0" y="137731"/>
                  </a:lnTo>
                  <a:lnTo>
                    <a:pt x="529495" y="190691"/>
                  </a:lnTo>
                  <a:lnTo>
                    <a:pt x="625602" y="21241"/>
                  </a:lnTo>
                  <a:lnTo>
                    <a:pt x="42577"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7"/>
            <p:cNvSpPr/>
            <p:nvPr/>
          </p:nvSpPr>
          <p:spPr>
            <a:xfrm>
              <a:off x="5048535" y="3109626"/>
              <a:ext cx="476250" cy="531304"/>
            </a:xfrm>
            <a:custGeom>
              <a:avLst/>
              <a:gdLst/>
              <a:ahLst/>
              <a:cxnLst/>
              <a:rect l="l" t="t" r="r" b="b"/>
              <a:pathLst>
                <a:path w="476250" h="531304" extrusionOk="0">
                  <a:moveTo>
                    <a:pt x="264700" y="0"/>
                  </a:moveTo>
                  <a:lnTo>
                    <a:pt x="476250" y="195834"/>
                  </a:lnTo>
                  <a:lnTo>
                    <a:pt x="174308" y="531305"/>
                  </a:lnTo>
                  <a:lnTo>
                    <a:pt x="0" y="421958"/>
                  </a:lnTo>
                  <a:lnTo>
                    <a:pt x="26470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7"/>
            <p:cNvSpPr/>
            <p:nvPr/>
          </p:nvSpPr>
          <p:spPr>
            <a:xfrm>
              <a:off x="5694520" y="2924175"/>
              <a:ext cx="328136" cy="328326"/>
            </a:xfrm>
            <a:custGeom>
              <a:avLst/>
              <a:gdLst/>
              <a:ahLst/>
              <a:cxnLst/>
              <a:rect l="l" t="t" r="r" b="b"/>
              <a:pathLst>
                <a:path w="328136" h="328326" extrusionOk="0">
                  <a:moveTo>
                    <a:pt x="95345" y="0"/>
                  </a:moveTo>
                  <a:lnTo>
                    <a:pt x="0" y="185452"/>
                  </a:lnTo>
                  <a:lnTo>
                    <a:pt x="42100" y="328327"/>
                  </a:lnTo>
                  <a:lnTo>
                    <a:pt x="328136" y="283369"/>
                  </a:lnTo>
                  <a:lnTo>
                    <a:pt x="95345"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7"/>
            <p:cNvSpPr/>
            <p:nvPr/>
          </p:nvSpPr>
          <p:spPr>
            <a:xfrm>
              <a:off x="7102982" y="3305460"/>
              <a:ext cx="571881" cy="169449"/>
            </a:xfrm>
            <a:custGeom>
              <a:avLst/>
              <a:gdLst/>
              <a:ahLst/>
              <a:cxnLst/>
              <a:rect l="l" t="t" r="r" b="b"/>
              <a:pathLst>
                <a:path w="571881" h="169449" extrusionOk="0">
                  <a:moveTo>
                    <a:pt x="0" y="0"/>
                  </a:moveTo>
                  <a:lnTo>
                    <a:pt x="0" y="121825"/>
                  </a:lnTo>
                  <a:lnTo>
                    <a:pt x="571881" y="169450"/>
                  </a:lnTo>
                  <a:lnTo>
                    <a:pt x="529495" y="52959"/>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7"/>
            <p:cNvSpPr/>
            <p:nvPr/>
          </p:nvSpPr>
          <p:spPr>
            <a:xfrm>
              <a:off x="6933532" y="2924175"/>
              <a:ext cx="212026" cy="503110"/>
            </a:xfrm>
            <a:custGeom>
              <a:avLst/>
              <a:gdLst/>
              <a:ahLst/>
              <a:cxnLst/>
              <a:rect l="l" t="t" r="r" b="b"/>
              <a:pathLst>
                <a:path w="212026" h="503110" extrusionOk="0">
                  <a:moveTo>
                    <a:pt x="106109" y="0"/>
                  </a:moveTo>
                  <a:lnTo>
                    <a:pt x="0" y="185452"/>
                  </a:lnTo>
                  <a:lnTo>
                    <a:pt x="169450" y="503111"/>
                  </a:lnTo>
                  <a:lnTo>
                    <a:pt x="212027" y="243554"/>
                  </a:lnTo>
                  <a:lnTo>
                    <a:pt x="106109"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7"/>
            <p:cNvSpPr/>
            <p:nvPr/>
          </p:nvSpPr>
          <p:spPr>
            <a:xfrm>
              <a:off x="7632477" y="3188969"/>
              <a:ext cx="508730" cy="691324"/>
            </a:xfrm>
            <a:custGeom>
              <a:avLst/>
              <a:gdLst/>
              <a:ahLst/>
              <a:cxnLst/>
              <a:rect l="l" t="t" r="r" b="b"/>
              <a:pathLst>
                <a:path w="508730" h="691324" extrusionOk="0">
                  <a:moveTo>
                    <a:pt x="96107" y="0"/>
                  </a:moveTo>
                  <a:lnTo>
                    <a:pt x="0" y="169450"/>
                  </a:lnTo>
                  <a:lnTo>
                    <a:pt x="296513" y="691325"/>
                  </a:lnTo>
                  <a:lnTo>
                    <a:pt x="508730" y="688467"/>
                  </a:lnTo>
                  <a:lnTo>
                    <a:pt x="96107"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7"/>
            <p:cNvSpPr/>
            <p:nvPr/>
          </p:nvSpPr>
          <p:spPr>
            <a:xfrm>
              <a:off x="6255638" y="3407759"/>
              <a:ext cx="889920" cy="109346"/>
            </a:xfrm>
            <a:custGeom>
              <a:avLst/>
              <a:gdLst/>
              <a:ahLst/>
              <a:cxnLst/>
              <a:rect l="l" t="t" r="r" b="b"/>
              <a:pathLst>
                <a:path w="889920" h="109346" extrusionOk="0">
                  <a:moveTo>
                    <a:pt x="0" y="0"/>
                  </a:moveTo>
                  <a:lnTo>
                    <a:pt x="677894" y="0"/>
                  </a:lnTo>
                  <a:lnTo>
                    <a:pt x="889921" y="109347"/>
                  </a:lnTo>
                  <a:lnTo>
                    <a:pt x="84773" y="109347"/>
                  </a:lnTo>
                  <a:lnTo>
                    <a:pt x="0"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7"/>
            <p:cNvSpPr/>
            <p:nvPr/>
          </p:nvSpPr>
          <p:spPr>
            <a:xfrm>
              <a:off x="6340411" y="3517106"/>
              <a:ext cx="805148" cy="123729"/>
            </a:xfrm>
            <a:custGeom>
              <a:avLst/>
              <a:gdLst/>
              <a:ahLst/>
              <a:cxnLst/>
              <a:rect l="l" t="t" r="r" b="b"/>
              <a:pathLst>
                <a:path w="805148" h="123729" extrusionOk="0">
                  <a:moveTo>
                    <a:pt x="0" y="0"/>
                  </a:moveTo>
                  <a:lnTo>
                    <a:pt x="148209" y="123730"/>
                  </a:lnTo>
                  <a:lnTo>
                    <a:pt x="805148" y="0"/>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9" name="Google Shape;209;p7"/>
          <p:cNvSpPr/>
          <p:nvPr/>
        </p:nvSpPr>
        <p:spPr>
          <a:xfrm flipH="1">
            <a:off x="0" y="6152221"/>
            <a:ext cx="12192000" cy="497203"/>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7"/>
          <p:cNvSpPr/>
          <p:nvPr/>
        </p:nvSpPr>
        <p:spPr>
          <a:xfrm>
            <a:off x="0" y="6411321"/>
            <a:ext cx="12192000" cy="497233"/>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1" name="Google Shape;211;p7"/>
          <p:cNvSpPr txBox="1">
            <a:spLocks noGrp="1"/>
          </p:cNvSpPr>
          <p:nvPr>
            <p:ph type="title"/>
          </p:nvPr>
        </p:nvSpPr>
        <p:spPr>
          <a:xfrm>
            <a:off x="481867" y="965000"/>
            <a:ext cx="3653700" cy="4678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5000"/>
              <a:buNone/>
              <a:defRPr sz="15000"/>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212" name="Google Shape;212;p7"/>
          <p:cNvSpPr txBox="1">
            <a:spLocks noGrp="1"/>
          </p:cNvSpPr>
          <p:nvPr>
            <p:ph type="body" idx="1"/>
          </p:nvPr>
        </p:nvSpPr>
        <p:spPr>
          <a:xfrm>
            <a:off x="4386975" y="2965625"/>
            <a:ext cx="5576700" cy="20751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213" name="Google Shape;213;p7"/>
          <p:cNvSpPr txBox="1">
            <a:spLocks noGrp="1"/>
          </p:cNvSpPr>
          <p:nvPr>
            <p:ph type="title" idx="2"/>
          </p:nvPr>
        </p:nvSpPr>
        <p:spPr>
          <a:xfrm>
            <a:off x="4386975" y="2041175"/>
            <a:ext cx="5576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4" name="Google Shape;214;p7"/>
          <p:cNvSpPr/>
          <p:nvPr/>
        </p:nvSpPr>
        <p:spPr>
          <a:xfrm rot="794431" flipH="1">
            <a:off x="1140587" y="298061"/>
            <a:ext cx="465672" cy="444538"/>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7"/>
          <p:cNvSpPr/>
          <p:nvPr/>
        </p:nvSpPr>
        <p:spPr>
          <a:xfrm rot="-1126682" flipH="1">
            <a:off x="257992" y="978447"/>
            <a:ext cx="469389" cy="448086"/>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64;p3">
            <a:extLst>
              <a:ext uri="{FF2B5EF4-FFF2-40B4-BE49-F238E27FC236}">
                <a16:creationId xmlns:a16="http://schemas.microsoft.com/office/drawing/2014/main" id="{DC2A445B-4751-4AE6-AB64-2071E6A100CB}"/>
              </a:ext>
            </a:extLst>
          </p:cNvPr>
          <p:cNvSpPr txBox="1"/>
          <p:nvPr userDrawn="1"/>
        </p:nvSpPr>
        <p:spPr>
          <a:xfrm rot="5400000">
            <a:off x="-579712" y="5317779"/>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17"/>
        <p:cNvGrpSpPr/>
        <p:nvPr/>
      </p:nvGrpSpPr>
      <p:grpSpPr>
        <a:xfrm>
          <a:off x="0" y="0"/>
          <a:ext cx="0" cy="0"/>
          <a:chOff x="0" y="0"/>
          <a:chExt cx="0" cy="0"/>
        </a:xfrm>
      </p:grpSpPr>
      <p:sp>
        <p:nvSpPr>
          <p:cNvPr id="218" name="Google Shape;218;p8"/>
          <p:cNvSpPr/>
          <p:nvPr/>
        </p:nvSpPr>
        <p:spPr>
          <a:xfrm rot="-898003">
            <a:off x="9393294" y="476966"/>
            <a:ext cx="1110103" cy="1295597"/>
          </a:xfrm>
          <a:custGeom>
            <a:avLst/>
            <a:gdLst/>
            <a:ahLst/>
            <a:cxnLst/>
            <a:rect l="l" t="t" r="r" b="b"/>
            <a:pathLst>
              <a:path w="2123651" h="2478505" extrusionOk="0">
                <a:moveTo>
                  <a:pt x="884216" y="-246"/>
                </a:moveTo>
                <a:cubicBezTo>
                  <a:pt x="770488" y="41759"/>
                  <a:pt x="423206" y="186634"/>
                  <a:pt x="195749" y="561062"/>
                </a:cubicBezTo>
                <a:cubicBezTo>
                  <a:pt x="153458" y="630785"/>
                  <a:pt x="-137626" y="1128847"/>
                  <a:pt x="79258" y="1683774"/>
                </a:cubicBezTo>
                <a:cubicBezTo>
                  <a:pt x="275378" y="2185265"/>
                  <a:pt x="789157" y="2484540"/>
                  <a:pt x="1286743" y="2478159"/>
                </a:cubicBezTo>
                <a:cubicBezTo>
                  <a:pt x="1724893" y="2472539"/>
                  <a:pt x="2028645" y="2231556"/>
                  <a:pt x="2123419" y="2149832"/>
                </a:cubicBezTo>
                <a:cubicBezTo>
                  <a:pt x="1901620" y="2167091"/>
                  <a:pt x="1679115" y="2126943"/>
                  <a:pt x="1477338" y="2033246"/>
                </a:cubicBezTo>
                <a:cubicBezTo>
                  <a:pt x="1058238" y="1835888"/>
                  <a:pt x="886788" y="1467651"/>
                  <a:pt x="831257" y="1344874"/>
                </a:cubicBezTo>
                <a:cubicBezTo>
                  <a:pt x="546365" y="709938"/>
                  <a:pt x="837067" y="95385"/>
                  <a:pt x="884216" y="-246"/>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9" name="Google Shape;219;p8"/>
          <p:cNvGrpSpPr/>
          <p:nvPr/>
        </p:nvGrpSpPr>
        <p:grpSpPr>
          <a:xfrm>
            <a:off x="10403124" y="793898"/>
            <a:ext cx="1127343" cy="1722801"/>
            <a:chOff x="8947095" y="-14175"/>
            <a:chExt cx="1581348" cy="2416610"/>
          </a:xfrm>
        </p:grpSpPr>
        <p:sp>
          <p:nvSpPr>
            <p:cNvPr id="220" name="Google Shape;220;p8"/>
            <p:cNvSpPr/>
            <p:nvPr/>
          </p:nvSpPr>
          <p:spPr>
            <a:xfrm rot="-10421485">
              <a:off x="8993718" y="1392906"/>
              <a:ext cx="1488104" cy="930587"/>
            </a:xfrm>
            <a:custGeom>
              <a:avLst/>
              <a:gdLst/>
              <a:ahLst/>
              <a:cxnLst/>
              <a:rect l="l" t="t" r="r" b="b"/>
              <a:pathLst>
                <a:path w="1486525" h="929600" extrusionOk="0">
                  <a:moveTo>
                    <a:pt x="743221" y="752540"/>
                  </a:moveTo>
                  <a:cubicBezTo>
                    <a:pt x="772985" y="754411"/>
                    <a:pt x="798631" y="731798"/>
                    <a:pt x="800502" y="702034"/>
                  </a:cubicBezTo>
                  <a:cubicBezTo>
                    <a:pt x="802373" y="672270"/>
                    <a:pt x="779760" y="646624"/>
                    <a:pt x="749996" y="644753"/>
                  </a:cubicBezTo>
                  <a:cubicBezTo>
                    <a:pt x="720231" y="642882"/>
                    <a:pt x="694585" y="665495"/>
                    <a:pt x="692715" y="695259"/>
                  </a:cubicBezTo>
                  <a:cubicBezTo>
                    <a:pt x="690844" y="725023"/>
                    <a:pt x="713456" y="750669"/>
                    <a:pt x="743221" y="752540"/>
                  </a:cubicBezTo>
                  <a:close/>
                  <a:moveTo>
                    <a:pt x="548347" y="929554"/>
                  </a:move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1" name="Google Shape;221;p8"/>
            <p:cNvSpPr/>
            <p:nvPr/>
          </p:nvSpPr>
          <p:spPr>
            <a:xfrm>
              <a:off x="9676991" y="-14175"/>
              <a:ext cx="147177" cy="1659684"/>
            </a:xfrm>
            <a:custGeom>
              <a:avLst/>
              <a:gdLst/>
              <a:ahLst/>
              <a:cxnLst/>
              <a:rect l="l" t="t" r="r" b="b"/>
              <a:pathLst>
                <a:path w="294355" h="1269357" extrusionOk="0">
                  <a:moveTo>
                    <a:pt x="161173" y="1269357"/>
                  </a:moveTo>
                  <a:cubicBezTo>
                    <a:pt x="71790" y="1175794"/>
                    <a:pt x="-17592" y="1082232"/>
                    <a:pt x="2985" y="922116"/>
                  </a:cubicBezTo>
                  <a:cubicBezTo>
                    <a:pt x="23562" y="762000"/>
                    <a:pt x="246054" y="462344"/>
                    <a:pt x="284636" y="308658"/>
                  </a:cubicBezTo>
                  <a:cubicBezTo>
                    <a:pt x="323218" y="154972"/>
                    <a:pt x="234479" y="0"/>
                    <a:pt x="234479" y="0"/>
                  </a:cubicBez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22" name="Google Shape;222;p8"/>
          <p:cNvSpPr/>
          <p:nvPr/>
        </p:nvSpPr>
        <p:spPr>
          <a:xfrm>
            <a:off x="0" y="5883344"/>
            <a:ext cx="12192000" cy="974656"/>
          </a:xfrm>
          <a:custGeom>
            <a:avLst/>
            <a:gdLst/>
            <a:ahLst/>
            <a:cxnLst/>
            <a:rect l="l" t="t" r="r" b="b"/>
            <a:pathLst>
              <a:path w="12192000" h="974656" extrusionOk="0">
                <a:moveTo>
                  <a:pt x="2273469" y="0"/>
                </a:moveTo>
                <a:cubicBezTo>
                  <a:pt x="2418421" y="141476"/>
                  <a:pt x="2738629" y="233230"/>
                  <a:pt x="3088484" y="233660"/>
                </a:cubicBezTo>
                <a:cubicBezTo>
                  <a:pt x="3419259" y="233402"/>
                  <a:pt x="3722980" y="153851"/>
                  <a:pt x="3879212" y="26557"/>
                </a:cubicBezTo>
                <a:cubicBezTo>
                  <a:pt x="4031493" y="177776"/>
                  <a:pt x="4378506" y="269387"/>
                  <a:pt x="4730766" y="254914"/>
                </a:cubicBezTo>
                <a:cubicBezTo>
                  <a:pt x="5176455" y="236621"/>
                  <a:pt x="5387154" y="58558"/>
                  <a:pt x="5399845" y="47811"/>
                </a:cubicBezTo>
                <a:cubicBezTo>
                  <a:pt x="5419536" y="58940"/>
                  <a:pt x="5782737" y="256825"/>
                  <a:pt x="6348653" y="228358"/>
                </a:cubicBezTo>
                <a:cubicBezTo>
                  <a:pt x="6783728" y="206530"/>
                  <a:pt x="7025607" y="66773"/>
                  <a:pt x="7066414" y="42462"/>
                </a:cubicBezTo>
                <a:cubicBezTo>
                  <a:pt x="7251076" y="181502"/>
                  <a:pt x="7593383" y="262509"/>
                  <a:pt x="7942252" y="249613"/>
                </a:cubicBezTo>
                <a:cubicBezTo>
                  <a:pt x="8363981" y="233994"/>
                  <a:pt x="8593827" y="88506"/>
                  <a:pt x="8623474" y="69018"/>
                </a:cubicBezTo>
                <a:cubicBezTo>
                  <a:pt x="8651917" y="84732"/>
                  <a:pt x="9000349" y="269625"/>
                  <a:pt x="9547997" y="249613"/>
                </a:cubicBezTo>
                <a:cubicBezTo>
                  <a:pt x="9942703" y="235283"/>
                  <a:pt x="10184801" y="123182"/>
                  <a:pt x="10241360" y="95575"/>
                </a:cubicBezTo>
                <a:cubicBezTo>
                  <a:pt x="10380843" y="206100"/>
                  <a:pt x="10654446" y="269148"/>
                  <a:pt x="10928707" y="254914"/>
                </a:cubicBezTo>
                <a:cubicBezTo>
                  <a:pt x="11288189" y="236287"/>
                  <a:pt x="11452723" y="95050"/>
                  <a:pt x="11463882" y="84971"/>
                </a:cubicBezTo>
                <a:cubicBezTo>
                  <a:pt x="11487075" y="97199"/>
                  <a:pt x="11694384" y="202565"/>
                  <a:pt x="12035596" y="196500"/>
                </a:cubicBezTo>
                <a:cubicBezTo>
                  <a:pt x="12079684" y="195717"/>
                  <a:pt x="12121207" y="193162"/>
                  <a:pt x="12160154" y="189266"/>
                </a:cubicBezTo>
                <a:lnTo>
                  <a:pt x="12192000" y="184805"/>
                </a:lnTo>
                <a:lnTo>
                  <a:pt x="12192000" y="340247"/>
                </a:lnTo>
                <a:lnTo>
                  <a:pt x="12192000" y="491903"/>
                </a:lnTo>
                <a:lnTo>
                  <a:pt x="12192000" y="974656"/>
                </a:lnTo>
                <a:lnTo>
                  <a:pt x="0" y="974656"/>
                </a:lnTo>
                <a:lnTo>
                  <a:pt x="0" y="496084"/>
                </a:lnTo>
                <a:lnTo>
                  <a:pt x="0" y="340247"/>
                </a:lnTo>
                <a:lnTo>
                  <a:pt x="0" y="222260"/>
                </a:lnTo>
                <a:lnTo>
                  <a:pt x="14292" y="223668"/>
                </a:lnTo>
                <a:cubicBezTo>
                  <a:pt x="68901" y="227370"/>
                  <a:pt x="128940" y="227904"/>
                  <a:pt x="192828" y="223056"/>
                </a:cubicBezTo>
                <a:cubicBezTo>
                  <a:pt x="428252" y="205192"/>
                  <a:pt x="621887" y="121224"/>
                  <a:pt x="679868" y="10603"/>
                </a:cubicBezTo>
                <a:cubicBezTo>
                  <a:pt x="831384" y="153560"/>
                  <a:pt x="1165704" y="242161"/>
                  <a:pt x="1519279" y="233660"/>
                </a:cubicBezTo>
                <a:cubicBezTo>
                  <a:pt x="1849005" y="225779"/>
                  <a:pt x="2142847" y="134789"/>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3" name="Google Shape;223;p8"/>
          <p:cNvSpPr/>
          <p:nvPr/>
        </p:nvSpPr>
        <p:spPr>
          <a:xfrm>
            <a:off x="9204150" y="1"/>
            <a:ext cx="3010968" cy="1491010"/>
          </a:xfrm>
          <a:custGeom>
            <a:avLst/>
            <a:gdLst/>
            <a:ahLst/>
            <a:cxnLst/>
            <a:rect l="l" t="t" r="r" b="b"/>
            <a:pathLst>
              <a:path w="3961800" h="1961855" extrusionOk="0">
                <a:moveTo>
                  <a:pt x="16450" y="0"/>
                </a:moveTo>
                <a:cubicBezTo>
                  <a:pt x="-39176" y="234125"/>
                  <a:pt x="49502" y="472345"/>
                  <a:pt x="233620" y="594455"/>
                </a:cubicBezTo>
                <a:cubicBezTo>
                  <a:pt x="441837" y="732473"/>
                  <a:pt x="675199" y="657225"/>
                  <a:pt x="704917" y="647700"/>
                </a:cubicBezTo>
                <a:cubicBezTo>
                  <a:pt x="706727" y="673132"/>
                  <a:pt x="730920" y="944975"/>
                  <a:pt x="969712" y="1087184"/>
                </a:cubicBezTo>
                <a:cubicBezTo>
                  <a:pt x="1155069" y="1197674"/>
                  <a:pt x="1394718" y="1185291"/>
                  <a:pt x="1578741" y="1055465"/>
                </a:cubicBezTo>
                <a:cubicBezTo>
                  <a:pt x="1545765" y="1314879"/>
                  <a:pt x="1729322" y="1551908"/>
                  <a:pt x="1988735" y="1584884"/>
                </a:cubicBezTo>
                <a:cubicBezTo>
                  <a:pt x="2173701" y="1608401"/>
                  <a:pt x="2355247" y="1521171"/>
                  <a:pt x="2452469" y="1362075"/>
                </a:cubicBezTo>
                <a:cubicBezTo>
                  <a:pt x="2566769" y="1683163"/>
                  <a:pt x="2847756" y="1913573"/>
                  <a:pt x="3177989" y="1955197"/>
                </a:cubicBezTo>
                <a:cubicBezTo>
                  <a:pt x="3636903" y="2013109"/>
                  <a:pt x="3938655" y="1674971"/>
                  <a:pt x="3961801" y="1648111"/>
                </a:cubicBezTo>
                <a:lnTo>
                  <a:pt x="3951133" y="0"/>
                </a:lnTo>
                <a:close/>
              </a:path>
            </a:pathLst>
          </a:custGeom>
          <a:gradFill>
            <a:gsLst>
              <a:gs pos="0">
                <a:srgbClr val="2C85C1"/>
              </a:gs>
              <a:gs pos="100000">
                <a:srgbClr val="213D58"/>
              </a:gs>
            </a:gsLst>
            <a:lin ang="2700006"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4" name="Google Shape;224;p8"/>
          <p:cNvSpPr/>
          <p:nvPr/>
        </p:nvSpPr>
        <p:spPr>
          <a:xfrm flipH="1">
            <a:off x="0" y="6152221"/>
            <a:ext cx="12192000" cy="497203"/>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5" name="Google Shape;225;p8"/>
          <p:cNvSpPr/>
          <p:nvPr/>
        </p:nvSpPr>
        <p:spPr>
          <a:xfrm>
            <a:off x="0" y="6411321"/>
            <a:ext cx="12192000" cy="497233"/>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6" name="Google Shape;226;p8"/>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27" name="Google Shape;227;p8"/>
          <p:cNvSpPr txBox="1">
            <a:spLocks noGrp="1"/>
          </p:cNvSpPr>
          <p:nvPr>
            <p:ph type="body" idx="1"/>
          </p:nvPr>
        </p:nvSpPr>
        <p:spPr>
          <a:xfrm>
            <a:off x="6464146" y="2281850"/>
            <a:ext cx="4961100" cy="31185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228" name="Google Shape;228;p8"/>
          <p:cNvSpPr txBox="1">
            <a:spLocks noGrp="1"/>
          </p:cNvSpPr>
          <p:nvPr>
            <p:ph type="body" idx="2"/>
          </p:nvPr>
        </p:nvSpPr>
        <p:spPr>
          <a:xfrm>
            <a:off x="873350" y="2293600"/>
            <a:ext cx="4960800" cy="31185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14" name="Google Shape;64;p3">
            <a:extLst>
              <a:ext uri="{FF2B5EF4-FFF2-40B4-BE49-F238E27FC236}">
                <a16:creationId xmlns:a16="http://schemas.microsoft.com/office/drawing/2014/main" id="{10501089-B173-441D-924E-F3B7B51A5C90}"/>
              </a:ext>
            </a:extLst>
          </p:cNvPr>
          <p:cNvSpPr txBox="1"/>
          <p:nvPr userDrawn="1"/>
        </p:nvSpPr>
        <p:spPr>
          <a:xfrm rot="5400000">
            <a:off x="-579712" y="5317779"/>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30"/>
        <p:cNvGrpSpPr/>
        <p:nvPr/>
      </p:nvGrpSpPr>
      <p:grpSpPr>
        <a:xfrm>
          <a:off x="0" y="0"/>
          <a:ext cx="0" cy="0"/>
          <a:chOff x="0" y="0"/>
          <a:chExt cx="0" cy="0"/>
        </a:xfrm>
      </p:grpSpPr>
      <p:sp>
        <p:nvSpPr>
          <p:cNvPr id="231" name="Google Shape;231;p9"/>
          <p:cNvSpPr/>
          <p:nvPr/>
        </p:nvSpPr>
        <p:spPr>
          <a:xfrm>
            <a:off x="9448384" y="823777"/>
            <a:ext cx="417741" cy="398782"/>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2" name="Google Shape;232;p9"/>
          <p:cNvGrpSpPr/>
          <p:nvPr/>
        </p:nvGrpSpPr>
        <p:grpSpPr>
          <a:xfrm>
            <a:off x="10644127" y="581247"/>
            <a:ext cx="1127343" cy="1722801"/>
            <a:chOff x="8947095" y="-14175"/>
            <a:chExt cx="1581348" cy="2416610"/>
          </a:xfrm>
        </p:grpSpPr>
        <p:sp>
          <p:nvSpPr>
            <p:cNvPr id="233" name="Google Shape;233;p9"/>
            <p:cNvSpPr/>
            <p:nvPr/>
          </p:nvSpPr>
          <p:spPr>
            <a:xfrm rot="-10421485">
              <a:off x="8993718" y="1392906"/>
              <a:ext cx="1488104" cy="930587"/>
            </a:xfrm>
            <a:custGeom>
              <a:avLst/>
              <a:gdLst/>
              <a:ahLst/>
              <a:cxnLst/>
              <a:rect l="l" t="t" r="r" b="b"/>
              <a:pathLst>
                <a:path w="1486525" h="929600" extrusionOk="0">
                  <a:moveTo>
                    <a:pt x="743221" y="752540"/>
                  </a:moveTo>
                  <a:cubicBezTo>
                    <a:pt x="772985" y="754411"/>
                    <a:pt x="798631" y="731798"/>
                    <a:pt x="800502" y="702034"/>
                  </a:cubicBezTo>
                  <a:cubicBezTo>
                    <a:pt x="802373" y="672270"/>
                    <a:pt x="779760" y="646624"/>
                    <a:pt x="749996" y="644753"/>
                  </a:cubicBezTo>
                  <a:cubicBezTo>
                    <a:pt x="720231" y="642882"/>
                    <a:pt x="694585" y="665495"/>
                    <a:pt x="692715" y="695259"/>
                  </a:cubicBezTo>
                  <a:cubicBezTo>
                    <a:pt x="690844" y="725023"/>
                    <a:pt x="713456" y="750669"/>
                    <a:pt x="743221" y="752540"/>
                  </a:cubicBezTo>
                  <a:close/>
                  <a:moveTo>
                    <a:pt x="548347" y="929554"/>
                  </a:move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4" name="Google Shape;234;p9"/>
            <p:cNvSpPr/>
            <p:nvPr/>
          </p:nvSpPr>
          <p:spPr>
            <a:xfrm>
              <a:off x="9676991" y="-14175"/>
              <a:ext cx="147177" cy="1659684"/>
            </a:xfrm>
            <a:custGeom>
              <a:avLst/>
              <a:gdLst/>
              <a:ahLst/>
              <a:cxnLst/>
              <a:rect l="l" t="t" r="r" b="b"/>
              <a:pathLst>
                <a:path w="294355" h="1269357" extrusionOk="0">
                  <a:moveTo>
                    <a:pt x="161173" y="1269357"/>
                  </a:moveTo>
                  <a:cubicBezTo>
                    <a:pt x="71790" y="1175794"/>
                    <a:pt x="-17592" y="1082232"/>
                    <a:pt x="2985" y="922116"/>
                  </a:cubicBezTo>
                  <a:cubicBezTo>
                    <a:pt x="23562" y="762000"/>
                    <a:pt x="246054" y="462344"/>
                    <a:pt x="284636" y="308658"/>
                  </a:cubicBezTo>
                  <a:cubicBezTo>
                    <a:pt x="323218" y="154972"/>
                    <a:pt x="234479" y="0"/>
                    <a:pt x="234479" y="0"/>
                  </a:cubicBez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235" name="Google Shape;235;p9"/>
          <p:cNvGrpSpPr/>
          <p:nvPr/>
        </p:nvGrpSpPr>
        <p:grpSpPr>
          <a:xfrm>
            <a:off x="9627704" y="697699"/>
            <a:ext cx="1420388" cy="1852219"/>
            <a:chOff x="7710256" y="-546838"/>
            <a:chExt cx="1992408" cy="2598147"/>
          </a:xfrm>
        </p:grpSpPr>
        <p:sp>
          <p:nvSpPr>
            <p:cNvPr id="236" name="Google Shape;236;p9"/>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7" name="Google Shape;237;p9"/>
            <p:cNvSpPr/>
            <p:nvPr/>
          </p:nvSpPr>
          <p:spPr>
            <a:xfrm flipH="1">
              <a:off x="8679745" y="-546838"/>
              <a:ext cx="99895" cy="1919123"/>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38" name="Google Shape;238;p9"/>
          <p:cNvSpPr/>
          <p:nvPr/>
        </p:nvSpPr>
        <p:spPr>
          <a:xfrm>
            <a:off x="0" y="5883344"/>
            <a:ext cx="12192000" cy="974656"/>
          </a:xfrm>
          <a:custGeom>
            <a:avLst/>
            <a:gdLst/>
            <a:ahLst/>
            <a:cxnLst/>
            <a:rect l="l" t="t" r="r" b="b"/>
            <a:pathLst>
              <a:path w="12192000" h="974656" extrusionOk="0">
                <a:moveTo>
                  <a:pt x="2273469" y="0"/>
                </a:moveTo>
                <a:cubicBezTo>
                  <a:pt x="2418421" y="141476"/>
                  <a:pt x="2738629" y="233230"/>
                  <a:pt x="3088484" y="233660"/>
                </a:cubicBezTo>
                <a:cubicBezTo>
                  <a:pt x="3419259" y="233402"/>
                  <a:pt x="3722980" y="153851"/>
                  <a:pt x="3879212" y="26557"/>
                </a:cubicBezTo>
                <a:cubicBezTo>
                  <a:pt x="4031493" y="177776"/>
                  <a:pt x="4378506" y="269387"/>
                  <a:pt x="4730766" y="254914"/>
                </a:cubicBezTo>
                <a:cubicBezTo>
                  <a:pt x="5176455" y="236621"/>
                  <a:pt x="5387154" y="58558"/>
                  <a:pt x="5399845" y="47811"/>
                </a:cubicBezTo>
                <a:cubicBezTo>
                  <a:pt x="5419536" y="58940"/>
                  <a:pt x="5782737" y="256825"/>
                  <a:pt x="6348653" y="228358"/>
                </a:cubicBezTo>
                <a:cubicBezTo>
                  <a:pt x="6783728" y="206530"/>
                  <a:pt x="7025607" y="66773"/>
                  <a:pt x="7066414" y="42462"/>
                </a:cubicBezTo>
                <a:cubicBezTo>
                  <a:pt x="7251076" y="181502"/>
                  <a:pt x="7593383" y="262509"/>
                  <a:pt x="7942252" y="249613"/>
                </a:cubicBezTo>
                <a:cubicBezTo>
                  <a:pt x="8363981" y="233994"/>
                  <a:pt x="8593827" y="88506"/>
                  <a:pt x="8623474" y="69018"/>
                </a:cubicBezTo>
                <a:cubicBezTo>
                  <a:pt x="8651917" y="84732"/>
                  <a:pt x="9000349" y="269625"/>
                  <a:pt x="9547997" y="249613"/>
                </a:cubicBezTo>
                <a:cubicBezTo>
                  <a:pt x="9942703" y="235283"/>
                  <a:pt x="10184801" y="123182"/>
                  <a:pt x="10241360" y="95575"/>
                </a:cubicBezTo>
                <a:cubicBezTo>
                  <a:pt x="10380843" y="206100"/>
                  <a:pt x="10654446" y="269148"/>
                  <a:pt x="10928707" y="254914"/>
                </a:cubicBezTo>
                <a:cubicBezTo>
                  <a:pt x="11288189" y="236287"/>
                  <a:pt x="11452723" y="95050"/>
                  <a:pt x="11463882" y="84971"/>
                </a:cubicBezTo>
                <a:cubicBezTo>
                  <a:pt x="11487075" y="97199"/>
                  <a:pt x="11694384" y="202565"/>
                  <a:pt x="12035596" y="196500"/>
                </a:cubicBezTo>
                <a:cubicBezTo>
                  <a:pt x="12079684" y="195717"/>
                  <a:pt x="12121207" y="193162"/>
                  <a:pt x="12160154" y="189266"/>
                </a:cubicBezTo>
                <a:lnTo>
                  <a:pt x="12192000" y="184805"/>
                </a:lnTo>
                <a:lnTo>
                  <a:pt x="12192000" y="340247"/>
                </a:lnTo>
                <a:lnTo>
                  <a:pt x="12192000" y="491903"/>
                </a:lnTo>
                <a:lnTo>
                  <a:pt x="12192000" y="974656"/>
                </a:lnTo>
                <a:lnTo>
                  <a:pt x="0" y="974656"/>
                </a:lnTo>
                <a:lnTo>
                  <a:pt x="0" y="496084"/>
                </a:lnTo>
                <a:lnTo>
                  <a:pt x="0" y="340247"/>
                </a:lnTo>
                <a:lnTo>
                  <a:pt x="0" y="222260"/>
                </a:lnTo>
                <a:lnTo>
                  <a:pt x="14292" y="223668"/>
                </a:lnTo>
                <a:cubicBezTo>
                  <a:pt x="68901" y="227370"/>
                  <a:pt x="128940" y="227904"/>
                  <a:pt x="192828" y="223056"/>
                </a:cubicBezTo>
                <a:cubicBezTo>
                  <a:pt x="428252" y="205192"/>
                  <a:pt x="621887" y="121224"/>
                  <a:pt x="679868" y="10603"/>
                </a:cubicBezTo>
                <a:cubicBezTo>
                  <a:pt x="831384" y="153560"/>
                  <a:pt x="1165704" y="242161"/>
                  <a:pt x="1519279" y="233660"/>
                </a:cubicBezTo>
                <a:cubicBezTo>
                  <a:pt x="1849005" y="225779"/>
                  <a:pt x="2142847" y="134789"/>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9" name="Google Shape;239;p9"/>
          <p:cNvSpPr/>
          <p:nvPr/>
        </p:nvSpPr>
        <p:spPr>
          <a:xfrm>
            <a:off x="0" y="1"/>
            <a:ext cx="1851493" cy="1101527"/>
          </a:xfrm>
          <a:custGeom>
            <a:avLst/>
            <a:gdLst/>
            <a:ahLst/>
            <a:cxnLst/>
            <a:rect l="l" t="t" r="r" b="b"/>
            <a:pathLst>
              <a:path w="3981705" h="2368876" extrusionOk="0">
                <a:moveTo>
                  <a:pt x="0" y="2167033"/>
                </a:moveTo>
                <a:cubicBezTo>
                  <a:pt x="35624" y="2202656"/>
                  <a:pt x="220313" y="2380298"/>
                  <a:pt x="487394" y="2368296"/>
                </a:cubicBezTo>
                <a:cubicBezTo>
                  <a:pt x="763619" y="2355914"/>
                  <a:pt x="1013841" y="2146364"/>
                  <a:pt x="1101662" y="1844421"/>
                </a:cubicBezTo>
                <a:cubicBezTo>
                  <a:pt x="1114806" y="1858423"/>
                  <a:pt x="1422273" y="2175796"/>
                  <a:pt x="1832515" y="2082546"/>
                </a:cubicBezTo>
                <a:cubicBezTo>
                  <a:pt x="2159889" y="2008251"/>
                  <a:pt x="2408015" y="1705356"/>
                  <a:pt x="2425637" y="1341120"/>
                </a:cubicBezTo>
                <a:cubicBezTo>
                  <a:pt x="2495741" y="1363885"/>
                  <a:pt x="2988469" y="1515237"/>
                  <a:pt x="3442430" y="1224629"/>
                </a:cubicBezTo>
                <a:cubicBezTo>
                  <a:pt x="3835146" y="973169"/>
                  <a:pt x="4041839" y="491204"/>
                  <a:pt x="3966305" y="0"/>
                </a:cubicBezTo>
                <a:lnTo>
                  <a:pt x="0" y="0"/>
                </a:lnTo>
                <a:close/>
              </a:path>
            </a:pathLst>
          </a:custGeom>
          <a:gradFill>
            <a:gsLst>
              <a:gs pos="0">
                <a:srgbClr val="213D58"/>
              </a:gs>
              <a:gs pos="6000">
                <a:srgbClr val="213D58"/>
              </a:gs>
              <a:gs pos="100000">
                <a:srgbClr val="2C85C1"/>
              </a:gs>
            </a:gsLst>
            <a:lin ang="8100019"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0" name="Google Shape;240;p9"/>
          <p:cNvSpPr/>
          <p:nvPr/>
        </p:nvSpPr>
        <p:spPr>
          <a:xfrm flipH="1">
            <a:off x="0" y="6152221"/>
            <a:ext cx="12192000" cy="497203"/>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1" name="Google Shape;241;p9"/>
          <p:cNvSpPr/>
          <p:nvPr/>
        </p:nvSpPr>
        <p:spPr>
          <a:xfrm>
            <a:off x="0" y="6411321"/>
            <a:ext cx="12192000" cy="497233"/>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2" name="Google Shape;242;p9"/>
          <p:cNvSpPr/>
          <p:nvPr/>
        </p:nvSpPr>
        <p:spPr>
          <a:xfrm>
            <a:off x="9204150" y="1"/>
            <a:ext cx="3010968" cy="1491010"/>
          </a:xfrm>
          <a:custGeom>
            <a:avLst/>
            <a:gdLst/>
            <a:ahLst/>
            <a:cxnLst/>
            <a:rect l="l" t="t" r="r" b="b"/>
            <a:pathLst>
              <a:path w="3961800" h="1961855" extrusionOk="0">
                <a:moveTo>
                  <a:pt x="16450" y="0"/>
                </a:moveTo>
                <a:cubicBezTo>
                  <a:pt x="-39176" y="234125"/>
                  <a:pt x="49502" y="472345"/>
                  <a:pt x="233620" y="594455"/>
                </a:cubicBezTo>
                <a:cubicBezTo>
                  <a:pt x="441837" y="732473"/>
                  <a:pt x="675199" y="657225"/>
                  <a:pt x="704917" y="647700"/>
                </a:cubicBezTo>
                <a:cubicBezTo>
                  <a:pt x="706727" y="673132"/>
                  <a:pt x="730920" y="944975"/>
                  <a:pt x="969712" y="1087184"/>
                </a:cubicBezTo>
                <a:cubicBezTo>
                  <a:pt x="1155069" y="1197674"/>
                  <a:pt x="1394718" y="1185291"/>
                  <a:pt x="1578741" y="1055465"/>
                </a:cubicBezTo>
                <a:cubicBezTo>
                  <a:pt x="1545765" y="1314879"/>
                  <a:pt x="1729322" y="1551908"/>
                  <a:pt x="1988735" y="1584884"/>
                </a:cubicBezTo>
                <a:cubicBezTo>
                  <a:pt x="2173701" y="1608401"/>
                  <a:pt x="2355247" y="1521171"/>
                  <a:pt x="2452469" y="1362075"/>
                </a:cubicBezTo>
                <a:cubicBezTo>
                  <a:pt x="2566769" y="1683163"/>
                  <a:pt x="2847756" y="1913573"/>
                  <a:pt x="3177989" y="1955197"/>
                </a:cubicBezTo>
                <a:cubicBezTo>
                  <a:pt x="3636903" y="2013109"/>
                  <a:pt x="3938655" y="1674971"/>
                  <a:pt x="3961801" y="1648111"/>
                </a:cubicBezTo>
                <a:lnTo>
                  <a:pt x="3951133" y="0"/>
                </a:lnTo>
                <a:close/>
              </a:path>
            </a:pathLst>
          </a:custGeom>
          <a:gradFill>
            <a:gsLst>
              <a:gs pos="0">
                <a:srgbClr val="2C85C1"/>
              </a:gs>
              <a:gs pos="100000">
                <a:srgbClr val="213D58"/>
              </a:gs>
            </a:gsLst>
            <a:lin ang="2700006"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43" name="Google Shape;243;p9"/>
          <p:cNvSpPr/>
          <p:nvPr/>
        </p:nvSpPr>
        <p:spPr>
          <a:xfrm rot="-806917">
            <a:off x="3013116" y="43387"/>
            <a:ext cx="420380" cy="401301"/>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9"/>
          <p:cNvSpPr/>
          <p:nvPr/>
        </p:nvSpPr>
        <p:spPr>
          <a:xfrm rot="1106097">
            <a:off x="3497360" y="531911"/>
            <a:ext cx="421599" cy="402465"/>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5" name="Google Shape;245;p9"/>
          <p:cNvGrpSpPr/>
          <p:nvPr/>
        </p:nvGrpSpPr>
        <p:grpSpPr>
          <a:xfrm>
            <a:off x="704822" y="5051"/>
            <a:ext cx="1937102" cy="2385653"/>
            <a:chOff x="1994958" y="0"/>
            <a:chExt cx="2717214" cy="3346406"/>
          </a:xfrm>
        </p:grpSpPr>
        <p:sp>
          <p:nvSpPr>
            <p:cNvPr id="246" name="Google Shape;246;p9"/>
            <p:cNvSpPr/>
            <p:nvPr/>
          </p:nvSpPr>
          <p:spPr>
            <a:xfrm>
              <a:off x="1994958" y="1935085"/>
              <a:ext cx="2717214" cy="1411321"/>
            </a:xfrm>
            <a:custGeom>
              <a:avLst/>
              <a:gdLst/>
              <a:ahLst/>
              <a:cxnLst/>
              <a:rect l="l" t="t" r="r" b="b"/>
              <a:pathLst>
                <a:path w="2717214" h="1411321" extrusionOk="0">
                  <a:moveTo>
                    <a:pt x="948540" y="321973"/>
                  </a:moveTo>
                  <a:cubicBezTo>
                    <a:pt x="918717" y="321973"/>
                    <a:pt x="894540" y="346150"/>
                    <a:pt x="894540" y="375973"/>
                  </a:cubicBezTo>
                  <a:cubicBezTo>
                    <a:pt x="894540" y="405796"/>
                    <a:pt x="918717" y="429973"/>
                    <a:pt x="948540" y="429973"/>
                  </a:cubicBezTo>
                  <a:cubicBezTo>
                    <a:pt x="978363" y="429973"/>
                    <a:pt x="1002540" y="405796"/>
                    <a:pt x="1002540" y="375973"/>
                  </a:cubicBezTo>
                  <a:cubicBezTo>
                    <a:pt x="1002540" y="346150"/>
                    <a:pt x="978363" y="321973"/>
                    <a:pt x="948540" y="321973"/>
                  </a:cubicBezTo>
                  <a:close/>
                  <a:moveTo>
                    <a:pt x="1807803" y="239"/>
                  </a:moveTo>
                  <a:cubicBezTo>
                    <a:pt x="1919006" y="3536"/>
                    <a:pt x="2029726" y="41107"/>
                    <a:pt x="2118101" y="118966"/>
                  </a:cubicBezTo>
                  <a:cubicBezTo>
                    <a:pt x="2297217" y="276788"/>
                    <a:pt x="2285649" y="513214"/>
                    <a:pt x="2283547" y="545198"/>
                  </a:cubicBezTo>
                  <a:cubicBezTo>
                    <a:pt x="2293099" y="543533"/>
                    <a:pt x="2521550" y="507079"/>
                    <a:pt x="2646160" y="659731"/>
                  </a:cubicBezTo>
                  <a:cubicBezTo>
                    <a:pt x="2775239" y="817815"/>
                    <a:pt x="2722135" y="1092097"/>
                    <a:pt x="2538025" y="1206893"/>
                  </a:cubicBezTo>
                  <a:cubicBezTo>
                    <a:pt x="2390981" y="1298466"/>
                    <a:pt x="2185401" y="1272878"/>
                    <a:pt x="2048173" y="1136876"/>
                  </a:cubicBezTo>
                  <a:cubicBezTo>
                    <a:pt x="2039234" y="1233094"/>
                    <a:pt x="1998486" y="1286285"/>
                    <a:pt x="1978156" y="1308631"/>
                  </a:cubicBezTo>
                  <a:cubicBezTo>
                    <a:pt x="1860995" y="1437447"/>
                    <a:pt x="1625533" y="1444107"/>
                    <a:pt x="1481907" y="1334044"/>
                  </a:cubicBezTo>
                  <a:cubicBezTo>
                    <a:pt x="1401638" y="1272527"/>
                    <a:pt x="1368427" y="1188753"/>
                    <a:pt x="1354668" y="1143185"/>
                  </a:cubicBezTo>
                  <a:cubicBezTo>
                    <a:pt x="1348184" y="1162201"/>
                    <a:pt x="1332849" y="1198130"/>
                    <a:pt x="1297446" y="1225908"/>
                  </a:cubicBezTo>
                  <a:cubicBezTo>
                    <a:pt x="1237945" y="1272440"/>
                    <a:pt x="1154259" y="1270511"/>
                    <a:pt x="1093881" y="1238614"/>
                  </a:cubicBezTo>
                  <a:cubicBezTo>
                    <a:pt x="1028159" y="1203913"/>
                    <a:pt x="1004324" y="1141345"/>
                    <a:pt x="998452" y="1124082"/>
                  </a:cubicBezTo>
                  <a:cubicBezTo>
                    <a:pt x="997050" y="1150196"/>
                    <a:pt x="990741" y="1197779"/>
                    <a:pt x="960246" y="1244924"/>
                  </a:cubicBezTo>
                  <a:cubicBezTo>
                    <a:pt x="895663" y="1344822"/>
                    <a:pt x="778151" y="1357178"/>
                    <a:pt x="756681" y="1359456"/>
                  </a:cubicBezTo>
                  <a:cubicBezTo>
                    <a:pt x="628128" y="1372952"/>
                    <a:pt x="536029" y="1295925"/>
                    <a:pt x="508601" y="1270424"/>
                  </a:cubicBezTo>
                  <a:cubicBezTo>
                    <a:pt x="461456" y="1226522"/>
                    <a:pt x="437620" y="1178325"/>
                    <a:pt x="425878" y="1149583"/>
                  </a:cubicBezTo>
                  <a:cubicBezTo>
                    <a:pt x="398800" y="1208996"/>
                    <a:pt x="324052" y="1245012"/>
                    <a:pt x="253597" y="1240455"/>
                  </a:cubicBezTo>
                  <a:cubicBezTo>
                    <a:pt x="137225" y="1233006"/>
                    <a:pt x="58445" y="1150546"/>
                    <a:pt x="12352" y="990534"/>
                  </a:cubicBezTo>
                  <a:cubicBezTo>
                    <a:pt x="-30499" y="842001"/>
                    <a:pt x="42935" y="683216"/>
                    <a:pt x="158694" y="596111"/>
                  </a:cubicBezTo>
                  <a:cubicBezTo>
                    <a:pt x="279185" y="505327"/>
                    <a:pt x="445069" y="492971"/>
                    <a:pt x="584839" y="564302"/>
                  </a:cubicBezTo>
                  <a:cubicBezTo>
                    <a:pt x="610865" y="416645"/>
                    <a:pt x="721629" y="298520"/>
                    <a:pt x="864729" y="265309"/>
                  </a:cubicBezTo>
                  <a:cubicBezTo>
                    <a:pt x="1018783" y="229556"/>
                    <a:pt x="1181511" y="298695"/>
                    <a:pt x="1265549" y="437063"/>
                  </a:cubicBezTo>
                  <a:cubicBezTo>
                    <a:pt x="1274312" y="393950"/>
                    <a:pt x="1317689" y="203178"/>
                    <a:pt x="1494614" y="87156"/>
                  </a:cubicBezTo>
                  <a:cubicBezTo>
                    <a:pt x="1584917" y="27918"/>
                    <a:pt x="1696601" y="-3059"/>
                    <a:pt x="1807803" y="239"/>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7" name="Google Shape;247;p9"/>
            <p:cNvSpPr/>
            <p:nvPr/>
          </p:nvSpPr>
          <p:spPr>
            <a:xfrm>
              <a:off x="2927498" y="0"/>
              <a:ext cx="284255" cy="2312581"/>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48" name="Google Shape;248;p9"/>
          <p:cNvSpPr/>
          <p:nvPr/>
        </p:nvSpPr>
        <p:spPr>
          <a:xfrm rot="-898003">
            <a:off x="1447229" y="221784"/>
            <a:ext cx="1110103" cy="1295597"/>
          </a:xfrm>
          <a:custGeom>
            <a:avLst/>
            <a:gdLst/>
            <a:ahLst/>
            <a:cxnLst/>
            <a:rect l="l" t="t" r="r" b="b"/>
            <a:pathLst>
              <a:path w="2123651" h="2478505" extrusionOk="0">
                <a:moveTo>
                  <a:pt x="884216" y="-246"/>
                </a:moveTo>
                <a:cubicBezTo>
                  <a:pt x="770488" y="41759"/>
                  <a:pt x="423206" y="186634"/>
                  <a:pt x="195749" y="561062"/>
                </a:cubicBezTo>
                <a:cubicBezTo>
                  <a:pt x="153458" y="630785"/>
                  <a:pt x="-137626" y="1128847"/>
                  <a:pt x="79258" y="1683774"/>
                </a:cubicBezTo>
                <a:cubicBezTo>
                  <a:pt x="275378" y="2185265"/>
                  <a:pt x="789157" y="2484540"/>
                  <a:pt x="1286743" y="2478159"/>
                </a:cubicBezTo>
                <a:cubicBezTo>
                  <a:pt x="1724893" y="2472539"/>
                  <a:pt x="2028645" y="2231556"/>
                  <a:pt x="2123419" y="2149832"/>
                </a:cubicBezTo>
                <a:cubicBezTo>
                  <a:pt x="1901620" y="2167091"/>
                  <a:pt x="1679115" y="2126943"/>
                  <a:pt x="1477338" y="2033246"/>
                </a:cubicBezTo>
                <a:cubicBezTo>
                  <a:pt x="1058238" y="1835888"/>
                  <a:pt x="886788" y="1467651"/>
                  <a:pt x="831257" y="1344874"/>
                </a:cubicBezTo>
                <a:cubicBezTo>
                  <a:pt x="546365" y="709938"/>
                  <a:pt x="837067" y="95385"/>
                  <a:pt x="884216" y="-246"/>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9" name="Google Shape;249;p9"/>
          <p:cNvGrpSpPr/>
          <p:nvPr/>
        </p:nvGrpSpPr>
        <p:grpSpPr>
          <a:xfrm>
            <a:off x="2097395" y="-7105"/>
            <a:ext cx="1059744" cy="1102553"/>
            <a:chOff x="3769376" y="509929"/>
            <a:chExt cx="1486525" cy="1546575"/>
          </a:xfrm>
        </p:grpSpPr>
        <p:sp>
          <p:nvSpPr>
            <p:cNvPr id="250" name="Google Shape;250;p9"/>
            <p:cNvSpPr/>
            <p:nvPr/>
          </p:nvSpPr>
          <p:spPr>
            <a:xfrm>
              <a:off x="3769376" y="1126904"/>
              <a:ext cx="1486525" cy="929600"/>
            </a:xfrm>
            <a:custGeom>
              <a:avLst/>
              <a:gdLst/>
              <a:ahLst/>
              <a:cxnLst/>
              <a:rect l="l" t="t" r="r" b="b"/>
              <a:pathLst>
                <a:path w="1486525" h="929600" extrusionOk="0">
                  <a:moveTo>
                    <a:pt x="763843" y="103461"/>
                  </a:moveTo>
                  <a:cubicBezTo>
                    <a:pt x="734020" y="103461"/>
                    <a:pt x="709843" y="127638"/>
                    <a:pt x="709843" y="157461"/>
                  </a:cubicBezTo>
                  <a:cubicBezTo>
                    <a:pt x="709843" y="187284"/>
                    <a:pt x="734020" y="211461"/>
                    <a:pt x="763843" y="211461"/>
                  </a:cubicBezTo>
                  <a:cubicBezTo>
                    <a:pt x="793666" y="211461"/>
                    <a:pt x="817843" y="187284"/>
                    <a:pt x="817843" y="157461"/>
                  </a:cubicBezTo>
                  <a:cubicBezTo>
                    <a:pt x="817843" y="127638"/>
                    <a:pt x="793666" y="103461"/>
                    <a:pt x="763843" y="103461"/>
                  </a:cubicBezTo>
                  <a:close/>
                  <a:moveTo>
                    <a:pt x="850384" y="200"/>
                  </a:move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1" name="Google Shape;251;p9"/>
            <p:cNvSpPr/>
            <p:nvPr/>
          </p:nvSpPr>
          <p:spPr>
            <a:xfrm>
              <a:off x="4522379" y="509929"/>
              <a:ext cx="81853" cy="808074"/>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52" name="Google Shape;252;p9"/>
          <p:cNvSpPr/>
          <p:nvPr/>
        </p:nvSpPr>
        <p:spPr>
          <a:xfrm rot="-2648694">
            <a:off x="9012807" y="1408794"/>
            <a:ext cx="421131" cy="402018"/>
          </a:xfrm>
          <a:custGeom>
            <a:avLst/>
            <a:gdLst/>
            <a:ahLst/>
            <a:cxnLst/>
            <a:rect l="l" t="t" r="r" b="b"/>
            <a:pathLst>
              <a:path w="3555239" h="3393886" extrusionOk="0">
                <a:moveTo>
                  <a:pt x="1777541" y="2874922"/>
                </a:moveTo>
                <a:lnTo>
                  <a:pt x="819231" y="3378699"/>
                </a:lnTo>
                <a:cubicBezTo>
                  <a:pt x="755994" y="3412036"/>
                  <a:pt x="677698" y="3387795"/>
                  <a:pt x="644361" y="3324559"/>
                </a:cubicBezTo>
                <a:cubicBezTo>
                  <a:pt x="631045" y="3299299"/>
                  <a:pt x="626454" y="3270342"/>
                  <a:pt x="631302" y="3242205"/>
                </a:cubicBezTo>
                <a:lnTo>
                  <a:pt x="814373" y="2175405"/>
                </a:lnTo>
                <a:lnTo>
                  <a:pt x="39038" y="1419692"/>
                </a:lnTo>
                <a:cubicBezTo>
                  <a:pt x="-12197" y="1369828"/>
                  <a:pt x="-13302" y="1287876"/>
                  <a:pt x="36552" y="1236650"/>
                </a:cubicBezTo>
                <a:cubicBezTo>
                  <a:pt x="56469" y="1216181"/>
                  <a:pt x="82596" y="1202884"/>
                  <a:pt x="110856" y="1198807"/>
                </a:cubicBezTo>
                <a:lnTo>
                  <a:pt x="1182228" y="1042788"/>
                </a:lnTo>
                <a:lnTo>
                  <a:pt x="1661241" y="71904"/>
                </a:lnTo>
                <a:cubicBezTo>
                  <a:pt x="1692959" y="7782"/>
                  <a:pt x="1770664" y="-18488"/>
                  <a:pt x="1834786" y="13230"/>
                </a:cubicBezTo>
                <a:cubicBezTo>
                  <a:pt x="1860246" y="25832"/>
                  <a:pt x="1880868" y="46444"/>
                  <a:pt x="1893460" y="71904"/>
                </a:cubicBezTo>
                <a:lnTo>
                  <a:pt x="2372853" y="1042788"/>
                </a:lnTo>
                <a:lnTo>
                  <a:pt x="3444225" y="1198521"/>
                </a:lnTo>
                <a:cubicBezTo>
                  <a:pt x="3515025" y="1208827"/>
                  <a:pt x="3564059" y="1274578"/>
                  <a:pt x="3553744" y="1345378"/>
                </a:cubicBezTo>
                <a:cubicBezTo>
                  <a:pt x="3549648" y="1373524"/>
                  <a:pt x="3536399" y="1399537"/>
                  <a:pt x="3516044" y="1419406"/>
                </a:cubicBezTo>
                <a:lnTo>
                  <a:pt x="2740709" y="2175120"/>
                </a:lnTo>
                <a:lnTo>
                  <a:pt x="2923779" y="3241920"/>
                </a:lnTo>
                <a:cubicBezTo>
                  <a:pt x="2935828" y="3312443"/>
                  <a:pt x="2888423" y="3379375"/>
                  <a:pt x="2817899" y="3391424"/>
                </a:cubicBezTo>
                <a:cubicBezTo>
                  <a:pt x="2789867" y="3396206"/>
                  <a:pt x="2761035" y="3391643"/>
                  <a:pt x="2735851" y="3378413"/>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9"/>
          <p:cNvSpPr txBox="1">
            <a:spLocks noGrp="1"/>
          </p:cNvSpPr>
          <p:nvPr>
            <p:ph type="title"/>
          </p:nvPr>
        </p:nvSpPr>
        <p:spPr>
          <a:xfrm>
            <a:off x="2812672" y="1242225"/>
            <a:ext cx="66132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4" name="Google Shape;254;p9"/>
          <p:cNvSpPr txBox="1">
            <a:spLocks noGrp="1"/>
          </p:cNvSpPr>
          <p:nvPr>
            <p:ph type="body" idx="1"/>
          </p:nvPr>
        </p:nvSpPr>
        <p:spPr>
          <a:xfrm>
            <a:off x="2812672" y="2342600"/>
            <a:ext cx="6613200" cy="34365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27" name="Google Shape;64;p3">
            <a:extLst>
              <a:ext uri="{FF2B5EF4-FFF2-40B4-BE49-F238E27FC236}">
                <a16:creationId xmlns:a16="http://schemas.microsoft.com/office/drawing/2014/main" id="{1348D5FC-44C7-404A-A7FD-941D776D4656}"/>
              </a:ext>
            </a:extLst>
          </p:cNvPr>
          <p:cNvSpPr txBox="1"/>
          <p:nvPr userDrawn="1"/>
        </p:nvSpPr>
        <p:spPr>
          <a:xfrm rot="5400000">
            <a:off x="-579712" y="5317779"/>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256"/>
        <p:cNvGrpSpPr/>
        <p:nvPr/>
      </p:nvGrpSpPr>
      <p:grpSpPr>
        <a:xfrm>
          <a:off x="0" y="0"/>
          <a:ext cx="0" cy="0"/>
          <a:chOff x="0" y="0"/>
          <a:chExt cx="0" cy="0"/>
        </a:xfrm>
      </p:grpSpPr>
      <p:sp>
        <p:nvSpPr>
          <p:cNvPr id="257" name="Google Shape;257;p10"/>
          <p:cNvSpPr txBox="1">
            <a:spLocks noGrp="1"/>
          </p:cNvSpPr>
          <p:nvPr>
            <p:ph type="title"/>
          </p:nvPr>
        </p:nvSpPr>
        <p:spPr>
          <a:xfrm>
            <a:off x="558100" y="1281450"/>
            <a:ext cx="9309000" cy="3753000"/>
          </a:xfrm>
          <a:prstGeom prst="rect">
            <a:avLst/>
          </a:prstGeom>
        </p:spPr>
        <p:txBody>
          <a:bodyPr spcFirstLastPara="1" wrap="square" lIns="121900" tIns="121900" rIns="121900" bIns="121900" anchor="ctr"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endParaRPr/>
          </a:p>
        </p:txBody>
      </p:sp>
      <p:sp>
        <p:nvSpPr>
          <p:cNvPr id="258" name="Google Shape;258;p10"/>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2200"/>
              <a:buNone/>
              <a:defRPr/>
            </a:lvl1pPr>
            <a:lvl2pPr lvl="1" algn="r" rtl="0">
              <a:lnSpc>
                <a:spcPct val="100000"/>
              </a:lnSpc>
              <a:spcBef>
                <a:spcPts val="0"/>
              </a:spcBef>
              <a:spcAft>
                <a:spcPts val="0"/>
              </a:spcAft>
              <a:buSzPts val="2200"/>
              <a:buNone/>
              <a:defRPr/>
            </a:lvl2pPr>
            <a:lvl3pPr lvl="2" algn="r" rtl="0">
              <a:lnSpc>
                <a:spcPct val="100000"/>
              </a:lnSpc>
              <a:spcBef>
                <a:spcPts val="0"/>
              </a:spcBef>
              <a:spcAft>
                <a:spcPts val="0"/>
              </a:spcAft>
              <a:buSzPts val="2200"/>
              <a:buNone/>
              <a:defRPr/>
            </a:lvl3pPr>
            <a:lvl4pPr lvl="3" algn="r" rtl="0">
              <a:lnSpc>
                <a:spcPct val="100000"/>
              </a:lnSpc>
              <a:spcBef>
                <a:spcPts val="0"/>
              </a:spcBef>
              <a:spcAft>
                <a:spcPts val="0"/>
              </a:spcAft>
              <a:buSzPts val="2200"/>
              <a:buNone/>
              <a:defRPr/>
            </a:lvl4pPr>
            <a:lvl5pPr lvl="4" algn="r" rtl="0">
              <a:lnSpc>
                <a:spcPct val="100000"/>
              </a:lnSpc>
              <a:spcBef>
                <a:spcPts val="0"/>
              </a:spcBef>
              <a:spcAft>
                <a:spcPts val="0"/>
              </a:spcAft>
              <a:buSzPts val="2200"/>
              <a:buNone/>
              <a:defRPr/>
            </a:lvl5pPr>
            <a:lvl6pPr lvl="5" algn="r" rtl="0">
              <a:lnSpc>
                <a:spcPct val="100000"/>
              </a:lnSpc>
              <a:spcBef>
                <a:spcPts val="0"/>
              </a:spcBef>
              <a:spcAft>
                <a:spcPts val="0"/>
              </a:spcAft>
              <a:buSzPts val="2200"/>
              <a:buNone/>
              <a:defRPr/>
            </a:lvl6pPr>
            <a:lvl7pPr lvl="6" algn="r" rtl="0">
              <a:lnSpc>
                <a:spcPct val="100000"/>
              </a:lnSpc>
              <a:spcBef>
                <a:spcPts val="0"/>
              </a:spcBef>
              <a:spcAft>
                <a:spcPts val="0"/>
              </a:spcAft>
              <a:buSzPts val="2200"/>
              <a:buNone/>
              <a:defRPr/>
            </a:lvl7pPr>
            <a:lvl8pPr lvl="7" algn="r" rtl="0">
              <a:lnSpc>
                <a:spcPct val="100000"/>
              </a:lnSpc>
              <a:spcBef>
                <a:spcPts val="0"/>
              </a:spcBef>
              <a:spcAft>
                <a:spcPts val="0"/>
              </a:spcAft>
              <a:buSzPts val="2200"/>
              <a:buNone/>
              <a:defRPr/>
            </a:lvl8pPr>
            <a:lvl9pPr lvl="8" algn="r" rtl="0">
              <a:lnSpc>
                <a:spcPct val="100000"/>
              </a:lnSpc>
              <a:spcBef>
                <a:spcPts val="0"/>
              </a:spcBef>
              <a:spcAft>
                <a:spcPts val="0"/>
              </a:spcAft>
              <a:buSzPts val="2200"/>
              <a:buNone/>
              <a:defRPr/>
            </a:lvl9pPr>
          </a:lstStyle>
          <a:p>
            <a:endParaRPr/>
          </a:p>
        </p:txBody>
      </p:sp>
      <p:sp>
        <p:nvSpPr>
          <p:cNvPr id="259" name="Google Shape;259;p10"/>
          <p:cNvSpPr/>
          <p:nvPr/>
        </p:nvSpPr>
        <p:spPr>
          <a:xfrm flipH="1">
            <a:off x="18168" y="5342203"/>
            <a:ext cx="12192000" cy="937993"/>
          </a:xfrm>
          <a:custGeom>
            <a:avLst/>
            <a:gdLst/>
            <a:ahLst/>
            <a:cxnLst/>
            <a:rect l="l" t="t" r="r" b="b"/>
            <a:pathLst>
              <a:path w="12192000" h="937993" extrusionOk="0">
                <a:moveTo>
                  <a:pt x="2273469" y="0"/>
                </a:moveTo>
                <a:cubicBezTo>
                  <a:pt x="2418421" y="267501"/>
                  <a:pt x="2738629" y="440989"/>
                  <a:pt x="3088484" y="441802"/>
                </a:cubicBezTo>
                <a:cubicBezTo>
                  <a:pt x="3419259" y="441314"/>
                  <a:pt x="3722980" y="290901"/>
                  <a:pt x="3879212" y="50213"/>
                </a:cubicBezTo>
                <a:cubicBezTo>
                  <a:pt x="4031493" y="336137"/>
                  <a:pt x="4378505" y="509355"/>
                  <a:pt x="4730766" y="481990"/>
                </a:cubicBezTo>
                <a:cubicBezTo>
                  <a:pt x="5176455" y="447401"/>
                  <a:pt x="5387154" y="110721"/>
                  <a:pt x="5399845" y="90401"/>
                </a:cubicBezTo>
                <a:cubicBezTo>
                  <a:pt x="5419536" y="111443"/>
                  <a:pt x="5782737" y="485603"/>
                  <a:pt x="6348653" y="431777"/>
                </a:cubicBezTo>
                <a:cubicBezTo>
                  <a:pt x="6783728" y="390505"/>
                  <a:pt x="7025607" y="126254"/>
                  <a:pt x="7066414" y="80286"/>
                </a:cubicBezTo>
                <a:cubicBezTo>
                  <a:pt x="7251076" y="343182"/>
                  <a:pt x="7593383" y="496350"/>
                  <a:pt x="7942252" y="471966"/>
                </a:cubicBezTo>
                <a:cubicBezTo>
                  <a:pt x="8363981" y="442434"/>
                  <a:pt x="8593827" y="167346"/>
                  <a:pt x="8623474" y="130499"/>
                </a:cubicBezTo>
                <a:cubicBezTo>
                  <a:pt x="8651917" y="160211"/>
                  <a:pt x="9000349" y="509806"/>
                  <a:pt x="9547997" y="471966"/>
                </a:cubicBezTo>
                <a:cubicBezTo>
                  <a:pt x="9942703" y="444872"/>
                  <a:pt x="10184801" y="232912"/>
                  <a:pt x="10241360" y="180712"/>
                </a:cubicBezTo>
                <a:cubicBezTo>
                  <a:pt x="10380843" y="389692"/>
                  <a:pt x="10654446" y="508903"/>
                  <a:pt x="10928707" y="481990"/>
                </a:cubicBezTo>
                <a:cubicBezTo>
                  <a:pt x="11288189" y="446769"/>
                  <a:pt x="11452723" y="179719"/>
                  <a:pt x="11463882" y="160663"/>
                </a:cubicBezTo>
                <a:cubicBezTo>
                  <a:pt x="11487075" y="183783"/>
                  <a:pt x="11694384" y="383009"/>
                  <a:pt x="12035596" y="371540"/>
                </a:cubicBezTo>
                <a:cubicBezTo>
                  <a:pt x="12079684" y="370061"/>
                  <a:pt x="12121207" y="365230"/>
                  <a:pt x="12160154" y="357862"/>
                </a:cubicBezTo>
                <a:lnTo>
                  <a:pt x="12192000" y="349428"/>
                </a:lnTo>
                <a:lnTo>
                  <a:pt x="12192000" y="930088"/>
                </a:lnTo>
                <a:lnTo>
                  <a:pt x="0" y="937993"/>
                </a:lnTo>
                <a:lnTo>
                  <a:pt x="0" y="420247"/>
                </a:lnTo>
                <a:lnTo>
                  <a:pt x="14292" y="422910"/>
                </a:lnTo>
                <a:cubicBezTo>
                  <a:pt x="68901" y="429909"/>
                  <a:pt x="128940" y="430920"/>
                  <a:pt x="192828" y="421753"/>
                </a:cubicBezTo>
                <a:cubicBezTo>
                  <a:pt x="428252" y="387976"/>
                  <a:pt x="621887" y="229209"/>
                  <a:pt x="679868" y="20048"/>
                </a:cubicBezTo>
                <a:cubicBezTo>
                  <a:pt x="831384" y="290350"/>
                  <a:pt x="1165704" y="457877"/>
                  <a:pt x="1519279" y="441802"/>
                </a:cubicBezTo>
                <a:cubicBezTo>
                  <a:pt x="1849005" y="426901"/>
                  <a:pt x="2142847" y="254857"/>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260" name="Google Shape;260;p10"/>
          <p:cNvGrpSpPr/>
          <p:nvPr/>
        </p:nvGrpSpPr>
        <p:grpSpPr>
          <a:xfrm flipH="1">
            <a:off x="10295504" y="2366299"/>
            <a:ext cx="1289122" cy="3408943"/>
            <a:chOff x="1548342" y="7287154"/>
            <a:chExt cx="1544414" cy="4084034"/>
          </a:xfrm>
        </p:grpSpPr>
        <p:sp>
          <p:nvSpPr>
            <p:cNvPr id="261" name="Google Shape;261;p10"/>
            <p:cNvSpPr/>
            <p:nvPr/>
          </p:nvSpPr>
          <p:spPr>
            <a:xfrm>
              <a:off x="1549611" y="7287154"/>
              <a:ext cx="1543145" cy="4084034"/>
            </a:xfrm>
            <a:custGeom>
              <a:avLst/>
              <a:gdLst/>
              <a:ahLst/>
              <a:cxnLst/>
              <a:rect l="l" t="t" r="r" b="b"/>
              <a:pathLst>
                <a:path w="1543145" h="4084034" extrusionOk="0">
                  <a:moveTo>
                    <a:pt x="1543145" y="4084034"/>
                  </a:moveTo>
                  <a:lnTo>
                    <a:pt x="0" y="4084034"/>
                  </a:lnTo>
                  <a:lnTo>
                    <a:pt x="44006" y="3596831"/>
                  </a:lnTo>
                  <a:lnTo>
                    <a:pt x="96203" y="3019235"/>
                  </a:lnTo>
                  <a:lnTo>
                    <a:pt x="140208" y="2532031"/>
                  </a:lnTo>
                  <a:lnTo>
                    <a:pt x="192405" y="1954435"/>
                  </a:lnTo>
                  <a:lnTo>
                    <a:pt x="236411" y="1467231"/>
                  </a:lnTo>
                  <a:lnTo>
                    <a:pt x="288608" y="889730"/>
                  </a:lnTo>
                  <a:lnTo>
                    <a:pt x="332613" y="402526"/>
                  </a:lnTo>
                  <a:lnTo>
                    <a:pt x="368999" y="0"/>
                  </a:lnTo>
                  <a:lnTo>
                    <a:pt x="1174147" y="0"/>
                  </a:lnTo>
                  <a:lnTo>
                    <a:pt x="1210532" y="402526"/>
                  </a:lnTo>
                  <a:lnTo>
                    <a:pt x="1254538" y="889730"/>
                  </a:lnTo>
                  <a:lnTo>
                    <a:pt x="1306735" y="1467231"/>
                  </a:lnTo>
                  <a:lnTo>
                    <a:pt x="1350740" y="1954435"/>
                  </a:lnTo>
                  <a:lnTo>
                    <a:pt x="1402937" y="2532031"/>
                  </a:lnTo>
                  <a:lnTo>
                    <a:pt x="1446943" y="3019235"/>
                  </a:lnTo>
                  <a:lnTo>
                    <a:pt x="1499140" y="3596831"/>
                  </a:lnTo>
                  <a:lnTo>
                    <a:pt x="1543145" y="4084034"/>
                  </a:lnTo>
                  <a:close/>
                </a:path>
              </a:pathLst>
            </a:custGeom>
            <a:gradFill>
              <a:gsLst>
                <a:gs pos="0">
                  <a:srgbClr val="FFFFFF"/>
                </a:gs>
                <a:gs pos="100000">
                  <a:srgbClr val="D8D8D8"/>
                </a:gs>
              </a:gsLst>
              <a:lin ang="8100019" scaled="0"/>
            </a:gradFill>
            <a:ln>
              <a:noFill/>
            </a:ln>
            <a:effectLst>
              <a:outerShdw blurRad="292100" dist="3810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2" name="Google Shape;262;p10"/>
            <p:cNvSpPr/>
            <p:nvPr/>
          </p:nvSpPr>
          <p:spPr>
            <a:xfrm>
              <a:off x="1836950" y="7689680"/>
              <a:ext cx="965930" cy="487203"/>
            </a:xfrm>
            <a:custGeom>
              <a:avLst/>
              <a:gdLst/>
              <a:ahLst/>
              <a:cxnLst/>
              <a:rect l="l" t="t" r="r" b="b"/>
              <a:pathLst>
                <a:path w="965930" h="487203" extrusionOk="0">
                  <a:moveTo>
                    <a:pt x="965930" y="487204"/>
                  </a:moveTo>
                  <a:lnTo>
                    <a:pt x="0" y="487204"/>
                  </a:lnTo>
                  <a:lnTo>
                    <a:pt x="44005" y="0"/>
                  </a:lnTo>
                  <a:lnTo>
                    <a:pt x="921925" y="0"/>
                  </a:lnTo>
                  <a:lnTo>
                    <a:pt x="96593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0"/>
            <p:cNvSpPr/>
            <p:nvPr/>
          </p:nvSpPr>
          <p:spPr>
            <a:xfrm>
              <a:off x="1740748" y="8754384"/>
              <a:ext cx="1158335" cy="487203"/>
            </a:xfrm>
            <a:custGeom>
              <a:avLst/>
              <a:gdLst/>
              <a:ahLst/>
              <a:cxnLst/>
              <a:rect l="l" t="t" r="r" b="b"/>
              <a:pathLst>
                <a:path w="1158335" h="487203" extrusionOk="0">
                  <a:moveTo>
                    <a:pt x="1158335" y="487204"/>
                  </a:moveTo>
                  <a:lnTo>
                    <a:pt x="0" y="487204"/>
                  </a:lnTo>
                  <a:lnTo>
                    <a:pt x="44005" y="0"/>
                  </a:lnTo>
                  <a:lnTo>
                    <a:pt x="1114330" y="0"/>
                  </a:lnTo>
                  <a:lnTo>
                    <a:pt x="115833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0"/>
            <p:cNvSpPr/>
            <p:nvPr/>
          </p:nvSpPr>
          <p:spPr>
            <a:xfrm>
              <a:off x="1644545" y="9819184"/>
              <a:ext cx="1350740" cy="487203"/>
            </a:xfrm>
            <a:custGeom>
              <a:avLst/>
              <a:gdLst/>
              <a:ahLst/>
              <a:cxnLst/>
              <a:rect l="l" t="t" r="r" b="b"/>
              <a:pathLst>
                <a:path w="1350740" h="487203" extrusionOk="0">
                  <a:moveTo>
                    <a:pt x="1350740" y="487204"/>
                  </a:moveTo>
                  <a:lnTo>
                    <a:pt x="0" y="487204"/>
                  </a:lnTo>
                  <a:lnTo>
                    <a:pt x="44006" y="0"/>
                  </a:lnTo>
                  <a:lnTo>
                    <a:pt x="1306735" y="0"/>
                  </a:lnTo>
                  <a:lnTo>
                    <a:pt x="135074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0"/>
            <p:cNvSpPr/>
            <p:nvPr/>
          </p:nvSpPr>
          <p:spPr>
            <a:xfrm>
              <a:off x="1548342" y="10883984"/>
              <a:ext cx="1543145" cy="487203"/>
            </a:xfrm>
            <a:custGeom>
              <a:avLst/>
              <a:gdLst/>
              <a:ahLst/>
              <a:cxnLst/>
              <a:rect l="l" t="t" r="r" b="b"/>
              <a:pathLst>
                <a:path w="1543145" h="487203" extrusionOk="0">
                  <a:moveTo>
                    <a:pt x="1543145" y="487204"/>
                  </a:moveTo>
                  <a:lnTo>
                    <a:pt x="0" y="487204"/>
                  </a:lnTo>
                  <a:lnTo>
                    <a:pt x="44006" y="0"/>
                  </a:lnTo>
                  <a:lnTo>
                    <a:pt x="1499140" y="0"/>
                  </a:lnTo>
                  <a:lnTo>
                    <a:pt x="154314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6" name="Google Shape;266;p10"/>
          <p:cNvSpPr/>
          <p:nvPr/>
        </p:nvSpPr>
        <p:spPr>
          <a:xfrm flipH="1">
            <a:off x="9230857" y="5489309"/>
            <a:ext cx="2979311" cy="991724"/>
          </a:xfrm>
          <a:custGeom>
            <a:avLst/>
            <a:gdLst/>
            <a:ahLst/>
            <a:cxnLst/>
            <a:rect l="l" t="t" r="r" b="b"/>
            <a:pathLst>
              <a:path w="2979311" h="991724" extrusionOk="0">
                <a:moveTo>
                  <a:pt x="627556" y="0"/>
                </a:moveTo>
                <a:lnTo>
                  <a:pt x="1877713" y="0"/>
                </a:lnTo>
                <a:lnTo>
                  <a:pt x="1983631" y="243649"/>
                </a:lnTo>
                <a:lnTo>
                  <a:pt x="2566561" y="264795"/>
                </a:lnTo>
                <a:cubicBezTo>
                  <a:pt x="2566561" y="264795"/>
                  <a:pt x="2952704" y="953261"/>
                  <a:pt x="2979184" y="953261"/>
                </a:cubicBezTo>
                <a:cubicBezTo>
                  <a:pt x="2996561" y="953261"/>
                  <a:pt x="1230438" y="975946"/>
                  <a:pt x="14175" y="991542"/>
                </a:cubicBezTo>
                <a:lnTo>
                  <a:pt x="0" y="991724"/>
                </a:lnTo>
                <a:lnTo>
                  <a:pt x="0" y="440557"/>
                </a:lnTo>
                <a:lnTo>
                  <a:pt x="151306" y="185451"/>
                </a:lnTo>
                <a:lnTo>
                  <a:pt x="532306" y="185451"/>
                </a:lnTo>
                <a:close/>
              </a:path>
            </a:pathLst>
          </a:custGeom>
          <a:solidFill>
            <a:srgbClr val="6A78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0"/>
          <p:cNvSpPr/>
          <p:nvPr/>
        </p:nvSpPr>
        <p:spPr>
          <a:xfrm flipH="1">
            <a:off x="11635567" y="5675026"/>
            <a:ext cx="423386" cy="195833"/>
          </a:xfrm>
          <a:custGeom>
            <a:avLst/>
            <a:gdLst/>
            <a:ahLst/>
            <a:cxnLst/>
            <a:rect l="l" t="t" r="r" b="b"/>
            <a:pathLst>
              <a:path w="423386" h="195833" extrusionOk="0">
                <a:moveTo>
                  <a:pt x="0" y="0"/>
                </a:moveTo>
                <a:lnTo>
                  <a:pt x="211550" y="195834"/>
                </a:lnTo>
                <a:lnTo>
                  <a:pt x="423386" y="142875"/>
                </a:lnTo>
                <a:lnTo>
                  <a:pt x="381286"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0"/>
          <p:cNvSpPr/>
          <p:nvPr/>
        </p:nvSpPr>
        <p:spPr>
          <a:xfrm flipH="1">
            <a:off x="10332547" y="5489575"/>
            <a:ext cx="1249775" cy="283368"/>
          </a:xfrm>
          <a:custGeom>
            <a:avLst/>
            <a:gdLst/>
            <a:ahLst/>
            <a:cxnLst/>
            <a:rect l="l" t="t" r="r" b="b"/>
            <a:pathLst>
              <a:path w="1249775" h="283368" extrusionOk="0">
                <a:moveTo>
                  <a:pt x="0" y="0"/>
                </a:moveTo>
                <a:lnTo>
                  <a:pt x="232791" y="283369"/>
                </a:lnTo>
                <a:lnTo>
                  <a:pt x="1143667" y="185452"/>
                </a:lnTo>
                <a:lnTo>
                  <a:pt x="1249775"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0"/>
          <p:cNvSpPr/>
          <p:nvPr/>
        </p:nvSpPr>
        <p:spPr>
          <a:xfrm flipH="1">
            <a:off x="9643605" y="5733129"/>
            <a:ext cx="625601" cy="190690"/>
          </a:xfrm>
          <a:custGeom>
            <a:avLst/>
            <a:gdLst/>
            <a:ahLst/>
            <a:cxnLst/>
            <a:rect l="l" t="t" r="r" b="b"/>
            <a:pathLst>
              <a:path w="625601" h="190690" extrusionOk="0">
                <a:moveTo>
                  <a:pt x="42577" y="0"/>
                </a:moveTo>
                <a:lnTo>
                  <a:pt x="0" y="137731"/>
                </a:lnTo>
                <a:lnTo>
                  <a:pt x="529495" y="190691"/>
                </a:lnTo>
                <a:lnTo>
                  <a:pt x="625602" y="21241"/>
                </a:lnTo>
                <a:lnTo>
                  <a:pt x="42577"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0"/>
          <p:cNvSpPr/>
          <p:nvPr/>
        </p:nvSpPr>
        <p:spPr>
          <a:xfrm flipH="1">
            <a:off x="11847402" y="5675026"/>
            <a:ext cx="362765" cy="531305"/>
          </a:xfrm>
          <a:custGeom>
            <a:avLst/>
            <a:gdLst/>
            <a:ahLst/>
            <a:cxnLst/>
            <a:rect l="l" t="t" r="r" b="b"/>
            <a:pathLst>
              <a:path w="362765" h="531305" extrusionOk="0">
                <a:moveTo>
                  <a:pt x="151215" y="0"/>
                </a:moveTo>
                <a:lnTo>
                  <a:pt x="362765" y="195834"/>
                </a:lnTo>
                <a:lnTo>
                  <a:pt x="60823" y="531305"/>
                </a:lnTo>
                <a:lnTo>
                  <a:pt x="0" y="493150"/>
                </a:lnTo>
                <a:lnTo>
                  <a:pt x="0" y="241052"/>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0"/>
          <p:cNvSpPr/>
          <p:nvPr/>
        </p:nvSpPr>
        <p:spPr>
          <a:xfrm flipH="1">
            <a:off x="11349532" y="5489575"/>
            <a:ext cx="328136" cy="328326"/>
          </a:xfrm>
          <a:custGeom>
            <a:avLst/>
            <a:gdLst/>
            <a:ahLst/>
            <a:cxnLst/>
            <a:rect l="l" t="t" r="r" b="b"/>
            <a:pathLst>
              <a:path w="328136" h="328326" extrusionOk="0">
                <a:moveTo>
                  <a:pt x="95345" y="0"/>
                </a:moveTo>
                <a:lnTo>
                  <a:pt x="0" y="185452"/>
                </a:lnTo>
                <a:lnTo>
                  <a:pt x="42100" y="328327"/>
                </a:lnTo>
                <a:lnTo>
                  <a:pt x="328136" y="283369"/>
                </a:lnTo>
                <a:lnTo>
                  <a:pt x="95345"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0"/>
          <p:cNvSpPr/>
          <p:nvPr/>
        </p:nvSpPr>
        <p:spPr>
          <a:xfrm flipH="1">
            <a:off x="9697325" y="5870860"/>
            <a:ext cx="571881" cy="169449"/>
          </a:xfrm>
          <a:custGeom>
            <a:avLst/>
            <a:gdLst/>
            <a:ahLst/>
            <a:cxnLst/>
            <a:rect l="l" t="t" r="r" b="b"/>
            <a:pathLst>
              <a:path w="571881" h="169449" extrusionOk="0">
                <a:moveTo>
                  <a:pt x="0" y="0"/>
                </a:moveTo>
                <a:lnTo>
                  <a:pt x="0" y="121825"/>
                </a:lnTo>
                <a:lnTo>
                  <a:pt x="571881" y="169450"/>
                </a:lnTo>
                <a:lnTo>
                  <a:pt x="529495" y="52959"/>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0"/>
          <p:cNvSpPr/>
          <p:nvPr/>
        </p:nvSpPr>
        <p:spPr>
          <a:xfrm flipH="1">
            <a:off x="10226630" y="5489575"/>
            <a:ext cx="212026" cy="503110"/>
          </a:xfrm>
          <a:custGeom>
            <a:avLst/>
            <a:gdLst/>
            <a:ahLst/>
            <a:cxnLst/>
            <a:rect l="l" t="t" r="r" b="b"/>
            <a:pathLst>
              <a:path w="212026" h="503110" extrusionOk="0">
                <a:moveTo>
                  <a:pt x="106109" y="0"/>
                </a:moveTo>
                <a:lnTo>
                  <a:pt x="0" y="185452"/>
                </a:lnTo>
                <a:lnTo>
                  <a:pt x="169450" y="503111"/>
                </a:lnTo>
                <a:lnTo>
                  <a:pt x="212027" y="243554"/>
                </a:lnTo>
                <a:lnTo>
                  <a:pt x="106109"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0"/>
          <p:cNvSpPr/>
          <p:nvPr/>
        </p:nvSpPr>
        <p:spPr>
          <a:xfrm flipH="1">
            <a:off x="9230981" y="5754369"/>
            <a:ext cx="508730" cy="691324"/>
          </a:xfrm>
          <a:custGeom>
            <a:avLst/>
            <a:gdLst/>
            <a:ahLst/>
            <a:cxnLst/>
            <a:rect l="l" t="t" r="r" b="b"/>
            <a:pathLst>
              <a:path w="508730" h="691324" extrusionOk="0">
                <a:moveTo>
                  <a:pt x="96107" y="0"/>
                </a:moveTo>
                <a:lnTo>
                  <a:pt x="0" y="169450"/>
                </a:lnTo>
                <a:lnTo>
                  <a:pt x="296513" y="691325"/>
                </a:lnTo>
                <a:lnTo>
                  <a:pt x="508730" y="688467"/>
                </a:lnTo>
                <a:lnTo>
                  <a:pt x="96107"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0"/>
          <p:cNvSpPr/>
          <p:nvPr/>
        </p:nvSpPr>
        <p:spPr>
          <a:xfrm flipH="1">
            <a:off x="10226630" y="5973159"/>
            <a:ext cx="889920" cy="109346"/>
          </a:xfrm>
          <a:custGeom>
            <a:avLst/>
            <a:gdLst/>
            <a:ahLst/>
            <a:cxnLst/>
            <a:rect l="l" t="t" r="r" b="b"/>
            <a:pathLst>
              <a:path w="889920" h="109346" extrusionOk="0">
                <a:moveTo>
                  <a:pt x="0" y="0"/>
                </a:moveTo>
                <a:lnTo>
                  <a:pt x="677894" y="0"/>
                </a:lnTo>
                <a:lnTo>
                  <a:pt x="889921" y="109347"/>
                </a:lnTo>
                <a:lnTo>
                  <a:pt x="84773" y="109347"/>
                </a:lnTo>
                <a:lnTo>
                  <a:pt x="0"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0"/>
          <p:cNvSpPr/>
          <p:nvPr/>
        </p:nvSpPr>
        <p:spPr>
          <a:xfrm flipH="1">
            <a:off x="10226629" y="6082506"/>
            <a:ext cx="805148" cy="123729"/>
          </a:xfrm>
          <a:custGeom>
            <a:avLst/>
            <a:gdLst/>
            <a:ahLst/>
            <a:cxnLst/>
            <a:rect l="l" t="t" r="r" b="b"/>
            <a:pathLst>
              <a:path w="805148" h="123729" extrusionOk="0">
                <a:moveTo>
                  <a:pt x="0" y="0"/>
                </a:moveTo>
                <a:lnTo>
                  <a:pt x="148209" y="123730"/>
                </a:lnTo>
                <a:lnTo>
                  <a:pt x="805148" y="0"/>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7" name="Google Shape;277;p10"/>
          <p:cNvGrpSpPr/>
          <p:nvPr/>
        </p:nvGrpSpPr>
        <p:grpSpPr>
          <a:xfrm flipH="1">
            <a:off x="10479113" y="1423433"/>
            <a:ext cx="923479" cy="1057315"/>
            <a:chOff x="2964730" y="400635"/>
            <a:chExt cx="2628000" cy="3008864"/>
          </a:xfrm>
        </p:grpSpPr>
        <p:sp>
          <p:nvSpPr>
            <p:cNvPr id="278" name="Google Shape;278;p10"/>
            <p:cNvSpPr/>
            <p:nvPr/>
          </p:nvSpPr>
          <p:spPr>
            <a:xfrm>
              <a:off x="3020252" y="400635"/>
              <a:ext cx="2516957" cy="2993015"/>
            </a:xfrm>
            <a:custGeom>
              <a:avLst/>
              <a:gdLst/>
              <a:ahLst/>
              <a:cxnLst/>
              <a:rect l="l" t="t" r="r" b="b"/>
              <a:pathLst>
                <a:path w="2516957" h="2993015" extrusionOk="0">
                  <a:moveTo>
                    <a:pt x="1645592" y="1371606"/>
                  </a:moveTo>
                  <a:lnTo>
                    <a:pt x="1645592" y="2565669"/>
                  </a:lnTo>
                  <a:lnTo>
                    <a:pt x="2268914" y="2565669"/>
                  </a:lnTo>
                  <a:lnTo>
                    <a:pt x="2034282" y="1371606"/>
                  </a:lnTo>
                  <a:close/>
                  <a:moveTo>
                    <a:pt x="937010" y="1371606"/>
                  </a:moveTo>
                  <a:lnTo>
                    <a:pt x="937010" y="2565669"/>
                  </a:lnTo>
                  <a:lnTo>
                    <a:pt x="1546611" y="2565669"/>
                  </a:lnTo>
                  <a:lnTo>
                    <a:pt x="1546611" y="1371606"/>
                  </a:lnTo>
                  <a:close/>
                  <a:moveTo>
                    <a:pt x="451162" y="1371605"/>
                  </a:moveTo>
                  <a:lnTo>
                    <a:pt x="216530" y="2565669"/>
                  </a:lnTo>
                  <a:lnTo>
                    <a:pt x="838029" y="2565669"/>
                  </a:lnTo>
                  <a:lnTo>
                    <a:pt x="838029" y="1371606"/>
                  </a:lnTo>
                  <a:close/>
                  <a:moveTo>
                    <a:pt x="1258479" y="0"/>
                  </a:moveTo>
                  <a:cubicBezTo>
                    <a:pt x="1366509" y="0"/>
                    <a:pt x="1454085" y="87576"/>
                    <a:pt x="1454085" y="195606"/>
                  </a:cubicBezTo>
                  <a:cubicBezTo>
                    <a:pt x="1454085" y="222614"/>
                    <a:pt x="1448611" y="248343"/>
                    <a:pt x="1438713" y="271745"/>
                  </a:cubicBezTo>
                  <a:lnTo>
                    <a:pt x="1401404" y="327081"/>
                  </a:lnTo>
                  <a:lnTo>
                    <a:pt x="2516957" y="1371606"/>
                  </a:lnTo>
                  <a:lnTo>
                    <a:pt x="2135156" y="1371606"/>
                  </a:lnTo>
                  <a:lnTo>
                    <a:pt x="2369519" y="2564302"/>
                  </a:lnTo>
                  <a:lnTo>
                    <a:pt x="2362562" y="2565669"/>
                  </a:lnTo>
                  <a:lnTo>
                    <a:pt x="2500478" y="2565669"/>
                  </a:lnTo>
                  <a:lnTo>
                    <a:pt x="2500478" y="2993015"/>
                  </a:lnTo>
                  <a:lnTo>
                    <a:pt x="16478" y="2993015"/>
                  </a:lnTo>
                  <a:lnTo>
                    <a:pt x="16478" y="2565669"/>
                  </a:lnTo>
                  <a:lnTo>
                    <a:pt x="115656" y="2565669"/>
                  </a:lnTo>
                  <a:lnTo>
                    <a:pt x="350288" y="1371605"/>
                  </a:lnTo>
                  <a:lnTo>
                    <a:pt x="0" y="1371605"/>
                  </a:lnTo>
                  <a:lnTo>
                    <a:pt x="1115553" y="327081"/>
                  </a:lnTo>
                  <a:lnTo>
                    <a:pt x="1078244" y="271745"/>
                  </a:lnTo>
                  <a:cubicBezTo>
                    <a:pt x="1068346" y="248343"/>
                    <a:pt x="1062873" y="222614"/>
                    <a:pt x="1062873" y="195606"/>
                  </a:cubicBezTo>
                  <a:cubicBezTo>
                    <a:pt x="1062873" y="87576"/>
                    <a:pt x="1150449" y="0"/>
                    <a:pt x="1258479" y="0"/>
                  </a:cubicBezTo>
                  <a:close/>
                </a:path>
              </a:pathLst>
            </a:custGeom>
            <a:solidFill>
              <a:srgbClr val="4B575D"/>
            </a:solidFill>
            <a:ln>
              <a:noFill/>
            </a:ln>
            <a:effectLst>
              <a:outerShdw blurRad="292100" dist="38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9" name="Google Shape;279;p10"/>
            <p:cNvSpPr/>
            <p:nvPr/>
          </p:nvSpPr>
          <p:spPr>
            <a:xfrm>
              <a:off x="3036730" y="3200399"/>
              <a:ext cx="2484000" cy="2091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0" name="Google Shape;280;p10"/>
            <p:cNvSpPr/>
            <p:nvPr/>
          </p:nvSpPr>
          <p:spPr>
            <a:xfrm>
              <a:off x="2964730" y="1682683"/>
              <a:ext cx="2628000" cy="2049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81" name="Google Shape;281;p10"/>
          <p:cNvSpPr/>
          <p:nvPr/>
        </p:nvSpPr>
        <p:spPr>
          <a:xfrm flipH="1">
            <a:off x="10791619" y="3266389"/>
            <a:ext cx="298200" cy="5724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2" name="Google Shape;282;p10"/>
          <p:cNvSpPr/>
          <p:nvPr/>
        </p:nvSpPr>
        <p:spPr>
          <a:xfrm flipH="1">
            <a:off x="10810293" y="3297458"/>
            <a:ext cx="245400" cy="5013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3" name="Google Shape;283;p10"/>
          <p:cNvSpPr/>
          <p:nvPr/>
        </p:nvSpPr>
        <p:spPr>
          <a:xfrm rot="5400000" flipH="1">
            <a:off x="10820951" y="2077460"/>
            <a:ext cx="251100" cy="241200"/>
          </a:xfrm>
          <a:prstGeom prst="flowChartDelay">
            <a:avLst/>
          </a:prstGeom>
          <a:solidFill>
            <a:srgbClr val="ECC383"/>
          </a:solidFill>
          <a:ln>
            <a:noFill/>
          </a:ln>
          <a:effectLst>
            <a:outerShdw blurRad="127000" dist="38100" dir="16800000" sx="120000" sy="120000" algn="ctr" rotWithShape="0">
              <a:srgbClr val="ECC383"/>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grpSp>
        <p:nvGrpSpPr>
          <p:cNvPr id="284" name="Google Shape;284;p10"/>
          <p:cNvGrpSpPr/>
          <p:nvPr/>
        </p:nvGrpSpPr>
        <p:grpSpPr>
          <a:xfrm flipH="1">
            <a:off x="10792087" y="1941921"/>
            <a:ext cx="297280" cy="397570"/>
            <a:chOff x="1117077" y="1941921"/>
            <a:chExt cx="297280" cy="397570"/>
          </a:xfrm>
        </p:grpSpPr>
        <p:sp>
          <p:nvSpPr>
            <p:cNvPr id="285" name="Google Shape;285;p10"/>
            <p:cNvSpPr/>
            <p:nvPr/>
          </p:nvSpPr>
          <p:spPr>
            <a:xfrm>
              <a:off x="1117077" y="194192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6" name="Google Shape;286;p10"/>
            <p:cNvSpPr/>
            <p:nvPr/>
          </p:nvSpPr>
          <p:spPr>
            <a:xfrm>
              <a:off x="1368457" y="194349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87" name="Google Shape;287;p10"/>
          <p:cNvSpPr/>
          <p:nvPr/>
        </p:nvSpPr>
        <p:spPr>
          <a:xfrm>
            <a:off x="18168" y="5674813"/>
            <a:ext cx="12192000" cy="938119"/>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8" name="Google Shape;288;p10"/>
          <p:cNvSpPr/>
          <p:nvPr/>
        </p:nvSpPr>
        <p:spPr>
          <a:xfrm flipH="1">
            <a:off x="18168" y="5969326"/>
            <a:ext cx="12192000" cy="938175"/>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9" name="Google Shape;289;p10"/>
          <p:cNvSpPr/>
          <p:nvPr/>
        </p:nvSpPr>
        <p:spPr>
          <a:xfrm flipH="1">
            <a:off x="0" y="0"/>
            <a:ext cx="3961800" cy="1961855"/>
          </a:xfrm>
          <a:custGeom>
            <a:avLst/>
            <a:gdLst/>
            <a:ahLst/>
            <a:cxnLst/>
            <a:rect l="l" t="t" r="r" b="b"/>
            <a:pathLst>
              <a:path w="3961800" h="1961855" extrusionOk="0">
                <a:moveTo>
                  <a:pt x="16450" y="0"/>
                </a:moveTo>
                <a:cubicBezTo>
                  <a:pt x="-39176" y="234125"/>
                  <a:pt x="49502" y="472345"/>
                  <a:pt x="233620" y="594455"/>
                </a:cubicBezTo>
                <a:cubicBezTo>
                  <a:pt x="441837" y="732473"/>
                  <a:pt x="675199" y="657225"/>
                  <a:pt x="704917" y="647700"/>
                </a:cubicBezTo>
                <a:cubicBezTo>
                  <a:pt x="706727" y="673132"/>
                  <a:pt x="730920" y="944975"/>
                  <a:pt x="969712" y="1087184"/>
                </a:cubicBezTo>
                <a:cubicBezTo>
                  <a:pt x="1155069" y="1197674"/>
                  <a:pt x="1394718" y="1185291"/>
                  <a:pt x="1578741" y="1055465"/>
                </a:cubicBezTo>
                <a:cubicBezTo>
                  <a:pt x="1545765" y="1314879"/>
                  <a:pt x="1729322" y="1551908"/>
                  <a:pt x="1988735" y="1584884"/>
                </a:cubicBezTo>
                <a:cubicBezTo>
                  <a:pt x="2173701" y="1608401"/>
                  <a:pt x="2355247" y="1521171"/>
                  <a:pt x="2452469" y="1362075"/>
                </a:cubicBezTo>
                <a:cubicBezTo>
                  <a:pt x="2566769" y="1683163"/>
                  <a:pt x="2847756" y="1913573"/>
                  <a:pt x="3177989" y="1955197"/>
                </a:cubicBezTo>
                <a:cubicBezTo>
                  <a:pt x="3636903" y="2013109"/>
                  <a:pt x="3938655" y="1674971"/>
                  <a:pt x="3961801" y="1648111"/>
                </a:cubicBezTo>
                <a:lnTo>
                  <a:pt x="3951133" y="0"/>
                </a:lnTo>
                <a:close/>
              </a:path>
            </a:pathLst>
          </a:custGeom>
          <a:gradFill>
            <a:gsLst>
              <a:gs pos="0">
                <a:srgbClr val="2C85C1"/>
              </a:gs>
              <a:gs pos="100000">
                <a:srgbClr val="213D58"/>
              </a:gs>
            </a:gsLst>
            <a:lin ang="8100019"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64;p3">
            <a:extLst>
              <a:ext uri="{FF2B5EF4-FFF2-40B4-BE49-F238E27FC236}">
                <a16:creationId xmlns:a16="http://schemas.microsoft.com/office/drawing/2014/main" id="{3438D501-1E8A-4C0B-9AF7-2F9C52B1420C}"/>
              </a:ext>
            </a:extLst>
          </p:cNvPr>
          <p:cNvSpPr txBox="1"/>
          <p:nvPr userDrawn="1"/>
        </p:nvSpPr>
        <p:spPr>
          <a:xfrm rot="5400000">
            <a:off x="-579712" y="5317779"/>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291"/>
        <p:cNvGrpSpPr/>
        <p:nvPr/>
      </p:nvGrpSpPr>
      <p:grpSpPr>
        <a:xfrm>
          <a:off x="0" y="0"/>
          <a:ext cx="0" cy="0"/>
          <a:chOff x="0" y="0"/>
          <a:chExt cx="0" cy="0"/>
        </a:xfrm>
      </p:grpSpPr>
      <p:sp>
        <p:nvSpPr>
          <p:cNvPr id="292" name="Google Shape;292;p11"/>
          <p:cNvSpPr/>
          <p:nvPr/>
        </p:nvSpPr>
        <p:spPr>
          <a:xfrm>
            <a:off x="5124890" y="0"/>
            <a:ext cx="5546119" cy="1487400"/>
          </a:xfrm>
          <a:custGeom>
            <a:avLst/>
            <a:gdLst/>
            <a:ahLst/>
            <a:cxnLst/>
            <a:rect l="l" t="t" r="r" b="b"/>
            <a:pathLst>
              <a:path w="6524846" h="2203555" extrusionOk="0">
                <a:moveTo>
                  <a:pt x="2838893" y="0"/>
                </a:moveTo>
                <a:lnTo>
                  <a:pt x="6510590" y="0"/>
                </a:lnTo>
                <a:cubicBezTo>
                  <a:pt x="6580514" y="454719"/>
                  <a:pt x="6389173" y="900885"/>
                  <a:pt x="6025627" y="1133667"/>
                </a:cubicBezTo>
                <a:cubicBezTo>
                  <a:pt x="5605385" y="1402689"/>
                  <a:pt x="5149256" y="1262579"/>
                  <a:pt x="5084359" y="1241505"/>
                </a:cubicBezTo>
                <a:cubicBezTo>
                  <a:pt x="5068046" y="1578687"/>
                  <a:pt x="4838351" y="1859083"/>
                  <a:pt x="4535293" y="1927860"/>
                </a:cubicBezTo>
                <a:cubicBezTo>
                  <a:pt x="4155523" y="2014184"/>
                  <a:pt x="3870894" y="1720384"/>
                  <a:pt x="3858726" y="1707422"/>
                </a:cubicBezTo>
                <a:cubicBezTo>
                  <a:pt x="3828239" y="1812240"/>
                  <a:pt x="3776611" y="1905031"/>
                  <a:pt x="3710501" y="1980679"/>
                </a:cubicBezTo>
                <a:lnTo>
                  <a:pt x="3685953" y="2004898"/>
                </a:lnTo>
                <a:lnTo>
                  <a:pt x="3685953" y="2016704"/>
                </a:lnTo>
                <a:cubicBezTo>
                  <a:pt x="3652975" y="2049681"/>
                  <a:pt x="3482005" y="2214129"/>
                  <a:pt x="3234762" y="2203018"/>
                </a:cubicBezTo>
                <a:cubicBezTo>
                  <a:pt x="2979054" y="2191556"/>
                  <a:pt x="2747418" y="1997571"/>
                  <a:pt x="2666120" y="1718055"/>
                </a:cubicBezTo>
                <a:cubicBezTo>
                  <a:pt x="2653952" y="1731017"/>
                  <a:pt x="2369323" y="2024817"/>
                  <a:pt x="1989553" y="1938493"/>
                </a:cubicBezTo>
                <a:cubicBezTo>
                  <a:pt x="1686495" y="1869716"/>
                  <a:pt x="1456800" y="1589320"/>
                  <a:pt x="1440487" y="1252138"/>
                </a:cubicBezTo>
                <a:cubicBezTo>
                  <a:pt x="1375590" y="1273212"/>
                  <a:pt x="919461" y="1413322"/>
                  <a:pt x="499219" y="1144300"/>
                </a:cubicBezTo>
                <a:cubicBezTo>
                  <a:pt x="135673" y="911518"/>
                  <a:pt x="-55668" y="465352"/>
                  <a:pt x="14256" y="10633"/>
                </a:cubicBezTo>
                <a:lnTo>
                  <a:pt x="2838893" y="10633"/>
                </a:lnTo>
                <a:close/>
              </a:path>
            </a:pathLst>
          </a:custGeom>
          <a:gradFill>
            <a:gsLst>
              <a:gs pos="0">
                <a:srgbClr val="213D58"/>
              </a:gs>
              <a:gs pos="6000">
                <a:srgbClr val="213D58"/>
              </a:gs>
              <a:gs pos="100000">
                <a:srgbClr val="2C85C1"/>
              </a:gs>
            </a:gsLst>
            <a:lin ang="8100019"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3" name="Google Shape;293;p11"/>
          <p:cNvSpPr/>
          <p:nvPr/>
        </p:nvSpPr>
        <p:spPr>
          <a:xfrm rot="-898003">
            <a:off x="9393294" y="476966"/>
            <a:ext cx="1110103" cy="1295597"/>
          </a:xfrm>
          <a:custGeom>
            <a:avLst/>
            <a:gdLst/>
            <a:ahLst/>
            <a:cxnLst/>
            <a:rect l="l" t="t" r="r" b="b"/>
            <a:pathLst>
              <a:path w="2123651" h="2478505" extrusionOk="0">
                <a:moveTo>
                  <a:pt x="884216" y="-246"/>
                </a:moveTo>
                <a:cubicBezTo>
                  <a:pt x="770488" y="41759"/>
                  <a:pt x="423206" y="186634"/>
                  <a:pt x="195749" y="561062"/>
                </a:cubicBezTo>
                <a:cubicBezTo>
                  <a:pt x="153458" y="630785"/>
                  <a:pt x="-137626" y="1128847"/>
                  <a:pt x="79258" y="1683774"/>
                </a:cubicBezTo>
                <a:cubicBezTo>
                  <a:pt x="275378" y="2185265"/>
                  <a:pt x="789157" y="2484540"/>
                  <a:pt x="1286743" y="2478159"/>
                </a:cubicBezTo>
                <a:cubicBezTo>
                  <a:pt x="1724893" y="2472539"/>
                  <a:pt x="2028645" y="2231556"/>
                  <a:pt x="2123419" y="2149832"/>
                </a:cubicBezTo>
                <a:cubicBezTo>
                  <a:pt x="1901620" y="2167091"/>
                  <a:pt x="1679115" y="2126943"/>
                  <a:pt x="1477338" y="2033246"/>
                </a:cubicBezTo>
                <a:cubicBezTo>
                  <a:pt x="1058238" y="1835888"/>
                  <a:pt x="886788" y="1467651"/>
                  <a:pt x="831257" y="1344874"/>
                </a:cubicBezTo>
                <a:cubicBezTo>
                  <a:pt x="546365" y="709938"/>
                  <a:pt x="837067" y="95385"/>
                  <a:pt x="884216" y="-246"/>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4" name="Google Shape;294;p11"/>
          <p:cNvGrpSpPr/>
          <p:nvPr/>
        </p:nvGrpSpPr>
        <p:grpSpPr>
          <a:xfrm flipH="1">
            <a:off x="9963593" y="3494604"/>
            <a:ext cx="765868" cy="2585410"/>
            <a:chOff x="-2252338" y="1416345"/>
            <a:chExt cx="1289122" cy="4351809"/>
          </a:xfrm>
        </p:grpSpPr>
        <p:grpSp>
          <p:nvGrpSpPr>
            <p:cNvPr id="295" name="Google Shape;295;p11"/>
            <p:cNvGrpSpPr/>
            <p:nvPr/>
          </p:nvGrpSpPr>
          <p:grpSpPr>
            <a:xfrm>
              <a:off x="-2252338" y="2359211"/>
              <a:ext cx="1289122" cy="3408943"/>
              <a:chOff x="1548342" y="7287154"/>
              <a:chExt cx="1544414" cy="4084034"/>
            </a:xfrm>
          </p:grpSpPr>
          <p:sp>
            <p:nvSpPr>
              <p:cNvPr id="296" name="Google Shape;296;p11"/>
              <p:cNvSpPr/>
              <p:nvPr/>
            </p:nvSpPr>
            <p:spPr>
              <a:xfrm>
                <a:off x="1549611" y="7287154"/>
                <a:ext cx="1543145" cy="4084034"/>
              </a:xfrm>
              <a:custGeom>
                <a:avLst/>
                <a:gdLst/>
                <a:ahLst/>
                <a:cxnLst/>
                <a:rect l="l" t="t" r="r" b="b"/>
                <a:pathLst>
                  <a:path w="1543145" h="4084034" extrusionOk="0">
                    <a:moveTo>
                      <a:pt x="1543145" y="4084034"/>
                    </a:moveTo>
                    <a:lnTo>
                      <a:pt x="0" y="4084034"/>
                    </a:lnTo>
                    <a:lnTo>
                      <a:pt x="44006" y="3596831"/>
                    </a:lnTo>
                    <a:lnTo>
                      <a:pt x="96203" y="3019235"/>
                    </a:lnTo>
                    <a:lnTo>
                      <a:pt x="140208" y="2532031"/>
                    </a:lnTo>
                    <a:lnTo>
                      <a:pt x="192405" y="1954435"/>
                    </a:lnTo>
                    <a:lnTo>
                      <a:pt x="236411" y="1467231"/>
                    </a:lnTo>
                    <a:lnTo>
                      <a:pt x="288608" y="889730"/>
                    </a:lnTo>
                    <a:lnTo>
                      <a:pt x="332613" y="402526"/>
                    </a:lnTo>
                    <a:lnTo>
                      <a:pt x="368999" y="0"/>
                    </a:lnTo>
                    <a:lnTo>
                      <a:pt x="1174147" y="0"/>
                    </a:lnTo>
                    <a:lnTo>
                      <a:pt x="1210532" y="402526"/>
                    </a:lnTo>
                    <a:lnTo>
                      <a:pt x="1254538" y="889730"/>
                    </a:lnTo>
                    <a:lnTo>
                      <a:pt x="1306735" y="1467231"/>
                    </a:lnTo>
                    <a:lnTo>
                      <a:pt x="1350740" y="1954435"/>
                    </a:lnTo>
                    <a:lnTo>
                      <a:pt x="1402937" y="2532031"/>
                    </a:lnTo>
                    <a:lnTo>
                      <a:pt x="1446943" y="3019235"/>
                    </a:lnTo>
                    <a:lnTo>
                      <a:pt x="1499140" y="3596831"/>
                    </a:lnTo>
                    <a:lnTo>
                      <a:pt x="1543145" y="4084034"/>
                    </a:lnTo>
                    <a:close/>
                  </a:path>
                </a:pathLst>
              </a:custGeom>
              <a:gradFill>
                <a:gsLst>
                  <a:gs pos="0">
                    <a:srgbClr val="FFFFFF"/>
                  </a:gs>
                  <a:gs pos="100000">
                    <a:srgbClr val="D8D8D8"/>
                  </a:gs>
                </a:gsLst>
                <a:lin ang="8100019" scaled="0"/>
              </a:gradFill>
              <a:ln>
                <a:noFill/>
              </a:ln>
              <a:effectLst>
                <a:outerShdw blurRad="292100" dist="3810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7" name="Google Shape;297;p11"/>
              <p:cNvSpPr/>
              <p:nvPr/>
            </p:nvSpPr>
            <p:spPr>
              <a:xfrm>
                <a:off x="1836950" y="7689680"/>
                <a:ext cx="965930" cy="487203"/>
              </a:xfrm>
              <a:custGeom>
                <a:avLst/>
                <a:gdLst/>
                <a:ahLst/>
                <a:cxnLst/>
                <a:rect l="l" t="t" r="r" b="b"/>
                <a:pathLst>
                  <a:path w="965930" h="487203" extrusionOk="0">
                    <a:moveTo>
                      <a:pt x="965930" y="487204"/>
                    </a:moveTo>
                    <a:lnTo>
                      <a:pt x="0" y="487204"/>
                    </a:lnTo>
                    <a:lnTo>
                      <a:pt x="44005" y="0"/>
                    </a:lnTo>
                    <a:lnTo>
                      <a:pt x="921925" y="0"/>
                    </a:lnTo>
                    <a:lnTo>
                      <a:pt x="96593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1"/>
              <p:cNvSpPr/>
              <p:nvPr/>
            </p:nvSpPr>
            <p:spPr>
              <a:xfrm>
                <a:off x="1740748" y="8754384"/>
                <a:ext cx="1158335" cy="487203"/>
              </a:xfrm>
              <a:custGeom>
                <a:avLst/>
                <a:gdLst/>
                <a:ahLst/>
                <a:cxnLst/>
                <a:rect l="l" t="t" r="r" b="b"/>
                <a:pathLst>
                  <a:path w="1158335" h="487203" extrusionOk="0">
                    <a:moveTo>
                      <a:pt x="1158335" y="487204"/>
                    </a:moveTo>
                    <a:lnTo>
                      <a:pt x="0" y="487204"/>
                    </a:lnTo>
                    <a:lnTo>
                      <a:pt x="44005" y="0"/>
                    </a:lnTo>
                    <a:lnTo>
                      <a:pt x="1114330" y="0"/>
                    </a:lnTo>
                    <a:lnTo>
                      <a:pt x="115833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1"/>
              <p:cNvSpPr/>
              <p:nvPr/>
            </p:nvSpPr>
            <p:spPr>
              <a:xfrm>
                <a:off x="1644545" y="9819184"/>
                <a:ext cx="1350740" cy="487203"/>
              </a:xfrm>
              <a:custGeom>
                <a:avLst/>
                <a:gdLst/>
                <a:ahLst/>
                <a:cxnLst/>
                <a:rect l="l" t="t" r="r" b="b"/>
                <a:pathLst>
                  <a:path w="1350740" h="487203" extrusionOk="0">
                    <a:moveTo>
                      <a:pt x="1350740" y="487204"/>
                    </a:moveTo>
                    <a:lnTo>
                      <a:pt x="0" y="487204"/>
                    </a:lnTo>
                    <a:lnTo>
                      <a:pt x="44006" y="0"/>
                    </a:lnTo>
                    <a:lnTo>
                      <a:pt x="1306735" y="0"/>
                    </a:lnTo>
                    <a:lnTo>
                      <a:pt x="1350740"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1"/>
              <p:cNvSpPr/>
              <p:nvPr/>
            </p:nvSpPr>
            <p:spPr>
              <a:xfrm>
                <a:off x="1548342" y="10883984"/>
                <a:ext cx="1543145" cy="487203"/>
              </a:xfrm>
              <a:custGeom>
                <a:avLst/>
                <a:gdLst/>
                <a:ahLst/>
                <a:cxnLst/>
                <a:rect l="l" t="t" r="r" b="b"/>
                <a:pathLst>
                  <a:path w="1543145" h="487203" extrusionOk="0">
                    <a:moveTo>
                      <a:pt x="1543145" y="487204"/>
                    </a:moveTo>
                    <a:lnTo>
                      <a:pt x="0" y="487204"/>
                    </a:lnTo>
                    <a:lnTo>
                      <a:pt x="44006" y="0"/>
                    </a:lnTo>
                    <a:lnTo>
                      <a:pt x="1499140" y="0"/>
                    </a:lnTo>
                    <a:lnTo>
                      <a:pt x="1543145" y="487204"/>
                    </a:lnTo>
                    <a:close/>
                  </a:path>
                </a:pathLst>
              </a:custGeom>
              <a:solidFill>
                <a:srgbClr val="BF3F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1" name="Google Shape;301;p11"/>
            <p:cNvGrpSpPr/>
            <p:nvPr/>
          </p:nvGrpSpPr>
          <p:grpSpPr>
            <a:xfrm>
              <a:off x="-2070304" y="1416345"/>
              <a:ext cx="923479" cy="1057315"/>
              <a:chOff x="2964730" y="400635"/>
              <a:chExt cx="2628000" cy="3008864"/>
            </a:xfrm>
          </p:grpSpPr>
          <p:sp>
            <p:nvSpPr>
              <p:cNvPr id="302" name="Google Shape;302;p11"/>
              <p:cNvSpPr/>
              <p:nvPr/>
            </p:nvSpPr>
            <p:spPr>
              <a:xfrm>
                <a:off x="3020252" y="400635"/>
                <a:ext cx="2516957" cy="2993015"/>
              </a:xfrm>
              <a:custGeom>
                <a:avLst/>
                <a:gdLst/>
                <a:ahLst/>
                <a:cxnLst/>
                <a:rect l="l" t="t" r="r" b="b"/>
                <a:pathLst>
                  <a:path w="2516957" h="2993015" extrusionOk="0">
                    <a:moveTo>
                      <a:pt x="1645592" y="1371606"/>
                    </a:moveTo>
                    <a:lnTo>
                      <a:pt x="1645592" y="2565669"/>
                    </a:lnTo>
                    <a:lnTo>
                      <a:pt x="2268914" y="2565669"/>
                    </a:lnTo>
                    <a:lnTo>
                      <a:pt x="2034282" y="1371606"/>
                    </a:lnTo>
                    <a:close/>
                    <a:moveTo>
                      <a:pt x="937010" y="1371606"/>
                    </a:moveTo>
                    <a:lnTo>
                      <a:pt x="937010" y="2565669"/>
                    </a:lnTo>
                    <a:lnTo>
                      <a:pt x="1546611" y="2565669"/>
                    </a:lnTo>
                    <a:lnTo>
                      <a:pt x="1546611" y="1371606"/>
                    </a:lnTo>
                    <a:close/>
                    <a:moveTo>
                      <a:pt x="451162" y="1371605"/>
                    </a:moveTo>
                    <a:lnTo>
                      <a:pt x="216530" y="2565669"/>
                    </a:lnTo>
                    <a:lnTo>
                      <a:pt x="838029" y="2565669"/>
                    </a:lnTo>
                    <a:lnTo>
                      <a:pt x="838029" y="1371606"/>
                    </a:lnTo>
                    <a:close/>
                    <a:moveTo>
                      <a:pt x="1258479" y="0"/>
                    </a:moveTo>
                    <a:cubicBezTo>
                      <a:pt x="1366509" y="0"/>
                      <a:pt x="1454085" y="87576"/>
                      <a:pt x="1454085" y="195606"/>
                    </a:cubicBezTo>
                    <a:cubicBezTo>
                      <a:pt x="1454085" y="222614"/>
                      <a:pt x="1448611" y="248343"/>
                      <a:pt x="1438713" y="271745"/>
                    </a:cubicBezTo>
                    <a:lnTo>
                      <a:pt x="1401404" y="327081"/>
                    </a:lnTo>
                    <a:lnTo>
                      <a:pt x="2516957" y="1371606"/>
                    </a:lnTo>
                    <a:lnTo>
                      <a:pt x="2135156" y="1371606"/>
                    </a:lnTo>
                    <a:lnTo>
                      <a:pt x="2369519" y="2564302"/>
                    </a:lnTo>
                    <a:lnTo>
                      <a:pt x="2362562" y="2565669"/>
                    </a:lnTo>
                    <a:lnTo>
                      <a:pt x="2500478" y="2565669"/>
                    </a:lnTo>
                    <a:lnTo>
                      <a:pt x="2500478" y="2993015"/>
                    </a:lnTo>
                    <a:lnTo>
                      <a:pt x="16478" y="2993015"/>
                    </a:lnTo>
                    <a:lnTo>
                      <a:pt x="16478" y="2565669"/>
                    </a:lnTo>
                    <a:lnTo>
                      <a:pt x="115656" y="2565669"/>
                    </a:lnTo>
                    <a:lnTo>
                      <a:pt x="350288" y="1371605"/>
                    </a:lnTo>
                    <a:lnTo>
                      <a:pt x="0" y="1371605"/>
                    </a:lnTo>
                    <a:lnTo>
                      <a:pt x="1115553" y="327081"/>
                    </a:lnTo>
                    <a:lnTo>
                      <a:pt x="1078244" y="271745"/>
                    </a:lnTo>
                    <a:cubicBezTo>
                      <a:pt x="1068346" y="248343"/>
                      <a:pt x="1062873" y="222614"/>
                      <a:pt x="1062873" y="195606"/>
                    </a:cubicBezTo>
                    <a:cubicBezTo>
                      <a:pt x="1062873" y="87576"/>
                      <a:pt x="1150449" y="0"/>
                      <a:pt x="1258479" y="0"/>
                    </a:cubicBezTo>
                    <a:close/>
                  </a:path>
                </a:pathLst>
              </a:custGeom>
              <a:solidFill>
                <a:srgbClr val="4B575D"/>
              </a:solidFill>
              <a:ln>
                <a:noFill/>
              </a:ln>
              <a:effectLst>
                <a:outerShdw blurRad="292100" dist="38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3" name="Google Shape;303;p11"/>
              <p:cNvSpPr/>
              <p:nvPr/>
            </p:nvSpPr>
            <p:spPr>
              <a:xfrm>
                <a:off x="3036730" y="3200399"/>
                <a:ext cx="2484000" cy="2091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4" name="Google Shape;304;p11"/>
              <p:cNvSpPr/>
              <p:nvPr/>
            </p:nvSpPr>
            <p:spPr>
              <a:xfrm>
                <a:off x="2964730" y="1682683"/>
                <a:ext cx="2628000" cy="2049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05" name="Google Shape;305;p11"/>
            <p:cNvSpPr/>
            <p:nvPr/>
          </p:nvSpPr>
          <p:spPr>
            <a:xfrm>
              <a:off x="-1757530" y="3259301"/>
              <a:ext cx="298200" cy="5724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6" name="Google Shape;306;p11"/>
            <p:cNvSpPr/>
            <p:nvPr/>
          </p:nvSpPr>
          <p:spPr>
            <a:xfrm>
              <a:off x="-1723404" y="3290370"/>
              <a:ext cx="245400" cy="501300"/>
            </a:xfrm>
            <a:prstGeom prst="rect">
              <a:avLst/>
            </a:prstGeom>
            <a:solidFill>
              <a:srgbClr val="272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7" name="Google Shape;307;p11"/>
            <p:cNvSpPr/>
            <p:nvPr/>
          </p:nvSpPr>
          <p:spPr>
            <a:xfrm rot="-5400000">
              <a:off x="-1739762" y="2070372"/>
              <a:ext cx="251100" cy="241200"/>
            </a:xfrm>
            <a:prstGeom prst="flowChartDelay">
              <a:avLst/>
            </a:prstGeom>
            <a:solidFill>
              <a:srgbClr val="ECC383"/>
            </a:solidFill>
            <a:ln>
              <a:noFill/>
            </a:ln>
            <a:effectLst>
              <a:outerShdw blurRad="127000" dist="38100" dir="16800000" sx="120000" sy="120000" algn="ctr" rotWithShape="0">
                <a:srgbClr val="ECC383"/>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grpSp>
          <p:nvGrpSpPr>
            <p:cNvPr id="308" name="Google Shape;308;p11"/>
            <p:cNvGrpSpPr/>
            <p:nvPr/>
          </p:nvGrpSpPr>
          <p:grpSpPr>
            <a:xfrm>
              <a:off x="-1757078" y="1934833"/>
              <a:ext cx="297280" cy="397570"/>
              <a:chOff x="1117077" y="1941921"/>
              <a:chExt cx="297280" cy="397570"/>
            </a:xfrm>
          </p:grpSpPr>
          <p:sp>
            <p:nvSpPr>
              <p:cNvPr id="309" name="Google Shape;309;p11"/>
              <p:cNvSpPr/>
              <p:nvPr/>
            </p:nvSpPr>
            <p:spPr>
              <a:xfrm>
                <a:off x="1117077" y="194192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0" name="Google Shape;310;p11"/>
              <p:cNvSpPr/>
              <p:nvPr/>
            </p:nvSpPr>
            <p:spPr>
              <a:xfrm>
                <a:off x="1368457" y="1943491"/>
                <a:ext cx="45900" cy="396000"/>
              </a:xfrm>
              <a:prstGeom prst="rect">
                <a:avLst/>
              </a:prstGeom>
              <a:solidFill>
                <a:srgbClr val="4B57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grpSp>
        <p:nvGrpSpPr>
          <p:cNvPr id="311" name="Google Shape;311;p11"/>
          <p:cNvGrpSpPr/>
          <p:nvPr/>
        </p:nvGrpSpPr>
        <p:grpSpPr>
          <a:xfrm>
            <a:off x="10403124" y="793898"/>
            <a:ext cx="1127343" cy="1722801"/>
            <a:chOff x="8947095" y="-14175"/>
            <a:chExt cx="1581348" cy="2416610"/>
          </a:xfrm>
        </p:grpSpPr>
        <p:sp>
          <p:nvSpPr>
            <p:cNvPr id="312" name="Google Shape;312;p11"/>
            <p:cNvSpPr/>
            <p:nvPr/>
          </p:nvSpPr>
          <p:spPr>
            <a:xfrm rot="-10421485">
              <a:off x="8993718" y="1392906"/>
              <a:ext cx="1488104" cy="930587"/>
            </a:xfrm>
            <a:custGeom>
              <a:avLst/>
              <a:gdLst/>
              <a:ahLst/>
              <a:cxnLst/>
              <a:rect l="l" t="t" r="r" b="b"/>
              <a:pathLst>
                <a:path w="1486525" h="929600" extrusionOk="0">
                  <a:moveTo>
                    <a:pt x="743221" y="752540"/>
                  </a:moveTo>
                  <a:cubicBezTo>
                    <a:pt x="772985" y="754411"/>
                    <a:pt x="798631" y="731798"/>
                    <a:pt x="800502" y="702034"/>
                  </a:cubicBezTo>
                  <a:cubicBezTo>
                    <a:pt x="802373" y="672270"/>
                    <a:pt x="779760" y="646624"/>
                    <a:pt x="749996" y="644753"/>
                  </a:cubicBezTo>
                  <a:cubicBezTo>
                    <a:pt x="720231" y="642882"/>
                    <a:pt x="694585" y="665495"/>
                    <a:pt x="692715" y="695259"/>
                  </a:cubicBezTo>
                  <a:cubicBezTo>
                    <a:pt x="690844" y="725023"/>
                    <a:pt x="713456" y="750669"/>
                    <a:pt x="743221" y="752540"/>
                  </a:cubicBezTo>
                  <a:close/>
                  <a:moveTo>
                    <a:pt x="548347" y="929554"/>
                  </a:move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3" name="Google Shape;313;p11"/>
            <p:cNvSpPr/>
            <p:nvPr/>
          </p:nvSpPr>
          <p:spPr>
            <a:xfrm>
              <a:off x="9676991" y="-14175"/>
              <a:ext cx="147177" cy="1659684"/>
            </a:xfrm>
            <a:custGeom>
              <a:avLst/>
              <a:gdLst/>
              <a:ahLst/>
              <a:cxnLst/>
              <a:rect l="l" t="t" r="r" b="b"/>
              <a:pathLst>
                <a:path w="294355" h="1269357" extrusionOk="0">
                  <a:moveTo>
                    <a:pt x="161173" y="1269357"/>
                  </a:moveTo>
                  <a:cubicBezTo>
                    <a:pt x="71790" y="1175794"/>
                    <a:pt x="-17592" y="1082232"/>
                    <a:pt x="2985" y="922116"/>
                  </a:cubicBezTo>
                  <a:cubicBezTo>
                    <a:pt x="23562" y="762000"/>
                    <a:pt x="246054" y="462344"/>
                    <a:pt x="284636" y="308658"/>
                  </a:cubicBezTo>
                  <a:cubicBezTo>
                    <a:pt x="323218" y="154972"/>
                    <a:pt x="234479" y="0"/>
                    <a:pt x="234479" y="0"/>
                  </a:cubicBez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14" name="Google Shape;314;p11"/>
          <p:cNvSpPr/>
          <p:nvPr/>
        </p:nvSpPr>
        <p:spPr>
          <a:xfrm>
            <a:off x="0" y="5883344"/>
            <a:ext cx="12192000" cy="974656"/>
          </a:xfrm>
          <a:custGeom>
            <a:avLst/>
            <a:gdLst/>
            <a:ahLst/>
            <a:cxnLst/>
            <a:rect l="l" t="t" r="r" b="b"/>
            <a:pathLst>
              <a:path w="12192000" h="974656" extrusionOk="0">
                <a:moveTo>
                  <a:pt x="2273469" y="0"/>
                </a:moveTo>
                <a:cubicBezTo>
                  <a:pt x="2418421" y="141476"/>
                  <a:pt x="2738629" y="233230"/>
                  <a:pt x="3088484" y="233660"/>
                </a:cubicBezTo>
                <a:cubicBezTo>
                  <a:pt x="3419259" y="233402"/>
                  <a:pt x="3722980" y="153851"/>
                  <a:pt x="3879212" y="26557"/>
                </a:cubicBezTo>
                <a:cubicBezTo>
                  <a:pt x="4031493" y="177776"/>
                  <a:pt x="4378506" y="269387"/>
                  <a:pt x="4730766" y="254914"/>
                </a:cubicBezTo>
                <a:cubicBezTo>
                  <a:pt x="5176455" y="236621"/>
                  <a:pt x="5387154" y="58558"/>
                  <a:pt x="5399845" y="47811"/>
                </a:cubicBezTo>
                <a:cubicBezTo>
                  <a:pt x="5419536" y="58940"/>
                  <a:pt x="5782737" y="256825"/>
                  <a:pt x="6348653" y="228358"/>
                </a:cubicBezTo>
                <a:cubicBezTo>
                  <a:pt x="6783728" y="206530"/>
                  <a:pt x="7025607" y="66773"/>
                  <a:pt x="7066414" y="42462"/>
                </a:cubicBezTo>
                <a:cubicBezTo>
                  <a:pt x="7251076" y="181502"/>
                  <a:pt x="7593383" y="262509"/>
                  <a:pt x="7942252" y="249613"/>
                </a:cubicBezTo>
                <a:cubicBezTo>
                  <a:pt x="8363981" y="233994"/>
                  <a:pt x="8593827" y="88506"/>
                  <a:pt x="8623474" y="69018"/>
                </a:cubicBezTo>
                <a:cubicBezTo>
                  <a:pt x="8651917" y="84732"/>
                  <a:pt x="9000349" y="269625"/>
                  <a:pt x="9547997" y="249613"/>
                </a:cubicBezTo>
                <a:cubicBezTo>
                  <a:pt x="9942703" y="235283"/>
                  <a:pt x="10184801" y="123182"/>
                  <a:pt x="10241360" y="95575"/>
                </a:cubicBezTo>
                <a:cubicBezTo>
                  <a:pt x="10380843" y="206100"/>
                  <a:pt x="10654446" y="269148"/>
                  <a:pt x="10928707" y="254914"/>
                </a:cubicBezTo>
                <a:cubicBezTo>
                  <a:pt x="11288189" y="236287"/>
                  <a:pt x="11452723" y="95050"/>
                  <a:pt x="11463882" y="84971"/>
                </a:cubicBezTo>
                <a:cubicBezTo>
                  <a:pt x="11487075" y="97199"/>
                  <a:pt x="11694384" y="202565"/>
                  <a:pt x="12035596" y="196500"/>
                </a:cubicBezTo>
                <a:cubicBezTo>
                  <a:pt x="12079684" y="195717"/>
                  <a:pt x="12121207" y="193162"/>
                  <a:pt x="12160154" y="189266"/>
                </a:cubicBezTo>
                <a:lnTo>
                  <a:pt x="12192000" y="184805"/>
                </a:lnTo>
                <a:lnTo>
                  <a:pt x="12192000" y="340247"/>
                </a:lnTo>
                <a:lnTo>
                  <a:pt x="12192000" y="491903"/>
                </a:lnTo>
                <a:lnTo>
                  <a:pt x="12192000" y="974656"/>
                </a:lnTo>
                <a:lnTo>
                  <a:pt x="0" y="974656"/>
                </a:lnTo>
                <a:lnTo>
                  <a:pt x="0" y="496084"/>
                </a:lnTo>
                <a:lnTo>
                  <a:pt x="0" y="340247"/>
                </a:lnTo>
                <a:lnTo>
                  <a:pt x="0" y="222260"/>
                </a:lnTo>
                <a:lnTo>
                  <a:pt x="14292" y="223668"/>
                </a:lnTo>
                <a:cubicBezTo>
                  <a:pt x="68901" y="227370"/>
                  <a:pt x="128940" y="227904"/>
                  <a:pt x="192828" y="223056"/>
                </a:cubicBezTo>
                <a:cubicBezTo>
                  <a:pt x="428252" y="205192"/>
                  <a:pt x="621887" y="121224"/>
                  <a:pt x="679868" y="10603"/>
                </a:cubicBezTo>
                <a:cubicBezTo>
                  <a:pt x="831384" y="153560"/>
                  <a:pt x="1165704" y="242161"/>
                  <a:pt x="1519279" y="233660"/>
                </a:cubicBezTo>
                <a:cubicBezTo>
                  <a:pt x="1849005" y="225779"/>
                  <a:pt x="2142847" y="134789"/>
                  <a:pt x="2273469" y="0"/>
                </a:cubicBezTo>
                <a:close/>
              </a:path>
            </a:pathLst>
          </a:custGeom>
          <a:gradFill>
            <a:gsLst>
              <a:gs pos="0">
                <a:srgbClr val="2C85C1"/>
              </a:gs>
              <a:gs pos="100000">
                <a:srgbClr val="213D58"/>
              </a:gs>
            </a:gsLst>
            <a:lin ang="8100019" scaled="0"/>
          </a:gradFill>
          <a:ln>
            <a:noFill/>
          </a:ln>
          <a:effectLst>
            <a:outerShdw blurRad="292100" dist="381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5" name="Google Shape;315;p11"/>
          <p:cNvSpPr/>
          <p:nvPr/>
        </p:nvSpPr>
        <p:spPr>
          <a:xfrm>
            <a:off x="9204150" y="1"/>
            <a:ext cx="3010968" cy="1491010"/>
          </a:xfrm>
          <a:custGeom>
            <a:avLst/>
            <a:gdLst/>
            <a:ahLst/>
            <a:cxnLst/>
            <a:rect l="l" t="t" r="r" b="b"/>
            <a:pathLst>
              <a:path w="3961800" h="1961855" extrusionOk="0">
                <a:moveTo>
                  <a:pt x="16450" y="0"/>
                </a:moveTo>
                <a:cubicBezTo>
                  <a:pt x="-39176" y="234125"/>
                  <a:pt x="49502" y="472345"/>
                  <a:pt x="233620" y="594455"/>
                </a:cubicBezTo>
                <a:cubicBezTo>
                  <a:pt x="441837" y="732473"/>
                  <a:pt x="675199" y="657225"/>
                  <a:pt x="704917" y="647700"/>
                </a:cubicBezTo>
                <a:cubicBezTo>
                  <a:pt x="706727" y="673132"/>
                  <a:pt x="730920" y="944975"/>
                  <a:pt x="969712" y="1087184"/>
                </a:cubicBezTo>
                <a:cubicBezTo>
                  <a:pt x="1155069" y="1197674"/>
                  <a:pt x="1394718" y="1185291"/>
                  <a:pt x="1578741" y="1055465"/>
                </a:cubicBezTo>
                <a:cubicBezTo>
                  <a:pt x="1545765" y="1314879"/>
                  <a:pt x="1729322" y="1551908"/>
                  <a:pt x="1988735" y="1584884"/>
                </a:cubicBezTo>
                <a:cubicBezTo>
                  <a:pt x="2173701" y="1608401"/>
                  <a:pt x="2355247" y="1521171"/>
                  <a:pt x="2452469" y="1362075"/>
                </a:cubicBezTo>
                <a:cubicBezTo>
                  <a:pt x="2566769" y="1683163"/>
                  <a:pt x="2847756" y="1913573"/>
                  <a:pt x="3177989" y="1955197"/>
                </a:cubicBezTo>
                <a:cubicBezTo>
                  <a:pt x="3636903" y="2013109"/>
                  <a:pt x="3938655" y="1674971"/>
                  <a:pt x="3961801" y="1648111"/>
                </a:cubicBezTo>
                <a:lnTo>
                  <a:pt x="3951133" y="0"/>
                </a:lnTo>
                <a:close/>
              </a:path>
            </a:pathLst>
          </a:custGeom>
          <a:gradFill>
            <a:gsLst>
              <a:gs pos="0">
                <a:srgbClr val="2C85C1"/>
              </a:gs>
              <a:gs pos="100000">
                <a:srgbClr val="213D58"/>
              </a:gs>
            </a:gsLst>
            <a:lin ang="2700006" scaled="0"/>
          </a:gradFill>
          <a:ln>
            <a:noFill/>
          </a:ln>
          <a:effectLst>
            <a:outerShdw blurRad="292100" dist="254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grpSp>
        <p:nvGrpSpPr>
          <p:cNvPr id="316" name="Google Shape;316;p11"/>
          <p:cNvGrpSpPr/>
          <p:nvPr/>
        </p:nvGrpSpPr>
        <p:grpSpPr>
          <a:xfrm flipH="1">
            <a:off x="9040974" y="5628210"/>
            <a:ext cx="3150966" cy="775494"/>
            <a:chOff x="4052887" y="2924175"/>
            <a:chExt cx="4088447" cy="1006220"/>
          </a:xfrm>
        </p:grpSpPr>
        <p:sp>
          <p:nvSpPr>
            <p:cNvPr id="317" name="Google Shape;317;p11"/>
            <p:cNvSpPr/>
            <p:nvPr/>
          </p:nvSpPr>
          <p:spPr>
            <a:xfrm>
              <a:off x="4052887" y="2924460"/>
              <a:ext cx="4088447" cy="1005935"/>
            </a:xfrm>
            <a:custGeom>
              <a:avLst/>
              <a:gdLst/>
              <a:ahLst/>
              <a:cxnLst/>
              <a:rect l="l" t="t" r="r" b="b"/>
              <a:pathLst>
                <a:path w="4088447" h="1005935" extrusionOk="0">
                  <a:moveTo>
                    <a:pt x="-4" y="613525"/>
                  </a:moveTo>
                  <a:lnTo>
                    <a:pt x="1006217" y="613525"/>
                  </a:lnTo>
                  <a:lnTo>
                    <a:pt x="1260439" y="184900"/>
                  </a:lnTo>
                  <a:lnTo>
                    <a:pt x="1641439" y="184900"/>
                  </a:lnTo>
                  <a:lnTo>
                    <a:pt x="1736689" y="-551"/>
                  </a:lnTo>
                  <a:lnTo>
                    <a:pt x="2986846" y="-551"/>
                  </a:lnTo>
                  <a:lnTo>
                    <a:pt x="3092764" y="243098"/>
                  </a:lnTo>
                  <a:lnTo>
                    <a:pt x="3675694" y="264244"/>
                  </a:lnTo>
                  <a:cubicBezTo>
                    <a:pt x="3675694" y="264244"/>
                    <a:pt x="4061837" y="952710"/>
                    <a:pt x="4088317" y="952710"/>
                  </a:cubicBezTo>
                  <a:cubicBezTo>
                    <a:pt x="4114796" y="952710"/>
                    <a:pt x="-4" y="1005384"/>
                    <a:pt x="-4" y="1005384"/>
                  </a:cubicBezTo>
                  <a:close/>
                </a:path>
              </a:pathLst>
            </a:custGeom>
            <a:solidFill>
              <a:srgbClr val="6A78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1"/>
            <p:cNvSpPr/>
            <p:nvPr/>
          </p:nvSpPr>
          <p:spPr>
            <a:xfrm>
              <a:off x="4052887" y="3531584"/>
              <a:ext cx="995648" cy="233076"/>
            </a:xfrm>
            <a:custGeom>
              <a:avLst/>
              <a:gdLst/>
              <a:ahLst/>
              <a:cxnLst/>
              <a:rect l="l" t="t" r="r" b="b"/>
              <a:pathLst>
                <a:path w="995648" h="233076" extrusionOk="0">
                  <a:moveTo>
                    <a:pt x="0" y="0"/>
                  </a:moveTo>
                  <a:lnTo>
                    <a:pt x="995648" y="0"/>
                  </a:lnTo>
                  <a:lnTo>
                    <a:pt x="699040" y="180118"/>
                  </a:lnTo>
                  <a:lnTo>
                    <a:pt x="0" y="233077"/>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1"/>
            <p:cNvSpPr/>
            <p:nvPr/>
          </p:nvSpPr>
          <p:spPr>
            <a:xfrm>
              <a:off x="4995290" y="3531584"/>
              <a:ext cx="656462" cy="398811"/>
            </a:xfrm>
            <a:custGeom>
              <a:avLst/>
              <a:gdLst/>
              <a:ahLst/>
              <a:cxnLst/>
              <a:rect l="l" t="t" r="r" b="b"/>
              <a:pathLst>
                <a:path w="656462" h="398811" extrusionOk="0">
                  <a:moveTo>
                    <a:pt x="53245" y="0"/>
                  </a:moveTo>
                  <a:lnTo>
                    <a:pt x="0" y="178594"/>
                  </a:lnTo>
                  <a:lnTo>
                    <a:pt x="338900" y="398812"/>
                  </a:lnTo>
                  <a:lnTo>
                    <a:pt x="656463" y="378143"/>
                  </a:lnTo>
                  <a:lnTo>
                    <a:pt x="53245"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1"/>
            <p:cNvSpPr/>
            <p:nvPr/>
          </p:nvSpPr>
          <p:spPr>
            <a:xfrm>
              <a:off x="5313235" y="3109626"/>
              <a:ext cx="423386" cy="195833"/>
            </a:xfrm>
            <a:custGeom>
              <a:avLst/>
              <a:gdLst/>
              <a:ahLst/>
              <a:cxnLst/>
              <a:rect l="l" t="t" r="r" b="b"/>
              <a:pathLst>
                <a:path w="423386" h="195833" extrusionOk="0">
                  <a:moveTo>
                    <a:pt x="0" y="0"/>
                  </a:moveTo>
                  <a:lnTo>
                    <a:pt x="211550" y="195834"/>
                  </a:lnTo>
                  <a:lnTo>
                    <a:pt x="423386" y="142875"/>
                  </a:lnTo>
                  <a:lnTo>
                    <a:pt x="381286"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1"/>
            <p:cNvSpPr/>
            <p:nvPr/>
          </p:nvSpPr>
          <p:spPr>
            <a:xfrm>
              <a:off x="5789866" y="2924175"/>
              <a:ext cx="1249775" cy="283368"/>
            </a:xfrm>
            <a:custGeom>
              <a:avLst/>
              <a:gdLst/>
              <a:ahLst/>
              <a:cxnLst/>
              <a:rect l="l" t="t" r="r" b="b"/>
              <a:pathLst>
                <a:path w="1249775" h="283368" extrusionOk="0">
                  <a:moveTo>
                    <a:pt x="0" y="0"/>
                  </a:moveTo>
                  <a:lnTo>
                    <a:pt x="232791" y="283369"/>
                  </a:lnTo>
                  <a:lnTo>
                    <a:pt x="1143667" y="185452"/>
                  </a:lnTo>
                  <a:lnTo>
                    <a:pt x="1249775" y="0"/>
                  </a:lnTo>
                  <a:lnTo>
                    <a:pt x="0"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1"/>
            <p:cNvSpPr/>
            <p:nvPr/>
          </p:nvSpPr>
          <p:spPr>
            <a:xfrm>
              <a:off x="7102982" y="3167729"/>
              <a:ext cx="625601" cy="190690"/>
            </a:xfrm>
            <a:custGeom>
              <a:avLst/>
              <a:gdLst/>
              <a:ahLst/>
              <a:cxnLst/>
              <a:rect l="l" t="t" r="r" b="b"/>
              <a:pathLst>
                <a:path w="625601" h="190690" extrusionOk="0">
                  <a:moveTo>
                    <a:pt x="42577" y="0"/>
                  </a:moveTo>
                  <a:lnTo>
                    <a:pt x="0" y="137731"/>
                  </a:lnTo>
                  <a:lnTo>
                    <a:pt x="529495" y="190691"/>
                  </a:lnTo>
                  <a:lnTo>
                    <a:pt x="625602" y="21241"/>
                  </a:lnTo>
                  <a:lnTo>
                    <a:pt x="42577" y="0"/>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1"/>
            <p:cNvSpPr/>
            <p:nvPr/>
          </p:nvSpPr>
          <p:spPr>
            <a:xfrm>
              <a:off x="5048535" y="3109626"/>
              <a:ext cx="476250" cy="531304"/>
            </a:xfrm>
            <a:custGeom>
              <a:avLst/>
              <a:gdLst/>
              <a:ahLst/>
              <a:cxnLst/>
              <a:rect l="l" t="t" r="r" b="b"/>
              <a:pathLst>
                <a:path w="476250" h="531304" extrusionOk="0">
                  <a:moveTo>
                    <a:pt x="264700" y="0"/>
                  </a:moveTo>
                  <a:lnTo>
                    <a:pt x="476250" y="195834"/>
                  </a:lnTo>
                  <a:lnTo>
                    <a:pt x="174308" y="531305"/>
                  </a:lnTo>
                  <a:lnTo>
                    <a:pt x="0" y="421958"/>
                  </a:lnTo>
                  <a:lnTo>
                    <a:pt x="26470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1"/>
            <p:cNvSpPr/>
            <p:nvPr/>
          </p:nvSpPr>
          <p:spPr>
            <a:xfrm>
              <a:off x="5694520" y="2924175"/>
              <a:ext cx="328136" cy="328326"/>
            </a:xfrm>
            <a:custGeom>
              <a:avLst/>
              <a:gdLst/>
              <a:ahLst/>
              <a:cxnLst/>
              <a:rect l="l" t="t" r="r" b="b"/>
              <a:pathLst>
                <a:path w="328136" h="328326" extrusionOk="0">
                  <a:moveTo>
                    <a:pt x="95345" y="0"/>
                  </a:moveTo>
                  <a:lnTo>
                    <a:pt x="0" y="185452"/>
                  </a:lnTo>
                  <a:lnTo>
                    <a:pt x="42100" y="328327"/>
                  </a:lnTo>
                  <a:lnTo>
                    <a:pt x="328136" y="283369"/>
                  </a:lnTo>
                  <a:lnTo>
                    <a:pt x="95345"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1"/>
            <p:cNvSpPr/>
            <p:nvPr/>
          </p:nvSpPr>
          <p:spPr>
            <a:xfrm>
              <a:off x="7102982" y="3305460"/>
              <a:ext cx="571881" cy="169449"/>
            </a:xfrm>
            <a:custGeom>
              <a:avLst/>
              <a:gdLst/>
              <a:ahLst/>
              <a:cxnLst/>
              <a:rect l="l" t="t" r="r" b="b"/>
              <a:pathLst>
                <a:path w="571881" h="169449" extrusionOk="0">
                  <a:moveTo>
                    <a:pt x="0" y="0"/>
                  </a:moveTo>
                  <a:lnTo>
                    <a:pt x="0" y="121825"/>
                  </a:lnTo>
                  <a:lnTo>
                    <a:pt x="571881" y="169450"/>
                  </a:lnTo>
                  <a:lnTo>
                    <a:pt x="529495" y="52959"/>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1"/>
            <p:cNvSpPr/>
            <p:nvPr/>
          </p:nvSpPr>
          <p:spPr>
            <a:xfrm>
              <a:off x="6933532" y="2924175"/>
              <a:ext cx="212026" cy="503110"/>
            </a:xfrm>
            <a:custGeom>
              <a:avLst/>
              <a:gdLst/>
              <a:ahLst/>
              <a:cxnLst/>
              <a:rect l="l" t="t" r="r" b="b"/>
              <a:pathLst>
                <a:path w="212026" h="503110" extrusionOk="0">
                  <a:moveTo>
                    <a:pt x="106109" y="0"/>
                  </a:moveTo>
                  <a:lnTo>
                    <a:pt x="0" y="185452"/>
                  </a:lnTo>
                  <a:lnTo>
                    <a:pt x="169450" y="503111"/>
                  </a:lnTo>
                  <a:lnTo>
                    <a:pt x="212027" y="243554"/>
                  </a:lnTo>
                  <a:lnTo>
                    <a:pt x="106109"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1"/>
            <p:cNvSpPr/>
            <p:nvPr/>
          </p:nvSpPr>
          <p:spPr>
            <a:xfrm>
              <a:off x="7632477" y="3188969"/>
              <a:ext cx="508730" cy="691324"/>
            </a:xfrm>
            <a:custGeom>
              <a:avLst/>
              <a:gdLst/>
              <a:ahLst/>
              <a:cxnLst/>
              <a:rect l="l" t="t" r="r" b="b"/>
              <a:pathLst>
                <a:path w="508730" h="691324" extrusionOk="0">
                  <a:moveTo>
                    <a:pt x="96107" y="0"/>
                  </a:moveTo>
                  <a:lnTo>
                    <a:pt x="0" y="169450"/>
                  </a:lnTo>
                  <a:lnTo>
                    <a:pt x="296513" y="691325"/>
                  </a:lnTo>
                  <a:lnTo>
                    <a:pt x="508730" y="688467"/>
                  </a:lnTo>
                  <a:lnTo>
                    <a:pt x="96107"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1"/>
            <p:cNvSpPr/>
            <p:nvPr/>
          </p:nvSpPr>
          <p:spPr>
            <a:xfrm>
              <a:off x="6255638" y="3407759"/>
              <a:ext cx="889920" cy="109346"/>
            </a:xfrm>
            <a:custGeom>
              <a:avLst/>
              <a:gdLst/>
              <a:ahLst/>
              <a:cxnLst/>
              <a:rect l="l" t="t" r="r" b="b"/>
              <a:pathLst>
                <a:path w="889920" h="109346" extrusionOk="0">
                  <a:moveTo>
                    <a:pt x="0" y="0"/>
                  </a:moveTo>
                  <a:lnTo>
                    <a:pt x="677894" y="0"/>
                  </a:lnTo>
                  <a:lnTo>
                    <a:pt x="889921" y="109347"/>
                  </a:lnTo>
                  <a:lnTo>
                    <a:pt x="84773" y="109347"/>
                  </a:lnTo>
                  <a:lnTo>
                    <a:pt x="0" y="0"/>
                  </a:lnTo>
                  <a:close/>
                </a:path>
              </a:pathLst>
            </a:custGeom>
            <a:solidFill>
              <a:srgbClr val="7885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1"/>
            <p:cNvSpPr/>
            <p:nvPr/>
          </p:nvSpPr>
          <p:spPr>
            <a:xfrm>
              <a:off x="6340411" y="3517106"/>
              <a:ext cx="805148" cy="123729"/>
            </a:xfrm>
            <a:custGeom>
              <a:avLst/>
              <a:gdLst/>
              <a:ahLst/>
              <a:cxnLst/>
              <a:rect l="l" t="t" r="r" b="b"/>
              <a:pathLst>
                <a:path w="805148" h="123729" extrusionOk="0">
                  <a:moveTo>
                    <a:pt x="0" y="0"/>
                  </a:moveTo>
                  <a:lnTo>
                    <a:pt x="148209" y="123730"/>
                  </a:lnTo>
                  <a:lnTo>
                    <a:pt x="805148" y="0"/>
                  </a:lnTo>
                  <a:lnTo>
                    <a:pt x="0" y="0"/>
                  </a:lnTo>
                  <a:close/>
                </a:path>
              </a:pathLst>
            </a:custGeom>
            <a:solidFill>
              <a:srgbClr val="4B57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0" name="Google Shape;330;p11"/>
          <p:cNvSpPr/>
          <p:nvPr/>
        </p:nvSpPr>
        <p:spPr>
          <a:xfrm flipH="1">
            <a:off x="0" y="6152221"/>
            <a:ext cx="12192000" cy="497203"/>
          </a:xfrm>
          <a:custGeom>
            <a:avLst/>
            <a:gdLst/>
            <a:ahLst/>
            <a:cxnLst/>
            <a:rect l="l" t="t" r="r" b="b"/>
            <a:pathLst>
              <a:path w="12192000" h="938119" extrusionOk="0">
                <a:moveTo>
                  <a:pt x="2468204" y="0"/>
                </a:moveTo>
                <a:cubicBezTo>
                  <a:pt x="2337583" y="254857"/>
                  <a:pt x="2043740" y="426901"/>
                  <a:pt x="1714014" y="441802"/>
                </a:cubicBezTo>
                <a:cubicBezTo>
                  <a:pt x="1360440" y="457877"/>
                  <a:pt x="1026120" y="290350"/>
                  <a:pt x="874604" y="20048"/>
                </a:cubicBezTo>
                <a:cubicBezTo>
                  <a:pt x="816622" y="229209"/>
                  <a:pt x="622988" y="387976"/>
                  <a:pt x="387564" y="421753"/>
                </a:cubicBezTo>
                <a:cubicBezTo>
                  <a:pt x="259787" y="440086"/>
                  <a:pt x="147408" y="417712"/>
                  <a:pt x="63075" y="388135"/>
                </a:cubicBezTo>
                <a:lnTo>
                  <a:pt x="0" y="360460"/>
                </a:lnTo>
                <a:lnTo>
                  <a:pt x="0" y="938119"/>
                </a:lnTo>
                <a:lnTo>
                  <a:pt x="12192000" y="930214"/>
                </a:lnTo>
                <a:lnTo>
                  <a:pt x="12192000" y="370021"/>
                </a:lnTo>
                <a:lnTo>
                  <a:pt x="12108752" y="366720"/>
                </a:lnTo>
                <a:cubicBezTo>
                  <a:pt x="11840169" y="335954"/>
                  <a:pt x="11678912" y="180893"/>
                  <a:pt x="11658618" y="160663"/>
                </a:cubicBezTo>
                <a:cubicBezTo>
                  <a:pt x="11647459" y="179719"/>
                  <a:pt x="11482925" y="446769"/>
                  <a:pt x="11123443" y="481990"/>
                </a:cubicBezTo>
                <a:cubicBezTo>
                  <a:pt x="10849182" y="508903"/>
                  <a:pt x="10575579" y="389692"/>
                  <a:pt x="10436096" y="180712"/>
                </a:cubicBezTo>
                <a:cubicBezTo>
                  <a:pt x="10379537" y="232912"/>
                  <a:pt x="10137439" y="444872"/>
                  <a:pt x="9742733" y="471966"/>
                </a:cubicBezTo>
                <a:cubicBezTo>
                  <a:pt x="9195085" y="509806"/>
                  <a:pt x="8846653" y="160211"/>
                  <a:pt x="8818210" y="130499"/>
                </a:cubicBezTo>
                <a:cubicBezTo>
                  <a:pt x="8788563" y="167346"/>
                  <a:pt x="8558717" y="442434"/>
                  <a:pt x="8136988" y="471966"/>
                </a:cubicBezTo>
                <a:cubicBezTo>
                  <a:pt x="7788119" y="496350"/>
                  <a:pt x="7445812" y="343182"/>
                  <a:pt x="7261149" y="80286"/>
                </a:cubicBezTo>
                <a:cubicBezTo>
                  <a:pt x="7220343" y="126254"/>
                  <a:pt x="6978464" y="390505"/>
                  <a:pt x="6543389" y="431777"/>
                </a:cubicBezTo>
                <a:cubicBezTo>
                  <a:pt x="5977473" y="485603"/>
                  <a:pt x="5614272" y="111443"/>
                  <a:pt x="5594581" y="90401"/>
                </a:cubicBezTo>
                <a:cubicBezTo>
                  <a:pt x="5581890" y="110721"/>
                  <a:pt x="5371191" y="447401"/>
                  <a:pt x="4925502" y="481990"/>
                </a:cubicBezTo>
                <a:cubicBezTo>
                  <a:pt x="4573240" y="509355"/>
                  <a:pt x="4226229" y="336137"/>
                  <a:pt x="4073948" y="50213"/>
                </a:cubicBezTo>
                <a:cubicBezTo>
                  <a:pt x="3917716" y="290901"/>
                  <a:pt x="3613994" y="441314"/>
                  <a:pt x="3283219" y="441802"/>
                </a:cubicBezTo>
                <a:cubicBezTo>
                  <a:pt x="2933365" y="440989"/>
                  <a:pt x="2613156" y="267501"/>
                  <a:pt x="2468204" y="0"/>
                </a:cubicBezTo>
                <a:close/>
              </a:path>
            </a:pathLst>
          </a:custGeom>
          <a:solidFill>
            <a:srgbClr val="3097BE"/>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31" name="Google Shape;331;p11"/>
          <p:cNvSpPr/>
          <p:nvPr/>
        </p:nvSpPr>
        <p:spPr>
          <a:xfrm>
            <a:off x="0" y="6411321"/>
            <a:ext cx="12192000" cy="497233"/>
          </a:xfrm>
          <a:custGeom>
            <a:avLst/>
            <a:gdLst/>
            <a:ahLst/>
            <a:cxnLst/>
            <a:rect l="l" t="t" r="r" b="b"/>
            <a:pathLst>
              <a:path w="12192000" h="938175" extrusionOk="0">
                <a:moveTo>
                  <a:pt x="2343281" y="0"/>
                </a:moveTo>
                <a:cubicBezTo>
                  <a:pt x="2475893" y="267501"/>
                  <a:pt x="2768841" y="440989"/>
                  <a:pt x="3088911" y="441802"/>
                </a:cubicBezTo>
                <a:cubicBezTo>
                  <a:pt x="3391526" y="441314"/>
                  <a:pt x="3669391" y="290901"/>
                  <a:pt x="3812322" y="50213"/>
                </a:cubicBezTo>
                <a:cubicBezTo>
                  <a:pt x="3951639" y="336137"/>
                  <a:pt x="4269108" y="509355"/>
                  <a:pt x="4591380" y="481990"/>
                </a:cubicBezTo>
                <a:cubicBezTo>
                  <a:pt x="4999126" y="447401"/>
                  <a:pt x="5191888" y="110721"/>
                  <a:pt x="5203498" y="90401"/>
                </a:cubicBezTo>
                <a:cubicBezTo>
                  <a:pt x="5221513" y="111443"/>
                  <a:pt x="5553794" y="485603"/>
                  <a:pt x="6071531" y="431777"/>
                </a:cubicBezTo>
                <a:cubicBezTo>
                  <a:pt x="6469567" y="390505"/>
                  <a:pt x="6690854" y="126254"/>
                  <a:pt x="6728186" y="80286"/>
                </a:cubicBezTo>
                <a:cubicBezTo>
                  <a:pt x="6897128" y="343182"/>
                  <a:pt x="7210293" y="496350"/>
                  <a:pt x="7529462" y="471966"/>
                </a:cubicBezTo>
                <a:cubicBezTo>
                  <a:pt x="7915288" y="442434"/>
                  <a:pt x="8125566" y="167346"/>
                  <a:pt x="8152689" y="130499"/>
                </a:cubicBezTo>
                <a:cubicBezTo>
                  <a:pt x="8178711" y="160211"/>
                  <a:pt x="8497480" y="509806"/>
                  <a:pt x="8998504" y="471966"/>
                </a:cubicBezTo>
                <a:cubicBezTo>
                  <a:pt x="9359608" y="444872"/>
                  <a:pt x="9581095" y="232912"/>
                  <a:pt x="9632839" y="180712"/>
                </a:cubicBezTo>
                <a:cubicBezTo>
                  <a:pt x="9760447" y="389692"/>
                  <a:pt x="10010758" y="508903"/>
                  <a:pt x="10261670" y="481990"/>
                </a:cubicBezTo>
                <a:cubicBezTo>
                  <a:pt x="10590548" y="446769"/>
                  <a:pt x="10741075" y="179719"/>
                  <a:pt x="10751284" y="160663"/>
                </a:cubicBezTo>
                <a:cubicBezTo>
                  <a:pt x="10772502" y="183783"/>
                  <a:pt x="10962162" y="383009"/>
                  <a:pt x="11274326" y="371540"/>
                </a:cubicBezTo>
                <a:cubicBezTo>
                  <a:pt x="11596999" y="359709"/>
                  <a:pt x="11769544" y="133299"/>
                  <a:pt x="11786358" y="110450"/>
                </a:cubicBezTo>
                <a:cubicBezTo>
                  <a:pt x="11877506" y="192687"/>
                  <a:pt x="11993684" y="248608"/>
                  <a:pt x="12120141" y="271114"/>
                </a:cubicBezTo>
                <a:lnTo>
                  <a:pt x="12192000" y="277176"/>
                </a:lnTo>
                <a:lnTo>
                  <a:pt x="12192000" y="929539"/>
                </a:lnTo>
                <a:lnTo>
                  <a:pt x="6193" y="938175"/>
                </a:lnTo>
                <a:cubicBezTo>
                  <a:pt x="6092" y="752255"/>
                  <a:pt x="101" y="497222"/>
                  <a:pt x="0" y="311302"/>
                </a:cubicBezTo>
                <a:cubicBezTo>
                  <a:pt x="28525" y="332254"/>
                  <a:pt x="205975" y="458419"/>
                  <a:pt x="439773" y="421753"/>
                </a:cubicBezTo>
                <a:cubicBezTo>
                  <a:pt x="655154" y="387976"/>
                  <a:pt x="832304" y="229209"/>
                  <a:pt x="885349" y="20048"/>
                </a:cubicBezTo>
                <a:cubicBezTo>
                  <a:pt x="1023966" y="290350"/>
                  <a:pt x="1329824" y="457877"/>
                  <a:pt x="1653298" y="441802"/>
                </a:cubicBezTo>
                <a:cubicBezTo>
                  <a:pt x="1954953" y="426901"/>
                  <a:pt x="2223780" y="254857"/>
                  <a:pt x="2343281" y="0"/>
                </a:cubicBezTo>
                <a:close/>
              </a:path>
            </a:pathLst>
          </a:custGeom>
          <a:solidFill>
            <a:srgbClr val="88D0EB"/>
          </a:solidFill>
          <a:ln>
            <a:noFill/>
          </a:ln>
          <a:effectLst>
            <a:outerShdw blurRad="2921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32" name="Google Shape;332;p11"/>
          <p:cNvSpPr txBox="1">
            <a:spLocks noGrp="1"/>
          </p:cNvSpPr>
          <p:nvPr>
            <p:ph type="title"/>
          </p:nvPr>
        </p:nvSpPr>
        <p:spPr>
          <a:xfrm>
            <a:off x="548200" y="544275"/>
            <a:ext cx="90444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333" name="Google Shape;333;p11"/>
          <p:cNvSpPr txBox="1">
            <a:spLocks noGrp="1"/>
          </p:cNvSpPr>
          <p:nvPr>
            <p:ph type="body" idx="1"/>
          </p:nvPr>
        </p:nvSpPr>
        <p:spPr>
          <a:xfrm>
            <a:off x="548200" y="4813250"/>
            <a:ext cx="9044400" cy="1565100"/>
          </a:xfrm>
          <a:prstGeom prst="rect">
            <a:avLst/>
          </a:prstGeom>
        </p:spPr>
        <p:txBody>
          <a:bodyPr spcFirstLastPara="1" wrap="square" lIns="121900" tIns="121900" rIns="121900" bIns="121900" anchor="t" anchorCtr="0">
            <a:noAutofit/>
          </a:bodyPr>
          <a:lstStyle>
            <a:lvl1pPr marL="457200" lvl="0" indent="-368300" algn="ctr">
              <a:spcBef>
                <a:spcPts val="0"/>
              </a:spcBef>
              <a:spcAft>
                <a:spcPts val="0"/>
              </a:spcAft>
              <a:buSzPts val="2200"/>
              <a:buChar char="●"/>
              <a:defRPr/>
            </a:lvl1pPr>
            <a:lvl2pPr marL="914400" lvl="1" indent="-368300" algn="ctr">
              <a:spcBef>
                <a:spcPts val="2100"/>
              </a:spcBef>
              <a:spcAft>
                <a:spcPts val="0"/>
              </a:spcAft>
              <a:buSzPts val="2200"/>
              <a:buChar char="○"/>
              <a:defRPr/>
            </a:lvl2pPr>
            <a:lvl3pPr marL="1371600" lvl="2" indent="-368300" algn="ctr">
              <a:spcBef>
                <a:spcPts val="2100"/>
              </a:spcBef>
              <a:spcAft>
                <a:spcPts val="0"/>
              </a:spcAft>
              <a:buSzPts val="2200"/>
              <a:buChar char="■"/>
              <a:defRPr/>
            </a:lvl3pPr>
            <a:lvl4pPr marL="1828800" lvl="3" indent="-368300" algn="ctr">
              <a:spcBef>
                <a:spcPts val="2100"/>
              </a:spcBef>
              <a:spcAft>
                <a:spcPts val="0"/>
              </a:spcAft>
              <a:buSzPts val="2200"/>
              <a:buChar char="●"/>
              <a:defRPr/>
            </a:lvl4pPr>
            <a:lvl5pPr marL="2286000" lvl="4" indent="-368300" algn="ctr">
              <a:spcBef>
                <a:spcPts val="2100"/>
              </a:spcBef>
              <a:spcAft>
                <a:spcPts val="0"/>
              </a:spcAft>
              <a:buSzPts val="2200"/>
              <a:buChar char="○"/>
              <a:defRPr/>
            </a:lvl5pPr>
            <a:lvl6pPr marL="2743200" lvl="5" indent="-368300" algn="ctr">
              <a:spcBef>
                <a:spcPts val="2100"/>
              </a:spcBef>
              <a:spcAft>
                <a:spcPts val="0"/>
              </a:spcAft>
              <a:buSzPts val="2200"/>
              <a:buChar char="■"/>
              <a:defRPr/>
            </a:lvl6pPr>
            <a:lvl7pPr marL="3200400" lvl="6" indent="-368300" algn="ctr">
              <a:spcBef>
                <a:spcPts val="2100"/>
              </a:spcBef>
              <a:spcAft>
                <a:spcPts val="0"/>
              </a:spcAft>
              <a:buSzPts val="2200"/>
              <a:buChar char="●"/>
              <a:defRPr/>
            </a:lvl7pPr>
            <a:lvl8pPr marL="3657600" lvl="7" indent="-368300" algn="ctr">
              <a:spcBef>
                <a:spcPts val="2100"/>
              </a:spcBef>
              <a:spcAft>
                <a:spcPts val="0"/>
              </a:spcAft>
              <a:buSzPts val="2200"/>
              <a:buChar char="○"/>
              <a:defRPr/>
            </a:lvl8pPr>
            <a:lvl9pPr marL="4114800" lvl="8" indent="-368300" algn="ctr">
              <a:spcBef>
                <a:spcPts val="2100"/>
              </a:spcBef>
              <a:spcAft>
                <a:spcPts val="2100"/>
              </a:spcAft>
              <a:buSzPts val="2200"/>
              <a:buChar char="■"/>
              <a:defRPr/>
            </a:lvl9pPr>
          </a:lstStyle>
          <a:p>
            <a:endParaRPr/>
          </a:p>
        </p:txBody>
      </p:sp>
      <p:sp>
        <p:nvSpPr>
          <p:cNvPr id="45" name="Google Shape;64;p3">
            <a:extLst>
              <a:ext uri="{FF2B5EF4-FFF2-40B4-BE49-F238E27FC236}">
                <a16:creationId xmlns:a16="http://schemas.microsoft.com/office/drawing/2014/main" id="{EFB4BC04-E5B2-4344-AC86-E5B8151AE7B9}"/>
              </a:ext>
            </a:extLst>
          </p:cNvPr>
          <p:cNvSpPr txBox="1"/>
          <p:nvPr userDrawn="1"/>
        </p:nvSpPr>
        <p:spPr>
          <a:xfrm rot="5400000">
            <a:off x="-579712" y="5317779"/>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www.facebook.com/groups/629898828017053"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213D58"/>
            </a:gs>
            <a:gs pos="26000">
              <a:srgbClr val="213D58"/>
            </a:gs>
            <a:gs pos="100000">
              <a:srgbClr val="2C85C1"/>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bodyPr>
          <a:lstStyle>
            <a:lvl1pPr lvl="0">
              <a:spcBef>
                <a:spcPts val="0"/>
              </a:spcBef>
              <a:spcAft>
                <a:spcPts val="0"/>
              </a:spcAft>
              <a:buClr>
                <a:schemeClr val="lt1"/>
              </a:buClr>
              <a:buSzPts val="4000"/>
              <a:buFont typeface="Griffy"/>
              <a:buNone/>
              <a:defRPr sz="4000" b="1">
                <a:solidFill>
                  <a:schemeClr val="lt1"/>
                </a:solidFill>
                <a:latin typeface="Griffy"/>
                <a:ea typeface="Griffy"/>
                <a:cs typeface="Griffy"/>
                <a:sym typeface="Griffy"/>
              </a:defRPr>
            </a:lvl1pPr>
            <a:lvl2pPr lvl="1">
              <a:spcBef>
                <a:spcPts val="0"/>
              </a:spcBef>
              <a:spcAft>
                <a:spcPts val="0"/>
              </a:spcAft>
              <a:buClr>
                <a:schemeClr val="lt1"/>
              </a:buClr>
              <a:buSzPts val="4000"/>
              <a:buFont typeface="Griffy"/>
              <a:buNone/>
              <a:defRPr sz="4000" b="1">
                <a:solidFill>
                  <a:schemeClr val="lt1"/>
                </a:solidFill>
                <a:latin typeface="Griffy"/>
                <a:ea typeface="Griffy"/>
                <a:cs typeface="Griffy"/>
                <a:sym typeface="Griffy"/>
              </a:defRPr>
            </a:lvl2pPr>
            <a:lvl3pPr lvl="2">
              <a:spcBef>
                <a:spcPts val="0"/>
              </a:spcBef>
              <a:spcAft>
                <a:spcPts val="0"/>
              </a:spcAft>
              <a:buClr>
                <a:schemeClr val="lt1"/>
              </a:buClr>
              <a:buSzPts val="4000"/>
              <a:buFont typeface="Griffy"/>
              <a:buNone/>
              <a:defRPr sz="4000" b="1">
                <a:solidFill>
                  <a:schemeClr val="lt1"/>
                </a:solidFill>
                <a:latin typeface="Griffy"/>
                <a:ea typeface="Griffy"/>
                <a:cs typeface="Griffy"/>
                <a:sym typeface="Griffy"/>
              </a:defRPr>
            </a:lvl3pPr>
            <a:lvl4pPr lvl="3">
              <a:spcBef>
                <a:spcPts val="0"/>
              </a:spcBef>
              <a:spcAft>
                <a:spcPts val="0"/>
              </a:spcAft>
              <a:buClr>
                <a:schemeClr val="lt1"/>
              </a:buClr>
              <a:buSzPts val="4000"/>
              <a:buFont typeface="Griffy"/>
              <a:buNone/>
              <a:defRPr sz="4000" b="1">
                <a:solidFill>
                  <a:schemeClr val="lt1"/>
                </a:solidFill>
                <a:latin typeface="Griffy"/>
                <a:ea typeface="Griffy"/>
                <a:cs typeface="Griffy"/>
                <a:sym typeface="Griffy"/>
              </a:defRPr>
            </a:lvl4pPr>
            <a:lvl5pPr lvl="4">
              <a:spcBef>
                <a:spcPts val="0"/>
              </a:spcBef>
              <a:spcAft>
                <a:spcPts val="0"/>
              </a:spcAft>
              <a:buClr>
                <a:schemeClr val="lt1"/>
              </a:buClr>
              <a:buSzPts val="4000"/>
              <a:buFont typeface="Griffy"/>
              <a:buNone/>
              <a:defRPr sz="4000" b="1">
                <a:solidFill>
                  <a:schemeClr val="lt1"/>
                </a:solidFill>
                <a:latin typeface="Griffy"/>
                <a:ea typeface="Griffy"/>
                <a:cs typeface="Griffy"/>
                <a:sym typeface="Griffy"/>
              </a:defRPr>
            </a:lvl5pPr>
            <a:lvl6pPr lvl="5">
              <a:spcBef>
                <a:spcPts val="0"/>
              </a:spcBef>
              <a:spcAft>
                <a:spcPts val="0"/>
              </a:spcAft>
              <a:buClr>
                <a:schemeClr val="lt1"/>
              </a:buClr>
              <a:buSzPts val="4000"/>
              <a:buFont typeface="Griffy"/>
              <a:buNone/>
              <a:defRPr sz="4000" b="1">
                <a:solidFill>
                  <a:schemeClr val="lt1"/>
                </a:solidFill>
                <a:latin typeface="Griffy"/>
                <a:ea typeface="Griffy"/>
                <a:cs typeface="Griffy"/>
                <a:sym typeface="Griffy"/>
              </a:defRPr>
            </a:lvl6pPr>
            <a:lvl7pPr lvl="6">
              <a:spcBef>
                <a:spcPts val="0"/>
              </a:spcBef>
              <a:spcAft>
                <a:spcPts val="0"/>
              </a:spcAft>
              <a:buClr>
                <a:schemeClr val="lt1"/>
              </a:buClr>
              <a:buSzPts val="4000"/>
              <a:buFont typeface="Griffy"/>
              <a:buNone/>
              <a:defRPr sz="4000" b="1">
                <a:solidFill>
                  <a:schemeClr val="lt1"/>
                </a:solidFill>
                <a:latin typeface="Griffy"/>
                <a:ea typeface="Griffy"/>
                <a:cs typeface="Griffy"/>
                <a:sym typeface="Griffy"/>
              </a:defRPr>
            </a:lvl7pPr>
            <a:lvl8pPr lvl="7">
              <a:spcBef>
                <a:spcPts val="0"/>
              </a:spcBef>
              <a:spcAft>
                <a:spcPts val="0"/>
              </a:spcAft>
              <a:buClr>
                <a:schemeClr val="lt1"/>
              </a:buClr>
              <a:buSzPts val="4000"/>
              <a:buFont typeface="Griffy"/>
              <a:buNone/>
              <a:defRPr sz="4000" b="1">
                <a:solidFill>
                  <a:schemeClr val="lt1"/>
                </a:solidFill>
                <a:latin typeface="Griffy"/>
                <a:ea typeface="Griffy"/>
                <a:cs typeface="Griffy"/>
                <a:sym typeface="Griffy"/>
              </a:defRPr>
            </a:lvl8pPr>
            <a:lvl9pPr lvl="8">
              <a:spcBef>
                <a:spcPts val="0"/>
              </a:spcBef>
              <a:spcAft>
                <a:spcPts val="0"/>
              </a:spcAft>
              <a:buClr>
                <a:schemeClr val="lt1"/>
              </a:buClr>
              <a:buSzPts val="4000"/>
              <a:buFont typeface="Griffy"/>
              <a:buNone/>
              <a:defRPr sz="4000" b="1">
                <a:solidFill>
                  <a:schemeClr val="lt1"/>
                </a:solidFill>
                <a:latin typeface="Griffy"/>
                <a:ea typeface="Griffy"/>
                <a:cs typeface="Griffy"/>
                <a:sym typeface="Griffy"/>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lvl1pPr marL="457200" lvl="0" indent="-368300">
              <a:lnSpc>
                <a:spcPct val="115000"/>
              </a:lnSpc>
              <a:spcBef>
                <a:spcPts val="0"/>
              </a:spcBef>
              <a:spcAft>
                <a:spcPts val="0"/>
              </a:spcAft>
              <a:buClr>
                <a:schemeClr val="lt1"/>
              </a:buClr>
              <a:buSzPts val="2200"/>
              <a:buFont typeface="Itim"/>
              <a:buChar char="●"/>
              <a:defRPr sz="2200">
                <a:solidFill>
                  <a:schemeClr val="lt1"/>
                </a:solidFill>
                <a:latin typeface="Itim"/>
                <a:ea typeface="Itim"/>
                <a:cs typeface="Itim"/>
                <a:sym typeface="Itim"/>
              </a:defRPr>
            </a:lvl1pPr>
            <a:lvl2pPr marL="914400" lvl="1" indent="-368300">
              <a:lnSpc>
                <a:spcPct val="115000"/>
              </a:lnSpc>
              <a:spcBef>
                <a:spcPts val="2100"/>
              </a:spcBef>
              <a:spcAft>
                <a:spcPts val="0"/>
              </a:spcAft>
              <a:buClr>
                <a:schemeClr val="lt1"/>
              </a:buClr>
              <a:buSzPts val="2200"/>
              <a:buFont typeface="Itim"/>
              <a:buChar char="○"/>
              <a:defRPr sz="2200">
                <a:solidFill>
                  <a:schemeClr val="lt1"/>
                </a:solidFill>
                <a:latin typeface="Itim"/>
                <a:ea typeface="Itim"/>
                <a:cs typeface="Itim"/>
                <a:sym typeface="Itim"/>
              </a:defRPr>
            </a:lvl2pPr>
            <a:lvl3pPr marL="1371600" lvl="2" indent="-368300">
              <a:lnSpc>
                <a:spcPct val="115000"/>
              </a:lnSpc>
              <a:spcBef>
                <a:spcPts val="2100"/>
              </a:spcBef>
              <a:spcAft>
                <a:spcPts val="0"/>
              </a:spcAft>
              <a:buClr>
                <a:schemeClr val="lt1"/>
              </a:buClr>
              <a:buSzPts val="2200"/>
              <a:buFont typeface="Itim"/>
              <a:buChar char="■"/>
              <a:defRPr sz="2200">
                <a:solidFill>
                  <a:schemeClr val="lt1"/>
                </a:solidFill>
                <a:latin typeface="Itim"/>
                <a:ea typeface="Itim"/>
                <a:cs typeface="Itim"/>
                <a:sym typeface="Itim"/>
              </a:defRPr>
            </a:lvl3pPr>
            <a:lvl4pPr marL="1828800" lvl="3" indent="-368300">
              <a:lnSpc>
                <a:spcPct val="115000"/>
              </a:lnSpc>
              <a:spcBef>
                <a:spcPts val="2100"/>
              </a:spcBef>
              <a:spcAft>
                <a:spcPts val="0"/>
              </a:spcAft>
              <a:buClr>
                <a:schemeClr val="lt1"/>
              </a:buClr>
              <a:buSzPts val="2200"/>
              <a:buFont typeface="Itim"/>
              <a:buChar char="●"/>
              <a:defRPr sz="2200">
                <a:solidFill>
                  <a:schemeClr val="lt1"/>
                </a:solidFill>
                <a:latin typeface="Itim"/>
                <a:ea typeface="Itim"/>
                <a:cs typeface="Itim"/>
                <a:sym typeface="Itim"/>
              </a:defRPr>
            </a:lvl4pPr>
            <a:lvl5pPr marL="2286000" lvl="4" indent="-368300">
              <a:lnSpc>
                <a:spcPct val="115000"/>
              </a:lnSpc>
              <a:spcBef>
                <a:spcPts val="2100"/>
              </a:spcBef>
              <a:spcAft>
                <a:spcPts val="0"/>
              </a:spcAft>
              <a:buClr>
                <a:schemeClr val="lt1"/>
              </a:buClr>
              <a:buSzPts val="2200"/>
              <a:buFont typeface="Itim"/>
              <a:buChar char="○"/>
              <a:defRPr sz="2200">
                <a:solidFill>
                  <a:schemeClr val="lt1"/>
                </a:solidFill>
                <a:latin typeface="Itim"/>
                <a:ea typeface="Itim"/>
                <a:cs typeface="Itim"/>
                <a:sym typeface="Itim"/>
              </a:defRPr>
            </a:lvl5pPr>
            <a:lvl6pPr marL="2743200" lvl="5" indent="-368300">
              <a:lnSpc>
                <a:spcPct val="115000"/>
              </a:lnSpc>
              <a:spcBef>
                <a:spcPts val="2100"/>
              </a:spcBef>
              <a:spcAft>
                <a:spcPts val="0"/>
              </a:spcAft>
              <a:buClr>
                <a:schemeClr val="lt1"/>
              </a:buClr>
              <a:buSzPts val="2200"/>
              <a:buFont typeface="Itim"/>
              <a:buChar char="■"/>
              <a:defRPr sz="2200">
                <a:solidFill>
                  <a:schemeClr val="lt1"/>
                </a:solidFill>
                <a:latin typeface="Itim"/>
                <a:ea typeface="Itim"/>
                <a:cs typeface="Itim"/>
                <a:sym typeface="Itim"/>
              </a:defRPr>
            </a:lvl6pPr>
            <a:lvl7pPr marL="3200400" lvl="6" indent="-368300">
              <a:lnSpc>
                <a:spcPct val="115000"/>
              </a:lnSpc>
              <a:spcBef>
                <a:spcPts val="2100"/>
              </a:spcBef>
              <a:spcAft>
                <a:spcPts val="0"/>
              </a:spcAft>
              <a:buClr>
                <a:schemeClr val="lt1"/>
              </a:buClr>
              <a:buSzPts val="2200"/>
              <a:buFont typeface="Itim"/>
              <a:buChar char="●"/>
              <a:defRPr sz="2200">
                <a:solidFill>
                  <a:schemeClr val="lt1"/>
                </a:solidFill>
                <a:latin typeface="Itim"/>
                <a:ea typeface="Itim"/>
                <a:cs typeface="Itim"/>
                <a:sym typeface="Itim"/>
              </a:defRPr>
            </a:lvl7pPr>
            <a:lvl8pPr marL="3657600" lvl="7" indent="-368300">
              <a:lnSpc>
                <a:spcPct val="115000"/>
              </a:lnSpc>
              <a:spcBef>
                <a:spcPts val="2100"/>
              </a:spcBef>
              <a:spcAft>
                <a:spcPts val="0"/>
              </a:spcAft>
              <a:buClr>
                <a:schemeClr val="lt1"/>
              </a:buClr>
              <a:buSzPts val="2200"/>
              <a:buFont typeface="Itim"/>
              <a:buChar char="○"/>
              <a:defRPr sz="2200">
                <a:solidFill>
                  <a:schemeClr val="lt1"/>
                </a:solidFill>
                <a:latin typeface="Itim"/>
                <a:ea typeface="Itim"/>
                <a:cs typeface="Itim"/>
                <a:sym typeface="Itim"/>
              </a:defRPr>
            </a:lvl8pPr>
            <a:lvl9pPr marL="4114800" lvl="8" indent="-368300">
              <a:lnSpc>
                <a:spcPct val="115000"/>
              </a:lnSpc>
              <a:spcBef>
                <a:spcPts val="2100"/>
              </a:spcBef>
              <a:spcAft>
                <a:spcPts val="2100"/>
              </a:spcAft>
              <a:buClr>
                <a:schemeClr val="lt1"/>
              </a:buClr>
              <a:buSzPts val="2200"/>
              <a:buFont typeface="Itim"/>
              <a:buChar char="■"/>
              <a:defRPr sz="2200">
                <a:solidFill>
                  <a:schemeClr val="lt1"/>
                </a:solidFill>
                <a:latin typeface="Itim"/>
                <a:ea typeface="Itim"/>
                <a:cs typeface="Itim"/>
                <a:sym typeface="Iti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 name="Google Shape;64;p3">
            <a:extLst>
              <a:ext uri="{FF2B5EF4-FFF2-40B4-BE49-F238E27FC236}">
                <a16:creationId xmlns:a16="http://schemas.microsoft.com/office/drawing/2014/main" id="{1143E7CD-0A5C-4B0B-9BF2-E633CF3160D6}"/>
              </a:ext>
            </a:extLst>
          </p:cNvPr>
          <p:cNvSpPr txBox="1"/>
          <p:nvPr userDrawn="1"/>
        </p:nvSpPr>
        <p:spPr>
          <a:xfrm rot="5400000">
            <a:off x="-603150" y="6555572"/>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MĂNG NON</a:t>
            </a:r>
            <a:endParaRPr>
              <a:solidFill>
                <a:schemeClr val="lt1"/>
              </a:solidFill>
              <a:latin typeface="Barlow Condensed"/>
              <a:ea typeface="Barlow Condensed"/>
              <a:cs typeface="Barlow Condensed"/>
              <a:sym typeface="Barlow Condensed"/>
            </a:endParaRPr>
          </a:p>
        </p:txBody>
      </p:sp>
      <p:sp>
        <p:nvSpPr>
          <p:cNvPr id="9" name="Title 1">
            <a:extLst>
              <a:ext uri="{FF2B5EF4-FFF2-40B4-BE49-F238E27FC236}">
                <a16:creationId xmlns:a16="http://schemas.microsoft.com/office/drawing/2014/main" id="{5F0A49FB-EF35-4645-85CC-C3F36A8201F6}"/>
              </a:ext>
            </a:extLst>
          </p:cNvPr>
          <p:cNvSpPr txBox="1">
            <a:spLocks/>
          </p:cNvSpPr>
          <p:nvPr userDrawn="1"/>
        </p:nvSpPr>
        <p:spPr>
          <a:xfrm>
            <a:off x="10343803" y="-7874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err="1">
                <a:solidFill>
                  <a:srgbClr val="002060"/>
                </a:solidFill>
                <a:latin typeface="#9Slide07 HoneyCream" pitchFamily="2" charset="0"/>
              </a:rPr>
              <a:t>Măng</a:t>
            </a:r>
            <a:r>
              <a:rPr lang="en-US" sz="2800" b="1" dirty="0">
                <a:solidFill>
                  <a:srgbClr val="002060"/>
                </a:solidFill>
                <a:latin typeface="#9Slide07 HoneyCream" pitchFamily="2" charset="0"/>
              </a:rPr>
              <a:t> Non</a:t>
            </a:r>
          </a:p>
        </p:txBody>
      </p:sp>
      <p:sp>
        <p:nvSpPr>
          <p:cNvPr id="10" name="Title 1">
            <a:extLst>
              <a:ext uri="{FF2B5EF4-FFF2-40B4-BE49-F238E27FC236}">
                <a16:creationId xmlns:a16="http://schemas.microsoft.com/office/drawing/2014/main" id="{E348D890-E35A-4A9C-8E03-8781C4C315C1}"/>
              </a:ext>
            </a:extLst>
          </p:cNvPr>
          <p:cNvSpPr txBox="1">
            <a:spLocks/>
          </p:cNvSpPr>
          <p:nvPr userDrawn="1"/>
        </p:nvSpPr>
        <p:spPr>
          <a:xfrm>
            <a:off x="-350582" y="-571473"/>
            <a:ext cx="2186247" cy="5714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blipFill dpi="0" rotWithShape="1">
                  <a:blip r:embed="rId17">
                    <a:extLst>
                      <a:ext uri="{28A0092B-C50C-407E-A947-70E740481C1C}">
                        <a14:useLocalDpi xmlns:a14="http://schemas.microsoft.com/office/drawing/2010/main" val="0"/>
                      </a:ext>
                    </a:extLst>
                  </a:blip>
                  <a:srcRect/>
                  <a:stretch>
                    <a:fillRect/>
                  </a:stretch>
                </a:blipFill>
                <a:latin typeface="#9Slide05 SVNEgregio Script" panose="02000500000000000000" pitchFamily="2" charset="0"/>
              </a:rPr>
              <a:t>By: Diệu Hiền</a:t>
            </a:r>
          </a:p>
        </p:txBody>
      </p:sp>
      <p:pic>
        <p:nvPicPr>
          <p:cNvPr id="11" name="Picture 10">
            <a:extLst>
              <a:ext uri="{FF2B5EF4-FFF2-40B4-BE49-F238E27FC236}">
                <a16:creationId xmlns:a16="http://schemas.microsoft.com/office/drawing/2014/main" id="{1346AAB5-DB78-4B16-960C-9A385CE5EB1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01976" y="6742322"/>
            <a:ext cx="1152128" cy="1959214"/>
          </a:xfrm>
          <a:prstGeom prst="rect">
            <a:avLst/>
          </a:prstGeom>
        </p:spPr>
      </p:pic>
      <p:sp>
        <p:nvSpPr>
          <p:cNvPr id="12" name="TextBox 3">
            <a:extLst>
              <a:ext uri="{FF2B5EF4-FFF2-40B4-BE49-F238E27FC236}">
                <a16:creationId xmlns:a16="http://schemas.microsoft.com/office/drawing/2014/main" id="{8ADC69EE-B6D9-48A2-8891-D873B3547D82}"/>
              </a:ext>
            </a:extLst>
          </p:cNvPr>
          <p:cNvSpPr txBox="1"/>
          <p:nvPr userDrawn="1"/>
        </p:nvSpPr>
        <p:spPr>
          <a:xfrm>
            <a:off x="3334176" y="7482643"/>
            <a:ext cx="6228184"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MĂNG NON – TÀI LIỆU TIỂU HỌC</a:t>
            </a:r>
          </a:p>
          <a:p>
            <a:pPr algn="ctr"/>
            <a:r>
              <a:rPr lang="en-US" sz="1800" b="1" dirty="0">
                <a:solidFill>
                  <a:srgbClr val="DA148A"/>
                </a:solidFill>
                <a:latin typeface="SVN-Newton" panose="02040603050506020204" pitchFamily="18" charset="0"/>
                <a:cs typeface="Times New Roman" panose="02020603050405020304" pitchFamily="18" charset="0"/>
              </a:rPr>
              <a:t>CHUYÊN GIÁO ÁN ĐIỆN TỬ THEO TUẦN KHỐI 4 </a:t>
            </a:r>
          </a:p>
          <a:p>
            <a:pPr algn="ctr"/>
            <a:r>
              <a:rPr lang="en-US" sz="1800" b="1" dirty="0">
                <a:solidFill>
                  <a:srgbClr val="DA148A"/>
                </a:solidFill>
                <a:latin typeface="SVN-Newton" panose="02040603050506020204" pitchFamily="18" charset="0"/>
                <a:cs typeface="Times New Roman" panose="02020603050405020304" pitchFamily="18" charset="0"/>
              </a:rPr>
              <a:t>BÀI THAO GIẢNG – ELEARNING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xmlns="" val="tx"/>
                    </a:ext>
                  </a:extLst>
                </a:hlinkClick>
              </a:rPr>
              <a:t>MĂNG NON- TÀI LIỆU TIỂU HỌC | Facebook</a:t>
            </a:r>
            <a:endParaRPr lang="en-US" sz="1800" dirty="0">
              <a:solidFill>
                <a:srgbClr val="00B050"/>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D172FC05-D0A5-4A62-9E87-40827EC5768B}"/>
              </a:ext>
            </a:extLst>
          </p:cNvPr>
          <p:cNvSpPr txBox="1">
            <a:spLocks/>
          </p:cNvSpPr>
          <p:nvPr userDrawn="1"/>
        </p:nvSpPr>
        <p:spPr>
          <a:xfrm>
            <a:off x="1884916" y="8307836"/>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err="1">
                <a:solidFill>
                  <a:srgbClr val="002060"/>
                </a:solidFill>
                <a:latin typeface="#9Slide07 HoneyCream" pitchFamily="2" charset="0"/>
              </a:rPr>
              <a:t>Măng</a:t>
            </a:r>
            <a:r>
              <a:rPr lang="en-US" sz="2800" b="1" dirty="0">
                <a:solidFill>
                  <a:srgbClr val="002060"/>
                </a:solidFill>
                <a:latin typeface="#9Slide07 HoneyCream" pitchFamily="2" charset="0"/>
              </a:rPr>
              <a:t> Non</a:t>
            </a:r>
          </a:p>
        </p:txBody>
      </p:sp>
      <p:pic>
        <p:nvPicPr>
          <p:cNvPr id="14" name="Picture 13">
            <a:extLst>
              <a:ext uri="{FF2B5EF4-FFF2-40B4-BE49-F238E27FC236}">
                <a16:creationId xmlns:a16="http://schemas.microsoft.com/office/drawing/2014/main" id="{F6B2A164-2F59-428D-A9FA-7BA2240062E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937062" y="-2093755"/>
            <a:ext cx="999728" cy="170005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5" r:id="rId14"/>
    <p:sldLayoutId id="214748366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85663" y="-6229531"/>
            <a:ext cx="8142300" cy="13857923"/>
          </a:xfrm>
          <a:prstGeom prst="rect">
            <a:avLst/>
          </a:prstGeom>
        </p:spPr>
      </p:pic>
      <p:sp>
        <p:nvSpPr>
          <p:cNvPr id="8" name="TextBox 7"/>
          <p:cNvSpPr txBox="1"/>
          <p:nvPr userDrawn="1"/>
        </p:nvSpPr>
        <p:spPr>
          <a:xfrm>
            <a:off x="70339" y="6488668"/>
            <a:ext cx="13276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lumMod val="95000"/>
                  </a:prstClr>
                </a:solidFill>
                <a:effectLst/>
                <a:uLnTx/>
                <a:uFillTx/>
                <a:latin typeface="UTM Avenida" panose="02040603050506020204" pitchFamily="18" charset="0"/>
                <a:ea typeface="+mn-ea"/>
                <a:cs typeface="+mn-cs"/>
              </a:rPr>
              <a:t>MăngNon</a:t>
            </a:r>
            <a:endParaRPr kumimoji="0" lang="en-US" sz="1800" b="0" i="0" u="none" strike="noStrike" kern="1200" cap="none" spc="0" normalizeH="0" baseline="0" noProof="0" dirty="0">
              <a:ln>
                <a:noFill/>
              </a:ln>
              <a:solidFill>
                <a:prstClr val="white">
                  <a:lumMod val="95000"/>
                </a:prstClr>
              </a:solidFill>
              <a:effectLst/>
              <a:uLnTx/>
              <a:uFillTx/>
              <a:latin typeface="UTM Avenida" panose="02040603050506020204" pitchFamily="18" charset="0"/>
              <a:ea typeface="+mn-ea"/>
              <a:cs typeface="+mn-cs"/>
            </a:endParaRPr>
          </a:p>
        </p:txBody>
      </p:sp>
    </p:spTree>
    <p:extLst>
      <p:ext uri="{BB962C8B-B14F-4D97-AF65-F5344CB8AC3E}">
        <p14:creationId xmlns:p14="http://schemas.microsoft.com/office/powerpoint/2010/main" val="374270420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acebook.com/groups/629898828017053"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gif"/><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1026" name="Picture 2" descr="Ship Piracy, Pirates, cartoon, vehicle png | PNGEgg">
            <a:extLst>
              <a:ext uri="{FF2B5EF4-FFF2-40B4-BE49-F238E27FC236}">
                <a16:creationId xmlns:a16="http://schemas.microsoft.com/office/drawing/2014/main" id="{FDDF7AE2-1735-4734-BA01-33F3B2A1F2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15" b="97565" l="1222" r="95889">
                        <a14:foregroundMark x1="50333" y1="5320" x2="50333" y2="5320"/>
                        <a14:foregroundMark x1="41444" y1="2615" x2="45444" y2="5951"/>
                        <a14:foregroundMark x1="95889" y1="59874" x2="95889" y2="59874"/>
                        <a14:foregroundMark x1="6222" y1="50316" x2="6222" y2="50316"/>
                        <a14:foregroundMark x1="20778" y1="47520" x2="20778" y2="47520"/>
                        <a14:foregroundMark x1="21778" y1="40938" x2="37222" y2="57710"/>
                        <a14:foregroundMark x1="13111" y1="49234" x2="22556" y2="52570"/>
                        <a14:foregroundMark x1="22556" y1="52570" x2="41333" y2="52119"/>
                        <a14:foregroundMark x1="41333" y1="52119" x2="41556" y2="51668"/>
                        <a14:foregroundMark x1="36556" y1="46799" x2="37556" y2="52119"/>
                        <a14:foregroundMark x1="19556" y1="47340" x2="14222" y2="53652"/>
                        <a14:foregroundMark x1="14222" y1="53652" x2="14222" y2="56718"/>
                        <a14:foregroundMark x1="1333" y1="56628" x2="1333" y2="56628"/>
                        <a14:foregroundMark x1="20778" y1="48602" x2="22000" y2="52480"/>
                        <a14:foregroundMark x1="33667" y1="74572" x2="33000" y2="81244"/>
                        <a14:foregroundMark x1="41778" y1="77547" x2="43111" y2="82417"/>
                        <a14:foregroundMark x1="67096" y1="73767" x2="67556" y2="77457"/>
                        <a14:foregroundMark x1="66667" y1="70334" x2="66748" y2="70985"/>
                        <a14:foregroundMark x1="34333" y1="87376" x2="32889" y2="97565"/>
                        <a14:foregroundMark x1="32222" y1="42561" x2="29444" y2="49143"/>
                        <a14:backgroundMark x1="69444" y1="72768" x2="69444" y2="72768"/>
                        <a14:backgroundMark x1="66889" y1="71957" x2="66889" y2="71957"/>
                        <a14:backgroundMark x1="65889" y1="71867" x2="68333" y2="72498"/>
                      </a14:backgroundRemoval>
                    </a14:imgEffect>
                  </a14:imgLayer>
                </a14:imgProps>
              </a:ext>
              <a:ext uri="{28A0092B-C50C-407E-A947-70E740481C1C}">
                <a14:useLocalDpi xmlns:a14="http://schemas.microsoft.com/office/drawing/2010/main" val="0"/>
              </a:ext>
            </a:extLst>
          </a:blip>
          <a:srcRect/>
          <a:stretch>
            <a:fillRect/>
          </a:stretch>
        </p:blipFill>
        <p:spPr bwMode="auto">
          <a:xfrm>
            <a:off x="7638124" y="1996596"/>
            <a:ext cx="3841864" cy="4733843"/>
          </a:xfrm>
          <a:prstGeom prst="rect">
            <a:avLst/>
          </a:prstGeom>
          <a:noFill/>
          <a:extLst>
            <a:ext uri="{909E8E84-426E-40DD-AFC4-6F175D3DCCD1}">
              <a14:hiddenFill xmlns:a14="http://schemas.microsoft.com/office/drawing/2010/main">
                <a:solidFill>
                  <a:srgbClr val="FFFFFF"/>
                </a:solidFill>
              </a14:hiddenFill>
            </a:ext>
          </a:extLst>
        </p:spPr>
      </p:pic>
      <p:sp>
        <p:nvSpPr>
          <p:cNvPr id="744" name="Google Shape;744;p24"/>
          <p:cNvSpPr txBox="1">
            <a:spLocks noGrp="1"/>
          </p:cNvSpPr>
          <p:nvPr>
            <p:ph type="title"/>
          </p:nvPr>
        </p:nvSpPr>
        <p:spPr>
          <a:xfrm>
            <a:off x="5241942" y="61639"/>
            <a:ext cx="6723600" cy="12306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5000"/>
              <a:t>Chính tả</a:t>
            </a:r>
            <a:endParaRPr sz="5000"/>
          </a:p>
        </p:txBody>
      </p:sp>
      <p:grpSp>
        <p:nvGrpSpPr>
          <p:cNvPr id="745" name="Google Shape;745;p24"/>
          <p:cNvGrpSpPr/>
          <p:nvPr/>
        </p:nvGrpSpPr>
        <p:grpSpPr>
          <a:xfrm>
            <a:off x="7364761" y="10125"/>
            <a:ext cx="1992408" cy="2051309"/>
            <a:chOff x="7710256" y="0"/>
            <a:chExt cx="1992408" cy="2051309"/>
          </a:xfrm>
        </p:grpSpPr>
        <p:sp>
          <p:nvSpPr>
            <p:cNvPr id="746" name="Google Shape;746;p24"/>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7" name="Google Shape;747;p24"/>
            <p:cNvSpPr/>
            <p:nvPr/>
          </p:nvSpPr>
          <p:spPr>
            <a:xfrm flipH="1">
              <a:off x="8689687" y="0"/>
              <a:ext cx="99895" cy="1353879"/>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748" name="Google Shape;748;p24"/>
          <p:cNvGrpSpPr/>
          <p:nvPr/>
        </p:nvGrpSpPr>
        <p:grpSpPr>
          <a:xfrm>
            <a:off x="1995015" y="6024"/>
            <a:ext cx="2310447" cy="2845449"/>
            <a:chOff x="1994958" y="0"/>
            <a:chExt cx="2717214" cy="3346406"/>
          </a:xfrm>
        </p:grpSpPr>
        <p:sp>
          <p:nvSpPr>
            <p:cNvPr id="749" name="Google Shape;749;p24"/>
            <p:cNvSpPr/>
            <p:nvPr/>
          </p:nvSpPr>
          <p:spPr>
            <a:xfrm>
              <a:off x="1994958" y="1935085"/>
              <a:ext cx="2717214" cy="1411321"/>
            </a:xfrm>
            <a:custGeom>
              <a:avLst/>
              <a:gdLst/>
              <a:ahLst/>
              <a:cxnLst/>
              <a:rect l="l" t="t" r="r" b="b"/>
              <a:pathLst>
                <a:path w="2717214" h="1411321" extrusionOk="0">
                  <a:moveTo>
                    <a:pt x="948540" y="321973"/>
                  </a:moveTo>
                  <a:cubicBezTo>
                    <a:pt x="918717" y="321973"/>
                    <a:pt x="894540" y="346150"/>
                    <a:pt x="894540" y="375973"/>
                  </a:cubicBezTo>
                  <a:cubicBezTo>
                    <a:pt x="894540" y="405796"/>
                    <a:pt x="918717" y="429973"/>
                    <a:pt x="948540" y="429973"/>
                  </a:cubicBezTo>
                  <a:cubicBezTo>
                    <a:pt x="978363" y="429973"/>
                    <a:pt x="1002540" y="405796"/>
                    <a:pt x="1002540" y="375973"/>
                  </a:cubicBezTo>
                  <a:cubicBezTo>
                    <a:pt x="1002540" y="346150"/>
                    <a:pt x="978363" y="321973"/>
                    <a:pt x="948540" y="321973"/>
                  </a:cubicBezTo>
                  <a:close/>
                  <a:moveTo>
                    <a:pt x="1807803" y="239"/>
                  </a:moveTo>
                  <a:cubicBezTo>
                    <a:pt x="1919006" y="3536"/>
                    <a:pt x="2029726" y="41107"/>
                    <a:pt x="2118101" y="118966"/>
                  </a:cubicBezTo>
                  <a:cubicBezTo>
                    <a:pt x="2297217" y="276788"/>
                    <a:pt x="2285649" y="513214"/>
                    <a:pt x="2283547" y="545198"/>
                  </a:cubicBezTo>
                  <a:cubicBezTo>
                    <a:pt x="2293099" y="543533"/>
                    <a:pt x="2521550" y="507079"/>
                    <a:pt x="2646160" y="659731"/>
                  </a:cubicBezTo>
                  <a:cubicBezTo>
                    <a:pt x="2775239" y="817815"/>
                    <a:pt x="2722135" y="1092097"/>
                    <a:pt x="2538025" y="1206893"/>
                  </a:cubicBezTo>
                  <a:cubicBezTo>
                    <a:pt x="2390981" y="1298466"/>
                    <a:pt x="2185401" y="1272878"/>
                    <a:pt x="2048173" y="1136876"/>
                  </a:cubicBezTo>
                  <a:cubicBezTo>
                    <a:pt x="2039234" y="1233094"/>
                    <a:pt x="1998486" y="1286285"/>
                    <a:pt x="1978156" y="1308631"/>
                  </a:cubicBezTo>
                  <a:cubicBezTo>
                    <a:pt x="1860995" y="1437447"/>
                    <a:pt x="1625533" y="1444107"/>
                    <a:pt x="1481907" y="1334044"/>
                  </a:cubicBezTo>
                  <a:cubicBezTo>
                    <a:pt x="1401638" y="1272527"/>
                    <a:pt x="1368427" y="1188753"/>
                    <a:pt x="1354668" y="1143185"/>
                  </a:cubicBezTo>
                  <a:cubicBezTo>
                    <a:pt x="1348184" y="1162201"/>
                    <a:pt x="1332849" y="1198130"/>
                    <a:pt x="1297446" y="1225908"/>
                  </a:cubicBezTo>
                  <a:cubicBezTo>
                    <a:pt x="1237945" y="1272440"/>
                    <a:pt x="1154259" y="1270511"/>
                    <a:pt x="1093881" y="1238614"/>
                  </a:cubicBezTo>
                  <a:cubicBezTo>
                    <a:pt x="1028159" y="1203913"/>
                    <a:pt x="1004324" y="1141345"/>
                    <a:pt x="998452" y="1124082"/>
                  </a:cubicBezTo>
                  <a:cubicBezTo>
                    <a:pt x="997050" y="1150196"/>
                    <a:pt x="990741" y="1197779"/>
                    <a:pt x="960246" y="1244924"/>
                  </a:cubicBezTo>
                  <a:cubicBezTo>
                    <a:pt x="895663" y="1344822"/>
                    <a:pt x="778151" y="1357178"/>
                    <a:pt x="756681" y="1359456"/>
                  </a:cubicBezTo>
                  <a:cubicBezTo>
                    <a:pt x="628128" y="1372952"/>
                    <a:pt x="536029" y="1295925"/>
                    <a:pt x="508601" y="1270424"/>
                  </a:cubicBezTo>
                  <a:cubicBezTo>
                    <a:pt x="461456" y="1226522"/>
                    <a:pt x="437620" y="1178325"/>
                    <a:pt x="425878" y="1149583"/>
                  </a:cubicBezTo>
                  <a:cubicBezTo>
                    <a:pt x="398800" y="1208996"/>
                    <a:pt x="324052" y="1245012"/>
                    <a:pt x="253597" y="1240455"/>
                  </a:cubicBezTo>
                  <a:cubicBezTo>
                    <a:pt x="137225" y="1233006"/>
                    <a:pt x="58445" y="1150546"/>
                    <a:pt x="12352" y="990534"/>
                  </a:cubicBezTo>
                  <a:cubicBezTo>
                    <a:pt x="-30499" y="842001"/>
                    <a:pt x="42935" y="683216"/>
                    <a:pt x="158694" y="596111"/>
                  </a:cubicBezTo>
                  <a:cubicBezTo>
                    <a:pt x="279185" y="505327"/>
                    <a:pt x="445069" y="492971"/>
                    <a:pt x="584839" y="564302"/>
                  </a:cubicBezTo>
                  <a:cubicBezTo>
                    <a:pt x="610865" y="416645"/>
                    <a:pt x="721629" y="298520"/>
                    <a:pt x="864729" y="265309"/>
                  </a:cubicBezTo>
                  <a:cubicBezTo>
                    <a:pt x="1018783" y="229556"/>
                    <a:pt x="1181511" y="298695"/>
                    <a:pt x="1265549" y="437063"/>
                  </a:cubicBezTo>
                  <a:cubicBezTo>
                    <a:pt x="1274312" y="393950"/>
                    <a:pt x="1317689" y="203178"/>
                    <a:pt x="1494614" y="87156"/>
                  </a:cubicBezTo>
                  <a:cubicBezTo>
                    <a:pt x="1584917" y="27918"/>
                    <a:pt x="1696601" y="-3059"/>
                    <a:pt x="1807803" y="239"/>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0" name="Google Shape;750;p24"/>
            <p:cNvSpPr/>
            <p:nvPr/>
          </p:nvSpPr>
          <p:spPr>
            <a:xfrm>
              <a:off x="2927498" y="0"/>
              <a:ext cx="284255" cy="2312581"/>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751" name="Google Shape;751;p24"/>
          <p:cNvSpPr/>
          <p:nvPr/>
        </p:nvSpPr>
        <p:spPr>
          <a:xfrm rot="-905644">
            <a:off x="2881762" y="262450"/>
            <a:ext cx="1325220" cy="1546660"/>
          </a:xfrm>
          <a:custGeom>
            <a:avLst/>
            <a:gdLst/>
            <a:ahLst/>
            <a:cxnLst/>
            <a:rect l="l" t="t" r="r" b="b"/>
            <a:pathLst>
              <a:path w="2123651" h="2478505" extrusionOk="0">
                <a:moveTo>
                  <a:pt x="884216" y="-246"/>
                </a:moveTo>
                <a:cubicBezTo>
                  <a:pt x="770488" y="41759"/>
                  <a:pt x="423206" y="186634"/>
                  <a:pt x="195749" y="561062"/>
                </a:cubicBezTo>
                <a:cubicBezTo>
                  <a:pt x="153458" y="630785"/>
                  <a:pt x="-137626" y="1128847"/>
                  <a:pt x="79258" y="1683774"/>
                </a:cubicBezTo>
                <a:cubicBezTo>
                  <a:pt x="275378" y="2185265"/>
                  <a:pt x="789157" y="2484540"/>
                  <a:pt x="1286743" y="2478159"/>
                </a:cubicBezTo>
                <a:cubicBezTo>
                  <a:pt x="1724893" y="2472539"/>
                  <a:pt x="2028645" y="2231556"/>
                  <a:pt x="2123419" y="2149832"/>
                </a:cubicBezTo>
                <a:cubicBezTo>
                  <a:pt x="1901620" y="2167091"/>
                  <a:pt x="1679115" y="2126943"/>
                  <a:pt x="1477338" y="2033246"/>
                </a:cubicBezTo>
                <a:cubicBezTo>
                  <a:pt x="1058238" y="1835888"/>
                  <a:pt x="886788" y="1467651"/>
                  <a:pt x="831257" y="1344874"/>
                </a:cubicBezTo>
                <a:cubicBezTo>
                  <a:pt x="546365" y="709938"/>
                  <a:pt x="837067" y="95385"/>
                  <a:pt x="884216" y="-246"/>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2" name="Google Shape;752;p24"/>
          <p:cNvGrpSpPr/>
          <p:nvPr/>
        </p:nvGrpSpPr>
        <p:grpSpPr>
          <a:xfrm>
            <a:off x="3384967" y="0"/>
            <a:ext cx="1263992" cy="1754670"/>
            <a:chOff x="3769376" y="-7085"/>
            <a:chExt cx="1486525" cy="2063589"/>
          </a:xfrm>
        </p:grpSpPr>
        <p:sp>
          <p:nvSpPr>
            <p:cNvPr id="753" name="Google Shape;753;p24"/>
            <p:cNvSpPr/>
            <p:nvPr/>
          </p:nvSpPr>
          <p:spPr>
            <a:xfrm>
              <a:off x="3769376" y="1126904"/>
              <a:ext cx="1486525" cy="929600"/>
            </a:xfrm>
            <a:custGeom>
              <a:avLst/>
              <a:gdLst/>
              <a:ahLst/>
              <a:cxnLst/>
              <a:rect l="l" t="t" r="r" b="b"/>
              <a:pathLst>
                <a:path w="1486525" h="929600" extrusionOk="0">
                  <a:moveTo>
                    <a:pt x="763843" y="103461"/>
                  </a:moveTo>
                  <a:cubicBezTo>
                    <a:pt x="734020" y="103461"/>
                    <a:pt x="709843" y="127638"/>
                    <a:pt x="709843" y="157461"/>
                  </a:cubicBezTo>
                  <a:cubicBezTo>
                    <a:pt x="709843" y="187284"/>
                    <a:pt x="734020" y="211461"/>
                    <a:pt x="763843" y="211461"/>
                  </a:cubicBezTo>
                  <a:cubicBezTo>
                    <a:pt x="793666" y="211461"/>
                    <a:pt x="817843" y="187284"/>
                    <a:pt x="817843" y="157461"/>
                  </a:cubicBezTo>
                  <a:cubicBezTo>
                    <a:pt x="817843" y="127638"/>
                    <a:pt x="793666" y="103461"/>
                    <a:pt x="763843" y="103461"/>
                  </a:cubicBezTo>
                  <a:close/>
                  <a:moveTo>
                    <a:pt x="850384" y="200"/>
                  </a:move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4" name="Google Shape;754;p24"/>
            <p:cNvSpPr/>
            <p:nvPr/>
          </p:nvSpPr>
          <p:spPr>
            <a:xfrm>
              <a:off x="4522379" y="-7085"/>
              <a:ext cx="81853" cy="1297172"/>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4" name="Google Shape;762;p25">
            <a:extLst>
              <a:ext uri="{FF2B5EF4-FFF2-40B4-BE49-F238E27FC236}">
                <a16:creationId xmlns:a16="http://schemas.microsoft.com/office/drawing/2014/main" id="{2F920453-95F0-496C-A6A0-854D42717C5F}"/>
              </a:ext>
            </a:extLst>
          </p:cNvPr>
          <p:cNvSpPr/>
          <p:nvPr/>
        </p:nvSpPr>
        <p:spPr>
          <a:xfrm>
            <a:off x="9404046" y="-956596"/>
            <a:ext cx="2740555" cy="2515402"/>
          </a:xfrm>
          <a:prstGeom prst="donut">
            <a:avLst>
              <a:gd name="adj" fmla="val 6118"/>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3;p3">
            <a:extLst>
              <a:ext uri="{FF2B5EF4-FFF2-40B4-BE49-F238E27FC236}">
                <a16:creationId xmlns:a16="http://schemas.microsoft.com/office/drawing/2014/main" id="{77F1CEE9-D066-4B87-AA44-C5C2126355C8}"/>
              </a:ext>
            </a:extLst>
          </p:cNvPr>
          <p:cNvSpPr/>
          <p:nvPr/>
        </p:nvSpPr>
        <p:spPr>
          <a:xfrm>
            <a:off x="985375" y="5751675"/>
            <a:ext cx="276608" cy="500755"/>
          </a:xfrm>
          <a:custGeom>
            <a:avLst/>
            <a:gdLst/>
            <a:ahLst/>
            <a:cxnLst/>
            <a:rect l="l" t="t" r="r" b="b"/>
            <a:pathLst>
              <a:path w="362765" h="531305" extrusionOk="0">
                <a:moveTo>
                  <a:pt x="151215" y="0"/>
                </a:moveTo>
                <a:lnTo>
                  <a:pt x="362765" y="195834"/>
                </a:lnTo>
                <a:lnTo>
                  <a:pt x="60823" y="531305"/>
                </a:lnTo>
                <a:lnTo>
                  <a:pt x="0" y="493150"/>
                </a:lnTo>
                <a:lnTo>
                  <a:pt x="0" y="241052"/>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 name="Google Shape;54;p3">
            <a:extLst>
              <a:ext uri="{FF2B5EF4-FFF2-40B4-BE49-F238E27FC236}">
                <a16:creationId xmlns:a16="http://schemas.microsoft.com/office/drawing/2014/main" id="{B8FD381E-13BF-406A-B5BB-D04D0CF9ED28}"/>
              </a:ext>
            </a:extLst>
          </p:cNvPr>
          <p:cNvPicPr preferRelativeResize="0"/>
          <p:nvPr/>
        </p:nvPicPr>
        <p:blipFill>
          <a:blip r:embed="rId5">
            <a:alphaModFix/>
          </a:blip>
          <a:stretch>
            <a:fillRect/>
          </a:stretch>
        </p:blipFill>
        <p:spPr>
          <a:xfrm>
            <a:off x="1" y="5239099"/>
            <a:ext cx="12191999" cy="1257301"/>
          </a:xfrm>
          <a:prstGeom prst="rect">
            <a:avLst/>
          </a:prstGeom>
          <a:noFill/>
          <a:ln>
            <a:noFill/>
          </a:ln>
          <a:effectLst>
            <a:outerShdw blurRad="292100" dist="276225" dir="16200000" rotWithShape="0">
              <a:srgbClr val="000000">
                <a:alpha val="40000"/>
              </a:srgbClr>
            </a:outerShdw>
          </a:effectLst>
        </p:spPr>
      </p:pic>
      <p:pic>
        <p:nvPicPr>
          <p:cNvPr id="20" name="Google Shape;94;p3">
            <a:extLst>
              <a:ext uri="{FF2B5EF4-FFF2-40B4-BE49-F238E27FC236}">
                <a16:creationId xmlns:a16="http://schemas.microsoft.com/office/drawing/2014/main" id="{9276C4F2-EBD0-4166-BDFF-2C61020789BC}"/>
              </a:ext>
            </a:extLst>
          </p:cNvPr>
          <p:cNvPicPr preferRelativeResize="0"/>
          <p:nvPr/>
        </p:nvPicPr>
        <p:blipFill>
          <a:blip r:embed="rId6">
            <a:alphaModFix/>
          </a:blip>
          <a:stretch>
            <a:fillRect/>
          </a:stretch>
        </p:blipFill>
        <p:spPr>
          <a:xfrm>
            <a:off x="0" y="5590575"/>
            <a:ext cx="12286374" cy="1257300"/>
          </a:xfrm>
          <a:prstGeom prst="rect">
            <a:avLst/>
          </a:prstGeom>
          <a:noFill/>
          <a:ln>
            <a:noFill/>
          </a:ln>
          <a:effectLst>
            <a:outerShdw blurRad="292100" dist="219075" dir="16200000" rotWithShape="0">
              <a:srgbClr val="000000">
                <a:alpha val="40000"/>
              </a:srgbClr>
            </a:outerShdw>
          </a:effectLst>
        </p:spPr>
      </p:pic>
      <p:sp>
        <p:nvSpPr>
          <p:cNvPr id="13" name="Google Shape;760;p25">
            <a:extLst>
              <a:ext uri="{FF2B5EF4-FFF2-40B4-BE49-F238E27FC236}">
                <a16:creationId xmlns:a16="http://schemas.microsoft.com/office/drawing/2014/main" id="{03CE9BD7-0FBB-48BC-AD47-B0B0A879D36B}"/>
              </a:ext>
            </a:extLst>
          </p:cNvPr>
          <p:cNvSpPr txBox="1">
            <a:spLocks/>
          </p:cNvSpPr>
          <p:nvPr/>
        </p:nvSpPr>
        <p:spPr>
          <a:xfrm>
            <a:off x="-311160" y="3038718"/>
            <a:ext cx="10144172" cy="13248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scene3d>
              <a:camera prst="orthographicFront"/>
              <a:lightRig rig="threePt" dir="t"/>
            </a:scene3d>
            <a:sp3d extrusionH="57150">
              <a:bevelT w="57150" h="38100" prst="artDeco"/>
            </a:sp3d>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1pPr>
            <a:lvl2pPr marR="0" lvl="1"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2pPr>
            <a:lvl3pPr marR="0" lvl="2"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3pPr>
            <a:lvl4pPr marR="0" lvl="3"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4pPr>
            <a:lvl5pPr marR="0" lvl="4"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5pPr>
            <a:lvl6pPr marR="0" lvl="5"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6pPr>
            <a:lvl7pPr marR="0" lvl="6"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7pPr>
            <a:lvl8pPr marR="0" lvl="7"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8pPr>
            <a:lvl9pPr marR="0" lvl="8"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9pPr>
          </a:lstStyle>
          <a:p>
            <a:pPr algn="ctr"/>
            <a:r>
              <a:rPr lang="en-US" sz="5500">
                <a:solidFill>
                  <a:srgbClr val="FFFF00"/>
                </a:solidFill>
                <a:effectLst>
                  <a:reflection blurRad="6350" stA="55000" endA="300" endPos="45500" dir="5400000" sy="-100000" algn="bl" rotWithShape="0"/>
                </a:effectLst>
                <a:latin typeface="#9Slide07 IcielAmerigraf" pitchFamily="2" charset="0"/>
              </a:rPr>
              <a:t>Khuất phục </a:t>
            </a:r>
          </a:p>
          <a:p>
            <a:pPr algn="ctr"/>
            <a:r>
              <a:rPr lang="en-US" sz="5500">
                <a:solidFill>
                  <a:srgbClr val="FFFF00"/>
                </a:solidFill>
                <a:effectLst>
                  <a:reflection blurRad="6350" stA="55000" endA="300" endPos="45500" dir="5400000" sy="-100000" algn="bl" rotWithShape="0"/>
                </a:effectLst>
                <a:latin typeface="#9Slide07 IcielAmerigraf" pitchFamily="2" charset="0"/>
              </a:rPr>
              <a:t>tên cướp biển</a:t>
            </a:r>
          </a:p>
        </p:txBody>
      </p:sp>
      <p:sp>
        <p:nvSpPr>
          <p:cNvPr id="21" name="Google Shape;807;p30">
            <a:extLst>
              <a:ext uri="{FF2B5EF4-FFF2-40B4-BE49-F238E27FC236}">
                <a16:creationId xmlns:a16="http://schemas.microsoft.com/office/drawing/2014/main" id="{B8D1B2F3-BA2C-418D-A7FB-025647C80759}"/>
              </a:ext>
            </a:extLst>
          </p:cNvPr>
          <p:cNvSpPr txBox="1">
            <a:spLocks/>
          </p:cNvSpPr>
          <p:nvPr/>
        </p:nvSpPr>
        <p:spPr>
          <a:xfrm>
            <a:off x="8562700" y="6858000"/>
            <a:ext cx="3629300" cy="579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1pPr>
            <a:lvl2pPr marL="914400" marR="0" lvl="1"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2pPr>
            <a:lvl3pPr marL="1371600" marR="0" lvl="2"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3pPr>
            <a:lvl4pPr marL="1828800" marR="0" lvl="3"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4pPr>
            <a:lvl5pPr marL="2286000" marR="0" lvl="4"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5pPr>
            <a:lvl6pPr marL="2743200" marR="0" lvl="5"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6pPr>
            <a:lvl7pPr marL="3200400" marR="0" lvl="6"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7pPr>
            <a:lvl8pPr marL="3657600" marR="0" lvl="7"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8pPr>
            <a:lvl9pPr marL="4114800" marR="0" lvl="8"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9pPr>
          </a:lstStyle>
          <a:p>
            <a:pPr indent="0">
              <a:buFont typeface="Itim"/>
              <a:buNone/>
            </a:pPr>
            <a:r>
              <a:rPr lang="en-US"/>
              <a:t>Diệu Hiền – Măng Non</a:t>
            </a:r>
          </a:p>
        </p:txBody>
      </p:sp>
      <p:sp>
        <p:nvSpPr>
          <p:cNvPr id="23" name="Google Shape;791;p28">
            <a:extLst>
              <a:ext uri="{FF2B5EF4-FFF2-40B4-BE49-F238E27FC236}">
                <a16:creationId xmlns:a16="http://schemas.microsoft.com/office/drawing/2014/main" id="{CE69D182-B4E4-4AC3-84DD-67B9E9A02D2B}"/>
              </a:ext>
            </a:extLst>
          </p:cNvPr>
          <p:cNvSpPr txBox="1">
            <a:spLocks/>
          </p:cNvSpPr>
          <p:nvPr/>
        </p:nvSpPr>
        <p:spPr>
          <a:xfrm>
            <a:off x="2193547" y="2186196"/>
            <a:ext cx="6613200" cy="7635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1pPr>
            <a:lvl2pPr marR="0" lvl="1"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2pPr>
            <a:lvl3pPr marR="0" lvl="2"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3pPr>
            <a:lvl4pPr marR="0" lvl="3"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4pPr>
            <a:lvl5pPr marR="0" lvl="4"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5pPr>
            <a:lvl6pPr marR="0" lvl="5"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6pPr>
            <a:lvl7pPr marR="0" lvl="6"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7pPr>
            <a:lvl8pPr marR="0" lvl="7"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8pPr>
            <a:lvl9pPr marR="0" lvl="8"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9pPr>
          </a:lstStyle>
          <a:p>
            <a:pPr algn="ctr"/>
            <a:r>
              <a:rPr lang="en-US" sz="3000">
                <a:latin typeface="UVN Dung Dan" panose="03060902040502020204" pitchFamily="66" charset="0"/>
              </a:rPr>
              <a:t>Nghe - viết</a:t>
            </a:r>
          </a:p>
        </p:txBody>
      </p:sp>
      <p:sp>
        <p:nvSpPr>
          <p:cNvPr id="22" name="Title 1">
            <a:extLst>
              <a:ext uri="{FF2B5EF4-FFF2-40B4-BE49-F238E27FC236}">
                <a16:creationId xmlns:a16="http://schemas.microsoft.com/office/drawing/2014/main" id="{41876CAE-1817-41CB-A700-4710B7CFD96C}"/>
              </a:ext>
            </a:extLst>
          </p:cNvPr>
          <p:cNvSpPr txBox="1">
            <a:spLocks/>
          </p:cNvSpPr>
          <p:nvPr/>
        </p:nvSpPr>
        <p:spPr>
          <a:xfrm>
            <a:off x="49538" y="6138066"/>
            <a:ext cx="2186247" cy="787400"/>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a:solidFill>
                  <a:srgbClr val="0070C0"/>
                </a:solidFill>
                <a:latin typeface="#9Slide07 Deepika" panose="02000507000000020004" pitchFamily="2" charset="0"/>
              </a:rPr>
              <a:t>Diệu Hiền</a:t>
            </a:r>
            <a:endParaRPr lang="en-US" sz="1200" b="0" dirty="0">
              <a:solidFill>
                <a:srgbClr val="0070C0"/>
              </a:solidFill>
              <a:latin typeface="#9Slide07 Deepika" panose="02000507000000020004" pitchFamily="2" charset="0"/>
            </a:endParaRPr>
          </a:p>
        </p:txBody>
      </p:sp>
      <p:pic>
        <p:nvPicPr>
          <p:cNvPr id="3" name="Picture 2">
            <a:extLst>
              <a:ext uri="{FF2B5EF4-FFF2-40B4-BE49-F238E27FC236}">
                <a16:creationId xmlns:a16="http://schemas.microsoft.com/office/drawing/2014/main" id="{221E1C82-1D4C-47C4-A441-1C0B3BC3F7EF}"/>
              </a:ext>
            </a:extLst>
          </p:cNvPr>
          <p:cNvPicPr>
            <a:picLocks noChangeAspect="1"/>
          </p:cNvPicPr>
          <p:nvPr/>
        </p:nvPicPr>
        <p:blipFill rotWithShape="1">
          <a:blip r:embed="rId7"/>
          <a:srcRect t="37730"/>
          <a:stretch/>
        </p:blipFill>
        <p:spPr>
          <a:xfrm>
            <a:off x="712012" y="4161633"/>
            <a:ext cx="1088158" cy="11522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45"/>
                                        </p:tgtEl>
                                        <p:attrNameLst>
                                          <p:attrName>style.visibility</p:attrName>
                                        </p:attrNameLst>
                                      </p:cBhvr>
                                      <p:to>
                                        <p:strVal val="visible"/>
                                      </p:to>
                                    </p:set>
                                    <p:anim calcmode="lin" valueType="num">
                                      <p:cBhvr additive="base">
                                        <p:cTn id="7" dur="2600"/>
                                        <p:tgtEl>
                                          <p:spTgt spid="74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748"/>
                                        </p:tgtEl>
                                        <p:attrNameLst>
                                          <p:attrName>style.visibility</p:attrName>
                                        </p:attrNameLst>
                                      </p:cBhvr>
                                      <p:to>
                                        <p:strVal val="visible"/>
                                      </p:to>
                                    </p:set>
                                    <p:anim calcmode="lin" valueType="num">
                                      <p:cBhvr additive="base">
                                        <p:cTn id="10" dur="2400"/>
                                        <p:tgtEl>
                                          <p:spTgt spid="74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751"/>
                                        </p:tgtEl>
                                        <p:attrNameLst>
                                          <p:attrName>style.visibility</p:attrName>
                                        </p:attrNameLst>
                                      </p:cBhvr>
                                      <p:to>
                                        <p:strVal val="visible"/>
                                      </p:to>
                                    </p:set>
                                    <p:anim calcmode="lin" valueType="num">
                                      <p:cBhvr additive="base">
                                        <p:cTn id="13" dur="2700"/>
                                        <p:tgtEl>
                                          <p:spTgt spid="751"/>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752"/>
                                        </p:tgtEl>
                                        <p:attrNameLst>
                                          <p:attrName>style.visibility</p:attrName>
                                        </p:attrNameLst>
                                      </p:cBhvr>
                                      <p:to>
                                        <p:strVal val="visible"/>
                                      </p:to>
                                    </p:set>
                                    <p:anim calcmode="lin" valueType="num">
                                      <p:cBhvr additive="base">
                                        <p:cTn id="16" dur="2700"/>
                                        <p:tgtEl>
                                          <p:spTgt spid="7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44"/>
                                        </p:tgtEl>
                                        <p:attrNameLst>
                                          <p:attrName>style.visibility</p:attrName>
                                        </p:attrNameLst>
                                      </p:cBhvr>
                                      <p:to>
                                        <p:strVal val="visible"/>
                                      </p:to>
                                    </p:set>
                                    <p:animEffect transition="in" filter="wipe(up)">
                                      <p:cBhvr>
                                        <p:cTn id="21" dur="500"/>
                                        <p:tgtEl>
                                          <p:spTgt spid="744"/>
                                        </p:tgtEl>
                                      </p:cBhvr>
                                    </p:animEffect>
                                  </p:childTnLst>
                                </p:cTn>
                              </p:par>
                            </p:childTnLst>
                          </p:cTn>
                        </p:par>
                        <p:par>
                          <p:cTn id="22" fill="hold">
                            <p:stCondLst>
                              <p:cond delay="500"/>
                            </p:stCondLst>
                            <p:childTnLst>
                              <p:par>
                                <p:cTn id="23" presetID="2" presetClass="entr" presetSubtype="3"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by="(-#ppt_w*2)" calcmode="lin" valueType="num">
                                      <p:cBhvr rctx="PPT">
                                        <p:cTn id="30" dur="500" autoRev="1" fill="hold">
                                          <p:stCondLst>
                                            <p:cond delay="0"/>
                                          </p:stCondLst>
                                        </p:cTn>
                                        <p:tgtEl>
                                          <p:spTgt spid="13"/>
                                        </p:tgtEl>
                                        <p:attrNameLst>
                                          <p:attrName>ppt_w</p:attrName>
                                        </p:attrNameLst>
                                      </p:cBhvr>
                                    </p:anim>
                                    <p:anim by="(#ppt_w*0.50)" calcmode="lin" valueType="num">
                                      <p:cBhvr>
                                        <p:cTn id="31" dur="500" decel="50000" autoRev="1" fill="hold">
                                          <p:stCondLst>
                                            <p:cond delay="0"/>
                                          </p:stCondLst>
                                        </p:cTn>
                                        <p:tgtEl>
                                          <p:spTgt spid="13"/>
                                        </p:tgtEl>
                                        <p:attrNameLst>
                                          <p:attrName>ppt_x</p:attrName>
                                        </p:attrNameLst>
                                      </p:cBhvr>
                                    </p:anim>
                                    <p:anim from="(-#ppt_h/2)" to="(#ppt_y)" calcmode="lin" valueType="num">
                                      <p:cBhvr>
                                        <p:cTn id="32" dur="1000" fill="hold">
                                          <p:stCondLst>
                                            <p:cond delay="0"/>
                                          </p:stCondLst>
                                        </p:cTn>
                                        <p:tgtEl>
                                          <p:spTgt spid="13"/>
                                        </p:tgtEl>
                                        <p:attrNameLst>
                                          <p:attrName>ppt_y</p:attrName>
                                        </p:attrNameLst>
                                      </p:cBhvr>
                                    </p:anim>
                                    <p:animRot by="21600000">
                                      <p:cBhvr>
                                        <p:cTn id="33"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 grpId="0"/>
      <p:bldP spid="13"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4" name="Google Shape;94;p3">
            <a:extLst>
              <a:ext uri="{FF2B5EF4-FFF2-40B4-BE49-F238E27FC236}">
                <a16:creationId xmlns:a16="http://schemas.microsoft.com/office/drawing/2014/main" id="{F6DC6AD5-E9E4-4543-BA7D-0EF0330D3227}"/>
              </a:ext>
            </a:extLst>
          </p:cNvPr>
          <p:cNvPicPr preferRelativeResize="0"/>
          <p:nvPr/>
        </p:nvPicPr>
        <p:blipFill>
          <a:blip r:embed="rId3">
            <a:alphaModFix/>
          </a:blip>
          <a:stretch>
            <a:fillRect/>
          </a:stretch>
        </p:blipFill>
        <p:spPr>
          <a:xfrm>
            <a:off x="0" y="5590575"/>
            <a:ext cx="12286374" cy="1257300"/>
          </a:xfrm>
          <a:prstGeom prst="rect">
            <a:avLst/>
          </a:prstGeom>
          <a:noFill/>
          <a:ln>
            <a:noFill/>
          </a:ln>
          <a:effectLst>
            <a:outerShdw blurRad="292100" dist="219075" dir="16200000" rotWithShape="0">
              <a:srgbClr val="000000">
                <a:alpha val="40000"/>
              </a:srgbClr>
            </a:outerShdw>
          </a:effectLst>
        </p:spPr>
      </p:pic>
      <p:sp>
        <p:nvSpPr>
          <p:cNvPr id="9" name="Text Placeholder 8">
            <a:extLst>
              <a:ext uri="{FF2B5EF4-FFF2-40B4-BE49-F238E27FC236}">
                <a16:creationId xmlns:a16="http://schemas.microsoft.com/office/drawing/2014/main" id="{69B1CB4A-B245-425C-A5DB-E035B0012DD7}"/>
              </a:ext>
            </a:extLst>
          </p:cNvPr>
          <p:cNvSpPr txBox="1">
            <a:spLocks noGrp="1" noChangeArrowheads="1"/>
          </p:cNvSpPr>
          <p:nvPr>
            <p:ph type="body" idx="1"/>
          </p:nvPr>
        </p:nvSpPr>
        <p:spPr bwMode="auto">
          <a:xfrm>
            <a:off x="167974" y="2311372"/>
            <a:ext cx="11950426" cy="4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88900" indent="0" eaLnBrk="1" hangingPunct="1">
              <a:buNone/>
            </a:pPr>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Cơn tức giận của tên cướp thật dữ dội. Hắn đứng phắt dậy, rút soạt dao ra, lăm lăm chực đâm. Bác sĩ Ly vẫn dõng dạc và quả quyết :</a:t>
            </a:r>
          </a:p>
          <a:p>
            <a:pPr marL="88900" indent="0" eaLnBrk="1" hangingPunct="1">
              <a:buNone/>
            </a:pPr>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 Nếu anh không cất dao, tôi quyết làm cho anh bị treo cổ trong phiên tòa sắp tới.</a:t>
            </a:r>
          </a:p>
          <a:p>
            <a:pPr marL="88900" indent="0" eaLnBrk="1" hangingPunct="1">
              <a:buNone/>
            </a:pPr>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Trông bác sĩ lúc này với gã kia thật khác nhau một trời một vực. Một đằng thì đức độ, hiền từ mà nghiêm nghị. Một đằng thì nanh ác, hung hăng như con thú dữ nhốt  chuồng.</a:t>
            </a:r>
          </a:p>
          <a:p>
            <a:pPr eaLnBrk="1" hangingPunct="1"/>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a:t>
            </a:r>
            <a:r>
              <a:rPr lang="en-US" altLang="en-US" sz="20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Theo XTI-VEN-XƠN</a:t>
            </a:r>
          </a:p>
        </p:txBody>
      </p:sp>
      <p:sp>
        <p:nvSpPr>
          <p:cNvPr id="10" name="Google Shape;760;p25">
            <a:extLst>
              <a:ext uri="{FF2B5EF4-FFF2-40B4-BE49-F238E27FC236}">
                <a16:creationId xmlns:a16="http://schemas.microsoft.com/office/drawing/2014/main" id="{B1A68C0C-4176-4B2E-BA39-693C4F03857E}"/>
              </a:ext>
            </a:extLst>
          </p:cNvPr>
          <p:cNvSpPr txBox="1">
            <a:spLocks/>
          </p:cNvSpPr>
          <p:nvPr/>
        </p:nvSpPr>
        <p:spPr>
          <a:xfrm>
            <a:off x="-167974" y="1215807"/>
            <a:ext cx="12286374" cy="13248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scene3d>
              <a:camera prst="orthographicFront"/>
              <a:lightRig rig="threePt" dir="t"/>
            </a:scene3d>
            <a:sp3d extrusionH="57150">
              <a:bevelT w="57150" h="38100" prst="artDeco"/>
            </a:sp3d>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1pPr>
            <a:lvl2pPr marR="0" lvl="1"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2pPr>
            <a:lvl3pPr marR="0" lvl="2"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3pPr>
            <a:lvl4pPr marR="0" lvl="3"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4pPr>
            <a:lvl5pPr marR="0" lvl="4"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5pPr>
            <a:lvl6pPr marR="0" lvl="5"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6pPr>
            <a:lvl7pPr marR="0" lvl="6"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7pPr>
            <a:lvl8pPr marR="0" lvl="7"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8pPr>
            <a:lvl9pPr marR="0" lvl="8"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9pPr>
          </a:lstStyle>
          <a:p>
            <a:pPr algn="ctr"/>
            <a:r>
              <a:rPr lang="en-US" sz="3200">
                <a:solidFill>
                  <a:srgbClr val="FFFF00"/>
                </a:solidFill>
                <a:effectLst>
                  <a:reflection blurRad="6350" stA="55000" endA="300" endPos="45500" dir="5400000" sy="-100000" algn="bl" rotWithShape="0"/>
                </a:effectLst>
                <a:latin typeface="#9Slide07 IcielAmerigraf" pitchFamily="2" charset="0"/>
              </a:rPr>
              <a:t>Khuất phục tên cướp biển</a:t>
            </a:r>
          </a:p>
        </p:txBody>
      </p:sp>
      <p:sp>
        <p:nvSpPr>
          <p:cNvPr id="11" name="Google Shape;791;p28">
            <a:extLst>
              <a:ext uri="{FF2B5EF4-FFF2-40B4-BE49-F238E27FC236}">
                <a16:creationId xmlns:a16="http://schemas.microsoft.com/office/drawing/2014/main" id="{AF4EC6EF-1B3F-4A58-A81F-E2B38F2DF783}"/>
              </a:ext>
            </a:extLst>
          </p:cNvPr>
          <p:cNvSpPr txBox="1">
            <a:spLocks/>
          </p:cNvSpPr>
          <p:nvPr/>
        </p:nvSpPr>
        <p:spPr>
          <a:xfrm>
            <a:off x="7633293" y="51939"/>
            <a:ext cx="6613200" cy="7635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1pPr>
            <a:lvl2pPr marR="0" lvl="1"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2pPr>
            <a:lvl3pPr marR="0" lvl="2"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3pPr>
            <a:lvl4pPr marR="0" lvl="3"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4pPr>
            <a:lvl5pPr marR="0" lvl="4"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5pPr>
            <a:lvl6pPr marR="0" lvl="5"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6pPr>
            <a:lvl7pPr marR="0" lvl="6"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7pPr>
            <a:lvl8pPr marR="0" lvl="7"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8pPr>
            <a:lvl9pPr marR="0" lvl="8"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9pPr>
          </a:lstStyle>
          <a:p>
            <a:pPr algn="ctr"/>
            <a:r>
              <a:rPr lang="en-US" sz="3000">
                <a:latin typeface="UVN Dung Dan" panose="03060902040502020204" pitchFamily="66" charset="0"/>
              </a:rPr>
              <a:t>Nghe - viết</a:t>
            </a:r>
          </a:p>
        </p:txBody>
      </p:sp>
    </p:spTree>
    <p:extLst>
      <p:ext uri="{BB962C8B-B14F-4D97-AF65-F5344CB8AC3E}">
        <p14:creationId xmlns:p14="http://schemas.microsoft.com/office/powerpoint/2010/main" val="34112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p:cTn id="2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9">
                                            <p:txEl>
                                              <p:pRg st="1" end="1"/>
                                            </p:txEl>
                                          </p:spTgt>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p:cTn id="3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9">
                                            <p:txEl>
                                              <p:pRg st="2" end="2"/>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p:cTn id="37"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5" name="Google Shape;807;p30">
            <a:extLst>
              <a:ext uri="{FF2B5EF4-FFF2-40B4-BE49-F238E27FC236}">
                <a16:creationId xmlns:a16="http://schemas.microsoft.com/office/drawing/2014/main" id="{625C4526-DCF9-4A26-851A-3E60F0648AAC}"/>
              </a:ext>
            </a:extLst>
          </p:cNvPr>
          <p:cNvSpPr txBox="1">
            <a:spLocks/>
          </p:cNvSpPr>
          <p:nvPr/>
        </p:nvSpPr>
        <p:spPr>
          <a:xfrm>
            <a:off x="8657074" y="6294383"/>
            <a:ext cx="3629300" cy="579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1pPr>
            <a:lvl2pPr marL="914400" marR="0" lvl="1"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2pPr>
            <a:lvl3pPr marL="1371600" marR="0" lvl="2"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3pPr>
            <a:lvl4pPr marL="1828800" marR="0" lvl="3"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4pPr>
            <a:lvl5pPr marL="2286000" marR="0" lvl="4"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5pPr>
            <a:lvl6pPr marL="2743200" marR="0" lvl="5"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6pPr>
            <a:lvl7pPr marL="3200400" marR="0" lvl="6"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7pPr>
            <a:lvl8pPr marL="3657600" marR="0" lvl="7"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8pPr>
            <a:lvl9pPr marL="4114800" marR="0" lvl="8"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9pPr>
          </a:lstStyle>
          <a:p>
            <a:pPr indent="0">
              <a:buFont typeface="Itim"/>
              <a:buNone/>
            </a:pPr>
            <a:r>
              <a:rPr lang="en-US"/>
              <a:t>Diệu Hiền – Măng Non</a:t>
            </a:r>
          </a:p>
        </p:txBody>
      </p:sp>
      <p:sp>
        <p:nvSpPr>
          <p:cNvPr id="806" name="Google Shape;806;p30"/>
          <p:cNvSpPr txBox="1">
            <a:spLocks noGrp="1"/>
          </p:cNvSpPr>
          <p:nvPr>
            <p:ph type="title"/>
          </p:nvPr>
        </p:nvSpPr>
        <p:spPr>
          <a:xfrm>
            <a:off x="707600" y="2540000"/>
            <a:ext cx="9274600" cy="1257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6000">
                <a:solidFill>
                  <a:schemeClr val="bg1"/>
                </a:solidFill>
                <a:latin typeface="#9Slide07 SVNKG Ten Thousand Re" panose="02040603050506020204" pitchFamily="18" charset="0"/>
                <a:ea typeface="#9Slide04 Tinos Bold" panose="02020803070505020304" pitchFamily="18" charset="0"/>
                <a:cs typeface="#9Slide04 Tinos Bold" panose="02020803070505020304" pitchFamily="18" charset="0"/>
              </a:rPr>
              <a:t>Em hãy đọc đoạn trích và </a:t>
            </a:r>
            <a:br>
              <a:rPr lang="en" sz="6000">
                <a:solidFill>
                  <a:schemeClr val="bg1"/>
                </a:solidFill>
                <a:latin typeface="#9Slide07 SVNKG Ten Thousand Re" panose="02040603050506020204" pitchFamily="18" charset="0"/>
                <a:ea typeface="#9Slide04 Tinos Bold" panose="02020803070505020304" pitchFamily="18" charset="0"/>
                <a:cs typeface="#9Slide04 Tinos Bold" panose="02020803070505020304" pitchFamily="18" charset="0"/>
              </a:rPr>
            </a:br>
            <a:r>
              <a:rPr lang="en" sz="6000">
                <a:solidFill>
                  <a:schemeClr val="bg1"/>
                </a:solidFill>
                <a:latin typeface="#9Slide07 SVNKG Ten Thousand Re" panose="02040603050506020204" pitchFamily="18" charset="0"/>
                <a:ea typeface="#9Slide04 Tinos Bold" panose="02020803070505020304" pitchFamily="18" charset="0"/>
                <a:cs typeface="#9Slide04 Tinos Bold" panose="02020803070505020304" pitchFamily="18" charset="0"/>
              </a:rPr>
              <a:t>tìm từ khó viết</a:t>
            </a:r>
            <a:endParaRPr sz="6000">
              <a:solidFill>
                <a:schemeClr val="bg1"/>
              </a:solidFill>
              <a:latin typeface="#9Slide07 SVNKG Ten Thousand Re" panose="02040603050506020204" pitchFamily="18" charset="0"/>
              <a:ea typeface="#9Slide04 Tinos Bold" panose="02020803070505020304" pitchFamily="18" charset="0"/>
              <a:cs typeface="#9Slide04 Tinos Bold" panose="02020803070505020304" pitchFamily="18" charset="0"/>
            </a:endParaRPr>
          </a:p>
        </p:txBody>
      </p:sp>
      <p:sp>
        <p:nvSpPr>
          <p:cNvPr id="807" name="Google Shape;807;p30"/>
          <p:cNvSpPr txBox="1">
            <a:spLocks noGrp="1"/>
          </p:cNvSpPr>
          <p:nvPr>
            <p:ph type="subTitle" idx="1"/>
          </p:nvPr>
        </p:nvSpPr>
        <p:spPr>
          <a:xfrm>
            <a:off x="707600" y="6278050"/>
            <a:ext cx="11379900" cy="579900"/>
          </a:xfrm>
          <a:prstGeom prst="rect">
            <a:avLst/>
          </a:prstGeom>
        </p:spPr>
        <p:txBody>
          <a:bodyPr spcFirstLastPara="1" wrap="square" lIns="121900" tIns="121900" rIns="121900" bIns="121900" anchor="b" anchorCtr="0">
            <a:noAutofit/>
          </a:bodyPr>
          <a:lstStyle/>
          <a:p>
            <a:pPr marL="457200" lvl="0" indent="0" algn="r" rtl="0">
              <a:spcBef>
                <a:spcPts val="0"/>
              </a:spcBef>
              <a:spcAft>
                <a:spcPts val="0"/>
              </a:spcAft>
              <a:buNone/>
            </a:pPr>
            <a:r>
              <a:rPr lang="en"/>
              <a:t>Diệu Hiền – Măng Non</a:t>
            </a:r>
            <a:endParaRPr/>
          </a:p>
        </p:txBody>
      </p:sp>
      <p:pic>
        <p:nvPicPr>
          <p:cNvPr id="4" name="Google Shape;94;p3">
            <a:extLst>
              <a:ext uri="{FF2B5EF4-FFF2-40B4-BE49-F238E27FC236}">
                <a16:creationId xmlns:a16="http://schemas.microsoft.com/office/drawing/2014/main" id="{75170655-61B7-4DE8-AF3D-E7C5A204FC70}"/>
              </a:ext>
            </a:extLst>
          </p:cNvPr>
          <p:cNvPicPr preferRelativeResize="0"/>
          <p:nvPr/>
        </p:nvPicPr>
        <p:blipFill>
          <a:blip r:embed="rId3">
            <a:alphaModFix/>
          </a:blip>
          <a:stretch>
            <a:fillRect/>
          </a:stretch>
        </p:blipFill>
        <p:spPr>
          <a:xfrm>
            <a:off x="0" y="5600650"/>
            <a:ext cx="12286374" cy="1257300"/>
          </a:xfrm>
          <a:prstGeom prst="rect">
            <a:avLst/>
          </a:prstGeom>
          <a:noFill/>
          <a:ln>
            <a:noFill/>
          </a:ln>
          <a:effectLst>
            <a:outerShdw blurRad="292100" dist="219075" dir="16200000"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06"/>
                                        </p:tgtEl>
                                        <p:attrNameLst>
                                          <p:attrName>style.visibility</p:attrName>
                                        </p:attrNameLst>
                                      </p:cBhvr>
                                      <p:to>
                                        <p:strVal val="visible"/>
                                      </p:to>
                                    </p:set>
                                    <p:anim calcmode="lin" valueType="num">
                                      <p:cBhvr additive="base">
                                        <p:cTn id="7" dur="500" fill="hold"/>
                                        <p:tgtEl>
                                          <p:spTgt spid="806"/>
                                        </p:tgtEl>
                                        <p:attrNameLst>
                                          <p:attrName>ppt_x</p:attrName>
                                        </p:attrNameLst>
                                      </p:cBhvr>
                                      <p:tavLst>
                                        <p:tav tm="0">
                                          <p:val>
                                            <p:strVal val="0-#ppt_w/2"/>
                                          </p:val>
                                        </p:tav>
                                        <p:tav tm="100000">
                                          <p:val>
                                            <p:strVal val="#ppt_x"/>
                                          </p:val>
                                        </p:tav>
                                      </p:tavLst>
                                    </p:anim>
                                    <p:anim calcmode="lin" valueType="num">
                                      <p:cBhvr additive="base">
                                        <p:cTn id="8" dur="500" fill="hold"/>
                                        <p:tgtEl>
                                          <p:spTgt spid="8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4" name="Google Shape;94;p3">
            <a:extLst>
              <a:ext uri="{FF2B5EF4-FFF2-40B4-BE49-F238E27FC236}">
                <a16:creationId xmlns:a16="http://schemas.microsoft.com/office/drawing/2014/main" id="{F6DC6AD5-E9E4-4543-BA7D-0EF0330D3227}"/>
              </a:ext>
            </a:extLst>
          </p:cNvPr>
          <p:cNvPicPr preferRelativeResize="0"/>
          <p:nvPr/>
        </p:nvPicPr>
        <p:blipFill>
          <a:blip r:embed="rId3">
            <a:alphaModFix/>
          </a:blip>
          <a:stretch>
            <a:fillRect/>
          </a:stretch>
        </p:blipFill>
        <p:spPr>
          <a:xfrm>
            <a:off x="0" y="5590575"/>
            <a:ext cx="12286374" cy="1257300"/>
          </a:xfrm>
          <a:prstGeom prst="rect">
            <a:avLst/>
          </a:prstGeom>
          <a:noFill/>
          <a:ln>
            <a:noFill/>
          </a:ln>
          <a:effectLst>
            <a:outerShdw blurRad="292100" dist="219075" dir="16200000" rotWithShape="0">
              <a:srgbClr val="000000">
                <a:alpha val="40000"/>
              </a:srgbClr>
            </a:outerShdw>
          </a:effectLst>
        </p:spPr>
      </p:pic>
      <p:sp>
        <p:nvSpPr>
          <p:cNvPr id="9" name="Text Placeholder 8">
            <a:extLst>
              <a:ext uri="{FF2B5EF4-FFF2-40B4-BE49-F238E27FC236}">
                <a16:creationId xmlns:a16="http://schemas.microsoft.com/office/drawing/2014/main" id="{69B1CB4A-B245-425C-A5DB-E035B0012DD7}"/>
              </a:ext>
            </a:extLst>
          </p:cNvPr>
          <p:cNvSpPr txBox="1">
            <a:spLocks noGrp="1" noChangeArrowheads="1"/>
          </p:cNvSpPr>
          <p:nvPr>
            <p:ph type="body" idx="1"/>
          </p:nvPr>
        </p:nvSpPr>
        <p:spPr bwMode="auto">
          <a:xfrm>
            <a:off x="167974" y="2311372"/>
            <a:ext cx="11950426" cy="4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88900" indent="0" eaLnBrk="1" hangingPunct="1">
              <a:buNone/>
            </a:pPr>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Cơn tức giận của tên cướp thật dữ dội. Hắn đứng phắt dậy, rút soạt dao ra, lăm lăm chực đâm. Bác sĩ Ly vẫn dõng dạc và quả quyết :</a:t>
            </a:r>
          </a:p>
          <a:p>
            <a:pPr marL="88900" indent="0" eaLnBrk="1" hangingPunct="1">
              <a:buNone/>
            </a:pPr>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 Nếu anh không cất dao, tôi quyết làm cho anh bị treo cổ trong phiên tòa sắp tới.</a:t>
            </a:r>
          </a:p>
          <a:p>
            <a:pPr marL="88900" indent="0" eaLnBrk="1" hangingPunct="1">
              <a:buNone/>
            </a:pPr>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Trông bác sĩ lúc này với gã kia thật khác nhau một trời một vực. Một đằng thì đức độ, hiền từ mà nghiêm nghị. Một đằng thì nanh ác, hung hăng như con thú dữ nhốt chuồng.</a:t>
            </a:r>
          </a:p>
          <a:p>
            <a:pPr eaLnBrk="1" hangingPunct="1"/>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a:t>
            </a:r>
            <a:r>
              <a:rPr lang="en-US" altLang="en-US" sz="20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Theo XTI-VEN-XƠN</a:t>
            </a:r>
          </a:p>
        </p:txBody>
      </p:sp>
      <p:sp>
        <p:nvSpPr>
          <p:cNvPr id="10" name="Google Shape;760;p25">
            <a:extLst>
              <a:ext uri="{FF2B5EF4-FFF2-40B4-BE49-F238E27FC236}">
                <a16:creationId xmlns:a16="http://schemas.microsoft.com/office/drawing/2014/main" id="{B1A68C0C-4176-4B2E-BA39-693C4F03857E}"/>
              </a:ext>
            </a:extLst>
          </p:cNvPr>
          <p:cNvSpPr txBox="1">
            <a:spLocks/>
          </p:cNvSpPr>
          <p:nvPr/>
        </p:nvSpPr>
        <p:spPr>
          <a:xfrm>
            <a:off x="-167974" y="1215807"/>
            <a:ext cx="12286374" cy="13248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scene3d>
              <a:camera prst="orthographicFront"/>
              <a:lightRig rig="threePt" dir="t"/>
            </a:scene3d>
            <a:sp3d extrusionH="57150">
              <a:bevelT w="57150" h="38100" prst="artDeco"/>
            </a:sp3d>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1pPr>
            <a:lvl2pPr marR="0" lvl="1"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2pPr>
            <a:lvl3pPr marR="0" lvl="2"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3pPr>
            <a:lvl4pPr marR="0" lvl="3"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4pPr>
            <a:lvl5pPr marR="0" lvl="4"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5pPr>
            <a:lvl6pPr marR="0" lvl="5"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6pPr>
            <a:lvl7pPr marR="0" lvl="6"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7pPr>
            <a:lvl8pPr marR="0" lvl="7"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8pPr>
            <a:lvl9pPr marR="0" lvl="8"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9pPr>
          </a:lstStyle>
          <a:p>
            <a:pPr algn="ctr"/>
            <a:r>
              <a:rPr lang="en-US" sz="3200">
                <a:solidFill>
                  <a:srgbClr val="FFFF00"/>
                </a:solidFill>
                <a:effectLst>
                  <a:reflection blurRad="6350" stA="55000" endA="300" endPos="45500" dir="5400000" sy="-100000" algn="bl" rotWithShape="0"/>
                </a:effectLst>
                <a:latin typeface="#9Slide07 IcielAmerigraf" pitchFamily="2" charset="0"/>
              </a:rPr>
              <a:t>Khuất phục tên cướp biển</a:t>
            </a:r>
          </a:p>
        </p:txBody>
      </p:sp>
      <p:sp>
        <p:nvSpPr>
          <p:cNvPr id="11" name="Google Shape;791;p28">
            <a:extLst>
              <a:ext uri="{FF2B5EF4-FFF2-40B4-BE49-F238E27FC236}">
                <a16:creationId xmlns:a16="http://schemas.microsoft.com/office/drawing/2014/main" id="{AF4EC6EF-1B3F-4A58-A81F-E2B38F2DF783}"/>
              </a:ext>
            </a:extLst>
          </p:cNvPr>
          <p:cNvSpPr txBox="1">
            <a:spLocks/>
          </p:cNvSpPr>
          <p:nvPr/>
        </p:nvSpPr>
        <p:spPr>
          <a:xfrm>
            <a:off x="7633293" y="51939"/>
            <a:ext cx="6613200" cy="7635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1pPr>
            <a:lvl2pPr marR="0" lvl="1"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2pPr>
            <a:lvl3pPr marR="0" lvl="2"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3pPr>
            <a:lvl4pPr marR="0" lvl="3"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4pPr>
            <a:lvl5pPr marR="0" lvl="4"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5pPr>
            <a:lvl6pPr marR="0" lvl="5"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6pPr>
            <a:lvl7pPr marR="0" lvl="6"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7pPr>
            <a:lvl8pPr marR="0" lvl="7"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8pPr>
            <a:lvl9pPr marR="0" lvl="8"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9pPr>
          </a:lstStyle>
          <a:p>
            <a:pPr algn="ctr"/>
            <a:r>
              <a:rPr lang="en-US" sz="3000">
                <a:latin typeface="UVN Dung Dan" panose="03060902040502020204" pitchFamily="66" charset="0"/>
              </a:rPr>
              <a:t>Nghe - viết</a:t>
            </a:r>
          </a:p>
        </p:txBody>
      </p:sp>
      <p:sp>
        <p:nvSpPr>
          <p:cNvPr id="17" name="TextBox 16">
            <a:extLst>
              <a:ext uri="{FF2B5EF4-FFF2-40B4-BE49-F238E27FC236}">
                <a16:creationId xmlns:a16="http://schemas.microsoft.com/office/drawing/2014/main" id="{FD8F6189-2712-45BC-996F-505C0B885AB1}"/>
              </a:ext>
            </a:extLst>
          </p:cNvPr>
          <p:cNvSpPr txBox="1"/>
          <p:nvPr/>
        </p:nvSpPr>
        <p:spPr>
          <a:xfrm>
            <a:off x="7080250" y="2417755"/>
            <a:ext cx="2432050" cy="523220"/>
          </a:xfrm>
          <a:prstGeom prst="rect">
            <a:avLst/>
          </a:prstGeom>
          <a:noFill/>
        </p:spPr>
        <p:txBody>
          <a:bodyPr wrap="square">
            <a:spAutoFit/>
          </a:bodyPr>
          <a:lstStyle/>
          <a:p>
            <a:r>
              <a:rPr kumimoji="0" lang="en-US" altLang="en-US" sz="2800" b="0" i="0" u="none" strike="noStrike" kern="0" cap="none" spc="0" normalizeH="0" baseline="0" noProof="0">
                <a:ln>
                  <a:noFill/>
                </a:ln>
                <a:solidFill>
                  <a:schemeClr val="tx1"/>
                </a:solidFill>
                <a:effectLst/>
                <a:highlight>
                  <a:srgbClr val="FFFF00"/>
                </a:highlight>
                <a:uLnTx/>
                <a:uFillTx/>
                <a:latin typeface="#9Slide04 Tinos Bold" panose="02020803070505020304" pitchFamily="18" charset="0"/>
                <a:ea typeface="#9Slide04 Tinos Bold" panose="02020803070505020304" pitchFamily="18" charset="0"/>
                <a:cs typeface="#9Slide04 Tinos Bold" panose="02020803070505020304" pitchFamily="18" charset="0"/>
                <a:sym typeface="Itim"/>
              </a:rPr>
              <a:t>đứng phắt dậy</a:t>
            </a:r>
            <a:endParaRPr lang="en-US">
              <a:solidFill>
                <a:schemeClr val="tx1"/>
              </a:solidFill>
              <a:highlight>
                <a:srgbClr val="FFFF00"/>
              </a:highlight>
            </a:endParaRPr>
          </a:p>
        </p:txBody>
      </p:sp>
      <p:sp>
        <p:nvSpPr>
          <p:cNvPr id="19" name="TextBox 18">
            <a:extLst>
              <a:ext uri="{FF2B5EF4-FFF2-40B4-BE49-F238E27FC236}">
                <a16:creationId xmlns:a16="http://schemas.microsoft.com/office/drawing/2014/main" id="{3D918638-49CF-43BD-B70C-14B1407DD4B6}"/>
              </a:ext>
            </a:extLst>
          </p:cNvPr>
          <p:cNvSpPr txBox="1"/>
          <p:nvPr/>
        </p:nvSpPr>
        <p:spPr>
          <a:xfrm>
            <a:off x="9512300" y="2448245"/>
            <a:ext cx="1460500" cy="523220"/>
          </a:xfrm>
          <a:prstGeom prst="rect">
            <a:avLst/>
          </a:prstGeom>
          <a:noFill/>
        </p:spPr>
        <p:txBody>
          <a:bodyPr wrap="square">
            <a:spAutoFit/>
          </a:bodyPr>
          <a:lstStyle/>
          <a:p>
            <a:r>
              <a:rPr kumimoji="0" lang="en-US" altLang="en-US" sz="2800" b="0" i="0" u="none" strike="noStrike" kern="0" cap="none" spc="0" normalizeH="0" baseline="0" noProof="0">
                <a:ln>
                  <a:noFill/>
                </a:ln>
                <a:solidFill>
                  <a:schemeClr val="tx1"/>
                </a:solidFill>
                <a:effectLst/>
                <a:highlight>
                  <a:srgbClr val="FFFF00"/>
                </a:highlight>
                <a:uLnTx/>
                <a:uFillTx/>
                <a:latin typeface="#9Slide04 Tinos Bold" panose="02020803070505020304" pitchFamily="18" charset="0"/>
                <a:ea typeface="#9Slide04 Tinos Bold" panose="02020803070505020304" pitchFamily="18" charset="0"/>
                <a:cs typeface="#9Slide04 Tinos Bold" panose="02020803070505020304" pitchFamily="18" charset="0"/>
                <a:sym typeface="Itim"/>
              </a:rPr>
              <a:t>rút soạt </a:t>
            </a:r>
            <a:endParaRPr lang="en-US">
              <a:solidFill>
                <a:schemeClr val="tx1"/>
              </a:solidFill>
              <a:highlight>
                <a:srgbClr val="FFFF00"/>
              </a:highlight>
            </a:endParaRPr>
          </a:p>
        </p:txBody>
      </p:sp>
      <p:sp>
        <p:nvSpPr>
          <p:cNvPr id="21" name="TextBox 20">
            <a:extLst>
              <a:ext uri="{FF2B5EF4-FFF2-40B4-BE49-F238E27FC236}">
                <a16:creationId xmlns:a16="http://schemas.microsoft.com/office/drawing/2014/main" id="{7B121431-F584-4481-B7FB-853BD44197BB}"/>
              </a:ext>
            </a:extLst>
          </p:cNvPr>
          <p:cNvSpPr txBox="1"/>
          <p:nvPr/>
        </p:nvSpPr>
        <p:spPr>
          <a:xfrm>
            <a:off x="5403850" y="2940975"/>
            <a:ext cx="1676400" cy="523220"/>
          </a:xfrm>
          <a:prstGeom prst="rect">
            <a:avLst/>
          </a:prstGeom>
          <a:noFill/>
        </p:spPr>
        <p:txBody>
          <a:bodyPr wrap="square">
            <a:spAutoFit/>
          </a:bodyPr>
          <a:lstStyle/>
          <a:p>
            <a:r>
              <a:rPr kumimoji="0" lang="en-US" altLang="en-US" sz="2800" b="0" i="0" u="none" strike="noStrike" kern="0" cap="none" spc="0" normalizeH="0" baseline="0" noProof="0">
                <a:ln>
                  <a:noFill/>
                </a:ln>
                <a:solidFill>
                  <a:schemeClr val="tx1"/>
                </a:solidFill>
                <a:effectLst/>
                <a:highlight>
                  <a:srgbClr val="FFFF00"/>
                </a:highlight>
                <a:uLnTx/>
                <a:uFillTx/>
                <a:latin typeface="#9Slide04 Tinos Bold" panose="02020803070505020304" pitchFamily="18" charset="0"/>
                <a:ea typeface="#9Slide04 Tinos Bold" panose="02020803070505020304" pitchFamily="18" charset="0"/>
                <a:cs typeface="#9Slide04 Tinos Bold" panose="02020803070505020304" pitchFamily="18" charset="0"/>
                <a:sym typeface="Itim"/>
              </a:rPr>
              <a:t>dõng dạc</a:t>
            </a:r>
            <a:endParaRPr lang="en-US">
              <a:solidFill>
                <a:schemeClr val="tx1"/>
              </a:solidFill>
              <a:highlight>
                <a:srgbClr val="FFFF00"/>
              </a:highlight>
            </a:endParaRPr>
          </a:p>
        </p:txBody>
      </p:sp>
      <p:sp>
        <p:nvSpPr>
          <p:cNvPr id="23" name="TextBox 22">
            <a:extLst>
              <a:ext uri="{FF2B5EF4-FFF2-40B4-BE49-F238E27FC236}">
                <a16:creationId xmlns:a16="http://schemas.microsoft.com/office/drawing/2014/main" id="{0516720F-4F63-4D87-AF81-0BD922BFE1DA}"/>
              </a:ext>
            </a:extLst>
          </p:cNvPr>
          <p:cNvSpPr txBox="1"/>
          <p:nvPr/>
        </p:nvSpPr>
        <p:spPr>
          <a:xfrm>
            <a:off x="7327900" y="2934527"/>
            <a:ext cx="1936750" cy="523220"/>
          </a:xfrm>
          <a:prstGeom prst="rect">
            <a:avLst/>
          </a:prstGeom>
          <a:noFill/>
        </p:spPr>
        <p:txBody>
          <a:bodyPr wrap="square">
            <a:spAutoFit/>
          </a:bodyPr>
          <a:lstStyle/>
          <a:p>
            <a:r>
              <a:rPr kumimoji="0" lang="en-US" altLang="en-US" sz="2800" b="0" i="0" u="none" strike="noStrike" kern="0" cap="none" spc="0" normalizeH="0" baseline="0" noProof="0">
                <a:ln>
                  <a:noFill/>
                </a:ln>
                <a:solidFill>
                  <a:schemeClr val="tx1"/>
                </a:solidFill>
                <a:effectLst/>
                <a:highlight>
                  <a:srgbClr val="FFFF00"/>
                </a:highlight>
                <a:uLnTx/>
                <a:uFillTx/>
                <a:latin typeface="#9Slide04 Tinos Bold" panose="02020803070505020304" pitchFamily="18" charset="0"/>
                <a:ea typeface="#9Slide04 Tinos Bold" panose="02020803070505020304" pitchFamily="18" charset="0"/>
                <a:cs typeface="#9Slide04 Tinos Bold" panose="02020803070505020304" pitchFamily="18" charset="0"/>
                <a:sym typeface="Itim"/>
              </a:rPr>
              <a:t>quả quyết </a:t>
            </a:r>
            <a:endParaRPr lang="en-US">
              <a:solidFill>
                <a:schemeClr val="tx1"/>
              </a:solidFill>
              <a:highlight>
                <a:srgbClr val="FFFF00"/>
              </a:highlight>
            </a:endParaRPr>
          </a:p>
        </p:txBody>
      </p:sp>
      <p:sp>
        <p:nvSpPr>
          <p:cNvPr id="25" name="TextBox 24">
            <a:extLst>
              <a:ext uri="{FF2B5EF4-FFF2-40B4-BE49-F238E27FC236}">
                <a16:creationId xmlns:a16="http://schemas.microsoft.com/office/drawing/2014/main" id="{7FA20784-5A20-4B09-B0F9-62D67CE42ECA}"/>
              </a:ext>
            </a:extLst>
          </p:cNvPr>
          <p:cNvSpPr txBox="1"/>
          <p:nvPr/>
        </p:nvSpPr>
        <p:spPr>
          <a:xfrm>
            <a:off x="3759063" y="4898107"/>
            <a:ext cx="2216150" cy="523220"/>
          </a:xfrm>
          <a:prstGeom prst="rect">
            <a:avLst/>
          </a:prstGeom>
          <a:noFill/>
        </p:spPr>
        <p:txBody>
          <a:bodyPr wrap="square">
            <a:spAutoFit/>
          </a:bodyPr>
          <a:lstStyle/>
          <a:p>
            <a:r>
              <a:rPr kumimoji="0" lang="en-US" altLang="en-US" sz="2800" b="0" i="0" u="none" strike="noStrike" kern="0" cap="none" spc="0" normalizeH="0" baseline="0" noProof="0">
                <a:ln>
                  <a:noFill/>
                </a:ln>
                <a:solidFill>
                  <a:schemeClr val="tx1"/>
                </a:solidFill>
                <a:effectLst/>
                <a:highlight>
                  <a:srgbClr val="FFFF00"/>
                </a:highlight>
                <a:uLnTx/>
                <a:uFillTx/>
                <a:latin typeface="#9Slide04 Tinos Bold" panose="02020803070505020304" pitchFamily="18" charset="0"/>
                <a:ea typeface="#9Slide04 Tinos Bold" panose="02020803070505020304" pitchFamily="18" charset="0"/>
                <a:cs typeface="#9Slide04 Tinos Bold" panose="02020803070505020304" pitchFamily="18" charset="0"/>
                <a:sym typeface="Itim"/>
              </a:rPr>
              <a:t>nghiêm nghị</a:t>
            </a:r>
            <a:endParaRPr lang="en-US">
              <a:solidFill>
                <a:schemeClr val="tx1"/>
              </a:solidFill>
              <a:highlight>
                <a:srgbClr val="FFFF00"/>
              </a:highlight>
            </a:endParaRPr>
          </a:p>
        </p:txBody>
      </p:sp>
      <p:sp>
        <p:nvSpPr>
          <p:cNvPr id="29" name="TextBox 28">
            <a:extLst>
              <a:ext uri="{FF2B5EF4-FFF2-40B4-BE49-F238E27FC236}">
                <a16:creationId xmlns:a16="http://schemas.microsoft.com/office/drawing/2014/main" id="{8AE7AB22-B6B1-4BA1-AF49-9BE891155726}"/>
              </a:ext>
            </a:extLst>
          </p:cNvPr>
          <p:cNvSpPr txBox="1"/>
          <p:nvPr/>
        </p:nvSpPr>
        <p:spPr>
          <a:xfrm>
            <a:off x="1613475" y="2905780"/>
            <a:ext cx="1873250" cy="523220"/>
          </a:xfrm>
          <a:prstGeom prst="rect">
            <a:avLst/>
          </a:prstGeom>
          <a:noFill/>
        </p:spPr>
        <p:txBody>
          <a:bodyPr wrap="square">
            <a:spAutoFit/>
          </a:bodyPr>
          <a:lstStyle/>
          <a:p>
            <a:r>
              <a:rPr kumimoji="0" lang="en-US" altLang="en-US" sz="2800" b="0" i="0" u="none" strike="noStrike" kern="0" cap="none" spc="0" normalizeH="0" baseline="0" noProof="0">
                <a:ln>
                  <a:noFill/>
                </a:ln>
                <a:solidFill>
                  <a:schemeClr val="tx1"/>
                </a:solidFill>
                <a:effectLst/>
                <a:highlight>
                  <a:srgbClr val="FFFF00"/>
                </a:highlight>
                <a:uLnTx/>
                <a:uFillTx/>
                <a:latin typeface="#9Slide04 Tinos Bold" panose="02020803070505020304" pitchFamily="18" charset="0"/>
                <a:ea typeface="#9Slide04 Tinos Bold" panose="02020803070505020304" pitchFamily="18" charset="0"/>
                <a:cs typeface="#9Slide04 Tinos Bold" panose="02020803070505020304" pitchFamily="18" charset="0"/>
                <a:sym typeface="Itim"/>
              </a:rPr>
              <a:t>chực đâm</a:t>
            </a:r>
            <a:endParaRPr lang="en-US">
              <a:solidFill>
                <a:schemeClr val="tx1"/>
              </a:solidFill>
              <a:highlight>
                <a:srgbClr val="FFFF00"/>
              </a:highlight>
            </a:endParaRPr>
          </a:p>
        </p:txBody>
      </p:sp>
    </p:spTree>
    <p:extLst>
      <p:ext uri="{BB962C8B-B14F-4D97-AF65-F5344CB8AC3E}">
        <p14:creationId xmlns:p14="http://schemas.microsoft.com/office/powerpoint/2010/main" val="420061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p:cTn id="2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9">
                                            <p:txEl>
                                              <p:pRg st="1" end="1"/>
                                            </p:txEl>
                                          </p:spTgt>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p:cTn id="3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9">
                                            <p:txEl>
                                              <p:pRg st="2" end="2"/>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p:cTn id="37"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p:bldP spid="11" grpId="0"/>
      <p:bldP spid="17" grpId="0"/>
      <p:bldP spid="19" grpId="0"/>
      <p:bldP spid="21" grpId="0"/>
      <p:bldP spid="23" grpId="0"/>
      <p:bldP spid="2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24" name="Title 23">
            <a:extLst>
              <a:ext uri="{FF2B5EF4-FFF2-40B4-BE49-F238E27FC236}">
                <a16:creationId xmlns:a16="http://schemas.microsoft.com/office/drawing/2014/main" id="{647EAA7A-11D6-4194-9724-A0678021F9DC}"/>
              </a:ext>
            </a:extLst>
          </p:cNvPr>
          <p:cNvSpPr>
            <a:spLocks noGrp="1"/>
          </p:cNvSpPr>
          <p:nvPr>
            <p:ph type="title"/>
          </p:nvPr>
        </p:nvSpPr>
        <p:spPr>
          <a:xfrm>
            <a:off x="2997000" y="710673"/>
            <a:ext cx="9195000" cy="763500"/>
          </a:xfrm>
        </p:spPr>
        <p:txBody>
          <a:bodyPr/>
          <a:lstStyle/>
          <a:p>
            <a:r>
              <a:rPr lang="en-US" sz="6600">
                <a:solidFill>
                  <a:srgbClr val="FFFF00"/>
                </a:solidFill>
                <a:latin typeface="#9Slide05 SVNRosalinda" panose="00000500000000000000" pitchFamily="2" charset="0"/>
              </a:rPr>
              <a:t>Luyện viết từ khó</a:t>
            </a:r>
          </a:p>
        </p:txBody>
      </p:sp>
      <p:sp>
        <p:nvSpPr>
          <p:cNvPr id="36" name="TextBox 35">
            <a:extLst>
              <a:ext uri="{FF2B5EF4-FFF2-40B4-BE49-F238E27FC236}">
                <a16:creationId xmlns:a16="http://schemas.microsoft.com/office/drawing/2014/main" id="{66408D0A-398F-489F-8B85-72FC10B33E84}"/>
              </a:ext>
            </a:extLst>
          </p:cNvPr>
          <p:cNvSpPr txBox="1">
            <a:spLocks noChangeArrowheads="1"/>
          </p:cNvSpPr>
          <p:nvPr/>
        </p:nvSpPr>
        <p:spPr bwMode="auto">
          <a:xfrm>
            <a:off x="3996174" y="3187755"/>
            <a:ext cx="533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đứng phắt dậy</a:t>
            </a:r>
          </a:p>
        </p:txBody>
      </p:sp>
      <p:sp>
        <p:nvSpPr>
          <p:cNvPr id="37" name="TextBox 36">
            <a:extLst>
              <a:ext uri="{FF2B5EF4-FFF2-40B4-BE49-F238E27FC236}">
                <a16:creationId xmlns:a16="http://schemas.microsoft.com/office/drawing/2014/main" id="{FE780D56-BE4E-45EF-9E00-285464D3D86F}"/>
              </a:ext>
            </a:extLst>
          </p:cNvPr>
          <p:cNvSpPr txBox="1">
            <a:spLocks noChangeArrowheads="1"/>
          </p:cNvSpPr>
          <p:nvPr/>
        </p:nvSpPr>
        <p:spPr bwMode="auto">
          <a:xfrm>
            <a:off x="8763000" y="3678788"/>
            <a:ext cx="533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a:solidFill>
                  <a:srgbClr val="FFC000"/>
                </a:solidFill>
                <a:latin typeface="#9Slide04 Tinos Bold" panose="02020803070505020304" pitchFamily="18" charset="0"/>
                <a:ea typeface="#9Slide04 Tinos Bold" panose="02020803070505020304" pitchFamily="18" charset="0"/>
                <a:cs typeface="#9Slide04 Tinos Bold" panose="02020803070505020304" pitchFamily="18" charset="0"/>
              </a:rPr>
              <a:t>rút soạt</a:t>
            </a:r>
          </a:p>
        </p:txBody>
      </p:sp>
      <p:sp>
        <p:nvSpPr>
          <p:cNvPr id="38" name="TextBox 37">
            <a:extLst>
              <a:ext uri="{FF2B5EF4-FFF2-40B4-BE49-F238E27FC236}">
                <a16:creationId xmlns:a16="http://schemas.microsoft.com/office/drawing/2014/main" id="{DFE24340-5112-4111-968B-A8C062BD3512}"/>
              </a:ext>
            </a:extLst>
          </p:cNvPr>
          <p:cNvSpPr txBox="1">
            <a:spLocks noChangeArrowheads="1"/>
          </p:cNvSpPr>
          <p:nvPr/>
        </p:nvSpPr>
        <p:spPr bwMode="auto">
          <a:xfrm>
            <a:off x="762000" y="3708156"/>
            <a:ext cx="533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a:solidFill>
                  <a:srgbClr val="FFC000"/>
                </a:solidFill>
                <a:latin typeface="#9Slide04 Tinos Bold" panose="02020803070505020304" pitchFamily="18" charset="0"/>
                <a:ea typeface="#9Slide04 Tinos Bold" panose="02020803070505020304" pitchFamily="18" charset="0"/>
                <a:cs typeface="#9Slide04 Tinos Bold" panose="02020803070505020304" pitchFamily="18" charset="0"/>
              </a:rPr>
              <a:t>dõng dạc</a:t>
            </a:r>
          </a:p>
        </p:txBody>
      </p:sp>
      <p:sp>
        <p:nvSpPr>
          <p:cNvPr id="39" name="TextBox 38">
            <a:extLst>
              <a:ext uri="{FF2B5EF4-FFF2-40B4-BE49-F238E27FC236}">
                <a16:creationId xmlns:a16="http://schemas.microsoft.com/office/drawing/2014/main" id="{1918F2B5-D025-4F5D-987F-D33B3D860B68}"/>
              </a:ext>
            </a:extLst>
          </p:cNvPr>
          <p:cNvSpPr txBox="1">
            <a:spLocks noChangeArrowheads="1"/>
          </p:cNvSpPr>
          <p:nvPr/>
        </p:nvSpPr>
        <p:spPr bwMode="auto">
          <a:xfrm>
            <a:off x="7261500" y="4812879"/>
            <a:ext cx="533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quả quyết</a:t>
            </a:r>
          </a:p>
        </p:txBody>
      </p:sp>
      <p:sp>
        <p:nvSpPr>
          <p:cNvPr id="40" name="TextBox 39">
            <a:extLst>
              <a:ext uri="{FF2B5EF4-FFF2-40B4-BE49-F238E27FC236}">
                <a16:creationId xmlns:a16="http://schemas.microsoft.com/office/drawing/2014/main" id="{6BD50C14-614A-4640-AFD4-3C09E6F75442}"/>
              </a:ext>
            </a:extLst>
          </p:cNvPr>
          <p:cNvSpPr txBox="1">
            <a:spLocks noChangeArrowheads="1"/>
          </p:cNvSpPr>
          <p:nvPr/>
        </p:nvSpPr>
        <p:spPr bwMode="auto">
          <a:xfrm>
            <a:off x="2120900" y="4842247"/>
            <a:ext cx="67887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nghiêm nghị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ppt_x</p:attrName>
                                        </p:attrNameLst>
                                      </p:cBhvr>
                                      <p:tavLst>
                                        <p:tav tm="0">
                                          <p:val>
                                            <p:strVal val="#ppt_x-.2"/>
                                          </p:val>
                                        </p:tav>
                                        <p:tav tm="100000">
                                          <p:val>
                                            <p:strVal val="#ppt_x"/>
                                          </p:val>
                                        </p:tav>
                                      </p:tavLst>
                                    </p:anim>
                                    <p:anim calcmode="lin" valueType="num">
                                      <p:cBhvr>
                                        <p:cTn id="14"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ppt_x</p:attrName>
                                        </p:attrNameLst>
                                      </p:cBhvr>
                                      <p:tavLst>
                                        <p:tav tm="0">
                                          <p:val>
                                            <p:strVal val="#ppt_x-.2"/>
                                          </p:val>
                                        </p:tav>
                                        <p:tav tm="100000">
                                          <p:val>
                                            <p:strVal val="#ppt_x"/>
                                          </p:val>
                                        </p:tav>
                                      </p:tavLst>
                                    </p:anim>
                                    <p:anim calcmode="lin" valueType="num">
                                      <p:cBhvr>
                                        <p:cTn id="2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27"/>
          <p:cNvSpPr txBox="1">
            <a:spLocks noGrp="1"/>
          </p:cNvSpPr>
          <p:nvPr>
            <p:ph type="title"/>
          </p:nvPr>
        </p:nvSpPr>
        <p:spPr>
          <a:xfrm>
            <a:off x="310417" y="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solidFill>
                  <a:srgbClr val="FFFF00"/>
                </a:solidFill>
              </a:rPr>
              <a:t>03</a:t>
            </a:r>
            <a:endParaRPr>
              <a:solidFill>
                <a:srgbClr val="FFFF00"/>
              </a:solidFill>
            </a:endParaRPr>
          </a:p>
        </p:txBody>
      </p:sp>
      <p:pic>
        <p:nvPicPr>
          <p:cNvPr id="5" name="Google Shape;94;p3">
            <a:extLst>
              <a:ext uri="{FF2B5EF4-FFF2-40B4-BE49-F238E27FC236}">
                <a16:creationId xmlns:a16="http://schemas.microsoft.com/office/drawing/2014/main" id="{C1A7175F-73DC-4AE7-8EA4-F5E926B26836}"/>
              </a:ext>
            </a:extLst>
          </p:cNvPr>
          <p:cNvPicPr preferRelativeResize="0"/>
          <p:nvPr/>
        </p:nvPicPr>
        <p:blipFill>
          <a:blip r:embed="rId3">
            <a:alphaModFix/>
          </a:blip>
          <a:stretch>
            <a:fillRect/>
          </a:stretch>
        </p:blipFill>
        <p:spPr>
          <a:xfrm>
            <a:off x="0" y="5590575"/>
            <a:ext cx="12286374" cy="1257300"/>
          </a:xfrm>
          <a:prstGeom prst="rect">
            <a:avLst/>
          </a:prstGeom>
          <a:noFill/>
          <a:ln>
            <a:noFill/>
          </a:ln>
          <a:effectLst>
            <a:outerShdw blurRad="292100" dist="219075" dir="16200000" rotWithShape="0">
              <a:srgbClr val="000000">
                <a:alpha val="40000"/>
              </a:srgbClr>
            </a:outerShdw>
          </a:effectLst>
        </p:spPr>
      </p:pic>
      <p:sp>
        <p:nvSpPr>
          <p:cNvPr id="9" name="Title 8">
            <a:extLst>
              <a:ext uri="{FF2B5EF4-FFF2-40B4-BE49-F238E27FC236}">
                <a16:creationId xmlns:a16="http://schemas.microsoft.com/office/drawing/2014/main" id="{F103507C-5726-4C0E-BDDD-5B12FD120DC1}"/>
              </a:ext>
            </a:extLst>
          </p:cNvPr>
          <p:cNvSpPr>
            <a:spLocks noGrp="1"/>
          </p:cNvSpPr>
          <p:nvPr>
            <p:ph type="title" idx="2"/>
          </p:nvPr>
        </p:nvSpPr>
        <p:spPr>
          <a:xfrm>
            <a:off x="2507520" y="3047250"/>
            <a:ext cx="7532559" cy="763500"/>
          </a:xfrm>
        </p:spPr>
        <p:txBody>
          <a:bodyPr/>
          <a:lstStyle/>
          <a:p>
            <a:r>
              <a:rPr lang="en-US" sz="12000">
                <a:effectLst>
                  <a:glow rad="63500">
                    <a:schemeClr val="accent3">
                      <a:satMod val="175000"/>
                      <a:alpha val="40000"/>
                    </a:schemeClr>
                  </a:glow>
                </a:effectLst>
                <a:latin typeface="#9Slide07 SVNKG Ten Thousand Re" panose="02040603050506020204" pitchFamily="18" charset="0"/>
                <a:ea typeface="#9Slide04 Tinos Bold" panose="02020803070505020304" pitchFamily="18" charset="0"/>
                <a:cs typeface="#9Slide04 Tinos Bold" panose="02020803070505020304" pitchFamily="18" charset="0"/>
              </a:rPr>
              <a:t>NGHE – VIẾT</a:t>
            </a:r>
          </a:p>
        </p:txBody>
      </p:sp>
    </p:spTree>
    <p:extLst>
      <p:ext uri="{BB962C8B-B14F-4D97-AF65-F5344CB8AC3E}">
        <p14:creationId xmlns:p14="http://schemas.microsoft.com/office/powerpoint/2010/main" val="291858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27"/>
          <p:cNvSpPr txBox="1">
            <a:spLocks noGrp="1"/>
          </p:cNvSpPr>
          <p:nvPr>
            <p:ph type="title"/>
          </p:nvPr>
        </p:nvSpPr>
        <p:spPr>
          <a:xfrm>
            <a:off x="451771" y="-15275"/>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solidFill>
                  <a:srgbClr val="FFFF00"/>
                </a:solidFill>
              </a:rPr>
              <a:t>04</a:t>
            </a:r>
            <a:endParaRPr>
              <a:solidFill>
                <a:srgbClr val="FFFF00"/>
              </a:solidFill>
            </a:endParaRPr>
          </a:p>
        </p:txBody>
      </p:sp>
      <p:pic>
        <p:nvPicPr>
          <p:cNvPr id="5" name="Google Shape;94;p3">
            <a:extLst>
              <a:ext uri="{FF2B5EF4-FFF2-40B4-BE49-F238E27FC236}">
                <a16:creationId xmlns:a16="http://schemas.microsoft.com/office/drawing/2014/main" id="{C1A7175F-73DC-4AE7-8EA4-F5E926B26836}"/>
              </a:ext>
            </a:extLst>
          </p:cNvPr>
          <p:cNvPicPr preferRelativeResize="0"/>
          <p:nvPr/>
        </p:nvPicPr>
        <p:blipFill>
          <a:blip r:embed="rId3">
            <a:alphaModFix/>
          </a:blip>
          <a:stretch>
            <a:fillRect/>
          </a:stretch>
        </p:blipFill>
        <p:spPr>
          <a:xfrm>
            <a:off x="0" y="5590575"/>
            <a:ext cx="12286374" cy="1257300"/>
          </a:xfrm>
          <a:prstGeom prst="rect">
            <a:avLst/>
          </a:prstGeom>
          <a:noFill/>
          <a:ln>
            <a:noFill/>
          </a:ln>
          <a:effectLst>
            <a:outerShdw blurRad="292100" dist="219075" dir="16200000" rotWithShape="0">
              <a:srgbClr val="000000">
                <a:alpha val="40000"/>
              </a:srgbClr>
            </a:outerShdw>
          </a:effectLst>
        </p:spPr>
      </p:pic>
      <p:sp>
        <p:nvSpPr>
          <p:cNvPr id="9" name="Title 8">
            <a:extLst>
              <a:ext uri="{FF2B5EF4-FFF2-40B4-BE49-F238E27FC236}">
                <a16:creationId xmlns:a16="http://schemas.microsoft.com/office/drawing/2014/main" id="{F103507C-5726-4C0E-BDDD-5B12FD120DC1}"/>
              </a:ext>
            </a:extLst>
          </p:cNvPr>
          <p:cNvSpPr>
            <a:spLocks noGrp="1"/>
          </p:cNvSpPr>
          <p:nvPr>
            <p:ph type="title" idx="2"/>
          </p:nvPr>
        </p:nvSpPr>
        <p:spPr>
          <a:xfrm>
            <a:off x="3929920" y="3286325"/>
            <a:ext cx="7532559" cy="763500"/>
          </a:xfrm>
        </p:spPr>
        <p:txBody>
          <a:bodyPr/>
          <a:lstStyle/>
          <a:p>
            <a:r>
              <a:rPr lang="en-US" sz="12000">
                <a:effectLst>
                  <a:glow rad="63500">
                    <a:schemeClr val="accent3">
                      <a:satMod val="175000"/>
                      <a:alpha val="40000"/>
                    </a:schemeClr>
                  </a:glow>
                </a:effectLst>
                <a:latin typeface="#9Slide07 SVNKG Ten Thousand Re" panose="02040603050506020204" pitchFamily="18" charset="0"/>
                <a:ea typeface="#9Slide04 Tinos Bold" panose="02020803070505020304" pitchFamily="18" charset="0"/>
                <a:cs typeface="#9Slide04 Tinos Bold" panose="02020803070505020304" pitchFamily="18" charset="0"/>
              </a:rPr>
              <a:t>Soát lỗi</a:t>
            </a:r>
          </a:p>
        </p:txBody>
      </p:sp>
      <p:sp>
        <p:nvSpPr>
          <p:cNvPr id="41" name="Google Shape;1454;p48">
            <a:extLst>
              <a:ext uri="{FF2B5EF4-FFF2-40B4-BE49-F238E27FC236}">
                <a16:creationId xmlns:a16="http://schemas.microsoft.com/office/drawing/2014/main" id="{B6EA2DE2-EF7E-4330-80E3-E82298D5CBFE}"/>
              </a:ext>
            </a:extLst>
          </p:cNvPr>
          <p:cNvSpPr/>
          <p:nvPr/>
        </p:nvSpPr>
        <p:spPr>
          <a:xfrm>
            <a:off x="2082801" y="3668075"/>
            <a:ext cx="1458440" cy="1352149"/>
          </a:xfrm>
          <a:custGeom>
            <a:avLst/>
            <a:gdLst/>
            <a:ahLst/>
            <a:cxnLst/>
            <a:rect l="l" t="t" r="r" b="b"/>
            <a:pathLst>
              <a:path w="1152144" h="1152143" extrusionOk="0">
                <a:moveTo>
                  <a:pt x="1120426" y="823150"/>
                </a:moveTo>
                <a:lnTo>
                  <a:pt x="852107" y="554831"/>
                </a:lnTo>
                <a:lnTo>
                  <a:pt x="1019080" y="387858"/>
                </a:lnTo>
                <a:cubicBezTo>
                  <a:pt x="1019937" y="387191"/>
                  <a:pt x="1020890" y="386429"/>
                  <a:pt x="1021651" y="385667"/>
                </a:cubicBezTo>
                <a:lnTo>
                  <a:pt x="1088708" y="318325"/>
                </a:lnTo>
                <a:cubicBezTo>
                  <a:pt x="1121664" y="285274"/>
                  <a:pt x="1121664" y="231553"/>
                  <a:pt x="1088708" y="198501"/>
                </a:cubicBezTo>
                <a:lnTo>
                  <a:pt x="983933" y="93345"/>
                </a:lnTo>
                <a:cubicBezTo>
                  <a:pt x="951071" y="60293"/>
                  <a:pt x="897541" y="60293"/>
                  <a:pt x="864584" y="93345"/>
                </a:cubicBezTo>
                <a:lnTo>
                  <a:pt x="806482" y="151638"/>
                </a:lnTo>
                <a:cubicBezTo>
                  <a:pt x="804958" y="152495"/>
                  <a:pt x="803434" y="153638"/>
                  <a:pt x="802100" y="154972"/>
                </a:cubicBezTo>
                <a:lnTo>
                  <a:pt x="627126" y="329946"/>
                </a:lnTo>
                <a:lnTo>
                  <a:pt x="605885" y="308705"/>
                </a:lnTo>
                <a:lnTo>
                  <a:pt x="328898" y="31718"/>
                </a:lnTo>
                <a:cubicBezTo>
                  <a:pt x="308420" y="11239"/>
                  <a:pt x="281178" y="0"/>
                  <a:pt x="252032" y="0"/>
                </a:cubicBezTo>
                <a:cubicBezTo>
                  <a:pt x="222885" y="0"/>
                  <a:pt x="195644" y="11239"/>
                  <a:pt x="175165" y="31718"/>
                </a:cubicBezTo>
                <a:lnTo>
                  <a:pt x="31718" y="175070"/>
                </a:lnTo>
                <a:cubicBezTo>
                  <a:pt x="11240" y="195548"/>
                  <a:pt x="0" y="222885"/>
                  <a:pt x="0" y="252031"/>
                </a:cubicBezTo>
                <a:cubicBezTo>
                  <a:pt x="0" y="281178"/>
                  <a:pt x="11240" y="308420"/>
                  <a:pt x="31718" y="328898"/>
                </a:cubicBezTo>
                <a:lnTo>
                  <a:pt x="329946" y="627126"/>
                </a:lnTo>
                <a:lnTo>
                  <a:pt x="322612" y="634460"/>
                </a:lnTo>
                <a:lnTo>
                  <a:pt x="216884" y="740188"/>
                </a:lnTo>
                <a:cubicBezTo>
                  <a:pt x="215837" y="741140"/>
                  <a:pt x="214979" y="742283"/>
                  <a:pt x="214217" y="743331"/>
                </a:cubicBezTo>
                <a:cubicBezTo>
                  <a:pt x="214122" y="743426"/>
                  <a:pt x="214122" y="743522"/>
                  <a:pt x="214122" y="743522"/>
                </a:cubicBezTo>
                <a:cubicBezTo>
                  <a:pt x="210788" y="745807"/>
                  <a:pt x="208121" y="749046"/>
                  <a:pt x="206502" y="752856"/>
                </a:cubicBezTo>
                <a:lnTo>
                  <a:pt x="124206" y="950500"/>
                </a:lnTo>
                <a:cubicBezTo>
                  <a:pt x="123825" y="951357"/>
                  <a:pt x="123539" y="952309"/>
                  <a:pt x="123254" y="953167"/>
                </a:cubicBezTo>
                <a:lnTo>
                  <a:pt x="68199" y="1085564"/>
                </a:lnTo>
                <a:cubicBezTo>
                  <a:pt x="64675" y="1093661"/>
                  <a:pt x="66580" y="1102995"/>
                  <a:pt x="72771" y="1109186"/>
                </a:cubicBezTo>
                <a:cubicBezTo>
                  <a:pt x="76962" y="1113377"/>
                  <a:pt x="82487" y="1115568"/>
                  <a:pt x="88106" y="1115568"/>
                </a:cubicBezTo>
                <a:cubicBezTo>
                  <a:pt x="90964" y="1115568"/>
                  <a:pt x="93821" y="1114901"/>
                  <a:pt x="96107" y="1113473"/>
                </a:cubicBezTo>
                <a:lnTo>
                  <a:pt x="226790" y="1059275"/>
                </a:lnTo>
                <a:cubicBezTo>
                  <a:pt x="228410" y="1058989"/>
                  <a:pt x="229934" y="1058513"/>
                  <a:pt x="231458" y="1057751"/>
                </a:cubicBezTo>
                <a:lnTo>
                  <a:pt x="429101" y="975455"/>
                </a:lnTo>
                <a:cubicBezTo>
                  <a:pt x="433102" y="973836"/>
                  <a:pt x="436340" y="971169"/>
                  <a:pt x="438626" y="967740"/>
                </a:cubicBezTo>
                <a:cubicBezTo>
                  <a:pt x="439769" y="966978"/>
                  <a:pt x="440817" y="966121"/>
                  <a:pt x="441770" y="965168"/>
                </a:cubicBezTo>
                <a:lnTo>
                  <a:pt x="547592" y="859441"/>
                </a:lnTo>
                <a:lnTo>
                  <a:pt x="554927" y="852106"/>
                </a:lnTo>
                <a:lnTo>
                  <a:pt x="823151" y="1120331"/>
                </a:lnTo>
                <a:cubicBezTo>
                  <a:pt x="843629" y="1140809"/>
                  <a:pt x="870966" y="1152144"/>
                  <a:pt x="900113" y="1152144"/>
                </a:cubicBezTo>
                <a:cubicBezTo>
                  <a:pt x="929259" y="1152144"/>
                  <a:pt x="956501" y="1140809"/>
                  <a:pt x="976979" y="1120331"/>
                </a:cubicBezTo>
                <a:lnTo>
                  <a:pt x="1120426" y="976979"/>
                </a:lnTo>
                <a:cubicBezTo>
                  <a:pt x="1140905" y="956500"/>
                  <a:pt x="1152144" y="929164"/>
                  <a:pt x="1152144" y="900017"/>
                </a:cubicBezTo>
                <a:cubicBezTo>
                  <a:pt x="1152144" y="870871"/>
                  <a:pt x="1140905" y="843629"/>
                  <a:pt x="1120426" y="823150"/>
                </a:cubicBezTo>
                <a:close/>
                <a:moveTo>
                  <a:pt x="821531" y="524256"/>
                </a:moveTo>
                <a:lnTo>
                  <a:pt x="800291" y="503015"/>
                </a:lnTo>
                <a:lnTo>
                  <a:pt x="752951" y="455676"/>
                </a:lnTo>
                <a:lnTo>
                  <a:pt x="752951" y="455581"/>
                </a:lnTo>
                <a:lnTo>
                  <a:pt x="735425" y="438150"/>
                </a:lnTo>
                <a:lnTo>
                  <a:pt x="657892" y="360521"/>
                </a:lnTo>
                <a:lnTo>
                  <a:pt x="812387" y="206026"/>
                </a:lnTo>
                <a:lnTo>
                  <a:pt x="812387" y="206026"/>
                </a:lnTo>
                <a:lnTo>
                  <a:pt x="904494" y="298513"/>
                </a:lnTo>
                <a:lnTo>
                  <a:pt x="780479" y="422529"/>
                </a:lnTo>
                <a:cubicBezTo>
                  <a:pt x="772001" y="430911"/>
                  <a:pt x="772001" y="444627"/>
                  <a:pt x="780479" y="453104"/>
                </a:cubicBezTo>
                <a:cubicBezTo>
                  <a:pt x="784669" y="457295"/>
                  <a:pt x="790289" y="459486"/>
                  <a:pt x="795814" y="459486"/>
                </a:cubicBezTo>
                <a:cubicBezTo>
                  <a:pt x="801434" y="459486"/>
                  <a:pt x="806958" y="457295"/>
                  <a:pt x="811149" y="453104"/>
                </a:cubicBezTo>
                <a:lnTo>
                  <a:pt x="935069" y="329184"/>
                </a:lnTo>
                <a:lnTo>
                  <a:pt x="935069" y="329184"/>
                </a:lnTo>
                <a:lnTo>
                  <a:pt x="975836" y="370046"/>
                </a:lnTo>
                <a:lnTo>
                  <a:pt x="821531" y="524256"/>
                </a:lnTo>
                <a:close/>
                <a:moveTo>
                  <a:pt x="894874" y="124111"/>
                </a:moveTo>
                <a:cubicBezTo>
                  <a:pt x="911066" y="107918"/>
                  <a:pt x="937165" y="107918"/>
                  <a:pt x="953357" y="124111"/>
                </a:cubicBezTo>
                <a:lnTo>
                  <a:pt x="1058132" y="229267"/>
                </a:lnTo>
                <a:cubicBezTo>
                  <a:pt x="1065752" y="237077"/>
                  <a:pt x="1070039" y="247459"/>
                  <a:pt x="1070039" y="258604"/>
                </a:cubicBezTo>
                <a:cubicBezTo>
                  <a:pt x="1070039" y="269653"/>
                  <a:pt x="1065848" y="280035"/>
                  <a:pt x="1058132" y="287846"/>
                </a:cubicBezTo>
                <a:lnTo>
                  <a:pt x="1012031" y="334232"/>
                </a:lnTo>
                <a:lnTo>
                  <a:pt x="848582" y="170783"/>
                </a:lnTo>
                <a:lnTo>
                  <a:pt x="894874" y="124111"/>
                </a:lnTo>
                <a:close/>
                <a:moveTo>
                  <a:pt x="128302" y="1053941"/>
                </a:moveTo>
                <a:lnTo>
                  <a:pt x="151829" y="997172"/>
                </a:lnTo>
                <a:lnTo>
                  <a:pt x="185071" y="1030414"/>
                </a:lnTo>
                <a:lnTo>
                  <a:pt x="128302" y="1053941"/>
                </a:lnTo>
                <a:close/>
                <a:moveTo>
                  <a:pt x="228410" y="1012222"/>
                </a:moveTo>
                <a:lnTo>
                  <a:pt x="169736" y="953643"/>
                </a:lnTo>
                <a:lnTo>
                  <a:pt x="233934" y="799433"/>
                </a:lnTo>
                <a:lnTo>
                  <a:pt x="382619" y="948023"/>
                </a:lnTo>
                <a:lnTo>
                  <a:pt x="228410" y="1012222"/>
                </a:lnTo>
                <a:close/>
                <a:moveTo>
                  <a:pt x="426530" y="919258"/>
                </a:moveTo>
                <a:lnTo>
                  <a:pt x="262795" y="755523"/>
                </a:lnTo>
                <a:lnTo>
                  <a:pt x="353282" y="665131"/>
                </a:lnTo>
                <a:lnTo>
                  <a:pt x="360617" y="657797"/>
                </a:lnTo>
                <a:lnTo>
                  <a:pt x="503015" y="800195"/>
                </a:lnTo>
                <a:lnTo>
                  <a:pt x="524256" y="821436"/>
                </a:lnTo>
                <a:lnTo>
                  <a:pt x="516922" y="828770"/>
                </a:lnTo>
                <a:lnTo>
                  <a:pt x="426530" y="919258"/>
                </a:lnTo>
                <a:close/>
                <a:moveTo>
                  <a:pt x="1089755" y="946213"/>
                </a:moveTo>
                <a:lnTo>
                  <a:pt x="946404" y="1089660"/>
                </a:lnTo>
                <a:cubicBezTo>
                  <a:pt x="934117" y="1101852"/>
                  <a:pt x="917639" y="1108710"/>
                  <a:pt x="900113" y="1108710"/>
                </a:cubicBezTo>
                <a:cubicBezTo>
                  <a:pt x="882491" y="1108710"/>
                  <a:pt x="866013" y="1101852"/>
                  <a:pt x="853726" y="1089660"/>
                </a:cubicBezTo>
                <a:lnTo>
                  <a:pt x="564261" y="800195"/>
                </a:lnTo>
                <a:lnTo>
                  <a:pt x="533686" y="769620"/>
                </a:lnTo>
                <a:lnTo>
                  <a:pt x="369951" y="605885"/>
                </a:lnTo>
                <a:lnTo>
                  <a:pt x="339376" y="575215"/>
                </a:lnTo>
                <a:lnTo>
                  <a:pt x="62294" y="298132"/>
                </a:lnTo>
                <a:cubicBezTo>
                  <a:pt x="50006" y="285940"/>
                  <a:pt x="43244" y="269462"/>
                  <a:pt x="43244" y="251841"/>
                </a:cubicBezTo>
                <a:cubicBezTo>
                  <a:pt x="43244" y="234220"/>
                  <a:pt x="50006" y="217837"/>
                  <a:pt x="62294" y="205549"/>
                </a:cubicBezTo>
                <a:lnTo>
                  <a:pt x="205740" y="62103"/>
                </a:lnTo>
                <a:cubicBezTo>
                  <a:pt x="217932" y="49911"/>
                  <a:pt x="234410" y="43053"/>
                  <a:pt x="252032" y="43053"/>
                </a:cubicBezTo>
                <a:cubicBezTo>
                  <a:pt x="269653" y="43053"/>
                  <a:pt x="286036" y="49911"/>
                  <a:pt x="298323" y="62103"/>
                </a:cubicBezTo>
                <a:lnTo>
                  <a:pt x="304610" y="68389"/>
                </a:lnTo>
                <a:lnTo>
                  <a:pt x="326041" y="89821"/>
                </a:lnTo>
                <a:cubicBezTo>
                  <a:pt x="325088" y="90488"/>
                  <a:pt x="324231" y="91154"/>
                  <a:pt x="323374" y="92012"/>
                </a:cubicBezTo>
                <a:lnTo>
                  <a:pt x="279654" y="135731"/>
                </a:lnTo>
                <a:cubicBezTo>
                  <a:pt x="271177" y="144113"/>
                  <a:pt x="271177" y="157734"/>
                  <a:pt x="279654" y="166211"/>
                </a:cubicBezTo>
                <a:cubicBezTo>
                  <a:pt x="283845" y="170402"/>
                  <a:pt x="289465" y="172498"/>
                  <a:pt x="294894" y="172498"/>
                </a:cubicBezTo>
                <a:cubicBezTo>
                  <a:pt x="300514" y="172498"/>
                  <a:pt x="305943" y="170307"/>
                  <a:pt x="310134" y="166211"/>
                </a:cubicBezTo>
                <a:lnTo>
                  <a:pt x="353854" y="122491"/>
                </a:lnTo>
                <a:cubicBezTo>
                  <a:pt x="354711" y="121634"/>
                  <a:pt x="355378" y="120777"/>
                  <a:pt x="356045" y="119824"/>
                </a:cubicBezTo>
                <a:lnTo>
                  <a:pt x="397478" y="161258"/>
                </a:lnTo>
                <a:lnTo>
                  <a:pt x="418910" y="182689"/>
                </a:lnTo>
                <a:cubicBezTo>
                  <a:pt x="418243" y="183261"/>
                  <a:pt x="417481" y="183737"/>
                  <a:pt x="416814" y="184309"/>
                </a:cubicBezTo>
                <a:lnTo>
                  <a:pt x="329946" y="268986"/>
                </a:lnTo>
                <a:cubicBezTo>
                  <a:pt x="321374" y="277368"/>
                  <a:pt x="321278" y="291084"/>
                  <a:pt x="329660" y="299656"/>
                </a:cubicBezTo>
                <a:cubicBezTo>
                  <a:pt x="333851" y="304038"/>
                  <a:pt x="339471" y="306133"/>
                  <a:pt x="345186" y="306133"/>
                </a:cubicBezTo>
                <a:cubicBezTo>
                  <a:pt x="350711" y="306133"/>
                  <a:pt x="356235" y="304133"/>
                  <a:pt x="360426" y="299942"/>
                </a:cubicBezTo>
                <a:lnTo>
                  <a:pt x="447294" y="215265"/>
                </a:lnTo>
                <a:cubicBezTo>
                  <a:pt x="448056" y="214598"/>
                  <a:pt x="448532" y="213741"/>
                  <a:pt x="449199" y="212979"/>
                </a:cubicBezTo>
                <a:lnTo>
                  <a:pt x="489585" y="253365"/>
                </a:lnTo>
                <a:lnTo>
                  <a:pt x="511112" y="274891"/>
                </a:lnTo>
                <a:cubicBezTo>
                  <a:pt x="510159" y="275558"/>
                  <a:pt x="509302" y="276225"/>
                  <a:pt x="508445" y="277082"/>
                </a:cubicBezTo>
                <a:lnTo>
                  <a:pt x="464725" y="320802"/>
                </a:lnTo>
                <a:cubicBezTo>
                  <a:pt x="456248" y="329184"/>
                  <a:pt x="456248" y="342805"/>
                  <a:pt x="464725" y="351282"/>
                </a:cubicBezTo>
                <a:cubicBezTo>
                  <a:pt x="468916" y="355473"/>
                  <a:pt x="474536" y="357568"/>
                  <a:pt x="479965" y="357568"/>
                </a:cubicBezTo>
                <a:cubicBezTo>
                  <a:pt x="485394" y="357568"/>
                  <a:pt x="490919" y="355378"/>
                  <a:pt x="495205" y="351282"/>
                </a:cubicBezTo>
                <a:lnTo>
                  <a:pt x="538925" y="307562"/>
                </a:lnTo>
                <a:cubicBezTo>
                  <a:pt x="539782" y="306705"/>
                  <a:pt x="540449" y="305848"/>
                  <a:pt x="541115" y="304895"/>
                </a:cubicBezTo>
                <a:lnTo>
                  <a:pt x="575310" y="338995"/>
                </a:lnTo>
                <a:lnTo>
                  <a:pt x="582644" y="346329"/>
                </a:lnTo>
                <a:lnTo>
                  <a:pt x="604076" y="367855"/>
                </a:lnTo>
                <a:cubicBezTo>
                  <a:pt x="603409" y="368332"/>
                  <a:pt x="602647" y="368808"/>
                  <a:pt x="602075" y="369475"/>
                </a:cubicBezTo>
                <a:lnTo>
                  <a:pt x="596551" y="374904"/>
                </a:lnTo>
                <a:lnTo>
                  <a:pt x="515207" y="454152"/>
                </a:lnTo>
                <a:cubicBezTo>
                  <a:pt x="506635" y="462534"/>
                  <a:pt x="506540" y="476250"/>
                  <a:pt x="514921" y="484727"/>
                </a:cubicBezTo>
                <a:cubicBezTo>
                  <a:pt x="518255" y="488251"/>
                  <a:pt x="522637" y="490252"/>
                  <a:pt x="527114" y="490918"/>
                </a:cubicBezTo>
                <a:cubicBezTo>
                  <a:pt x="528161" y="491109"/>
                  <a:pt x="529304" y="491204"/>
                  <a:pt x="530447" y="491204"/>
                </a:cubicBezTo>
                <a:cubicBezTo>
                  <a:pt x="535972" y="491204"/>
                  <a:pt x="541306" y="489109"/>
                  <a:pt x="545687" y="485013"/>
                </a:cubicBezTo>
                <a:lnTo>
                  <a:pt x="627126" y="405574"/>
                </a:lnTo>
                <a:lnTo>
                  <a:pt x="632460" y="400336"/>
                </a:lnTo>
                <a:cubicBezTo>
                  <a:pt x="633222" y="399669"/>
                  <a:pt x="633698" y="398812"/>
                  <a:pt x="634270" y="398050"/>
                </a:cubicBezTo>
                <a:lnTo>
                  <a:pt x="696277" y="460057"/>
                </a:lnTo>
                <a:cubicBezTo>
                  <a:pt x="695420" y="460724"/>
                  <a:pt x="694468" y="461391"/>
                  <a:pt x="693706" y="462153"/>
                </a:cubicBezTo>
                <a:lnTo>
                  <a:pt x="649986" y="505873"/>
                </a:lnTo>
                <a:cubicBezTo>
                  <a:pt x="641509" y="514255"/>
                  <a:pt x="641509" y="527875"/>
                  <a:pt x="649986" y="536353"/>
                </a:cubicBezTo>
                <a:cubicBezTo>
                  <a:pt x="654177" y="540544"/>
                  <a:pt x="659797" y="542639"/>
                  <a:pt x="665226" y="542639"/>
                </a:cubicBezTo>
                <a:cubicBezTo>
                  <a:pt x="670655" y="542639"/>
                  <a:pt x="676275" y="540448"/>
                  <a:pt x="680466" y="536353"/>
                </a:cubicBezTo>
                <a:lnTo>
                  <a:pt x="724186" y="492633"/>
                </a:lnTo>
                <a:cubicBezTo>
                  <a:pt x="725043" y="491871"/>
                  <a:pt x="725710" y="490918"/>
                  <a:pt x="726376" y="490061"/>
                </a:cubicBezTo>
                <a:lnTo>
                  <a:pt x="728377" y="492062"/>
                </a:lnTo>
                <a:lnTo>
                  <a:pt x="767429" y="531114"/>
                </a:lnTo>
                <a:lnTo>
                  <a:pt x="769715" y="533305"/>
                </a:lnTo>
                <a:lnTo>
                  <a:pt x="789051" y="552736"/>
                </a:lnTo>
                <a:cubicBezTo>
                  <a:pt x="788194" y="553403"/>
                  <a:pt x="787241" y="553879"/>
                  <a:pt x="786479" y="554641"/>
                </a:cubicBezTo>
                <a:lnTo>
                  <a:pt x="781336" y="559689"/>
                </a:lnTo>
                <a:lnTo>
                  <a:pt x="700373" y="639223"/>
                </a:lnTo>
                <a:cubicBezTo>
                  <a:pt x="696944" y="642652"/>
                  <a:pt x="694849" y="646938"/>
                  <a:pt x="694182" y="651415"/>
                </a:cubicBezTo>
                <a:cubicBezTo>
                  <a:pt x="693230" y="657892"/>
                  <a:pt x="695134" y="664845"/>
                  <a:pt x="700088" y="669893"/>
                </a:cubicBezTo>
                <a:cubicBezTo>
                  <a:pt x="704279" y="674275"/>
                  <a:pt x="709898" y="676465"/>
                  <a:pt x="715518" y="676465"/>
                </a:cubicBezTo>
                <a:cubicBezTo>
                  <a:pt x="720947" y="676465"/>
                  <a:pt x="726472" y="674370"/>
                  <a:pt x="730568" y="670179"/>
                </a:cubicBezTo>
                <a:lnTo>
                  <a:pt x="811911" y="590264"/>
                </a:lnTo>
                <a:lnTo>
                  <a:pt x="816674" y="585597"/>
                </a:lnTo>
                <a:cubicBezTo>
                  <a:pt x="817531" y="584740"/>
                  <a:pt x="818293" y="583692"/>
                  <a:pt x="819055" y="582739"/>
                </a:cubicBezTo>
                <a:lnTo>
                  <a:pt x="859536" y="623221"/>
                </a:lnTo>
                <a:lnTo>
                  <a:pt x="880967" y="644652"/>
                </a:lnTo>
                <a:cubicBezTo>
                  <a:pt x="880301" y="645223"/>
                  <a:pt x="879539" y="645700"/>
                  <a:pt x="878967" y="646366"/>
                </a:cubicBezTo>
                <a:lnTo>
                  <a:pt x="835247" y="690658"/>
                </a:lnTo>
                <a:cubicBezTo>
                  <a:pt x="826770" y="699135"/>
                  <a:pt x="826770" y="712946"/>
                  <a:pt x="835247" y="721519"/>
                </a:cubicBezTo>
                <a:cubicBezTo>
                  <a:pt x="839438" y="725710"/>
                  <a:pt x="845058" y="727900"/>
                  <a:pt x="850487" y="727900"/>
                </a:cubicBezTo>
                <a:cubicBezTo>
                  <a:pt x="856107" y="727900"/>
                  <a:pt x="861536" y="725710"/>
                  <a:pt x="865727" y="721519"/>
                </a:cubicBezTo>
                <a:lnTo>
                  <a:pt x="909447" y="677228"/>
                </a:lnTo>
                <a:cubicBezTo>
                  <a:pt x="910114" y="676561"/>
                  <a:pt x="910685" y="675704"/>
                  <a:pt x="911257" y="674941"/>
                </a:cubicBezTo>
                <a:lnTo>
                  <a:pt x="974122" y="737806"/>
                </a:lnTo>
                <a:cubicBezTo>
                  <a:pt x="973265" y="738378"/>
                  <a:pt x="972407" y="739045"/>
                  <a:pt x="971741" y="739712"/>
                </a:cubicBezTo>
                <a:lnTo>
                  <a:pt x="885634" y="823627"/>
                </a:lnTo>
                <a:cubicBezTo>
                  <a:pt x="877157" y="831913"/>
                  <a:pt x="876967" y="845534"/>
                  <a:pt x="885349" y="854012"/>
                </a:cubicBezTo>
                <a:cubicBezTo>
                  <a:pt x="889540" y="858298"/>
                  <a:pt x="895159" y="860488"/>
                  <a:pt x="900684" y="860488"/>
                </a:cubicBezTo>
                <a:cubicBezTo>
                  <a:pt x="906018" y="860488"/>
                  <a:pt x="911447" y="858488"/>
                  <a:pt x="915734" y="854297"/>
                </a:cubicBezTo>
                <a:lnTo>
                  <a:pt x="1001840" y="770382"/>
                </a:lnTo>
                <a:cubicBezTo>
                  <a:pt x="1002697" y="769525"/>
                  <a:pt x="1003364" y="768667"/>
                  <a:pt x="1004030" y="767715"/>
                </a:cubicBezTo>
                <a:lnTo>
                  <a:pt x="1044702" y="808387"/>
                </a:lnTo>
                <a:lnTo>
                  <a:pt x="1066133" y="829818"/>
                </a:lnTo>
                <a:cubicBezTo>
                  <a:pt x="1065467" y="830389"/>
                  <a:pt x="1064705" y="830866"/>
                  <a:pt x="1064133" y="831532"/>
                </a:cubicBezTo>
                <a:lnTo>
                  <a:pt x="1020413" y="875824"/>
                </a:lnTo>
                <a:cubicBezTo>
                  <a:pt x="1011936" y="884301"/>
                  <a:pt x="1011936" y="898112"/>
                  <a:pt x="1020413" y="906685"/>
                </a:cubicBezTo>
                <a:cubicBezTo>
                  <a:pt x="1024604" y="910876"/>
                  <a:pt x="1030224" y="913066"/>
                  <a:pt x="1035653" y="913066"/>
                </a:cubicBezTo>
                <a:cubicBezTo>
                  <a:pt x="1041083" y="913066"/>
                  <a:pt x="1046702" y="911066"/>
                  <a:pt x="1050893" y="906685"/>
                </a:cubicBezTo>
                <a:lnTo>
                  <a:pt x="1094613" y="862393"/>
                </a:lnTo>
                <a:cubicBezTo>
                  <a:pt x="1095089" y="861917"/>
                  <a:pt x="1095566" y="861250"/>
                  <a:pt x="1095947" y="860679"/>
                </a:cubicBezTo>
                <a:cubicBezTo>
                  <a:pt x="1104233" y="871823"/>
                  <a:pt x="1108805" y="885349"/>
                  <a:pt x="1108805" y="899731"/>
                </a:cubicBezTo>
                <a:cubicBezTo>
                  <a:pt x="1108805" y="917543"/>
                  <a:pt x="1102043" y="933926"/>
                  <a:pt x="1089755" y="946213"/>
                </a:cubicBez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744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p:bldP spid="9" grpId="0"/>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pic>
        <p:nvPicPr>
          <p:cNvPr id="5" name="Google Shape;94;p3">
            <a:extLst>
              <a:ext uri="{FF2B5EF4-FFF2-40B4-BE49-F238E27FC236}">
                <a16:creationId xmlns:a16="http://schemas.microsoft.com/office/drawing/2014/main" id="{C1A7175F-73DC-4AE7-8EA4-F5E926B26836}"/>
              </a:ext>
            </a:extLst>
          </p:cNvPr>
          <p:cNvPicPr preferRelativeResize="0"/>
          <p:nvPr/>
        </p:nvPicPr>
        <p:blipFill>
          <a:blip r:embed="rId3">
            <a:alphaModFix/>
          </a:blip>
          <a:stretch>
            <a:fillRect/>
          </a:stretch>
        </p:blipFill>
        <p:spPr>
          <a:xfrm>
            <a:off x="0" y="5590575"/>
            <a:ext cx="12286374" cy="1257300"/>
          </a:xfrm>
          <a:prstGeom prst="rect">
            <a:avLst/>
          </a:prstGeom>
          <a:noFill/>
          <a:ln>
            <a:noFill/>
          </a:ln>
          <a:effectLst>
            <a:outerShdw blurRad="292100" dist="219075" dir="16200000" rotWithShape="0">
              <a:srgbClr val="000000">
                <a:alpha val="40000"/>
              </a:srgbClr>
            </a:outerShdw>
          </a:effectLst>
        </p:spPr>
      </p:pic>
      <p:sp>
        <p:nvSpPr>
          <p:cNvPr id="9" name="Title 8">
            <a:extLst>
              <a:ext uri="{FF2B5EF4-FFF2-40B4-BE49-F238E27FC236}">
                <a16:creationId xmlns:a16="http://schemas.microsoft.com/office/drawing/2014/main" id="{F103507C-5726-4C0E-BDDD-5B12FD120DC1}"/>
              </a:ext>
            </a:extLst>
          </p:cNvPr>
          <p:cNvSpPr>
            <a:spLocks noGrp="1"/>
          </p:cNvSpPr>
          <p:nvPr>
            <p:ph type="title" idx="2"/>
          </p:nvPr>
        </p:nvSpPr>
        <p:spPr>
          <a:xfrm>
            <a:off x="3383820" y="3136150"/>
            <a:ext cx="7532559" cy="763500"/>
          </a:xfrm>
        </p:spPr>
        <p:txBody>
          <a:bodyPr/>
          <a:lstStyle/>
          <a:p>
            <a:r>
              <a:rPr lang="en-US" sz="8800">
                <a:solidFill>
                  <a:schemeClr val="bg1"/>
                </a:solidFill>
                <a:effectLst>
                  <a:glow rad="63500">
                    <a:schemeClr val="accent3">
                      <a:satMod val="175000"/>
                      <a:alpha val="40000"/>
                    </a:schemeClr>
                  </a:glow>
                </a:effectLst>
                <a:latin typeface="#9Slide07 IcielBC Cubano Normal" panose="00000500000000000000" pitchFamily="2" charset="0"/>
                <a:ea typeface="#9Slide04 Tinos Bold" panose="02020803070505020304" pitchFamily="18" charset="0"/>
                <a:cs typeface="#9Slide04 Tinos Bold" panose="02020803070505020304" pitchFamily="18" charset="0"/>
              </a:rPr>
              <a:t>Luyện tập</a:t>
            </a:r>
          </a:p>
        </p:txBody>
      </p:sp>
      <p:grpSp>
        <p:nvGrpSpPr>
          <p:cNvPr id="6" name="Google Shape;1438;p48">
            <a:extLst>
              <a:ext uri="{FF2B5EF4-FFF2-40B4-BE49-F238E27FC236}">
                <a16:creationId xmlns:a16="http://schemas.microsoft.com/office/drawing/2014/main" id="{D52AB73A-0DF9-4C16-B439-7A1CEF1883E9}"/>
              </a:ext>
            </a:extLst>
          </p:cNvPr>
          <p:cNvGrpSpPr/>
          <p:nvPr/>
        </p:nvGrpSpPr>
        <p:grpSpPr>
          <a:xfrm>
            <a:off x="1842326" y="3321999"/>
            <a:ext cx="995394" cy="1155301"/>
            <a:chOff x="6477570" y="1322641"/>
            <a:chExt cx="1052702" cy="1323593"/>
          </a:xfrm>
        </p:grpSpPr>
        <p:sp>
          <p:nvSpPr>
            <p:cNvPr id="7" name="Google Shape;1439;p48">
              <a:extLst>
                <a:ext uri="{FF2B5EF4-FFF2-40B4-BE49-F238E27FC236}">
                  <a16:creationId xmlns:a16="http://schemas.microsoft.com/office/drawing/2014/main" id="{9441C753-289B-4F90-8849-D33AD549EF98}"/>
                </a:ext>
              </a:extLst>
            </p:cNvPr>
            <p:cNvSpPr/>
            <p:nvPr/>
          </p:nvSpPr>
          <p:spPr>
            <a:xfrm>
              <a:off x="6477570" y="1428940"/>
              <a:ext cx="121158" cy="402716"/>
            </a:xfrm>
            <a:custGeom>
              <a:avLst/>
              <a:gdLst/>
              <a:ahLst/>
              <a:cxnLst/>
              <a:rect l="l" t="t" r="r" b="b"/>
              <a:pathLst>
                <a:path w="121158" h="402716" extrusionOk="0">
                  <a:moveTo>
                    <a:pt x="0" y="385000"/>
                  </a:moveTo>
                  <a:lnTo>
                    <a:pt x="0" y="118015"/>
                  </a:lnTo>
                  <a:cubicBezTo>
                    <a:pt x="0" y="64103"/>
                    <a:pt x="36290" y="18574"/>
                    <a:pt x="85725" y="4572"/>
                  </a:cubicBezTo>
                  <a:cubicBezTo>
                    <a:pt x="96012" y="1619"/>
                    <a:pt x="106871" y="0"/>
                    <a:pt x="118110" y="0"/>
                  </a:cubicBezTo>
                  <a:lnTo>
                    <a:pt x="121158" y="0"/>
                  </a:lnTo>
                  <a:lnTo>
                    <a:pt x="121158" y="35433"/>
                  </a:lnTo>
                  <a:lnTo>
                    <a:pt x="118110" y="35433"/>
                  </a:lnTo>
                  <a:cubicBezTo>
                    <a:pt x="106585" y="35433"/>
                    <a:pt x="95631" y="37814"/>
                    <a:pt x="85725" y="42005"/>
                  </a:cubicBezTo>
                  <a:cubicBezTo>
                    <a:pt x="56197" y="54673"/>
                    <a:pt x="35433" y="83915"/>
                    <a:pt x="35433" y="118015"/>
                  </a:cubicBezTo>
                  <a:lnTo>
                    <a:pt x="35433" y="385000"/>
                  </a:lnTo>
                  <a:cubicBezTo>
                    <a:pt x="35433" y="394811"/>
                    <a:pt x="27527" y="402717"/>
                    <a:pt x="17717" y="402717"/>
                  </a:cubicBezTo>
                  <a:cubicBezTo>
                    <a:pt x="7906" y="402717"/>
                    <a:pt x="0" y="394811"/>
                    <a:pt x="0" y="385000"/>
                  </a:cubicBez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 name="Google Shape;1440;p48">
              <a:extLst>
                <a:ext uri="{FF2B5EF4-FFF2-40B4-BE49-F238E27FC236}">
                  <a16:creationId xmlns:a16="http://schemas.microsoft.com/office/drawing/2014/main" id="{571525F6-28E1-4DB9-A809-608C3ACEE4E2}"/>
                </a:ext>
              </a:extLst>
            </p:cNvPr>
            <p:cNvSpPr/>
            <p:nvPr/>
          </p:nvSpPr>
          <p:spPr>
            <a:xfrm>
              <a:off x="6669595" y="1428940"/>
              <a:ext cx="177165" cy="35433"/>
            </a:xfrm>
            <a:custGeom>
              <a:avLst/>
              <a:gdLst/>
              <a:ahLst/>
              <a:cxnLst/>
              <a:rect l="l" t="t" r="r" b="b"/>
              <a:pathLst>
                <a:path w="177165" h="35433" extrusionOk="0">
                  <a:moveTo>
                    <a:pt x="0" y="0"/>
                  </a:moveTo>
                  <a:lnTo>
                    <a:pt x="177165" y="0"/>
                  </a:lnTo>
                  <a:lnTo>
                    <a:pt x="177165" y="35433"/>
                  </a:lnTo>
                  <a:lnTo>
                    <a:pt x="0" y="35433"/>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 name="Google Shape;1441;p48">
              <a:extLst>
                <a:ext uri="{FF2B5EF4-FFF2-40B4-BE49-F238E27FC236}">
                  <a16:creationId xmlns:a16="http://schemas.microsoft.com/office/drawing/2014/main" id="{BB4E4770-1ABD-4491-8218-A2D78BE530B7}"/>
                </a:ext>
              </a:extLst>
            </p:cNvPr>
            <p:cNvSpPr/>
            <p:nvPr/>
          </p:nvSpPr>
          <p:spPr>
            <a:xfrm>
              <a:off x="6917626" y="1428940"/>
              <a:ext cx="177165" cy="35433"/>
            </a:xfrm>
            <a:custGeom>
              <a:avLst/>
              <a:gdLst/>
              <a:ahLst/>
              <a:cxnLst/>
              <a:rect l="l" t="t" r="r" b="b"/>
              <a:pathLst>
                <a:path w="177165" h="35433" extrusionOk="0">
                  <a:moveTo>
                    <a:pt x="0" y="0"/>
                  </a:moveTo>
                  <a:lnTo>
                    <a:pt x="177165" y="0"/>
                  </a:lnTo>
                  <a:lnTo>
                    <a:pt x="177165" y="35433"/>
                  </a:lnTo>
                  <a:lnTo>
                    <a:pt x="0" y="35433"/>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1442;p48">
              <a:extLst>
                <a:ext uri="{FF2B5EF4-FFF2-40B4-BE49-F238E27FC236}">
                  <a16:creationId xmlns:a16="http://schemas.microsoft.com/office/drawing/2014/main" id="{B4F2F275-15C6-4FDF-841C-F469FB35BCD9}"/>
                </a:ext>
              </a:extLst>
            </p:cNvPr>
            <p:cNvSpPr/>
            <p:nvPr/>
          </p:nvSpPr>
          <p:spPr>
            <a:xfrm>
              <a:off x="7165657" y="1428940"/>
              <a:ext cx="177165" cy="35433"/>
            </a:xfrm>
            <a:custGeom>
              <a:avLst/>
              <a:gdLst/>
              <a:ahLst/>
              <a:cxnLst/>
              <a:rect l="l" t="t" r="r" b="b"/>
              <a:pathLst>
                <a:path w="177165" h="35433" extrusionOk="0">
                  <a:moveTo>
                    <a:pt x="0" y="0"/>
                  </a:moveTo>
                  <a:lnTo>
                    <a:pt x="177165" y="0"/>
                  </a:lnTo>
                  <a:lnTo>
                    <a:pt x="177165" y="35433"/>
                  </a:lnTo>
                  <a:lnTo>
                    <a:pt x="0" y="35433"/>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443;p48">
              <a:extLst>
                <a:ext uri="{FF2B5EF4-FFF2-40B4-BE49-F238E27FC236}">
                  <a16:creationId xmlns:a16="http://schemas.microsoft.com/office/drawing/2014/main" id="{30CEC396-E80E-4357-B17E-68989E05344B}"/>
                </a:ext>
              </a:extLst>
            </p:cNvPr>
            <p:cNvSpPr/>
            <p:nvPr/>
          </p:nvSpPr>
          <p:spPr>
            <a:xfrm>
              <a:off x="6477570" y="1429035"/>
              <a:ext cx="1052702" cy="1217199"/>
            </a:xfrm>
            <a:custGeom>
              <a:avLst/>
              <a:gdLst/>
              <a:ahLst/>
              <a:cxnLst/>
              <a:rect l="l" t="t" r="r" b="b"/>
              <a:pathLst>
                <a:path w="1052702" h="1217199" extrusionOk="0">
                  <a:moveTo>
                    <a:pt x="1052703" y="117920"/>
                  </a:moveTo>
                  <a:lnTo>
                    <a:pt x="1052703" y="1099090"/>
                  </a:lnTo>
                  <a:cubicBezTo>
                    <a:pt x="1052703" y="1164241"/>
                    <a:pt x="999649" y="1217200"/>
                    <a:pt x="934498" y="1217200"/>
                  </a:cubicBezTo>
                  <a:lnTo>
                    <a:pt x="118110" y="1217200"/>
                  </a:lnTo>
                  <a:cubicBezTo>
                    <a:pt x="52959" y="1217200"/>
                    <a:pt x="0" y="1164241"/>
                    <a:pt x="0" y="1099090"/>
                  </a:cubicBezTo>
                  <a:lnTo>
                    <a:pt x="0" y="1066038"/>
                  </a:lnTo>
                  <a:cubicBezTo>
                    <a:pt x="0" y="1056227"/>
                    <a:pt x="7906" y="1048321"/>
                    <a:pt x="17717" y="1048321"/>
                  </a:cubicBezTo>
                  <a:cubicBezTo>
                    <a:pt x="27527" y="1048321"/>
                    <a:pt x="35433" y="1056227"/>
                    <a:pt x="35433" y="1066038"/>
                  </a:cubicBezTo>
                  <a:lnTo>
                    <a:pt x="35433" y="1099090"/>
                  </a:lnTo>
                  <a:cubicBezTo>
                    <a:pt x="35433" y="1144619"/>
                    <a:pt x="72485" y="1181672"/>
                    <a:pt x="118110" y="1181672"/>
                  </a:cubicBezTo>
                  <a:lnTo>
                    <a:pt x="934498" y="1181672"/>
                  </a:lnTo>
                  <a:cubicBezTo>
                    <a:pt x="980027" y="1181672"/>
                    <a:pt x="1017175" y="1144715"/>
                    <a:pt x="1017175" y="1099090"/>
                  </a:cubicBezTo>
                  <a:lnTo>
                    <a:pt x="1017175" y="117920"/>
                  </a:lnTo>
                  <a:cubicBezTo>
                    <a:pt x="1017175" y="85630"/>
                    <a:pt x="998601" y="57626"/>
                    <a:pt x="971550" y="44006"/>
                  </a:cubicBezTo>
                  <a:cubicBezTo>
                    <a:pt x="960882" y="38672"/>
                    <a:pt x="948880" y="35624"/>
                    <a:pt x="936117" y="35338"/>
                  </a:cubicBezTo>
                  <a:lnTo>
                    <a:pt x="936117" y="0"/>
                  </a:lnTo>
                  <a:cubicBezTo>
                    <a:pt x="948500" y="95"/>
                    <a:pt x="960406" y="2191"/>
                    <a:pt x="971550" y="5905"/>
                  </a:cubicBezTo>
                  <a:cubicBezTo>
                    <a:pt x="1018604" y="21431"/>
                    <a:pt x="1052703" y="65723"/>
                    <a:pt x="1052703" y="117920"/>
                  </a:cubicBez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 name="Google Shape;1444;p48">
              <a:extLst>
                <a:ext uri="{FF2B5EF4-FFF2-40B4-BE49-F238E27FC236}">
                  <a16:creationId xmlns:a16="http://schemas.microsoft.com/office/drawing/2014/main" id="{AD90A271-4289-4588-8960-368BA2CA244B}"/>
                </a:ext>
              </a:extLst>
            </p:cNvPr>
            <p:cNvSpPr/>
            <p:nvPr/>
          </p:nvSpPr>
          <p:spPr>
            <a:xfrm>
              <a:off x="6646830" y="1913476"/>
              <a:ext cx="714279" cy="35433"/>
            </a:xfrm>
            <a:custGeom>
              <a:avLst/>
              <a:gdLst/>
              <a:ahLst/>
              <a:cxnLst/>
              <a:rect l="l" t="t" r="r" b="b"/>
              <a:pathLst>
                <a:path w="714279" h="35433" extrusionOk="0">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 name="Google Shape;1445;p48">
              <a:extLst>
                <a:ext uri="{FF2B5EF4-FFF2-40B4-BE49-F238E27FC236}">
                  <a16:creationId xmlns:a16="http://schemas.microsoft.com/office/drawing/2014/main" id="{5D978394-4BE7-443D-816C-10FEBB7410D6}"/>
                </a:ext>
              </a:extLst>
            </p:cNvPr>
            <p:cNvSpPr/>
            <p:nvPr/>
          </p:nvSpPr>
          <p:spPr>
            <a:xfrm>
              <a:off x="6646830" y="1747837"/>
              <a:ext cx="714279" cy="35433"/>
            </a:xfrm>
            <a:custGeom>
              <a:avLst/>
              <a:gdLst/>
              <a:ahLst/>
              <a:cxnLst/>
              <a:rect l="l" t="t" r="r" b="b"/>
              <a:pathLst>
                <a:path w="714279" h="35433" extrusionOk="0">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446;p48">
              <a:extLst>
                <a:ext uri="{FF2B5EF4-FFF2-40B4-BE49-F238E27FC236}">
                  <a16:creationId xmlns:a16="http://schemas.microsoft.com/office/drawing/2014/main" id="{1A223322-62D2-484F-929A-FF86AB67DA7A}"/>
                </a:ext>
              </a:extLst>
            </p:cNvPr>
            <p:cNvSpPr/>
            <p:nvPr/>
          </p:nvSpPr>
          <p:spPr>
            <a:xfrm>
              <a:off x="6646830" y="2079307"/>
              <a:ext cx="714279" cy="35432"/>
            </a:xfrm>
            <a:custGeom>
              <a:avLst/>
              <a:gdLst/>
              <a:ahLst/>
              <a:cxnLst/>
              <a:rect l="l" t="t" r="r" b="b"/>
              <a:pathLst>
                <a:path w="714279" h="35432" extrusionOk="0">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447;p48">
              <a:extLst>
                <a:ext uri="{FF2B5EF4-FFF2-40B4-BE49-F238E27FC236}">
                  <a16:creationId xmlns:a16="http://schemas.microsoft.com/office/drawing/2014/main" id="{B7191B0D-EADF-472F-B221-3D574033A9AF}"/>
                </a:ext>
              </a:extLst>
            </p:cNvPr>
            <p:cNvSpPr/>
            <p:nvPr/>
          </p:nvSpPr>
          <p:spPr>
            <a:xfrm>
              <a:off x="6646830" y="2232373"/>
              <a:ext cx="714279" cy="35432"/>
            </a:xfrm>
            <a:custGeom>
              <a:avLst/>
              <a:gdLst/>
              <a:ahLst/>
              <a:cxnLst/>
              <a:rect l="l" t="t" r="r" b="b"/>
              <a:pathLst>
                <a:path w="714279" h="35432" extrusionOk="0">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1448;p48">
              <a:extLst>
                <a:ext uri="{FF2B5EF4-FFF2-40B4-BE49-F238E27FC236}">
                  <a16:creationId xmlns:a16="http://schemas.microsoft.com/office/drawing/2014/main" id="{DCE404D8-F8C2-48AE-8AFB-A62F8A71262A}"/>
                </a:ext>
              </a:extLst>
            </p:cNvPr>
            <p:cNvSpPr/>
            <p:nvPr/>
          </p:nvSpPr>
          <p:spPr>
            <a:xfrm>
              <a:off x="6646830" y="2398203"/>
              <a:ext cx="714279" cy="35433"/>
            </a:xfrm>
            <a:custGeom>
              <a:avLst/>
              <a:gdLst/>
              <a:ahLst/>
              <a:cxnLst/>
              <a:rect l="l" t="t" r="r" b="b"/>
              <a:pathLst>
                <a:path w="714279" h="35433" extrusionOk="0">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1449;p48">
              <a:extLst>
                <a:ext uri="{FF2B5EF4-FFF2-40B4-BE49-F238E27FC236}">
                  <a16:creationId xmlns:a16="http://schemas.microsoft.com/office/drawing/2014/main" id="{6B1348C7-F594-4AB1-8D33-342F33ABE942}"/>
                </a:ext>
              </a:extLst>
            </p:cNvPr>
            <p:cNvSpPr/>
            <p:nvPr/>
          </p:nvSpPr>
          <p:spPr>
            <a:xfrm>
              <a:off x="6478713" y="1870138"/>
              <a:ext cx="35433" cy="529209"/>
            </a:xfrm>
            <a:custGeom>
              <a:avLst/>
              <a:gdLst/>
              <a:ahLst/>
              <a:cxnLst/>
              <a:rect l="l" t="t" r="r" b="b"/>
              <a:pathLst>
                <a:path w="35433" h="529209" extrusionOk="0">
                  <a:moveTo>
                    <a:pt x="17717" y="529209"/>
                  </a:moveTo>
                  <a:cubicBezTo>
                    <a:pt x="7906" y="529209"/>
                    <a:pt x="0" y="521303"/>
                    <a:pt x="0" y="511493"/>
                  </a:cubicBezTo>
                  <a:lnTo>
                    <a:pt x="0" y="17717"/>
                  </a:lnTo>
                  <a:cubicBezTo>
                    <a:pt x="0" y="7906"/>
                    <a:pt x="7906" y="0"/>
                    <a:pt x="17717" y="0"/>
                  </a:cubicBezTo>
                  <a:cubicBezTo>
                    <a:pt x="27527" y="0"/>
                    <a:pt x="35433" y="7906"/>
                    <a:pt x="35433" y="17717"/>
                  </a:cubicBezTo>
                  <a:lnTo>
                    <a:pt x="35433" y="511397"/>
                  </a:lnTo>
                  <a:cubicBezTo>
                    <a:pt x="35433" y="521208"/>
                    <a:pt x="27527" y="529209"/>
                    <a:pt x="17717" y="529209"/>
                  </a:cubicBezTo>
                  <a:lnTo>
                    <a:pt x="17717" y="529209"/>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450;p48">
              <a:extLst>
                <a:ext uri="{FF2B5EF4-FFF2-40B4-BE49-F238E27FC236}">
                  <a16:creationId xmlns:a16="http://schemas.microsoft.com/office/drawing/2014/main" id="{2DC3431F-FBAD-4C49-817E-AC342B5E9D25}"/>
                </a:ext>
              </a:extLst>
            </p:cNvPr>
            <p:cNvSpPr/>
            <p:nvPr/>
          </p:nvSpPr>
          <p:spPr>
            <a:xfrm>
              <a:off x="6563295" y="1322641"/>
              <a:ext cx="141732" cy="248030"/>
            </a:xfrm>
            <a:custGeom>
              <a:avLst/>
              <a:gdLst/>
              <a:ahLst/>
              <a:cxnLst/>
              <a:rect l="l" t="t" r="r" b="b"/>
              <a:pathLst>
                <a:path w="141732" h="248030" extrusionOk="0">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1451;p48">
              <a:extLst>
                <a:ext uri="{FF2B5EF4-FFF2-40B4-BE49-F238E27FC236}">
                  <a16:creationId xmlns:a16="http://schemas.microsoft.com/office/drawing/2014/main" id="{026129E7-2A95-4F4E-B599-174910241633}"/>
                </a:ext>
              </a:extLst>
            </p:cNvPr>
            <p:cNvSpPr/>
            <p:nvPr/>
          </p:nvSpPr>
          <p:spPr>
            <a:xfrm>
              <a:off x="6811327" y="1322641"/>
              <a:ext cx="141732" cy="248030"/>
            </a:xfrm>
            <a:custGeom>
              <a:avLst/>
              <a:gdLst/>
              <a:ahLst/>
              <a:cxnLst/>
              <a:rect l="l" t="t" r="r" b="b"/>
              <a:pathLst>
                <a:path w="141732" h="248030" extrusionOk="0">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1452;p48">
              <a:extLst>
                <a:ext uri="{FF2B5EF4-FFF2-40B4-BE49-F238E27FC236}">
                  <a16:creationId xmlns:a16="http://schemas.microsoft.com/office/drawing/2014/main" id="{C7A1FDFC-FD5D-4C4B-9E48-5D13F2FB7C9A}"/>
                </a:ext>
              </a:extLst>
            </p:cNvPr>
            <p:cNvSpPr/>
            <p:nvPr/>
          </p:nvSpPr>
          <p:spPr>
            <a:xfrm>
              <a:off x="7059358" y="1322641"/>
              <a:ext cx="141731" cy="248030"/>
            </a:xfrm>
            <a:custGeom>
              <a:avLst/>
              <a:gdLst/>
              <a:ahLst/>
              <a:cxnLst/>
              <a:rect l="l" t="t" r="r" b="b"/>
              <a:pathLst>
                <a:path w="141731" h="248030" extrusionOk="0">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8"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 name="Google Shape;1453;p48">
              <a:extLst>
                <a:ext uri="{FF2B5EF4-FFF2-40B4-BE49-F238E27FC236}">
                  <a16:creationId xmlns:a16="http://schemas.microsoft.com/office/drawing/2014/main" id="{B49C03AF-8312-4DCC-AE4E-6414958E9AEA}"/>
                </a:ext>
              </a:extLst>
            </p:cNvPr>
            <p:cNvSpPr/>
            <p:nvPr/>
          </p:nvSpPr>
          <p:spPr>
            <a:xfrm>
              <a:off x="7307388" y="1322641"/>
              <a:ext cx="141732" cy="248030"/>
            </a:xfrm>
            <a:custGeom>
              <a:avLst/>
              <a:gdLst/>
              <a:ahLst/>
              <a:cxnLst/>
              <a:rect l="l" t="t" r="r" b="b"/>
              <a:pathLst>
                <a:path w="141732" h="248030" extrusionOk="0">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84" name="Google Shape;784;p27"/>
          <p:cNvSpPr txBox="1">
            <a:spLocks noGrp="1"/>
          </p:cNvSpPr>
          <p:nvPr>
            <p:ph type="title"/>
          </p:nvPr>
        </p:nvSpPr>
        <p:spPr>
          <a:xfrm>
            <a:off x="1860159" y="819891"/>
            <a:ext cx="3350790" cy="3336553"/>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solidFill>
                  <a:srgbClr val="FFFF00"/>
                </a:solidFill>
              </a:rPr>
              <a:t>05</a:t>
            </a:r>
            <a:endParaRPr>
              <a:solidFill>
                <a:srgbClr val="FFFF00"/>
              </a:solidFill>
            </a:endParaRPr>
          </a:p>
        </p:txBody>
      </p:sp>
      <p:sp>
        <p:nvSpPr>
          <p:cNvPr id="23" name="Title 1">
            <a:extLst>
              <a:ext uri="{FF2B5EF4-FFF2-40B4-BE49-F238E27FC236}">
                <a16:creationId xmlns:a16="http://schemas.microsoft.com/office/drawing/2014/main" id="{ADFA266D-5E5C-4C26-BEFE-FD1EE3B1A426}"/>
              </a:ext>
            </a:extLst>
          </p:cNvPr>
          <p:cNvSpPr txBox="1">
            <a:spLocks/>
          </p:cNvSpPr>
          <p:nvPr/>
        </p:nvSpPr>
        <p:spPr>
          <a:xfrm>
            <a:off x="49538" y="6138066"/>
            <a:ext cx="2186247" cy="787400"/>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a:solidFill>
                  <a:srgbClr val="0070C0"/>
                </a:solidFill>
                <a:latin typeface="#9Slide07 Deepika" panose="02000507000000020004" pitchFamily="2" charset="0"/>
              </a:rPr>
              <a:t>Diệu Hiền</a:t>
            </a:r>
            <a:endParaRPr lang="en-US" sz="1200" b="0" dirty="0">
              <a:solidFill>
                <a:srgbClr val="0070C0"/>
              </a:solidFill>
              <a:latin typeface="#9Slide07 Deepika" panose="02000507000000020004" pitchFamily="2" charset="0"/>
            </a:endParaRPr>
          </a:p>
        </p:txBody>
      </p:sp>
    </p:spTree>
    <p:extLst>
      <p:ext uri="{BB962C8B-B14F-4D97-AF65-F5344CB8AC3E}">
        <p14:creationId xmlns:p14="http://schemas.microsoft.com/office/powerpoint/2010/main" val="475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10" name="Google Shape;807;p30">
            <a:extLst>
              <a:ext uri="{FF2B5EF4-FFF2-40B4-BE49-F238E27FC236}">
                <a16:creationId xmlns:a16="http://schemas.microsoft.com/office/drawing/2014/main" id="{A57C4248-9F2B-44A4-90F0-A37F3CF9A41E}"/>
              </a:ext>
            </a:extLst>
          </p:cNvPr>
          <p:cNvSpPr txBox="1">
            <a:spLocks/>
          </p:cNvSpPr>
          <p:nvPr/>
        </p:nvSpPr>
        <p:spPr>
          <a:xfrm>
            <a:off x="8657074" y="6294383"/>
            <a:ext cx="3629300" cy="579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1pPr>
            <a:lvl2pPr marL="914400" marR="0" lvl="1"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2pPr>
            <a:lvl3pPr marL="1371600" marR="0" lvl="2"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3pPr>
            <a:lvl4pPr marL="1828800" marR="0" lvl="3"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4pPr>
            <a:lvl5pPr marL="2286000" marR="0" lvl="4"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5pPr>
            <a:lvl6pPr marL="2743200" marR="0" lvl="5"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6pPr>
            <a:lvl7pPr marL="3200400" marR="0" lvl="6"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7pPr>
            <a:lvl8pPr marL="3657600" marR="0" lvl="7"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8pPr>
            <a:lvl9pPr marL="4114800" marR="0" lvl="8"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9pPr>
          </a:lstStyle>
          <a:p>
            <a:pPr indent="0">
              <a:buFont typeface="Itim"/>
              <a:buNone/>
            </a:pPr>
            <a:r>
              <a:rPr lang="en-US"/>
              <a:t>Diệu Hiền – Măng Non</a:t>
            </a:r>
          </a:p>
        </p:txBody>
      </p:sp>
      <p:pic>
        <p:nvPicPr>
          <p:cNvPr id="9" name="Google Shape;94;p3">
            <a:extLst>
              <a:ext uri="{FF2B5EF4-FFF2-40B4-BE49-F238E27FC236}">
                <a16:creationId xmlns:a16="http://schemas.microsoft.com/office/drawing/2014/main" id="{804C9DB2-0502-4585-85A3-61646C83FFEB}"/>
              </a:ext>
            </a:extLst>
          </p:cNvPr>
          <p:cNvPicPr preferRelativeResize="0"/>
          <p:nvPr/>
        </p:nvPicPr>
        <p:blipFill>
          <a:blip r:embed="rId3">
            <a:alphaModFix/>
          </a:blip>
          <a:stretch>
            <a:fillRect/>
          </a:stretch>
        </p:blipFill>
        <p:spPr>
          <a:xfrm>
            <a:off x="0" y="5932748"/>
            <a:ext cx="12286374" cy="925201"/>
          </a:xfrm>
          <a:prstGeom prst="rect">
            <a:avLst/>
          </a:prstGeom>
          <a:noFill/>
          <a:ln>
            <a:noFill/>
          </a:ln>
          <a:effectLst>
            <a:outerShdw blurRad="292100" dist="219075" dir="16200000" rotWithShape="0">
              <a:srgbClr val="000000">
                <a:alpha val="40000"/>
              </a:srgbClr>
            </a:outerShdw>
          </a:effectLst>
        </p:spPr>
      </p:pic>
      <p:sp>
        <p:nvSpPr>
          <p:cNvPr id="3" name="Title 2">
            <a:extLst>
              <a:ext uri="{FF2B5EF4-FFF2-40B4-BE49-F238E27FC236}">
                <a16:creationId xmlns:a16="http://schemas.microsoft.com/office/drawing/2014/main" id="{84AF2081-0188-4FE6-898B-4CC960FB8872}"/>
              </a:ext>
            </a:extLst>
          </p:cNvPr>
          <p:cNvSpPr>
            <a:spLocks noGrp="1"/>
          </p:cNvSpPr>
          <p:nvPr>
            <p:ph type="title" idx="2"/>
          </p:nvPr>
        </p:nvSpPr>
        <p:spPr>
          <a:xfrm>
            <a:off x="2564426" y="1352550"/>
            <a:ext cx="9627574" cy="5715000"/>
          </a:xfrm>
        </p:spPr>
        <p:txBody>
          <a:bodyPr/>
          <a:lstStyle/>
          <a:p>
            <a:pPr algn="just"/>
            <a:r>
              <a:rPr lang="en-US" sz="3200">
                <a:solidFill>
                  <a:schemeClr val="bg1"/>
                </a:solidFill>
                <a:latin typeface="Itim" panose="020B0604020202020204" charset="-34"/>
                <a:ea typeface="#9Slide04 Tinos Bold" panose="02020803070505020304" pitchFamily="18" charset="0"/>
                <a:cs typeface="Itim" panose="020B0604020202020204" charset="-34"/>
              </a:rPr>
              <a:t>Rừng đã lảng bảng thu. Những thân cây cao lưng chừng trời khẽ khàng thả xuống một chiếc lá úa. Không      tĩnh lặng nồng nàn mùi đất bốc hương và mùi lá ải lên men. Chẳng biết mưa từ bao      mà thân cây thông dại trắng mốc, nứt nẻ      dầu, có những vệt nước chảy ngoằn ngoèo. Trời đứng      , nhưng đâu đó vẫn âm âm một thứ tiếng vang rền, không thật rõ       . Hay là gió đã nổi lên ở khu    phía bên kia?</a:t>
            </a:r>
            <a:br>
              <a:rPr lang="en-US" sz="3200">
                <a:solidFill>
                  <a:schemeClr val="bg1"/>
                </a:solidFill>
                <a:latin typeface="Itim" panose="020B0604020202020204" charset="-34"/>
                <a:ea typeface="#9Slide04 Tinos Bold" panose="02020803070505020304" pitchFamily="18" charset="0"/>
                <a:cs typeface="Itim" panose="020B0604020202020204" charset="-34"/>
              </a:rPr>
            </a:br>
            <a:r>
              <a:rPr lang="en-US" sz="3200">
                <a:solidFill>
                  <a:schemeClr val="bg1"/>
                </a:solidFill>
                <a:latin typeface="Itim" panose="020B0604020202020204" charset="-34"/>
                <a:ea typeface="#9Slide04 Tinos Bold" panose="02020803070505020304" pitchFamily="18" charset="0"/>
                <a:cs typeface="Itim" panose="020B0604020202020204" charset="-34"/>
              </a:rPr>
              <a:t/>
            </a:r>
            <a:br>
              <a:rPr lang="en-US" sz="3200">
                <a:solidFill>
                  <a:schemeClr val="bg1"/>
                </a:solidFill>
                <a:latin typeface="Itim" panose="020B0604020202020204" charset="-34"/>
                <a:ea typeface="#9Slide04 Tinos Bold" panose="02020803070505020304" pitchFamily="18" charset="0"/>
                <a:cs typeface="Itim" panose="020B0604020202020204" charset="-34"/>
              </a:rPr>
            </a:br>
            <a:r>
              <a:rPr lang="en-US" sz="3200">
                <a:solidFill>
                  <a:schemeClr val="bg1"/>
                </a:solidFill>
                <a:latin typeface="Itim" panose="020B0604020202020204" charset="-34"/>
                <a:ea typeface="#9Slide04 Tinos Bold" panose="02020803070505020304" pitchFamily="18" charset="0"/>
                <a:cs typeface="Itim" panose="020B0604020202020204" charset="-34"/>
              </a:rPr>
              <a:t/>
            </a:r>
            <a:br>
              <a:rPr lang="en-US" sz="3200">
                <a:solidFill>
                  <a:schemeClr val="bg1"/>
                </a:solidFill>
                <a:latin typeface="Itim" panose="020B0604020202020204" charset="-34"/>
                <a:ea typeface="#9Slide04 Tinos Bold" panose="02020803070505020304" pitchFamily="18" charset="0"/>
                <a:cs typeface="Itim" panose="020B0604020202020204" charset="-34"/>
              </a:rPr>
            </a:br>
            <a:endParaRPr lang="en-US" sz="3200">
              <a:solidFill>
                <a:schemeClr val="bg1"/>
              </a:solidFill>
              <a:latin typeface="Itim" panose="020B0604020202020204" charset="-34"/>
              <a:ea typeface="#9Slide04 Tinos Bold" panose="02020803070505020304" pitchFamily="18" charset="0"/>
              <a:cs typeface="Itim" panose="020B0604020202020204" charset="-34"/>
            </a:endParaRPr>
          </a:p>
        </p:txBody>
      </p:sp>
      <p:sp>
        <p:nvSpPr>
          <p:cNvPr id="26" name="TextBox 25">
            <a:extLst>
              <a:ext uri="{FF2B5EF4-FFF2-40B4-BE49-F238E27FC236}">
                <a16:creationId xmlns:a16="http://schemas.microsoft.com/office/drawing/2014/main" id="{73830554-8DB4-4191-A5A5-2AA099151F03}"/>
              </a:ext>
            </a:extLst>
          </p:cNvPr>
          <p:cNvSpPr txBox="1"/>
          <p:nvPr/>
        </p:nvSpPr>
        <p:spPr>
          <a:xfrm>
            <a:off x="2304076" y="221328"/>
            <a:ext cx="9887924" cy="1169551"/>
          </a:xfrm>
          <a:prstGeom prst="rect">
            <a:avLst/>
          </a:prstGeom>
          <a:noFill/>
        </p:spPr>
        <p:txBody>
          <a:bodyPr wrap="square">
            <a:spAutoFit/>
          </a:bodyPr>
          <a:lstStyle/>
          <a:p>
            <a:pPr algn="ctr"/>
            <a:r>
              <a:rPr kumimoji="0" lang="en-US" sz="3500" b="1" i="0" u="none" strike="noStrike" kern="0" cap="none" spc="0" normalizeH="0" baseline="0" noProof="0">
                <a:ln>
                  <a:noFill/>
                </a:ln>
                <a:solidFill>
                  <a:srgbClr val="FFFF00"/>
                </a:solidFill>
                <a:effectLst/>
                <a:uLnTx/>
                <a:uFillTx/>
                <a:latin typeface="#9Slide07 SVNKG Ten Thousand Re" panose="02040603050506020204" pitchFamily="18" charset="0"/>
                <a:ea typeface="#9Slide04 Tinos Bold" panose="02020803070505020304" pitchFamily="18" charset="0"/>
                <a:cs typeface="#9Slide04 Tinos Bold" panose="02020803070505020304" pitchFamily="18" charset="0"/>
                <a:sym typeface="Griffy"/>
              </a:rPr>
              <a:t>Bài</a:t>
            </a:r>
            <a:r>
              <a:rPr kumimoji="0" lang="en-US" sz="3500" b="1" i="0" u="none" strike="noStrike" kern="0" cap="none" spc="0" normalizeH="0" noProof="0">
                <a:ln>
                  <a:noFill/>
                </a:ln>
                <a:solidFill>
                  <a:srgbClr val="FFFF00"/>
                </a:solidFill>
                <a:effectLst/>
                <a:uLnTx/>
                <a:uFillTx/>
                <a:latin typeface="#9Slide07 SVNKG Ten Thousand Re" panose="02040603050506020204" pitchFamily="18" charset="0"/>
                <a:ea typeface="#9Slide04 Tinos Bold" panose="02020803070505020304" pitchFamily="18" charset="0"/>
                <a:cs typeface="#9Slide04 Tinos Bold" panose="02020803070505020304" pitchFamily="18" charset="0"/>
                <a:sym typeface="Griffy"/>
              </a:rPr>
              <a:t> 2a. </a:t>
            </a:r>
            <a:r>
              <a:rPr kumimoji="0" lang="en-US" sz="3500" b="1" i="0" u="none" strike="noStrike" kern="0" cap="none" spc="0" normalizeH="0" baseline="0" noProof="0">
                <a:ln>
                  <a:noFill/>
                </a:ln>
                <a:solidFill>
                  <a:srgbClr val="FFFF00"/>
                </a:solidFill>
                <a:effectLst/>
                <a:uLnTx/>
                <a:uFillTx/>
                <a:latin typeface="#9Slide07 SVNKG Ten Thousand Re" panose="02040603050506020204" pitchFamily="18" charset="0"/>
                <a:ea typeface="#9Slide04 Tinos Bold" panose="02020803070505020304" pitchFamily="18" charset="0"/>
                <a:cs typeface="#9Slide04 Tinos Bold" panose="02020803070505020304" pitchFamily="18" charset="0"/>
                <a:sym typeface="Griffy"/>
              </a:rPr>
              <a:t>Tìm những tiếng bắt đầu bằng </a:t>
            </a:r>
            <a:r>
              <a:rPr kumimoji="0" lang="en-US" sz="3500" b="1" i="0" u="none" strike="noStrike" kern="0" cap="none" spc="0" normalizeH="0" baseline="0" noProof="0">
                <a:ln>
                  <a:noFill/>
                </a:ln>
                <a:solidFill>
                  <a:srgbClr val="FFC000"/>
                </a:solidFill>
                <a:effectLst/>
                <a:uLnTx/>
                <a:uFillTx/>
                <a:latin typeface="#9Slide07 SVNKG Ten Thousand Re" panose="02040603050506020204" pitchFamily="18" charset="0"/>
                <a:ea typeface="#9Slide04 Tinos Bold" panose="02020803070505020304" pitchFamily="18" charset="0"/>
                <a:cs typeface="#9Slide04 Tinos Bold" panose="02020803070505020304" pitchFamily="18" charset="0"/>
                <a:sym typeface="Griffy"/>
              </a:rPr>
              <a:t>r, d </a:t>
            </a:r>
            <a:r>
              <a:rPr kumimoji="0" lang="en-US" sz="3500" b="1" i="0" u="none" strike="noStrike" kern="0" cap="none" spc="0" normalizeH="0" baseline="0" noProof="0">
                <a:ln>
                  <a:noFill/>
                </a:ln>
                <a:solidFill>
                  <a:srgbClr val="FFFF00"/>
                </a:solidFill>
                <a:effectLst/>
                <a:uLnTx/>
                <a:uFillTx/>
                <a:latin typeface="#9Slide07 SVNKG Ten Thousand Re" panose="02040603050506020204" pitchFamily="18" charset="0"/>
                <a:ea typeface="#9Slide04 Tinos Bold" panose="02020803070505020304" pitchFamily="18" charset="0"/>
                <a:cs typeface="#9Slide04 Tinos Bold" panose="02020803070505020304" pitchFamily="18" charset="0"/>
                <a:sym typeface="Griffy"/>
              </a:rPr>
              <a:t>hoặc </a:t>
            </a:r>
            <a:r>
              <a:rPr kumimoji="0" lang="en-US" sz="3500" b="1" i="0" u="none" strike="noStrike" kern="0" cap="none" spc="0" normalizeH="0" baseline="0" noProof="0">
                <a:ln>
                  <a:noFill/>
                </a:ln>
                <a:solidFill>
                  <a:srgbClr val="FFC000"/>
                </a:solidFill>
                <a:effectLst/>
                <a:uLnTx/>
                <a:uFillTx/>
                <a:latin typeface="#9Slide07 SVNKG Ten Thousand Re" panose="02040603050506020204" pitchFamily="18" charset="0"/>
                <a:ea typeface="#9Slide04 Tinos Bold" panose="02020803070505020304" pitchFamily="18" charset="0"/>
                <a:cs typeface="#9Slide04 Tinos Bold" panose="02020803070505020304" pitchFamily="18" charset="0"/>
                <a:sym typeface="Griffy"/>
              </a:rPr>
              <a:t>gi</a:t>
            </a:r>
          </a:p>
          <a:p>
            <a:pPr algn="ctr"/>
            <a:r>
              <a:rPr kumimoji="0" lang="en-US" sz="3500" b="1" i="0" u="none" strike="noStrike" kern="0" cap="none" spc="0" normalizeH="0" baseline="0" noProof="0">
                <a:ln>
                  <a:noFill/>
                </a:ln>
                <a:solidFill>
                  <a:srgbClr val="FFFF00"/>
                </a:solidFill>
                <a:effectLst/>
                <a:uLnTx/>
                <a:uFillTx/>
                <a:latin typeface="#9Slide07 SVNKG Ten Thousand Re" panose="02040603050506020204" pitchFamily="18" charset="0"/>
                <a:ea typeface="#9Slide04 Tinos Bold" panose="02020803070505020304" pitchFamily="18" charset="0"/>
                <a:cs typeface="#9Slide04 Tinos Bold" panose="02020803070505020304" pitchFamily="18" charset="0"/>
                <a:sym typeface="Griffy"/>
              </a:rPr>
              <a:t> thích hợp với mỗi ô trống</a:t>
            </a:r>
          </a:p>
        </p:txBody>
      </p:sp>
      <p:grpSp>
        <p:nvGrpSpPr>
          <p:cNvPr id="20" name="Group 19">
            <a:extLst>
              <a:ext uri="{FF2B5EF4-FFF2-40B4-BE49-F238E27FC236}">
                <a16:creationId xmlns:a16="http://schemas.microsoft.com/office/drawing/2014/main" id="{23931231-77E3-4C5B-8D37-2B33DDA4FDE1}"/>
              </a:ext>
            </a:extLst>
          </p:cNvPr>
          <p:cNvGrpSpPr/>
          <p:nvPr/>
        </p:nvGrpSpPr>
        <p:grpSpPr>
          <a:xfrm>
            <a:off x="3984138" y="2472922"/>
            <a:ext cx="7851288" cy="2836092"/>
            <a:chOff x="3984138" y="2472922"/>
            <a:chExt cx="7851288" cy="2836092"/>
          </a:xfrm>
        </p:grpSpPr>
        <p:sp>
          <p:nvSpPr>
            <p:cNvPr id="19" name="Rectangle 18">
              <a:extLst>
                <a:ext uri="{FF2B5EF4-FFF2-40B4-BE49-F238E27FC236}">
                  <a16:creationId xmlns:a16="http://schemas.microsoft.com/office/drawing/2014/main" id="{3F9D02CA-FB6D-4F5A-AC6E-A54930DE0C2D}"/>
                </a:ext>
              </a:extLst>
            </p:cNvPr>
            <p:cNvSpPr/>
            <p:nvPr/>
          </p:nvSpPr>
          <p:spPr>
            <a:xfrm>
              <a:off x="3984138" y="2472922"/>
              <a:ext cx="464524" cy="4399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A28F98E-56F5-4BF6-9318-7B61175698D6}"/>
                </a:ext>
              </a:extLst>
            </p:cNvPr>
            <p:cNvSpPr/>
            <p:nvPr/>
          </p:nvSpPr>
          <p:spPr>
            <a:xfrm>
              <a:off x="10031670" y="2916498"/>
              <a:ext cx="511662" cy="4435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631C56A-CDBB-4EF7-9B0B-38B7EEE69A9A}"/>
                </a:ext>
              </a:extLst>
            </p:cNvPr>
            <p:cNvSpPr/>
            <p:nvPr/>
          </p:nvSpPr>
          <p:spPr>
            <a:xfrm>
              <a:off x="8427857" y="3485568"/>
              <a:ext cx="478722" cy="4288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5A60919-42C2-4725-AE00-B7DF5D890254}"/>
                </a:ext>
              </a:extLst>
            </p:cNvPr>
            <p:cNvSpPr/>
            <p:nvPr/>
          </p:nvSpPr>
          <p:spPr>
            <a:xfrm>
              <a:off x="8906579" y="3995821"/>
              <a:ext cx="478721" cy="4288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4647451-FCD0-4C00-AB36-A896995AA9C3}"/>
                </a:ext>
              </a:extLst>
            </p:cNvPr>
            <p:cNvSpPr/>
            <p:nvPr/>
          </p:nvSpPr>
          <p:spPr>
            <a:xfrm>
              <a:off x="8657074" y="4880210"/>
              <a:ext cx="478721" cy="428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CAA5BEA-F8EC-4F37-A908-3CD794F803BD}"/>
                </a:ext>
              </a:extLst>
            </p:cNvPr>
            <p:cNvSpPr/>
            <p:nvPr/>
          </p:nvSpPr>
          <p:spPr>
            <a:xfrm>
              <a:off x="11341100" y="4424623"/>
              <a:ext cx="494326" cy="4555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4" name="Google Shape;94;p3">
            <a:extLst>
              <a:ext uri="{FF2B5EF4-FFF2-40B4-BE49-F238E27FC236}">
                <a16:creationId xmlns:a16="http://schemas.microsoft.com/office/drawing/2014/main" id="{E7EC10FF-88D7-494D-BE8F-F91F281CDDA9}"/>
              </a:ext>
            </a:extLst>
          </p:cNvPr>
          <p:cNvPicPr preferRelativeResize="0"/>
          <p:nvPr/>
        </p:nvPicPr>
        <p:blipFill>
          <a:blip r:embed="rId3">
            <a:alphaModFix/>
          </a:blip>
          <a:stretch>
            <a:fillRect/>
          </a:stretch>
        </p:blipFill>
        <p:spPr>
          <a:xfrm>
            <a:off x="0" y="6410132"/>
            <a:ext cx="12286374" cy="417328"/>
          </a:xfrm>
          <a:prstGeom prst="rect">
            <a:avLst/>
          </a:prstGeom>
          <a:noFill/>
          <a:ln>
            <a:noFill/>
          </a:ln>
          <a:effectLst>
            <a:outerShdw blurRad="292100" dist="219075" dir="16200000" rotWithShape="0">
              <a:srgbClr val="000000">
                <a:alpha val="40000"/>
              </a:srgbClr>
            </a:outerShdw>
          </a:effectLst>
        </p:spPr>
      </p:pic>
      <p:sp>
        <p:nvSpPr>
          <p:cNvPr id="9" name="Title 2">
            <a:extLst>
              <a:ext uri="{FF2B5EF4-FFF2-40B4-BE49-F238E27FC236}">
                <a16:creationId xmlns:a16="http://schemas.microsoft.com/office/drawing/2014/main" id="{5BA30B3F-A34C-419A-A892-FDF792CE2561}"/>
              </a:ext>
            </a:extLst>
          </p:cNvPr>
          <p:cNvSpPr txBox="1">
            <a:spLocks/>
          </p:cNvSpPr>
          <p:nvPr/>
        </p:nvSpPr>
        <p:spPr>
          <a:xfrm>
            <a:off x="457200" y="678577"/>
            <a:ext cx="8864600" cy="4261723"/>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Itim"/>
              <a:buChar char="●"/>
              <a:defRPr sz="1400" b="0" i="0" u="none" strike="noStrike" cap="none">
                <a:solidFill>
                  <a:schemeClr val="lt1"/>
                </a:solidFill>
                <a:latin typeface="Itim"/>
                <a:ea typeface="Itim"/>
                <a:cs typeface="Itim"/>
                <a:sym typeface="Itim"/>
              </a:defRPr>
            </a:lvl1pPr>
            <a:lvl2pPr marL="914400" marR="0" lvl="1" indent="-317500" algn="l" rtl="0">
              <a:lnSpc>
                <a:spcPct val="115000"/>
              </a:lnSpc>
              <a:spcBef>
                <a:spcPts val="2100"/>
              </a:spcBef>
              <a:spcAft>
                <a:spcPts val="0"/>
              </a:spcAft>
              <a:buClr>
                <a:schemeClr val="lt1"/>
              </a:buClr>
              <a:buSzPts val="1400"/>
              <a:buFont typeface="Itim"/>
              <a:buChar char="○"/>
              <a:defRPr sz="1400" b="0" i="0" u="none" strike="noStrike" cap="none">
                <a:solidFill>
                  <a:schemeClr val="lt1"/>
                </a:solidFill>
                <a:latin typeface="Itim"/>
                <a:ea typeface="Itim"/>
                <a:cs typeface="Itim"/>
                <a:sym typeface="Itim"/>
              </a:defRPr>
            </a:lvl2pPr>
            <a:lvl3pPr marL="1371600" marR="0" lvl="2" indent="-317500" algn="l" rtl="0">
              <a:lnSpc>
                <a:spcPct val="115000"/>
              </a:lnSpc>
              <a:spcBef>
                <a:spcPts val="2100"/>
              </a:spcBef>
              <a:spcAft>
                <a:spcPts val="0"/>
              </a:spcAft>
              <a:buClr>
                <a:schemeClr val="lt1"/>
              </a:buClr>
              <a:buSzPts val="1400"/>
              <a:buFont typeface="Itim"/>
              <a:buChar char="■"/>
              <a:defRPr sz="1400" b="0" i="0" u="none" strike="noStrike" cap="none">
                <a:solidFill>
                  <a:schemeClr val="lt1"/>
                </a:solidFill>
                <a:latin typeface="Itim"/>
                <a:ea typeface="Itim"/>
                <a:cs typeface="Itim"/>
                <a:sym typeface="Itim"/>
              </a:defRPr>
            </a:lvl3pPr>
            <a:lvl4pPr marL="1828800" marR="0" lvl="3" indent="-317500" algn="l" rtl="0">
              <a:lnSpc>
                <a:spcPct val="115000"/>
              </a:lnSpc>
              <a:spcBef>
                <a:spcPts val="2100"/>
              </a:spcBef>
              <a:spcAft>
                <a:spcPts val="0"/>
              </a:spcAft>
              <a:buClr>
                <a:schemeClr val="lt1"/>
              </a:buClr>
              <a:buSzPts val="1400"/>
              <a:buFont typeface="Itim"/>
              <a:buChar char="●"/>
              <a:defRPr sz="1400" b="0" i="0" u="none" strike="noStrike" cap="none">
                <a:solidFill>
                  <a:schemeClr val="lt1"/>
                </a:solidFill>
                <a:latin typeface="Itim"/>
                <a:ea typeface="Itim"/>
                <a:cs typeface="Itim"/>
                <a:sym typeface="Itim"/>
              </a:defRPr>
            </a:lvl4pPr>
            <a:lvl5pPr marL="2286000" marR="0" lvl="4" indent="-317500" algn="l" rtl="0">
              <a:lnSpc>
                <a:spcPct val="115000"/>
              </a:lnSpc>
              <a:spcBef>
                <a:spcPts val="2100"/>
              </a:spcBef>
              <a:spcAft>
                <a:spcPts val="0"/>
              </a:spcAft>
              <a:buClr>
                <a:schemeClr val="lt1"/>
              </a:buClr>
              <a:buSzPts val="1400"/>
              <a:buFont typeface="Itim"/>
              <a:buChar char="○"/>
              <a:defRPr sz="1400" b="0" i="0" u="none" strike="noStrike" cap="none">
                <a:solidFill>
                  <a:schemeClr val="lt1"/>
                </a:solidFill>
                <a:latin typeface="Itim"/>
                <a:ea typeface="Itim"/>
                <a:cs typeface="Itim"/>
                <a:sym typeface="Itim"/>
              </a:defRPr>
            </a:lvl5pPr>
            <a:lvl6pPr marL="2743200" marR="0" lvl="5" indent="-317500" algn="l" rtl="0">
              <a:lnSpc>
                <a:spcPct val="115000"/>
              </a:lnSpc>
              <a:spcBef>
                <a:spcPts val="2100"/>
              </a:spcBef>
              <a:spcAft>
                <a:spcPts val="0"/>
              </a:spcAft>
              <a:buClr>
                <a:schemeClr val="lt1"/>
              </a:buClr>
              <a:buSzPts val="1400"/>
              <a:buFont typeface="Itim"/>
              <a:buChar char="■"/>
              <a:defRPr sz="1400" b="0" i="0" u="none" strike="noStrike" cap="none">
                <a:solidFill>
                  <a:schemeClr val="lt1"/>
                </a:solidFill>
                <a:latin typeface="Itim"/>
                <a:ea typeface="Itim"/>
                <a:cs typeface="Itim"/>
                <a:sym typeface="Itim"/>
              </a:defRPr>
            </a:lvl6pPr>
            <a:lvl7pPr marL="3200400" marR="0" lvl="6" indent="-317500" algn="l" rtl="0">
              <a:lnSpc>
                <a:spcPct val="115000"/>
              </a:lnSpc>
              <a:spcBef>
                <a:spcPts val="2100"/>
              </a:spcBef>
              <a:spcAft>
                <a:spcPts val="0"/>
              </a:spcAft>
              <a:buClr>
                <a:schemeClr val="lt1"/>
              </a:buClr>
              <a:buSzPts val="1400"/>
              <a:buFont typeface="Itim"/>
              <a:buChar char="●"/>
              <a:defRPr sz="1400" b="0" i="0" u="none" strike="noStrike" cap="none">
                <a:solidFill>
                  <a:schemeClr val="lt1"/>
                </a:solidFill>
                <a:latin typeface="Itim"/>
                <a:ea typeface="Itim"/>
                <a:cs typeface="Itim"/>
                <a:sym typeface="Itim"/>
              </a:defRPr>
            </a:lvl7pPr>
            <a:lvl8pPr marL="3657600" marR="0" lvl="7" indent="-317500" algn="l" rtl="0">
              <a:lnSpc>
                <a:spcPct val="115000"/>
              </a:lnSpc>
              <a:spcBef>
                <a:spcPts val="2100"/>
              </a:spcBef>
              <a:spcAft>
                <a:spcPts val="0"/>
              </a:spcAft>
              <a:buClr>
                <a:schemeClr val="lt1"/>
              </a:buClr>
              <a:buSzPts val="1400"/>
              <a:buFont typeface="Itim"/>
              <a:buChar char="○"/>
              <a:defRPr sz="1400" b="0" i="0" u="none" strike="noStrike" cap="none">
                <a:solidFill>
                  <a:schemeClr val="lt1"/>
                </a:solidFill>
                <a:latin typeface="Itim"/>
                <a:ea typeface="Itim"/>
                <a:cs typeface="Itim"/>
                <a:sym typeface="Itim"/>
              </a:defRPr>
            </a:lvl8pPr>
            <a:lvl9pPr marL="4114800" marR="0" lvl="8" indent="-317500" algn="l" rtl="0">
              <a:lnSpc>
                <a:spcPct val="115000"/>
              </a:lnSpc>
              <a:spcBef>
                <a:spcPts val="2100"/>
              </a:spcBef>
              <a:spcAft>
                <a:spcPts val="2100"/>
              </a:spcAft>
              <a:buClr>
                <a:schemeClr val="lt1"/>
              </a:buClr>
              <a:buSzPts val="1400"/>
              <a:buFont typeface="Itim"/>
              <a:buChar char="■"/>
              <a:defRPr sz="1400" b="0" i="0" u="none" strike="noStrike" cap="none">
                <a:solidFill>
                  <a:schemeClr val="lt1"/>
                </a:solidFill>
                <a:latin typeface="Itim"/>
                <a:ea typeface="Itim"/>
                <a:cs typeface="Itim"/>
                <a:sym typeface="Itim"/>
              </a:defRPr>
            </a:lvl9pPr>
          </a:lstStyle>
          <a:p>
            <a:pPr marL="139700" indent="0" algn="just">
              <a:buNone/>
            </a:pPr>
            <a:r>
              <a:rPr lang="en-US" sz="3200">
                <a:solidFill>
                  <a:schemeClr val="bg1"/>
                </a:solidFill>
                <a:latin typeface="Itim" panose="020B0604020202020204" charset="-34"/>
                <a:ea typeface="#9Slide04 Tinos Bold" panose="02020803070505020304" pitchFamily="18" charset="0"/>
                <a:cs typeface="Itim" panose="020B0604020202020204" charset="-34"/>
              </a:rPr>
              <a:t>	Rừng đã lảng bảng thu. Những thân cây cao lưng chừng trời khẽ khàng thả xuống một chiếc lá úa. Không </a:t>
            </a:r>
            <a:r>
              <a:rPr lang="en-US" sz="3200">
                <a:solidFill>
                  <a:srgbClr val="002060"/>
                </a:solidFill>
                <a:highlight>
                  <a:srgbClr val="FFFF00"/>
                </a:highlight>
                <a:latin typeface="Itim" panose="020B0604020202020204" charset="-34"/>
                <a:ea typeface="#9Slide04 Tinos Bold" panose="02020803070505020304" pitchFamily="18" charset="0"/>
                <a:cs typeface="Itim" panose="020B0604020202020204" charset="-34"/>
              </a:rPr>
              <a:t>gian</a:t>
            </a:r>
            <a:r>
              <a:rPr lang="en-US" sz="3200">
                <a:solidFill>
                  <a:schemeClr val="bg1"/>
                </a:solidFill>
                <a:latin typeface="Itim" panose="020B0604020202020204" charset="-34"/>
                <a:ea typeface="#9Slide04 Tinos Bold" panose="02020803070505020304" pitchFamily="18" charset="0"/>
                <a:cs typeface="Itim" panose="020B0604020202020204" charset="-34"/>
              </a:rPr>
              <a:t> tĩnh lặng nồng nàn mùi đất bốc hương và mùi lá ải lên men. Chẳng biết mưa từ bao giờ mà thân cây thông dại trắng mốc, nứt nẻ </a:t>
            </a:r>
            <a:r>
              <a:rPr lang="en-US" sz="3200">
                <a:solidFill>
                  <a:srgbClr val="002060"/>
                </a:solidFill>
                <a:highlight>
                  <a:srgbClr val="FFFF00"/>
                </a:highlight>
                <a:latin typeface="Itim" panose="020B0604020202020204" charset="-34"/>
                <a:ea typeface="#9Slide04 Tinos Bold" panose="02020803070505020304" pitchFamily="18" charset="0"/>
                <a:cs typeface="Itim" panose="020B0604020202020204" charset="-34"/>
              </a:rPr>
              <a:t>dãi</a:t>
            </a:r>
            <a:r>
              <a:rPr lang="en-US" sz="3200">
                <a:solidFill>
                  <a:schemeClr val="bg1"/>
                </a:solidFill>
                <a:latin typeface="Itim" panose="020B0604020202020204" charset="-34"/>
                <a:ea typeface="#9Slide04 Tinos Bold" panose="02020803070505020304" pitchFamily="18" charset="0"/>
                <a:cs typeface="Itim" panose="020B0604020202020204" charset="-34"/>
              </a:rPr>
              <a:t> dầu, có những vệt nước chảy ngoằn ngoèo. Trời đứng </a:t>
            </a:r>
            <a:r>
              <a:rPr lang="en-US" sz="3200">
                <a:solidFill>
                  <a:srgbClr val="002060"/>
                </a:solidFill>
                <a:highlight>
                  <a:srgbClr val="FFFF00"/>
                </a:highlight>
                <a:latin typeface="Itim" panose="020B0604020202020204" charset="-34"/>
                <a:ea typeface="#9Slide04 Tinos Bold" panose="02020803070505020304" pitchFamily="18" charset="0"/>
                <a:cs typeface="Itim" panose="020B0604020202020204" charset="-34"/>
              </a:rPr>
              <a:t>trưa</a:t>
            </a:r>
            <a:r>
              <a:rPr lang="en-US" sz="3200">
                <a:solidFill>
                  <a:schemeClr val="bg1"/>
                </a:solidFill>
                <a:latin typeface="Itim" panose="020B0604020202020204" charset="-34"/>
                <a:ea typeface="#9Slide04 Tinos Bold" panose="02020803070505020304" pitchFamily="18" charset="0"/>
                <a:cs typeface="Itim" panose="020B0604020202020204" charset="-34"/>
              </a:rPr>
              <a:t>, nhưng đâu đó vẫn âm âm một thứ tiếng vang rền, không thật rõ </a:t>
            </a:r>
            <a:r>
              <a:rPr lang="en-US" sz="3200">
                <a:solidFill>
                  <a:srgbClr val="002060"/>
                </a:solidFill>
                <a:highlight>
                  <a:srgbClr val="FFFF00"/>
                </a:highlight>
                <a:latin typeface="Itim" panose="020B0604020202020204" charset="-34"/>
                <a:ea typeface="#9Slide04 Tinos Bold" panose="02020803070505020304" pitchFamily="18" charset="0"/>
                <a:cs typeface="Itim" panose="020B0604020202020204" charset="-34"/>
              </a:rPr>
              <a:t>ràng</a:t>
            </a:r>
            <a:r>
              <a:rPr lang="en-US" sz="3200">
                <a:solidFill>
                  <a:schemeClr val="bg1"/>
                </a:solidFill>
                <a:latin typeface="Itim" panose="020B0604020202020204" charset="-34"/>
                <a:ea typeface="#9Slide04 Tinos Bold" panose="02020803070505020304" pitchFamily="18" charset="0"/>
                <a:cs typeface="Itim" panose="020B0604020202020204" charset="-34"/>
              </a:rPr>
              <a:t>. Hay là gió đã nổi lên ở khu </a:t>
            </a:r>
            <a:r>
              <a:rPr lang="en-US" sz="3200">
                <a:solidFill>
                  <a:srgbClr val="002060"/>
                </a:solidFill>
                <a:highlight>
                  <a:srgbClr val="FFFF00"/>
                </a:highlight>
                <a:latin typeface="Itim" panose="020B0604020202020204" charset="-34"/>
                <a:ea typeface="#9Slide04 Tinos Bold" panose="02020803070505020304" pitchFamily="18" charset="0"/>
                <a:cs typeface="Itim" panose="020B0604020202020204" charset="-34"/>
              </a:rPr>
              <a:t>rừng</a:t>
            </a:r>
            <a:r>
              <a:rPr lang="en-US" sz="3200">
                <a:solidFill>
                  <a:schemeClr val="bg1"/>
                </a:solidFill>
                <a:latin typeface="Itim" panose="020B0604020202020204" charset="-34"/>
                <a:ea typeface="#9Slide04 Tinos Bold" panose="02020803070505020304" pitchFamily="18" charset="0"/>
                <a:cs typeface="Itim" panose="020B0604020202020204" charset="-34"/>
              </a:rPr>
              <a:t> phía bên kia?</a:t>
            </a:r>
            <a:br>
              <a:rPr lang="en-US" sz="3200">
                <a:solidFill>
                  <a:schemeClr val="bg1"/>
                </a:solidFill>
                <a:latin typeface="Itim" panose="020B0604020202020204" charset="-34"/>
                <a:ea typeface="#9Slide04 Tinos Bold" panose="02020803070505020304" pitchFamily="18" charset="0"/>
                <a:cs typeface="Itim" panose="020B0604020202020204" charset="-34"/>
              </a:rPr>
            </a:br>
            <a:r>
              <a:rPr lang="en-US" sz="3200">
                <a:solidFill>
                  <a:schemeClr val="bg1"/>
                </a:solidFill>
                <a:latin typeface="Itim" panose="020B0604020202020204" charset="-34"/>
                <a:ea typeface="#9Slide04 Tinos Bold" panose="02020803070505020304" pitchFamily="18" charset="0"/>
                <a:cs typeface="Itim" panose="020B0604020202020204" charset="-34"/>
              </a:rPr>
              <a:t/>
            </a:r>
            <a:br>
              <a:rPr lang="en-US" sz="3200">
                <a:solidFill>
                  <a:schemeClr val="bg1"/>
                </a:solidFill>
                <a:latin typeface="Itim" panose="020B0604020202020204" charset="-34"/>
                <a:ea typeface="#9Slide04 Tinos Bold" panose="02020803070505020304" pitchFamily="18" charset="0"/>
                <a:cs typeface="Itim" panose="020B0604020202020204" charset="-34"/>
              </a:rPr>
            </a:br>
            <a:r>
              <a:rPr lang="en-US" sz="3200">
                <a:solidFill>
                  <a:schemeClr val="bg1"/>
                </a:solidFill>
                <a:latin typeface="Itim" panose="020B0604020202020204" charset="-34"/>
                <a:ea typeface="#9Slide04 Tinos Bold" panose="02020803070505020304" pitchFamily="18" charset="0"/>
                <a:cs typeface="Itim" panose="020B0604020202020204" charset="-34"/>
              </a:rPr>
              <a:t/>
            </a:r>
            <a:br>
              <a:rPr lang="en-US" sz="3200">
                <a:solidFill>
                  <a:schemeClr val="bg1"/>
                </a:solidFill>
                <a:latin typeface="Itim" panose="020B0604020202020204" charset="-34"/>
                <a:ea typeface="#9Slide04 Tinos Bold" panose="02020803070505020304" pitchFamily="18" charset="0"/>
                <a:cs typeface="Itim" panose="020B0604020202020204" charset="-34"/>
              </a:rPr>
            </a:br>
            <a:endParaRPr lang="en-US" sz="3200">
              <a:solidFill>
                <a:schemeClr val="bg1"/>
              </a:solidFill>
              <a:latin typeface="Itim" panose="020B0604020202020204" charset="-34"/>
              <a:ea typeface="#9Slide04 Tinos Bold" panose="02020803070505020304" pitchFamily="18" charset="0"/>
              <a:cs typeface="Itim" panose="020B060402020202020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 name="Google Shape;807;p30">
            <a:extLst>
              <a:ext uri="{FF2B5EF4-FFF2-40B4-BE49-F238E27FC236}">
                <a16:creationId xmlns:a16="http://schemas.microsoft.com/office/drawing/2014/main" id="{C192E3C2-1189-4D31-9312-F50D693CBB11}"/>
              </a:ext>
            </a:extLst>
          </p:cNvPr>
          <p:cNvSpPr txBox="1">
            <a:spLocks/>
          </p:cNvSpPr>
          <p:nvPr/>
        </p:nvSpPr>
        <p:spPr>
          <a:xfrm>
            <a:off x="8657074" y="6294383"/>
            <a:ext cx="3629300" cy="579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1pPr>
            <a:lvl2pPr marL="914400" marR="0" lvl="1"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2pPr>
            <a:lvl3pPr marL="1371600" marR="0" lvl="2"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3pPr>
            <a:lvl4pPr marL="1828800" marR="0" lvl="3"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4pPr>
            <a:lvl5pPr marL="2286000" marR="0" lvl="4"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5pPr>
            <a:lvl6pPr marL="2743200" marR="0" lvl="5"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6pPr>
            <a:lvl7pPr marL="3200400" marR="0" lvl="6"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7pPr>
            <a:lvl8pPr marL="3657600" marR="0" lvl="7"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8pPr>
            <a:lvl9pPr marL="4114800" marR="0" lvl="8"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9pPr>
          </a:lstStyle>
          <a:p>
            <a:pPr indent="0">
              <a:buFont typeface="Itim"/>
              <a:buNone/>
            </a:pPr>
            <a:r>
              <a:rPr lang="en-US"/>
              <a:t>Diệu Hiền – Măng Non</a:t>
            </a:r>
          </a:p>
        </p:txBody>
      </p:sp>
      <p:pic>
        <p:nvPicPr>
          <p:cNvPr id="7" name="Google Shape;94;p3">
            <a:extLst>
              <a:ext uri="{FF2B5EF4-FFF2-40B4-BE49-F238E27FC236}">
                <a16:creationId xmlns:a16="http://schemas.microsoft.com/office/drawing/2014/main" id="{CAEEFC66-A1D8-4B09-BB8D-28498FD60C16}"/>
              </a:ext>
            </a:extLst>
          </p:cNvPr>
          <p:cNvPicPr preferRelativeResize="0"/>
          <p:nvPr/>
        </p:nvPicPr>
        <p:blipFill>
          <a:blip r:embed="rId3">
            <a:alphaModFix/>
          </a:blip>
          <a:stretch>
            <a:fillRect/>
          </a:stretch>
        </p:blipFill>
        <p:spPr>
          <a:xfrm>
            <a:off x="0" y="5954112"/>
            <a:ext cx="12286374" cy="903838"/>
          </a:xfrm>
          <a:prstGeom prst="rect">
            <a:avLst/>
          </a:prstGeom>
          <a:noFill/>
          <a:ln>
            <a:noFill/>
          </a:ln>
          <a:effectLst>
            <a:outerShdw blurRad="292100" dist="219075" dir="16200000" rotWithShape="0">
              <a:srgbClr val="000000">
                <a:alpha val="40000"/>
              </a:srgbClr>
            </a:outerShdw>
          </a:effectLst>
        </p:spPr>
      </p:pic>
      <p:sp>
        <p:nvSpPr>
          <p:cNvPr id="18" name="TextBox 17">
            <a:extLst>
              <a:ext uri="{FF2B5EF4-FFF2-40B4-BE49-F238E27FC236}">
                <a16:creationId xmlns:a16="http://schemas.microsoft.com/office/drawing/2014/main" id="{3E32A47F-1587-463E-9812-FD915C8C32D4}"/>
              </a:ext>
            </a:extLst>
          </p:cNvPr>
          <p:cNvSpPr txBox="1">
            <a:spLocks noChangeArrowheads="1"/>
          </p:cNvSpPr>
          <p:nvPr/>
        </p:nvSpPr>
        <p:spPr bwMode="auto">
          <a:xfrm>
            <a:off x="517086" y="1359780"/>
            <a:ext cx="963021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Mẹ rằng : Quê mẹ, Bảo Ninh</a:t>
            </a:r>
          </a:p>
          <a:p>
            <a:pPr algn="ctr" eaLnBrk="1" hangingPunct="1"/>
            <a:r>
              <a:rPr lang="en-US" altLang="en-US" sz="32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M….. mông sóng biển, l….. đ…… mạn thuyền.</a:t>
            </a:r>
          </a:p>
          <a:p>
            <a:pPr algn="ctr" eaLnBrk="1" hangingPunct="1"/>
            <a:r>
              <a:rPr lang="en-US" altLang="en-US" sz="32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Sớm chiều, nước xuống triều l…..</a:t>
            </a:r>
          </a:p>
          <a:p>
            <a:pPr algn="ctr" eaLnBrk="1" hangingPunct="1"/>
            <a:r>
              <a:rPr lang="en-US" altLang="en-US" sz="32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Cực thân từ thuở mới l… chín mười.</a:t>
            </a:r>
          </a:p>
          <a:p>
            <a:pPr algn="ctr" eaLnBrk="1" hangingPunct="1"/>
            <a:r>
              <a:rPr lang="en-US" altLang="en-US" sz="32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a:t>
            </a:r>
            <a:r>
              <a:rPr lang="en-US" altLang="en-US" sz="3200" i="1">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Tố Hữu</a:t>
            </a:r>
          </a:p>
          <a:p>
            <a:pPr algn="ctr" eaLnBrk="1" hangingPunct="1"/>
            <a:r>
              <a:rPr lang="en-US" altLang="en-US" sz="32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Cái gì cao lớn l……kh……</a:t>
            </a:r>
          </a:p>
          <a:p>
            <a:pPr algn="ctr" eaLnBrk="1" hangingPunct="1"/>
            <a:r>
              <a:rPr lang="en-US" altLang="en-US" sz="32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Đứng mà không tựa ngã k……ngay ra ?</a:t>
            </a:r>
          </a:p>
          <a:p>
            <a:pPr algn="ctr" eaLnBrk="1" hangingPunct="1"/>
            <a:r>
              <a:rPr lang="en-US" altLang="en-US" sz="32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a:t>
            </a:r>
          </a:p>
        </p:txBody>
      </p:sp>
      <p:sp>
        <p:nvSpPr>
          <p:cNvPr id="20" name="TextBox 19">
            <a:extLst>
              <a:ext uri="{FF2B5EF4-FFF2-40B4-BE49-F238E27FC236}">
                <a16:creationId xmlns:a16="http://schemas.microsoft.com/office/drawing/2014/main" id="{8FCFADC3-E99C-443D-904F-F09552514750}"/>
              </a:ext>
            </a:extLst>
          </p:cNvPr>
          <p:cNvSpPr txBox="1"/>
          <p:nvPr/>
        </p:nvSpPr>
        <p:spPr>
          <a:xfrm>
            <a:off x="1790700" y="538788"/>
            <a:ext cx="7340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4000" b="1" i="0" u="none" strike="noStrike" kern="0" cap="none" spc="0" normalizeH="0" baseline="0" noProof="0">
                <a:ln>
                  <a:noFill/>
                </a:ln>
                <a:solidFill>
                  <a:schemeClr val="accent1"/>
                </a:solidFill>
                <a:effectLst/>
                <a:uLnTx/>
                <a:uFillTx/>
                <a:latin typeface="#9Slide07 SVNKG Ten Thousand Re" panose="02040603050506020204" pitchFamily="18" charset="0"/>
                <a:ea typeface="#9Slide04 Tinos Bold" panose="02020803070505020304" pitchFamily="18" charset="0"/>
                <a:cs typeface="#9Slide04 Tinos Bold" panose="02020803070505020304" pitchFamily="18" charset="0"/>
                <a:sym typeface="Arial"/>
              </a:rPr>
              <a:t>2 b, Điền vào chỗ trống ên hay ênh ?</a:t>
            </a:r>
          </a:p>
        </p:txBody>
      </p:sp>
      <p:sp>
        <p:nvSpPr>
          <p:cNvPr id="21" name="TextBox 20">
            <a:extLst>
              <a:ext uri="{FF2B5EF4-FFF2-40B4-BE49-F238E27FC236}">
                <a16:creationId xmlns:a16="http://schemas.microsoft.com/office/drawing/2014/main" id="{AA84FD97-700A-47B1-8EF1-923FE4624E1C}"/>
              </a:ext>
            </a:extLst>
          </p:cNvPr>
          <p:cNvSpPr txBox="1">
            <a:spLocks noChangeArrowheads="1"/>
          </p:cNvSpPr>
          <p:nvPr/>
        </p:nvSpPr>
        <p:spPr bwMode="auto">
          <a:xfrm>
            <a:off x="7239000" y="4907313"/>
            <a:ext cx="241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i="1">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(Là cái gì? )</a:t>
            </a:r>
          </a:p>
        </p:txBody>
      </p:sp>
      <p:sp>
        <p:nvSpPr>
          <p:cNvPr id="31" name="TextBox 30">
            <a:extLst>
              <a:ext uri="{FF2B5EF4-FFF2-40B4-BE49-F238E27FC236}">
                <a16:creationId xmlns:a16="http://schemas.microsoft.com/office/drawing/2014/main" id="{4F39F05C-C276-47EC-A5EB-E8BED9CD937C}"/>
              </a:ext>
            </a:extLst>
          </p:cNvPr>
          <p:cNvSpPr txBox="1">
            <a:spLocks noChangeArrowheads="1"/>
          </p:cNvSpPr>
          <p:nvPr/>
        </p:nvSpPr>
        <p:spPr bwMode="auto">
          <a:xfrm>
            <a:off x="6284337" y="2805839"/>
            <a:ext cx="68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FF00"/>
                </a:solidFill>
                <a:latin typeface="#9Slide04 Tinos Bold" panose="02020803070505020304" pitchFamily="18" charset="0"/>
                <a:ea typeface="#9Slide04 Tinos Bold" panose="02020803070505020304" pitchFamily="18" charset="0"/>
                <a:cs typeface="#9Slide04 Tinos Bold" panose="02020803070505020304" pitchFamily="18" charset="0"/>
              </a:rPr>
              <a:t>ên</a:t>
            </a:r>
          </a:p>
        </p:txBody>
      </p:sp>
      <p:sp>
        <p:nvSpPr>
          <p:cNvPr id="32" name="TextBox 31">
            <a:extLst>
              <a:ext uri="{FF2B5EF4-FFF2-40B4-BE49-F238E27FC236}">
                <a16:creationId xmlns:a16="http://schemas.microsoft.com/office/drawing/2014/main" id="{7051CA29-07B3-44ED-B100-44961B3AD3BD}"/>
              </a:ext>
            </a:extLst>
          </p:cNvPr>
          <p:cNvSpPr txBox="1">
            <a:spLocks noChangeArrowheads="1"/>
          </p:cNvSpPr>
          <p:nvPr/>
        </p:nvSpPr>
        <p:spPr bwMode="auto">
          <a:xfrm>
            <a:off x="1790700" y="184006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FF00"/>
                </a:solidFill>
                <a:latin typeface="#9Slide04 Tinos Bold" panose="02020803070505020304" pitchFamily="18" charset="0"/>
                <a:ea typeface="#9Slide04 Tinos Bold" panose="02020803070505020304" pitchFamily="18" charset="0"/>
                <a:cs typeface="#9Slide04 Tinos Bold" panose="02020803070505020304" pitchFamily="18" charset="0"/>
              </a:rPr>
              <a:t>ênh</a:t>
            </a:r>
          </a:p>
        </p:txBody>
      </p:sp>
      <p:sp>
        <p:nvSpPr>
          <p:cNvPr id="33" name="TextBox 32">
            <a:extLst>
              <a:ext uri="{FF2B5EF4-FFF2-40B4-BE49-F238E27FC236}">
                <a16:creationId xmlns:a16="http://schemas.microsoft.com/office/drawing/2014/main" id="{02A27E4B-48BE-4E1F-BA1A-2D31C35623DD}"/>
              </a:ext>
            </a:extLst>
          </p:cNvPr>
          <p:cNvSpPr txBox="1">
            <a:spLocks noChangeArrowheads="1"/>
          </p:cNvSpPr>
          <p:nvPr/>
        </p:nvSpPr>
        <p:spPr bwMode="auto">
          <a:xfrm>
            <a:off x="5549900" y="184006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FF00"/>
                </a:solidFill>
                <a:latin typeface="#9Slide04 Tinos Bold" panose="02020803070505020304" pitchFamily="18" charset="0"/>
                <a:ea typeface="#9Slide04 Tinos Bold" panose="02020803070505020304" pitchFamily="18" charset="0"/>
                <a:cs typeface="#9Slide04 Tinos Bold" panose="02020803070505020304" pitchFamily="18" charset="0"/>
              </a:rPr>
              <a:t>ênh</a:t>
            </a:r>
          </a:p>
        </p:txBody>
      </p:sp>
      <p:sp>
        <p:nvSpPr>
          <p:cNvPr id="34" name="TextBox 33">
            <a:extLst>
              <a:ext uri="{FF2B5EF4-FFF2-40B4-BE49-F238E27FC236}">
                <a16:creationId xmlns:a16="http://schemas.microsoft.com/office/drawing/2014/main" id="{521E5F83-5FC8-4E89-BBA2-ADD9CE5342AD}"/>
              </a:ext>
            </a:extLst>
          </p:cNvPr>
          <p:cNvSpPr txBox="1">
            <a:spLocks noChangeArrowheads="1"/>
          </p:cNvSpPr>
          <p:nvPr/>
        </p:nvSpPr>
        <p:spPr bwMode="auto">
          <a:xfrm>
            <a:off x="8237974" y="2319312"/>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FF00"/>
                </a:solidFill>
                <a:latin typeface="#9Slide04 Tinos Bold" panose="02020803070505020304" pitchFamily="18" charset="0"/>
                <a:ea typeface="#9Slide04 Tinos Bold" panose="02020803070505020304" pitchFamily="18" charset="0"/>
                <a:cs typeface="#9Slide04 Tinos Bold" panose="02020803070505020304" pitchFamily="18" charset="0"/>
              </a:rPr>
              <a:t>ên</a:t>
            </a:r>
          </a:p>
        </p:txBody>
      </p:sp>
      <p:sp>
        <p:nvSpPr>
          <p:cNvPr id="35" name="TextBox 34">
            <a:extLst>
              <a:ext uri="{FF2B5EF4-FFF2-40B4-BE49-F238E27FC236}">
                <a16:creationId xmlns:a16="http://schemas.microsoft.com/office/drawing/2014/main" id="{367755D2-B331-49AD-9802-AB50FC3A70B7}"/>
              </a:ext>
            </a:extLst>
          </p:cNvPr>
          <p:cNvSpPr txBox="1">
            <a:spLocks noChangeArrowheads="1"/>
          </p:cNvSpPr>
          <p:nvPr/>
        </p:nvSpPr>
        <p:spPr bwMode="auto">
          <a:xfrm>
            <a:off x="6489700" y="1840064"/>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FF00"/>
                </a:solidFill>
                <a:latin typeface="#9Slide04 Tinos Bold" panose="02020803070505020304" pitchFamily="18" charset="0"/>
                <a:ea typeface="#9Slide04 Tinos Bold" panose="02020803070505020304" pitchFamily="18" charset="0"/>
                <a:cs typeface="#9Slide04 Tinos Bold" panose="02020803070505020304" pitchFamily="18" charset="0"/>
              </a:rPr>
              <a:t>ênh</a:t>
            </a:r>
          </a:p>
        </p:txBody>
      </p:sp>
      <p:sp>
        <p:nvSpPr>
          <p:cNvPr id="36" name="TextBox 35">
            <a:extLst>
              <a:ext uri="{FF2B5EF4-FFF2-40B4-BE49-F238E27FC236}">
                <a16:creationId xmlns:a16="http://schemas.microsoft.com/office/drawing/2014/main" id="{FBAC2CB1-CE9F-4767-B69C-81E8F5CD0250}"/>
              </a:ext>
            </a:extLst>
          </p:cNvPr>
          <p:cNvSpPr txBox="1">
            <a:spLocks noChangeArrowheads="1"/>
          </p:cNvSpPr>
          <p:nvPr/>
        </p:nvSpPr>
        <p:spPr bwMode="auto">
          <a:xfrm>
            <a:off x="6565900" y="4280793"/>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FF00"/>
                </a:solidFill>
                <a:latin typeface="#9Slide04 Tinos Bold" panose="02020803070505020304" pitchFamily="18" charset="0"/>
                <a:ea typeface="#9Slide04 Tinos Bold" panose="02020803070505020304" pitchFamily="18" charset="0"/>
                <a:cs typeface="#9Slide04 Tinos Bold" panose="02020803070505020304" pitchFamily="18" charset="0"/>
              </a:rPr>
              <a:t>ềnh</a:t>
            </a:r>
          </a:p>
        </p:txBody>
      </p:sp>
      <p:sp>
        <p:nvSpPr>
          <p:cNvPr id="37" name="TextBox 36">
            <a:extLst>
              <a:ext uri="{FF2B5EF4-FFF2-40B4-BE49-F238E27FC236}">
                <a16:creationId xmlns:a16="http://schemas.microsoft.com/office/drawing/2014/main" id="{7FD067B5-1169-4FB2-9C91-5F5FEE3F3A88}"/>
              </a:ext>
            </a:extLst>
          </p:cNvPr>
          <p:cNvSpPr txBox="1">
            <a:spLocks noChangeArrowheads="1"/>
          </p:cNvSpPr>
          <p:nvPr/>
        </p:nvSpPr>
        <p:spPr bwMode="auto">
          <a:xfrm>
            <a:off x="7357188" y="3813744"/>
            <a:ext cx="91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FF00"/>
                </a:solidFill>
                <a:latin typeface="#9Slide04 Tinos Bold" panose="02020803070505020304" pitchFamily="18" charset="0"/>
                <a:ea typeface="#9Slide04 Tinos Bold" panose="02020803070505020304" pitchFamily="18" charset="0"/>
                <a:cs typeface="#9Slide04 Tinos Bold" panose="02020803070505020304" pitchFamily="18" charset="0"/>
              </a:rPr>
              <a:t>ênh</a:t>
            </a:r>
          </a:p>
        </p:txBody>
      </p:sp>
      <p:sp>
        <p:nvSpPr>
          <p:cNvPr id="38" name="TextBox 37">
            <a:extLst>
              <a:ext uri="{FF2B5EF4-FFF2-40B4-BE49-F238E27FC236}">
                <a16:creationId xmlns:a16="http://schemas.microsoft.com/office/drawing/2014/main" id="{000CCCF2-331C-4CA2-A481-E3E9264DA568}"/>
              </a:ext>
            </a:extLst>
          </p:cNvPr>
          <p:cNvSpPr txBox="1">
            <a:spLocks noChangeArrowheads="1"/>
          </p:cNvSpPr>
          <p:nvPr/>
        </p:nvSpPr>
        <p:spPr bwMode="auto">
          <a:xfrm>
            <a:off x="6096000" y="3806358"/>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FF00"/>
                </a:solidFill>
                <a:latin typeface="#9Slide04 Tinos Bold" panose="02020803070505020304" pitchFamily="18" charset="0"/>
                <a:ea typeface="#9Slide04 Tinos Bold" panose="02020803070505020304" pitchFamily="18" charset="0"/>
                <a:cs typeface="#9Slide04 Tinos Bold" panose="02020803070505020304" pitchFamily="18" charset="0"/>
              </a:rPr>
              <a:t>ênh</a:t>
            </a:r>
          </a:p>
        </p:txBody>
      </p:sp>
      <p:sp>
        <p:nvSpPr>
          <p:cNvPr id="39" name="TextBox 38">
            <a:extLst>
              <a:ext uri="{FF2B5EF4-FFF2-40B4-BE49-F238E27FC236}">
                <a16:creationId xmlns:a16="http://schemas.microsoft.com/office/drawing/2014/main" id="{4E1557D3-9B2E-41BB-B0B9-8B351BAD15AD}"/>
              </a:ext>
            </a:extLst>
          </p:cNvPr>
          <p:cNvSpPr txBox="1">
            <a:spLocks noChangeArrowheads="1"/>
          </p:cNvSpPr>
          <p:nvPr/>
        </p:nvSpPr>
        <p:spPr bwMode="auto">
          <a:xfrm>
            <a:off x="7208113" y="4872954"/>
            <a:ext cx="3120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FF00"/>
                </a:solidFill>
                <a:latin typeface="#9Slide04 Tinos Bold" panose="02020803070505020304" pitchFamily="18" charset="0"/>
                <a:ea typeface="#9Slide04 Tinos Bold" panose="02020803070505020304" pitchFamily="18" charset="0"/>
                <a:cs typeface="#9Slide04 Tinos Bold" panose="02020803070505020304" pitchFamily="18" charset="0"/>
              </a:rPr>
              <a:t>(là cái thang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ppt_x</p:attrName>
                                        </p:attrNameLst>
                                      </p:cBhvr>
                                      <p:tavLst>
                                        <p:tav tm="0">
                                          <p:val>
                                            <p:strVal val="#ppt_x-.2"/>
                                          </p:val>
                                        </p:tav>
                                        <p:tav tm="100000">
                                          <p:val>
                                            <p:strVal val="#ppt_x"/>
                                          </p:val>
                                        </p:tav>
                                      </p:tavLst>
                                    </p:anim>
                                    <p:anim calcmode="lin" valueType="num">
                                      <p:cBhvr>
                                        <p:cTn id="21"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2"/>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ppt_x</p:attrName>
                                        </p:attrNameLst>
                                      </p:cBhvr>
                                      <p:tavLst>
                                        <p:tav tm="0">
                                          <p:val>
                                            <p:strVal val="#ppt_x-.2"/>
                                          </p:val>
                                        </p:tav>
                                        <p:tav tm="100000">
                                          <p:val>
                                            <p:strVal val="#ppt_x"/>
                                          </p:val>
                                        </p:tav>
                                      </p:tavLst>
                                    </p:anim>
                                    <p:anim calcmode="lin" valueType="num">
                                      <p:cBhvr>
                                        <p:cTn id="26"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3"/>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000" fill="hold"/>
                                        <p:tgtEl>
                                          <p:spTgt spid="35"/>
                                        </p:tgtEl>
                                        <p:attrNameLst>
                                          <p:attrName>ppt_x</p:attrName>
                                        </p:attrNameLst>
                                      </p:cBhvr>
                                      <p:tavLst>
                                        <p:tav tm="0">
                                          <p:val>
                                            <p:strVal val="#ppt_x-.2"/>
                                          </p:val>
                                        </p:tav>
                                        <p:tav tm="100000">
                                          <p:val>
                                            <p:strVal val="#ppt_x"/>
                                          </p:val>
                                        </p:tav>
                                      </p:tavLst>
                                    </p:anim>
                                    <p:anim calcmode="lin" valueType="num">
                                      <p:cBhvr>
                                        <p:cTn id="31"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5"/>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ppt_x</p:attrName>
                                        </p:attrNameLst>
                                      </p:cBhvr>
                                      <p:tavLst>
                                        <p:tav tm="0">
                                          <p:val>
                                            <p:strVal val="#ppt_x-.2"/>
                                          </p:val>
                                        </p:tav>
                                        <p:tav tm="100000">
                                          <p:val>
                                            <p:strVal val="#ppt_x"/>
                                          </p:val>
                                        </p:tav>
                                      </p:tavLst>
                                    </p:anim>
                                    <p:anim calcmode="lin" valueType="num">
                                      <p:cBhvr>
                                        <p:cTn id="36"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4"/>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1000" fill="hold"/>
                                        <p:tgtEl>
                                          <p:spTgt spid="31"/>
                                        </p:tgtEl>
                                        <p:attrNameLst>
                                          <p:attrName>ppt_x</p:attrName>
                                        </p:attrNameLst>
                                      </p:cBhvr>
                                      <p:tavLst>
                                        <p:tav tm="0">
                                          <p:val>
                                            <p:strVal val="#ppt_x-.2"/>
                                          </p:val>
                                        </p:tav>
                                        <p:tav tm="100000">
                                          <p:val>
                                            <p:strVal val="#ppt_x"/>
                                          </p:val>
                                        </p:tav>
                                      </p:tavLst>
                                    </p:anim>
                                    <p:anim calcmode="lin" valueType="num">
                                      <p:cBhvr>
                                        <p:cTn id="41"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1000" fill="hold"/>
                                        <p:tgtEl>
                                          <p:spTgt spid="38"/>
                                        </p:tgtEl>
                                        <p:attrNameLst>
                                          <p:attrName>ppt_x</p:attrName>
                                        </p:attrNameLst>
                                      </p:cBhvr>
                                      <p:tavLst>
                                        <p:tav tm="0">
                                          <p:val>
                                            <p:strVal val="#ppt_x-.2"/>
                                          </p:val>
                                        </p:tav>
                                        <p:tav tm="100000">
                                          <p:val>
                                            <p:strVal val="#ppt_x"/>
                                          </p:val>
                                        </p:tav>
                                      </p:tavLst>
                                    </p:anim>
                                    <p:anim calcmode="lin" valueType="num">
                                      <p:cBhvr>
                                        <p:cTn id="4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8"/>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1000" fill="hold"/>
                                        <p:tgtEl>
                                          <p:spTgt spid="37"/>
                                        </p:tgtEl>
                                        <p:attrNameLst>
                                          <p:attrName>ppt_x</p:attrName>
                                        </p:attrNameLst>
                                      </p:cBhvr>
                                      <p:tavLst>
                                        <p:tav tm="0">
                                          <p:val>
                                            <p:strVal val="#ppt_x-.2"/>
                                          </p:val>
                                        </p:tav>
                                        <p:tav tm="100000">
                                          <p:val>
                                            <p:strVal val="#ppt_x"/>
                                          </p:val>
                                        </p:tav>
                                      </p:tavLst>
                                    </p:anim>
                                    <p:anim calcmode="lin" valueType="num">
                                      <p:cBhvr>
                                        <p:cTn id="53"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7"/>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1000" fill="hold"/>
                                        <p:tgtEl>
                                          <p:spTgt spid="36"/>
                                        </p:tgtEl>
                                        <p:attrNameLst>
                                          <p:attrName>ppt_x</p:attrName>
                                        </p:attrNameLst>
                                      </p:cBhvr>
                                      <p:tavLst>
                                        <p:tav tm="0">
                                          <p:val>
                                            <p:strVal val="#ppt_x-.2"/>
                                          </p:val>
                                        </p:tav>
                                        <p:tav tm="100000">
                                          <p:val>
                                            <p:strVal val="#ppt_x"/>
                                          </p:val>
                                        </p:tav>
                                      </p:tavLst>
                                    </p:anim>
                                    <p:anim calcmode="lin" valueType="num">
                                      <p:cBhvr>
                                        <p:cTn id="58"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1" nodeType="clickEffect">
                                  <p:stCondLst>
                                    <p:cond delay="0"/>
                                  </p:stCondLst>
                                  <p:childTnLst>
                                    <p:anim calcmode="lin" valueType="num">
                                      <p:cBhvr additive="base">
                                        <p:cTn id="63" dur="500"/>
                                        <p:tgtEl>
                                          <p:spTgt spid="21"/>
                                        </p:tgtEl>
                                        <p:attrNameLst>
                                          <p:attrName>ppt_x</p:attrName>
                                        </p:attrNameLst>
                                      </p:cBhvr>
                                      <p:tavLst>
                                        <p:tav tm="0">
                                          <p:val>
                                            <p:strVal val="ppt_x"/>
                                          </p:val>
                                        </p:tav>
                                        <p:tav tm="100000">
                                          <p:val>
                                            <p:strVal val="ppt_x"/>
                                          </p:val>
                                        </p:tav>
                                      </p:tavLst>
                                    </p:anim>
                                    <p:anim calcmode="lin" valueType="num">
                                      <p:cBhvr additive="base">
                                        <p:cTn id="64" dur="500"/>
                                        <p:tgtEl>
                                          <p:spTgt spid="21"/>
                                        </p:tgtEl>
                                        <p:attrNameLst>
                                          <p:attrName>ppt_y</p:attrName>
                                        </p:attrNameLst>
                                      </p:cBhvr>
                                      <p:tavLst>
                                        <p:tav tm="0">
                                          <p:val>
                                            <p:strVal val="ppt_y"/>
                                          </p:val>
                                        </p:tav>
                                        <p:tav tm="100000">
                                          <p:val>
                                            <p:strVal val="1+ppt_h/2"/>
                                          </p:val>
                                        </p:tav>
                                      </p:tavLst>
                                    </p:anim>
                                    <p:set>
                                      <p:cBhvr>
                                        <p:cTn id="65" dur="1" fill="hold">
                                          <p:stCondLst>
                                            <p:cond delay="499"/>
                                          </p:stCondLst>
                                        </p:cTn>
                                        <p:tgtEl>
                                          <p:spTgt spid="21"/>
                                        </p:tgtEl>
                                        <p:attrNameLst>
                                          <p:attrName>style.visibility</p:attrName>
                                        </p:attrNameLst>
                                      </p:cBhvr>
                                      <p:to>
                                        <p:strVal val="hidden"/>
                                      </p:to>
                                    </p:set>
                                  </p:childTnLst>
                                </p:cTn>
                              </p:par>
                            </p:childTnLst>
                          </p:cTn>
                        </p:par>
                        <p:par>
                          <p:cTn id="66" fill="hold">
                            <p:stCondLst>
                              <p:cond delay="500"/>
                            </p:stCondLst>
                            <p:childTnLst>
                              <p:par>
                                <p:cTn id="67" presetID="2" presetClass="entr" presetSubtype="4"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fill="hold"/>
                                        <p:tgtEl>
                                          <p:spTgt spid="39"/>
                                        </p:tgtEl>
                                        <p:attrNameLst>
                                          <p:attrName>ppt_x</p:attrName>
                                        </p:attrNameLst>
                                      </p:cBhvr>
                                      <p:tavLst>
                                        <p:tav tm="0">
                                          <p:val>
                                            <p:strVal val="#ppt_x"/>
                                          </p:val>
                                        </p:tav>
                                        <p:tav tm="100000">
                                          <p:val>
                                            <p:strVal val="#ppt_x"/>
                                          </p:val>
                                        </p:tav>
                                      </p:tavLst>
                                    </p:anim>
                                    <p:anim calcmode="lin" valueType="num">
                                      <p:cBhvr additive="base">
                                        <p:cTn id="7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1" grpId="1"/>
      <p:bldP spid="31" grpId="0"/>
      <p:bldP spid="32" grpId="0"/>
      <p:bldP spid="33" grpId="0"/>
      <p:bldP spid="34" grpId="0"/>
      <p:bldP spid="35" grpId="0"/>
      <p:bldP spid="36"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8" name="Google Shape;807;p30">
            <a:extLst>
              <a:ext uri="{FF2B5EF4-FFF2-40B4-BE49-F238E27FC236}">
                <a16:creationId xmlns:a16="http://schemas.microsoft.com/office/drawing/2014/main" id="{2B5DC6DC-868A-4F8A-B650-8F01F9525568}"/>
              </a:ext>
            </a:extLst>
          </p:cNvPr>
          <p:cNvSpPr txBox="1">
            <a:spLocks/>
          </p:cNvSpPr>
          <p:nvPr/>
        </p:nvSpPr>
        <p:spPr>
          <a:xfrm>
            <a:off x="8657074" y="6294383"/>
            <a:ext cx="3629300" cy="579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1pPr>
            <a:lvl2pPr marL="914400" marR="0" lvl="1"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2pPr>
            <a:lvl3pPr marL="1371600" marR="0" lvl="2"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3pPr>
            <a:lvl4pPr marL="1828800" marR="0" lvl="3"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4pPr>
            <a:lvl5pPr marL="2286000" marR="0" lvl="4"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5pPr>
            <a:lvl6pPr marL="2743200" marR="0" lvl="5"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6pPr>
            <a:lvl7pPr marL="3200400" marR="0" lvl="6"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7pPr>
            <a:lvl8pPr marL="3657600" marR="0" lvl="7"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8pPr>
            <a:lvl9pPr marL="4114800" marR="0" lvl="8"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9pPr>
          </a:lstStyle>
          <a:p>
            <a:pPr indent="0">
              <a:buFont typeface="Itim"/>
              <a:buNone/>
            </a:pPr>
            <a:r>
              <a:rPr lang="en-US"/>
              <a:t>Diệu Hiền – Măng Non</a:t>
            </a:r>
          </a:p>
        </p:txBody>
      </p:sp>
      <p:sp>
        <p:nvSpPr>
          <p:cNvPr id="762" name="Google Shape;762;p25"/>
          <p:cNvSpPr/>
          <p:nvPr/>
        </p:nvSpPr>
        <p:spPr>
          <a:xfrm>
            <a:off x="4821043" y="-197293"/>
            <a:ext cx="2563381" cy="2565900"/>
          </a:xfrm>
          <a:prstGeom prst="donut">
            <a:avLst>
              <a:gd name="adj" fmla="val 6118"/>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0;p25">
            <a:extLst>
              <a:ext uri="{FF2B5EF4-FFF2-40B4-BE49-F238E27FC236}">
                <a16:creationId xmlns:a16="http://schemas.microsoft.com/office/drawing/2014/main" id="{C5DF328E-F86B-440C-8D29-88737822F7F2}"/>
              </a:ext>
            </a:extLst>
          </p:cNvPr>
          <p:cNvSpPr txBox="1">
            <a:spLocks/>
          </p:cNvSpPr>
          <p:nvPr/>
        </p:nvSpPr>
        <p:spPr>
          <a:xfrm>
            <a:off x="1244383" y="400025"/>
            <a:ext cx="9716700" cy="1324800"/>
          </a:xfrm>
          <a:prstGeom prst="rect">
            <a:avLst/>
          </a:prstGeom>
          <a:noFill/>
          <a:ln>
            <a:noFill/>
          </a:ln>
          <a:effectLst>
            <a:glow rad="63500">
              <a:schemeClr val="accent5">
                <a:satMod val="175000"/>
                <a:alpha val="40000"/>
              </a:schemeClr>
            </a:glow>
            <a:outerShdw blurRad="50800" dist="38100" dir="2700000" algn="tl" rotWithShape="0">
              <a:srgbClr val="000000">
                <a:alpha val="40000"/>
              </a:srgb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7000"/>
              <a:buFont typeface="Aldrich"/>
              <a:buNone/>
              <a:defRPr sz="7000" b="1" i="0" u="none" strike="noStrike" cap="none">
                <a:solidFill>
                  <a:schemeClr val="lt1"/>
                </a:solidFill>
                <a:latin typeface="Griffy"/>
                <a:ea typeface="Griffy"/>
                <a:cs typeface="Griffy"/>
                <a:sym typeface="Griffy"/>
              </a:defRPr>
            </a:lvl1pPr>
            <a:lvl2pPr marR="0" lvl="1" algn="ctr"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2pPr>
            <a:lvl3pPr marR="0" lvl="2" algn="ctr"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3pPr>
            <a:lvl4pPr marR="0" lvl="3" algn="ctr"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4pPr>
            <a:lvl5pPr marR="0" lvl="4" algn="ctr"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5pPr>
            <a:lvl6pPr marR="0" lvl="5" algn="ctr"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6pPr>
            <a:lvl7pPr marR="0" lvl="6" algn="ctr"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7pPr>
            <a:lvl8pPr marR="0" lvl="7" algn="ctr"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8pPr>
            <a:lvl9pPr marR="0" lvl="8" algn="ctr" rtl="0">
              <a:lnSpc>
                <a:spcPct val="100000"/>
              </a:lnSpc>
              <a:spcBef>
                <a:spcPts val="0"/>
              </a:spcBef>
              <a:spcAft>
                <a:spcPts val="0"/>
              </a:spcAft>
              <a:buClr>
                <a:schemeClr val="dk1"/>
              </a:buClr>
              <a:buSzPts val="7000"/>
              <a:buFont typeface="Abril Fatface"/>
              <a:buNone/>
              <a:defRPr sz="7000" b="1" i="0" u="none" strike="noStrike" cap="none">
                <a:solidFill>
                  <a:schemeClr val="dk1"/>
                </a:solidFill>
                <a:latin typeface="Abril Fatface"/>
                <a:ea typeface="Abril Fatface"/>
                <a:cs typeface="Abril Fatface"/>
                <a:sym typeface="Abril Fatface"/>
              </a:defRPr>
            </a:lvl9pPr>
          </a:lstStyle>
          <a:p>
            <a:r>
              <a:rPr lang="en-US" sz="5000">
                <a:latin typeface="#9Slide07 IcielAmerigraf" pitchFamily="2" charset="0"/>
              </a:rPr>
              <a:t>Khởi </a:t>
            </a:r>
          </a:p>
          <a:p>
            <a:r>
              <a:rPr lang="en-US" sz="5000">
                <a:latin typeface="#9Slide07 IcielAmerigraf" pitchFamily="2" charset="0"/>
              </a:rPr>
              <a:t>động</a:t>
            </a:r>
          </a:p>
        </p:txBody>
      </p:sp>
      <p:sp>
        <p:nvSpPr>
          <p:cNvPr id="9" name="Rectangle 8">
            <a:extLst>
              <a:ext uri="{FF2B5EF4-FFF2-40B4-BE49-F238E27FC236}">
                <a16:creationId xmlns:a16="http://schemas.microsoft.com/office/drawing/2014/main" id="{D84C8537-3F3A-4AE9-863D-101A1E51D0C9}"/>
              </a:ext>
            </a:extLst>
          </p:cNvPr>
          <p:cNvSpPr/>
          <p:nvPr/>
        </p:nvSpPr>
        <p:spPr>
          <a:xfrm>
            <a:off x="882805" y="3255704"/>
            <a:ext cx="10649414" cy="2992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bg1"/>
                </a:solidFill>
                <a:latin typeface="Times New Roman" pitchFamily="18" charset="0"/>
                <a:cs typeface="Times New Roman" pitchFamily="18" charset="0"/>
              </a:rPr>
              <a:t>   </a:t>
            </a:r>
            <a:r>
              <a:rPr lang="en-US" sz="2800">
                <a:solidFill>
                  <a:schemeClr val="bg1"/>
                </a:solidFill>
                <a:latin typeface="#9Slide03 Arima Madurai ExtraBo" panose="00000900000000000000" pitchFamily="2" charset="0"/>
                <a:cs typeface="#9Slide03 Arima Madurai ExtraBo" panose="00000900000000000000" pitchFamily="2" charset="0"/>
              </a:rPr>
              <a:t>Miệng và chân </a:t>
            </a:r>
            <a:r>
              <a:rPr lang="en-US" sz="2800" i="1">
                <a:solidFill>
                  <a:srgbClr val="FFFF00"/>
                </a:solidFill>
                <a:latin typeface="#9Slide03 Arima Madurai ExtraBo" panose="00000900000000000000" pitchFamily="2" charset="0"/>
                <a:cs typeface="#9Slide03 Arima Madurai ExtraBo" panose="00000900000000000000" pitchFamily="2" charset="0"/>
              </a:rPr>
              <a:t>...anh</a:t>
            </a:r>
            <a:r>
              <a:rPr lang="en-US" sz="2800">
                <a:solidFill>
                  <a:srgbClr val="FFFF00"/>
                </a:solidFill>
                <a:latin typeface="#9Slide03 Arima Madurai ExtraBo" panose="00000900000000000000" pitchFamily="2" charset="0"/>
                <a:cs typeface="#9Slide03 Arima Madurai ExtraBo" panose="00000900000000000000" pitchFamily="2" charset="0"/>
              </a:rPr>
              <a:t> </a:t>
            </a:r>
            <a:r>
              <a:rPr lang="en-US" sz="2800">
                <a:solidFill>
                  <a:schemeClr val="bg1"/>
                </a:solidFill>
                <a:latin typeface="#9Slide03 Arima Madurai ExtraBo" panose="00000900000000000000" pitchFamily="2" charset="0"/>
                <a:cs typeface="#9Slide03 Arima Madurai ExtraBo" panose="00000900000000000000" pitchFamily="2" charset="0"/>
              </a:rPr>
              <a:t>cãi rất lâu, </a:t>
            </a:r>
            <a:r>
              <a:rPr lang="en-US" sz="2800" i="1">
                <a:solidFill>
                  <a:srgbClr val="FFFF00"/>
                </a:solidFill>
                <a:latin typeface="#9Slide03 Arima Madurai ExtraBo" panose="00000900000000000000" pitchFamily="2" charset="0"/>
                <a:cs typeface="#9Slide03 Arima Madurai ExtraBo" panose="00000900000000000000" pitchFamily="2" charset="0"/>
              </a:rPr>
              <a:t>.....ân</a:t>
            </a:r>
            <a:r>
              <a:rPr lang="en-US" sz="2800">
                <a:solidFill>
                  <a:srgbClr val="FFFF00"/>
                </a:solidFill>
                <a:latin typeface="#9Slide03 Arima Madurai ExtraBo" panose="00000900000000000000" pitchFamily="2" charset="0"/>
                <a:cs typeface="#9Slide03 Arima Madurai ExtraBo" panose="00000900000000000000" pitchFamily="2" charset="0"/>
              </a:rPr>
              <a:t> </a:t>
            </a:r>
            <a:r>
              <a:rPr lang="en-US" sz="2800">
                <a:solidFill>
                  <a:schemeClr val="bg1"/>
                </a:solidFill>
                <a:latin typeface="#9Slide03 Arima Madurai ExtraBo" panose="00000900000000000000" pitchFamily="2" charset="0"/>
                <a:cs typeface="#9Slide03 Arima Madurai ExtraBo" panose="00000900000000000000" pitchFamily="2" charset="0"/>
              </a:rPr>
              <a:t>nói:</a:t>
            </a:r>
          </a:p>
          <a:p>
            <a:pPr lvl="0" algn="just"/>
            <a:r>
              <a:rPr lang="en-US" sz="2800">
                <a:solidFill>
                  <a:schemeClr val="bg1"/>
                </a:solidFill>
                <a:latin typeface="#9Slide03 Arima Madurai ExtraBo" panose="00000900000000000000" pitchFamily="2" charset="0"/>
                <a:cs typeface="#9Slide03 Arima Madurai ExtraBo" panose="00000900000000000000" pitchFamily="2" charset="0"/>
                <a:sym typeface="Symbol"/>
              </a:rPr>
              <a:t>- </a:t>
            </a:r>
            <a:r>
              <a:rPr lang="en-US" sz="2800">
                <a:solidFill>
                  <a:schemeClr val="bg1"/>
                </a:solidFill>
                <a:latin typeface="#9Slide03 Arima Madurai ExtraBo" panose="00000900000000000000" pitchFamily="2" charset="0"/>
                <a:cs typeface="#9Slide03 Arima Madurai ExtraBo" panose="00000900000000000000" pitchFamily="2" charset="0"/>
              </a:rPr>
              <a:t>Tôi hết đi lại </a:t>
            </a:r>
            <a:r>
              <a:rPr lang="en-US" sz="2800" i="1">
                <a:solidFill>
                  <a:srgbClr val="FFFF00"/>
                </a:solidFill>
                <a:latin typeface="#9Slide03 Arima Madurai ExtraBo" panose="00000900000000000000" pitchFamily="2" charset="0"/>
                <a:cs typeface="#9Slide03 Arima Madurai ExtraBo" panose="00000900000000000000" pitchFamily="2" charset="0"/>
              </a:rPr>
              <a:t>...ạy</a:t>
            </a:r>
            <a:r>
              <a:rPr lang="en-US" sz="2800">
                <a:solidFill>
                  <a:schemeClr val="bg1"/>
                </a:solidFill>
                <a:latin typeface="#9Slide03 Arima Madurai ExtraBo" panose="00000900000000000000" pitchFamily="2" charset="0"/>
                <a:cs typeface="#9Slide03 Arima Madurai ExtraBo" panose="00000900000000000000" pitchFamily="2" charset="0"/>
              </a:rPr>
              <a:t>, phải </a:t>
            </a:r>
            <a:r>
              <a:rPr lang="en-US" sz="2800" i="1">
                <a:solidFill>
                  <a:srgbClr val="FFFF00"/>
                </a:solidFill>
                <a:latin typeface="#9Slide03 Arima Madurai ExtraBo" panose="00000900000000000000" pitchFamily="2" charset="0"/>
                <a:cs typeface="#9Slide03 Arima Madurai ExtraBo" panose="00000900000000000000" pitchFamily="2" charset="0"/>
              </a:rPr>
              <a:t>...ịu</a:t>
            </a:r>
            <a:r>
              <a:rPr lang="en-US" sz="2800">
                <a:solidFill>
                  <a:srgbClr val="FFFF00"/>
                </a:solidFill>
                <a:latin typeface="#9Slide03 Arima Madurai ExtraBo" panose="00000900000000000000" pitchFamily="2" charset="0"/>
                <a:cs typeface="#9Slide03 Arima Madurai ExtraBo" panose="00000900000000000000" pitchFamily="2" charset="0"/>
              </a:rPr>
              <a:t> </a:t>
            </a:r>
            <a:r>
              <a:rPr lang="en-US" sz="2800">
                <a:solidFill>
                  <a:schemeClr val="bg1"/>
                </a:solidFill>
                <a:latin typeface="#9Slide03 Arima Madurai ExtraBo" panose="00000900000000000000" pitchFamily="2" charset="0"/>
                <a:cs typeface="#9Slide03 Arima Madurai ExtraBo" panose="00000900000000000000" pitchFamily="2" charset="0"/>
              </a:rPr>
              <a:t>bao điều đau đớn, nhưng đến đâu, cứ có gì ngon là anh được xơi tất. Thật bất công quá.</a:t>
            </a:r>
          </a:p>
          <a:p>
            <a:pPr algn="just"/>
            <a:r>
              <a:rPr lang="en-US" sz="2800">
                <a:solidFill>
                  <a:schemeClr val="bg1"/>
                </a:solidFill>
                <a:latin typeface="#9Slide03 Arima Madurai ExtraBo" panose="00000900000000000000" pitchFamily="2" charset="0"/>
                <a:cs typeface="#9Slide03 Arima Madurai ExtraBo" panose="00000900000000000000" pitchFamily="2" charset="0"/>
              </a:rPr>
              <a:t>  Miệng từ tốn </a:t>
            </a:r>
            <a:r>
              <a:rPr lang="en-US" sz="2800" i="1">
                <a:solidFill>
                  <a:srgbClr val="FFFF00"/>
                </a:solidFill>
                <a:latin typeface="#9Slide03 Arima Madurai ExtraBo" panose="00000900000000000000" pitchFamily="2" charset="0"/>
                <a:cs typeface="#9Slide03 Arima Madurai ExtraBo" panose="00000900000000000000" pitchFamily="2" charset="0"/>
              </a:rPr>
              <a:t>...ả</a:t>
            </a:r>
            <a:r>
              <a:rPr lang="en-US" sz="2800">
                <a:solidFill>
                  <a:srgbClr val="FFFF00"/>
                </a:solidFill>
                <a:latin typeface="#9Slide03 Arima Madurai ExtraBo" panose="00000900000000000000" pitchFamily="2" charset="0"/>
                <a:cs typeface="#9Slide03 Arima Madurai ExtraBo" panose="00000900000000000000" pitchFamily="2" charset="0"/>
              </a:rPr>
              <a:t> </a:t>
            </a:r>
            <a:r>
              <a:rPr lang="en-US" sz="2800">
                <a:solidFill>
                  <a:schemeClr val="bg1"/>
                </a:solidFill>
                <a:latin typeface="#9Slide03 Arima Madurai ExtraBo" panose="00000900000000000000" pitchFamily="2" charset="0"/>
                <a:cs typeface="#9Slide03 Arima Madurai ExtraBo" panose="00000900000000000000" pitchFamily="2" charset="0"/>
              </a:rPr>
              <a:t>lời:</a:t>
            </a:r>
          </a:p>
          <a:p>
            <a:pPr lvl="0" algn="just"/>
            <a:r>
              <a:rPr lang="en-US" sz="2800">
                <a:solidFill>
                  <a:schemeClr val="bg1"/>
                </a:solidFill>
                <a:latin typeface="#9Slide03 Arima Madurai ExtraBo" panose="00000900000000000000" pitchFamily="2" charset="0"/>
                <a:cs typeface="#9Slide03 Arima Madurai ExtraBo" panose="00000900000000000000" pitchFamily="2" charset="0"/>
                <a:sym typeface="Symbol"/>
              </a:rPr>
              <a:t>- </a:t>
            </a:r>
            <a:r>
              <a:rPr lang="en-US" sz="2800">
                <a:solidFill>
                  <a:schemeClr val="bg1"/>
                </a:solidFill>
                <a:latin typeface="#9Slide03 Arima Madurai ExtraBo" panose="00000900000000000000" pitchFamily="2" charset="0"/>
                <a:cs typeface="#9Slide03 Arima Madurai ExtraBo" panose="00000900000000000000" pitchFamily="2" charset="0"/>
              </a:rPr>
              <a:t>Anh nói gì mà lạ thế! Nếu tôi ngừng ăn, thì liệu anh có bước nổi nữa không nào.</a:t>
            </a:r>
          </a:p>
          <a:p>
            <a:pPr algn="just"/>
            <a:endParaRPr lang="en-US">
              <a:solidFill>
                <a:schemeClr val="bg1"/>
              </a:solidFill>
            </a:endParaRPr>
          </a:p>
        </p:txBody>
      </p:sp>
      <p:sp>
        <p:nvSpPr>
          <p:cNvPr id="12" name="Rectangle 11">
            <a:extLst>
              <a:ext uri="{FF2B5EF4-FFF2-40B4-BE49-F238E27FC236}">
                <a16:creationId xmlns:a16="http://schemas.microsoft.com/office/drawing/2014/main" id="{DC5C0CC3-EF62-44D7-9020-C0DDA70318EA}"/>
              </a:ext>
            </a:extLst>
          </p:cNvPr>
          <p:cNvSpPr/>
          <p:nvPr/>
        </p:nvSpPr>
        <p:spPr>
          <a:xfrm>
            <a:off x="3066721" y="1526424"/>
            <a:ext cx="11551265" cy="2992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bg1"/>
                </a:solidFill>
                <a:latin typeface="#9Slide07 IcielAmerigraf" pitchFamily="2" charset="0"/>
                <a:cs typeface="Times New Roman" pitchFamily="18" charset="0"/>
              </a:rPr>
              <a:t>Điền vào chỗ trống </a:t>
            </a:r>
            <a:r>
              <a:rPr lang="en-US" sz="2800" b="1" i="1">
                <a:solidFill>
                  <a:srgbClr val="FFFF00"/>
                </a:solidFill>
                <a:latin typeface="#9Slide07 IcielAmerigraf" pitchFamily="2" charset="0"/>
                <a:cs typeface="Times New Roman" pitchFamily="18" charset="0"/>
              </a:rPr>
              <a:t>tr</a:t>
            </a:r>
            <a:r>
              <a:rPr lang="en-US" sz="2800" b="1">
                <a:solidFill>
                  <a:schemeClr val="bg1"/>
                </a:solidFill>
                <a:latin typeface="#9Slide07 IcielAmerigraf" pitchFamily="2" charset="0"/>
                <a:cs typeface="Times New Roman" pitchFamily="18" charset="0"/>
              </a:rPr>
              <a:t> hoặc </a:t>
            </a:r>
            <a:r>
              <a:rPr lang="en-US" sz="2800" b="1" i="1">
                <a:solidFill>
                  <a:srgbClr val="FFFF00"/>
                </a:solidFill>
                <a:latin typeface="#9Slide07 IcielAmerigraf" pitchFamily="2" charset="0"/>
                <a:cs typeface="Times New Roman" pitchFamily="18" charset="0"/>
              </a:rPr>
              <a:t>ch</a:t>
            </a:r>
            <a:r>
              <a:rPr lang="en-US" sz="2800" b="1">
                <a:solidFill>
                  <a:schemeClr val="bg1"/>
                </a:solidFill>
                <a:latin typeface="#9Slide07 IcielAmerigraf" pitchFamily="2" charset="0"/>
                <a:cs typeface="Times New Roman" pitchFamily="18" charset="0"/>
              </a:rPr>
              <a:t>:</a:t>
            </a:r>
          </a:p>
          <a:p>
            <a:pPr algn="just"/>
            <a:endParaRPr lang="en-US">
              <a:solidFill>
                <a:schemeClr val="bg1"/>
              </a:solidFill>
              <a:latin typeface="#9Slide07 IcielAmerigraf" pitchFamily="2" charset="0"/>
            </a:endParaRPr>
          </a:p>
        </p:txBody>
      </p:sp>
      <p:sp>
        <p:nvSpPr>
          <p:cNvPr id="13" name="Rectangle 12">
            <a:extLst>
              <a:ext uri="{FF2B5EF4-FFF2-40B4-BE49-F238E27FC236}">
                <a16:creationId xmlns:a16="http://schemas.microsoft.com/office/drawing/2014/main" id="{466D1F6C-4CA0-430E-AD64-1020155EA876}"/>
              </a:ext>
            </a:extLst>
          </p:cNvPr>
          <p:cNvSpPr/>
          <p:nvPr/>
        </p:nvSpPr>
        <p:spPr>
          <a:xfrm>
            <a:off x="929992" y="3263382"/>
            <a:ext cx="10649414" cy="2992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bg1"/>
                </a:solidFill>
                <a:latin typeface="Times New Roman" pitchFamily="18" charset="0"/>
                <a:cs typeface="Times New Roman" pitchFamily="18" charset="0"/>
              </a:rPr>
              <a:t>   </a:t>
            </a:r>
            <a:r>
              <a:rPr lang="en-US" sz="2800">
                <a:solidFill>
                  <a:schemeClr val="bg1"/>
                </a:solidFill>
                <a:latin typeface="#9Slide03 Arima Madurai ExtraBo" panose="00000900000000000000" pitchFamily="2" charset="0"/>
                <a:cs typeface="#9Slide03 Arima Madurai ExtraBo" panose="00000900000000000000" pitchFamily="2" charset="0"/>
              </a:rPr>
              <a:t>Miệng và chân </a:t>
            </a:r>
            <a:r>
              <a:rPr lang="en-US" sz="2800" i="1">
                <a:solidFill>
                  <a:srgbClr val="FFFF00"/>
                </a:solidFill>
                <a:latin typeface="#9Slide03 Arima Madurai ExtraBo" panose="00000900000000000000" pitchFamily="2" charset="0"/>
                <a:cs typeface="#9Slide03 Arima Madurai ExtraBo" panose="00000900000000000000" pitchFamily="2" charset="0"/>
              </a:rPr>
              <a:t>tranh</a:t>
            </a:r>
            <a:r>
              <a:rPr lang="en-US" sz="2800">
                <a:solidFill>
                  <a:srgbClr val="FFFF00"/>
                </a:solidFill>
                <a:latin typeface="#9Slide03 Arima Madurai ExtraBo" panose="00000900000000000000" pitchFamily="2" charset="0"/>
                <a:cs typeface="#9Slide03 Arima Madurai ExtraBo" panose="00000900000000000000" pitchFamily="2" charset="0"/>
              </a:rPr>
              <a:t> </a:t>
            </a:r>
            <a:r>
              <a:rPr lang="en-US" sz="2800">
                <a:solidFill>
                  <a:schemeClr val="bg1"/>
                </a:solidFill>
                <a:latin typeface="#9Slide03 Arima Madurai ExtraBo" panose="00000900000000000000" pitchFamily="2" charset="0"/>
                <a:cs typeface="#9Slide03 Arima Madurai ExtraBo" panose="00000900000000000000" pitchFamily="2" charset="0"/>
              </a:rPr>
              <a:t>cãi rất lâu, </a:t>
            </a:r>
            <a:r>
              <a:rPr lang="en-US" sz="2800" i="1">
                <a:solidFill>
                  <a:srgbClr val="FFFF00"/>
                </a:solidFill>
                <a:latin typeface="#9Slide03 Arima Madurai ExtraBo" panose="00000900000000000000" pitchFamily="2" charset="0"/>
                <a:cs typeface="#9Slide03 Arima Madurai ExtraBo" panose="00000900000000000000" pitchFamily="2" charset="0"/>
              </a:rPr>
              <a:t>Chân</a:t>
            </a:r>
            <a:r>
              <a:rPr lang="en-US" sz="2800">
                <a:solidFill>
                  <a:srgbClr val="FFFF00"/>
                </a:solidFill>
                <a:latin typeface="#9Slide03 Arima Madurai ExtraBo" panose="00000900000000000000" pitchFamily="2" charset="0"/>
                <a:cs typeface="#9Slide03 Arima Madurai ExtraBo" panose="00000900000000000000" pitchFamily="2" charset="0"/>
              </a:rPr>
              <a:t> </a:t>
            </a:r>
            <a:r>
              <a:rPr lang="en-US" sz="2800">
                <a:solidFill>
                  <a:schemeClr val="bg1"/>
                </a:solidFill>
                <a:latin typeface="#9Slide03 Arima Madurai ExtraBo" panose="00000900000000000000" pitchFamily="2" charset="0"/>
                <a:cs typeface="#9Slide03 Arima Madurai ExtraBo" panose="00000900000000000000" pitchFamily="2" charset="0"/>
              </a:rPr>
              <a:t>nói:</a:t>
            </a:r>
          </a:p>
          <a:p>
            <a:pPr lvl="0" algn="just"/>
            <a:r>
              <a:rPr lang="en-US" sz="2800">
                <a:solidFill>
                  <a:schemeClr val="bg1"/>
                </a:solidFill>
                <a:latin typeface="#9Slide03 Arima Madurai ExtraBo" panose="00000900000000000000" pitchFamily="2" charset="0"/>
                <a:cs typeface="#9Slide03 Arima Madurai ExtraBo" panose="00000900000000000000" pitchFamily="2" charset="0"/>
                <a:sym typeface="Symbol"/>
              </a:rPr>
              <a:t>- </a:t>
            </a:r>
            <a:r>
              <a:rPr lang="en-US" sz="2800">
                <a:solidFill>
                  <a:schemeClr val="bg1"/>
                </a:solidFill>
                <a:latin typeface="#9Slide03 Arima Madurai ExtraBo" panose="00000900000000000000" pitchFamily="2" charset="0"/>
                <a:cs typeface="#9Slide03 Arima Madurai ExtraBo" panose="00000900000000000000" pitchFamily="2" charset="0"/>
              </a:rPr>
              <a:t>Tôi hết đi lại </a:t>
            </a:r>
            <a:r>
              <a:rPr lang="en-US" sz="2800" i="1">
                <a:solidFill>
                  <a:srgbClr val="FFFF00"/>
                </a:solidFill>
                <a:latin typeface="#9Slide03 Arima Madurai ExtraBo" panose="00000900000000000000" pitchFamily="2" charset="0"/>
                <a:cs typeface="#9Slide03 Arima Madurai ExtraBo" panose="00000900000000000000" pitchFamily="2" charset="0"/>
              </a:rPr>
              <a:t>chạy</a:t>
            </a:r>
            <a:r>
              <a:rPr lang="en-US" sz="2800">
                <a:solidFill>
                  <a:schemeClr val="bg1"/>
                </a:solidFill>
                <a:latin typeface="#9Slide03 Arima Madurai ExtraBo" panose="00000900000000000000" pitchFamily="2" charset="0"/>
                <a:cs typeface="#9Slide03 Arima Madurai ExtraBo" panose="00000900000000000000" pitchFamily="2" charset="0"/>
              </a:rPr>
              <a:t>, phải </a:t>
            </a:r>
            <a:r>
              <a:rPr lang="en-US" sz="2800" i="1">
                <a:solidFill>
                  <a:srgbClr val="FFFF00"/>
                </a:solidFill>
                <a:latin typeface="#9Slide03 Arima Madurai ExtraBo" panose="00000900000000000000" pitchFamily="2" charset="0"/>
                <a:cs typeface="#9Slide03 Arima Madurai ExtraBo" panose="00000900000000000000" pitchFamily="2" charset="0"/>
              </a:rPr>
              <a:t>chịu</a:t>
            </a:r>
            <a:r>
              <a:rPr lang="en-US" sz="2800">
                <a:solidFill>
                  <a:srgbClr val="FFFF00"/>
                </a:solidFill>
                <a:latin typeface="#9Slide03 Arima Madurai ExtraBo" panose="00000900000000000000" pitchFamily="2" charset="0"/>
                <a:cs typeface="#9Slide03 Arima Madurai ExtraBo" panose="00000900000000000000" pitchFamily="2" charset="0"/>
              </a:rPr>
              <a:t> </a:t>
            </a:r>
            <a:r>
              <a:rPr lang="en-US" sz="2800">
                <a:solidFill>
                  <a:schemeClr val="bg1"/>
                </a:solidFill>
                <a:latin typeface="#9Slide03 Arima Madurai ExtraBo" panose="00000900000000000000" pitchFamily="2" charset="0"/>
                <a:cs typeface="#9Slide03 Arima Madurai ExtraBo" panose="00000900000000000000" pitchFamily="2" charset="0"/>
              </a:rPr>
              <a:t>bao điều đau đớn, nhưng đến đâu, cứ có gì ngon là anh được xơi tất. Thật bất công quá.</a:t>
            </a:r>
          </a:p>
          <a:p>
            <a:pPr algn="just"/>
            <a:r>
              <a:rPr lang="en-US" sz="2800">
                <a:solidFill>
                  <a:schemeClr val="bg1"/>
                </a:solidFill>
                <a:latin typeface="#9Slide03 Arima Madurai ExtraBo" panose="00000900000000000000" pitchFamily="2" charset="0"/>
                <a:cs typeface="#9Slide03 Arima Madurai ExtraBo" panose="00000900000000000000" pitchFamily="2" charset="0"/>
              </a:rPr>
              <a:t>  Miệng từ tốn </a:t>
            </a:r>
            <a:r>
              <a:rPr lang="en-US" sz="2800" i="1">
                <a:solidFill>
                  <a:srgbClr val="FFFF00"/>
                </a:solidFill>
                <a:latin typeface="#9Slide03 Arima Madurai ExtraBo" panose="00000900000000000000" pitchFamily="2" charset="0"/>
                <a:cs typeface="#9Slide03 Arima Madurai ExtraBo" panose="00000900000000000000" pitchFamily="2" charset="0"/>
              </a:rPr>
              <a:t>trả</a:t>
            </a:r>
            <a:r>
              <a:rPr lang="en-US" sz="2800">
                <a:solidFill>
                  <a:srgbClr val="FFFF00"/>
                </a:solidFill>
                <a:latin typeface="#9Slide03 Arima Madurai ExtraBo" panose="00000900000000000000" pitchFamily="2" charset="0"/>
                <a:cs typeface="#9Slide03 Arima Madurai ExtraBo" panose="00000900000000000000" pitchFamily="2" charset="0"/>
              </a:rPr>
              <a:t> </a:t>
            </a:r>
            <a:r>
              <a:rPr lang="en-US" sz="2800">
                <a:solidFill>
                  <a:schemeClr val="bg1"/>
                </a:solidFill>
                <a:latin typeface="#9Slide03 Arima Madurai ExtraBo" panose="00000900000000000000" pitchFamily="2" charset="0"/>
                <a:cs typeface="#9Slide03 Arima Madurai ExtraBo" panose="00000900000000000000" pitchFamily="2" charset="0"/>
              </a:rPr>
              <a:t>lời:</a:t>
            </a:r>
          </a:p>
          <a:p>
            <a:pPr lvl="0" algn="just"/>
            <a:r>
              <a:rPr lang="en-US" sz="2800">
                <a:solidFill>
                  <a:schemeClr val="bg1"/>
                </a:solidFill>
                <a:latin typeface="#9Slide03 Arima Madurai ExtraBo" panose="00000900000000000000" pitchFamily="2" charset="0"/>
                <a:cs typeface="#9Slide03 Arima Madurai ExtraBo" panose="00000900000000000000" pitchFamily="2" charset="0"/>
                <a:sym typeface="Symbol"/>
              </a:rPr>
              <a:t>- </a:t>
            </a:r>
            <a:r>
              <a:rPr lang="en-US" sz="2800">
                <a:solidFill>
                  <a:schemeClr val="bg1"/>
                </a:solidFill>
                <a:latin typeface="#9Slide03 Arima Madurai ExtraBo" panose="00000900000000000000" pitchFamily="2" charset="0"/>
                <a:cs typeface="#9Slide03 Arima Madurai ExtraBo" panose="00000900000000000000" pitchFamily="2" charset="0"/>
              </a:rPr>
              <a:t>Anh nói gì mà lạ thế! Nếu tôi ngừng ăn, thì liệu anh có bước nổi nữa không nào.</a:t>
            </a:r>
          </a:p>
          <a:p>
            <a:pPr algn="just"/>
            <a:endParaRPr lang="en-US">
              <a:solidFill>
                <a:schemeClr val="bg1"/>
              </a:solidFill>
            </a:endParaRPr>
          </a:p>
        </p:txBody>
      </p:sp>
      <p:pic>
        <p:nvPicPr>
          <p:cNvPr id="7" name="Google Shape;94;p3">
            <a:extLst>
              <a:ext uri="{FF2B5EF4-FFF2-40B4-BE49-F238E27FC236}">
                <a16:creationId xmlns:a16="http://schemas.microsoft.com/office/drawing/2014/main" id="{FE54AD9F-96E6-448C-8B5B-2AB33F41A0FA}"/>
              </a:ext>
            </a:extLst>
          </p:cNvPr>
          <p:cNvPicPr preferRelativeResize="0"/>
          <p:nvPr/>
        </p:nvPicPr>
        <p:blipFill>
          <a:blip r:embed="rId3">
            <a:alphaModFix/>
          </a:blip>
          <a:stretch>
            <a:fillRect/>
          </a:stretch>
        </p:blipFill>
        <p:spPr>
          <a:xfrm>
            <a:off x="-94374" y="5915024"/>
            <a:ext cx="12286374" cy="942975"/>
          </a:xfrm>
          <a:prstGeom prst="rect">
            <a:avLst/>
          </a:prstGeom>
          <a:noFill/>
          <a:ln>
            <a:noFill/>
          </a:ln>
          <a:effectLst>
            <a:outerShdw blurRad="292100" dist="219075" dir="16200000" rotWithShape="0">
              <a:srgbClr val="000000">
                <a:alpha val="40000"/>
              </a:srgbClr>
            </a:outerShdw>
          </a:effectLst>
        </p:spPr>
      </p:pic>
      <p:sp>
        <p:nvSpPr>
          <p:cNvPr id="10" name="Google Shape;807;p30">
            <a:extLst>
              <a:ext uri="{FF2B5EF4-FFF2-40B4-BE49-F238E27FC236}">
                <a16:creationId xmlns:a16="http://schemas.microsoft.com/office/drawing/2014/main" id="{CF21904E-5DB3-444D-B5F2-6D3F620FF5C5}"/>
              </a:ext>
            </a:extLst>
          </p:cNvPr>
          <p:cNvSpPr txBox="1">
            <a:spLocks/>
          </p:cNvSpPr>
          <p:nvPr/>
        </p:nvSpPr>
        <p:spPr>
          <a:xfrm>
            <a:off x="8562700" y="6858000"/>
            <a:ext cx="3629300" cy="579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1pPr>
            <a:lvl2pPr marL="914400" marR="0" lvl="1"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2pPr>
            <a:lvl3pPr marL="1371600" marR="0" lvl="2"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3pPr>
            <a:lvl4pPr marL="1828800" marR="0" lvl="3"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4pPr>
            <a:lvl5pPr marL="2286000" marR="0" lvl="4"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5pPr>
            <a:lvl6pPr marL="2743200" marR="0" lvl="5"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6pPr>
            <a:lvl7pPr marL="3200400" marR="0" lvl="6"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7pPr>
            <a:lvl8pPr marL="3657600" marR="0" lvl="7"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8pPr>
            <a:lvl9pPr marL="4114800" marR="0" lvl="8"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9pPr>
          </a:lstStyle>
          <a:p>
            <a:pPr indent="0">
              <a:buFont typeface="Itim"/>
              <a:buNone/>
            </a:pPr>
            <a:r>
              <a:rPr lang="en-US"/>
              <a:t>Diệu Hiền – Măng Non</a:t>
            </a:r>
          </a:p>
        </p:txBody>
      </p:sp>
      <p:sp>
        <p:nvSpPr>
          <p:cNvPr id="11" name="Title 1">
            <a:extLst>
              <a:ext uri="{FF2B5EF4-FFF2-40B4-BE49-F238E27FC236}">
                <a16:creationId xmlns:a16="http://schemas.microsoft.com/office/drawing/2014/main" id="{88B89F51-08B8-4C39-AFB7-74D78EEF9843}"/>
              </a:ext>
            </a:extLst>
          </p:cNvPr>
          <p:cNvSpPr txBox="1">
            <a:spLocks/>
          </p:cNvSpPr>
          <p:nvPr/>
        </p:nvSpPr>
        <p:spPr>
          <a:xfrm>
            <a:off x="49538" y="6138066"/>
            <a:ext cx="2186247" cy="787400"/>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a:solidFill>
                  <a:srgbClr val="0070C0"/>
                </a:solidFill>
                <a:latin typeface="#9Slide07 Deepika" panose="02000507000000020004" pitchFamily="2" charset="0"/>
              </a:rPr>
              <a:t>Diệu Hiền</a:t>
            </a:r>
            <a:endParaRPr lang="en-US" sz="1200" b="0" dirty="0">
              <a:solidFill>
                <a:srgbClr val="0070C0"/>
              </a:solidFill>
              <a:latin typeface="#9Slide07 Deepika" panose="02000507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46"/>
          <p:cNvSpPr txBox="1">
            <a:spLocks noGrp="1"/>
          </p:cNvSpPr>
          <p:nvPr>
            <p:ph type="title"/>
          </p:nvPr>
        </p:nvSpPr>
        <p:spPr>
          <a:xfrm>
            <a:off x="3473385" y="2512422"/>
            <a:ext cx="6723600" cy="12306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1500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atin typeface="#9Slide07 SVNKG Ten Thousand Re" panose="02040603050506020204" pitchFamily="18" charset="0"/>
              </a:rPr>
              <a:t>DẶN DÒ</a:t>
            </a:r>
            <a:endParaRPr sz="1500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atin typeface="#9Slide07 SVNKG Ten Thousand Re" panose="02040603050506020204" pitchFamily="18" charset="0"/>
            </a:endParaRPr>
          </a:p>
        </p:txBody>
      </p:sp>
      <p:grpSp>
        <p:nvGrpSpPr>
          <p:cNvPr id="1050" name="Google Shape;1050;p46"/>
          <p:cNvGrpSpPr/>
          <p:nvPr/>
        </p:nvGrpSpPr>
        <p:grpSpPr>
          <a:xfrm>
            <a:off x="7710256" y="0"/>
            <a:ext cx="1992408" cy="2051309"/>
            <a:chOff x="7710256" y="0"/>
            <a:chExt cx="1992408" cy="2051309"/>
          </a:xfrm>
        </p:grpSpPr>
        <p:sp>
          <p:nvSpPr>
            <p:cNvPr id="1051" name="Google Shape;1051;p46"/>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52" name="Google Shape;1052;p46"/>
            <p:cNvSpPr/>
            <p:nvPr/>
          </p:nvSpPr>
          <p:spPr>
            <a:xfrm flipH="1">
              <a:off x="8689687" y="0"/>
              <a:ext cx="99895" cy="1353879"/>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53" name="Google Shape;1053;p46"/>
          <p:cNvGrpSpPr/>
          <p:nvPr/>
        </p:nvGrpSpPr>
        <p:grpSpPr>
          <a:xfrm>
            <a:off x="1995015" y="6024"/>
            <a:ext cx="2310447" cy="2845449"/>
            <a:chOff x="1994958" y="0"/>
            <a:chExt cx="2717214" cy="3346406"/>
          </a:xfrm>
        </p:grpSpPr>
        <p:sp>
          <p:nvSpPr>
            <p:cNvPr id="1054" name="Google Shape;1054;p46"/>
            <p:cNvSpPr/>
            <p:nvPr/>
          </p:nvSpPr>
          <p:spPr>
            <a:xfrm>
              <a:off x="1994958" y="1935085"/>
              <a:ext cx="2717214" cy="1411321"/>
            </a:xfrm>
            <a:custGeom>
              <a:avLst/>
              <a:gdLst/>
              <a:ahLst/>
              <a:cxnLst/>
              <a:rect l="l" t="t" r="r" b="b"/>
              <a:pathLst>
                <a:path w="2717214" h="1411321" extrusionOk="0">
                  <a:moveTo>
                    <a:pt x="948540" y="321973"/>
                  </a:moveTo>
                  <a:cubicBezTo>
                    <a:pt x="918717" y="321973"/>
                    <a:pt x="894540" y="346150"/>
                    <a:pt x="894540" y="375973"/>
                  </a:cubicBezTo>
                  <a:cubicBezTo>
                    <a:pt x="894540" y="405796"/>
                    <a:pt x="918717" y="429973"/>
                    <a:pt x="948540" y="429973"/>
                  </a:cubicBezTo>
                  <a:cubicBezTo>
                    <a:pt x="978363" y="429973"/>
                    <a:pt x="1002540" y="405796"/>
                    <a:pt x="1002540" y="375973"/>
                  </a:cubicBezTo>
                  <a:cubicBezTo>
                    <a:pt x="1002540" y="346150"/>
                    <a:pt x="978363" y="321973"/>
                    <a:pt x="948540" y="321973"/>
                  </a:cubicBezTo>
                  <a:close/>
                  <a:moveTo>
                    <a:pt x="1807803" y="239"/>
                  </a:moveTo>
                  <a:cubicBezTo>
                    <a:pt x="1919006" y="3536"/>
                    <a:pt x="2029726" y="41107"/>
                    <a:pt x="2118101" y="118966"/>
                  </a:cubicBezTo>
                  <a:cubicBezTo>
                    <a:pt x="2297217" y="276788"/>
                    <a:pt x="2285649" y="513214"/>
                    <a:pt x="2283547" y="545198"/>
                  </a:cubicBezTo>
                  <a:cubicBezTo>
                    <a:pt x="2293099" y="543533"/>
                    <a:pt x="2521550" y="507079"/>
                    <a:pt x="2646160" y="659731"/>
                  </a:cubicBezTo>
                  <a:cubicBezTo>
                    <a:pt x="2775239" y="817815"/>
                    <a:pt x="2722135" y="1092097"/>
                    <a:pt x="2538025" y="1206893"/>
                  </a:cubicBezTo>
                  <a:cubicBezTo>
                    <a:pt x="2390981" y="1298466"/>
                    <a:pt x="2185401" y="1272878"/>
                    <a:pt x="2048173" y="1136876"/>
                  </a:cubicBezTo>
                  <a:cubicBezTo>
                    <a:pt x="2039234" y="1233094"/>
                    <a:pt x="1998486" y="1286285"/>
                    <a:pt x="1978156" y="1308631"/>
                  </a:cubicBezTo>
                  <a:cubicBezTo>
                    <a:pt x="1860995" y="1437447"/>
                    <a:pt x="1625533" y="1444107"/>
                    <a:pt x="1481907" y="1334044"/>
                  </a:cubicBezTo>
                  <a:cubicBezTo>
                    <a:pt x="1401638" y="1272527"/>
                    <a:pt x="1368427" y="1188753"/>
                    <a:pt x="1354668" y="1143185"/>
                  </a:cubicBezTo>
                  <a:cubicBezTo>
                    <a:pt x="1348184" y="1162201"/>
                    <a:pt x="1332849" y="1198130"/>
                    <a:pt x="1297446" y="1225908"/>
                  </a:cubicBezTo>
                  <a:cubicBezTo>
                    <a:pt x="1237945" y="1272440"/>
                    <a:pt x="1154259" y="1270511"/>
                    <a:pt x="1093881" y="1238614"/>
                  </a:cubicBezTo>
                  <a:cubicBezTo>
                    <a:pt x="1028159" y="1203913"/>
                    <a:pt x="1004324" y="1141345"/>
                    <a:pt x="998452" y="1124082"/>
                  </a:cubicBezTo>
                  <a:cubicBezTo>
                    <a:pt x="997050" y="1150196"/>
                    <a:pt x="990741" y="1197779"/>
                    <a:pt x="960246" y="1244924"/>
                  </a:cubicBezTo>
                  <a:cubicBezTo>
                    <a:pt x="895663" y="1344822"/>
                    <a:pt x="778151" y="1357178"/>
                    <a:pt x="756681" y="1359456"/>
                  </a:cubicBezTo>
                  <a:cubicBezTo>
                    <a:pt x="628128" y="1372952"/>
                    <a:pt x="536029" y="1295925"/>
                    <a:pt x="508601" y="1270424"/>
                  </a:cubicBezTo>
                  <a:cubicBezTo>
                    <a:pt x="461456" y="1226522"/>
                    <a:pt x="437620" y="1178325"/>
                    <a:pt x="425878" y="1149583"/>
                  </a:cubicBezTo>
                  <a:cubicBezTo>
                    <a:pt x="398800" y="1208996"/>
                    <a:pt x="324052" y="1245012"/>
                    <a:pt x="253597" y="1240455"/>
                  </a:cubicBezTo>
                  <a:cubicBezTo>
                    <a:pt x="137225" y="1233006"/>
                    <a:pt x="58445" y="1150546"/>
                    <a:pt x="12352" y="990534"/>
                  </a:cubicBezTo>
                  <a:cubicBezTo>
                    <a:pt x="-30499" y="842001"/>
                    <a:pt x="42935" y="683216"/>
                    <a:pt x="158694" y="596111"/>
                  </a:cubicBezTo>
                  <a:cubicBezTo>
                    <a:pt x="279185" y="505327"/>
                    <a:pt x="445069" y="492971"/>
                    <a:pt x="584839" y="564302"/>
                  </a:cubicBezTo>
                  <a:cubicBezTo>
                    <a:pt x="610865" y="416645"/>
                    <a:pt x="721629" y="298520"/>
                    <a:pt x="864729" y="265309"/>
                  </a:cubicBezTo>
                  <a:cubicBezTo>
                    <a:pt x="1018783" y="229556"/>
                    <a:pt x="1181511" y="298695"/>
                    <a:pt x="1265549" y="437063"/>
                  </a:cubicBezTo>
                  <a:cubicBezTo>
                    <a:pt x="1274312" y="393950"/>
                    <a:pt x="1317689" y="203178"/>
                    <a:pt x="1494614" y="87156"/>
                  </a:cubicBezTo>
                  <a:cubicBezTo>
                    <a:pt x="1584917" y="27918"/>
                    <a:pt x="1696601" y="-3059"/>
                    <a:pt x="1807803" y="239"/>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55" name="Google Shape;1055;p46"/>
            <p:cNvSpPr/>
            <p:nvPr/>
          </p:nvSpPr>
          <p:spPr>
            <a:xfrm>
              <a:off x="2927498" y="0"/>
              <a:ext cx="284255" cy="2312581"/>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056" name="Google Shape;1056;p46"/>
          <p:cNvSpPr/>
          <p:nvPr/>
        </p:nvSpPr>
        <p:spPr>
          <a:xfrm rot="-905644">
            <a:off x="2881762" y="262450"/>
            <a:ext cx="1325220" cy="1546660"/>
          </a:xfrm>
          <a:custGeom>
            <a:avLst/>
            <a:gdLst/>
            <a:ahLst/>
            <a:cxnLst/>
            <a:rect l="l" t="t" r="r" b="b"/>
            <a:pathLst>
              <a:path w="2123651" h="2478505" extrusionOk="0">
                <a:moveTo>
                  <a:pt x="884216" y="-246"/>
                </a:moveTo>
                <a:cubicBezTo>
                  <a:pt x="770488" y="41759"/>
                  <a:pt x="423206" y="186634"/>
                  <a:pt x="195749" y="561062"/>
                </a:cubicBezTo>
                <a:cubicBezTo>
                  <a:pt x="153458" y="630785"/>
                  <a:pt x="-137626" y="1128847"/>
                  <a:pt x="79258" y="1683774"/>
                </a:cubicBezTo>
                <a:cubicBezTo>
                  <a:pt x="275378" y="2185265"/>
                  <a:pt x="789157" y="2484540"/>
                  <a:pt x="1286743" y="2478159"/>
                </a:cubicBezTo>
                <a:cubicBezTo>
                  <a:pt x="1724893" y="2472539"/>
                  <a:pt x="2028645" y="2231556"/>
                  <a:pt x="2123419" y="2149832"/>
                </a:cubicBezTo>
                <a:cubicBezTo>
                  <a:pt x="1901620" y="2167091"/>
                  <a:pt x="1679115" y="2126943"/>
                  <a:pt x="1477338" y="2033246"/>
                </a:cubicBezTo>
                <a:cubicBezTo>
                  <a:pt x="1058238" y="1835888"/>
                  <a:pt x="886788" y="1467651"/>
                  <a:pt x="831257" y="1344874"/>
                </a:cubicBezTo>
                <a:cubicBezTo>
                  <a:pt x="546365" y="709938"/>
                  <a:pt x="837067" y="95385"/>
                  <a:pt x="884216" y="-246"/>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7" name="Google Shape;1057;p46"/>
          <p:cNvGrpSpPr/>
          <p:nvPr/>
        </p:nvGrpSpPr>
        <p:grpSpPr>
          <a:xfrm>
            <a:off x="3503803" y="0"/>
            <a:ext cx="1263992" cy="1754670"/>
            <a:chOff x="3769376" y="-7085"/>
            <a:chExt cx="1486525" cy="2063589"/>
          </a:xfrm>
        </p:grpSpPr>
        <p:sp>
          <p:nvSpPr>
            <p:cNvPr id="1058" name="Google Shape;1058;p46"/>
            <p:cNvSpPr/>
            <p:nvPr/>
          </p:nvSpPr>
          <p:spPr>
            <a:xfrm>
              <a:off x="3769376" y="1126904"/>
              <a:ext cx="1486525" cy="929600"/>
            </a:xfrm>
            <a:custGeom>
              <a:avLst/>
              <a:gdLst/>
              <a:ahLst/>
              <a:cxnLst/>
              <a:rect l="l" t="t" r="r" b="b"/>
              <a:pathLst>
                <a:path w="1486525" h="929600" extrusionOk="0">
                  <a:moveTo>
                    <a:pt x="763843" y="103461"/>
                  </a:moveTo>
                  <a:cubicBezTo>
                    <a:pt x="734020" y="103461"/>
                    <a:pt x="709843" y="127638"/>
                    <a:pt x="709843" y="157461"/>
                  </a:cubicBezTo>
                  <a:cubicBezTo>
                    <a:pt x="709843" y="187284"/>
                    <a:pt x="734020" y="211461"/>
                    <a:pt x="763843" y="211461"/>
                  </a:cubicBezTo>
                  <a:cubicBezTo>
                    <a:pt x="793666" y="211461"/>
                    <a:pt x="817843" y="187284"/>
                    <a:pt x="817843" y="157461"/>
                  </a:cubicBezTo>
                  <a:cubicBezTo>
                    <a:pt x="817843" y="127638"/>
                    <a:pt x="793666" y="103461"/>
                    <a:pt x="763843" y="103461"/>
                  </a:cubicBezTo>
                  <a:close/>
                  <a:moveTo>
                    <a:pt x="850384" y="200"/>
                  </a:move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59" name="Google Shape;1059;p46"/>
            <p:cNvSpPr/>
            <p:nvPr/>
          </p:nvSpPr>
          <p:spPr>
            <a:xfrm>
              <a:off x="4522379" y="-7085"/>
              <a:ext cx="81853" cy="1297172"/>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4" name="Google Shape;807;p30">
            <a:extLst>
              <a:ext uri="{FF2B5EF4-FFF2-40B4-BE49-F238E27FC236}">
                <a16:creationId xmlns:a16="http://schemas.microsoft.com/office/drawing/2014/main" id="{ED797A42-0413-4B5D-B8D3-FF2D1060C6DC}"/>
              </a:ext>
            </a:extLst>
          </p:cNvPr>
          <p:cNvSpPr txBox="1">
            <a:spLocks/>
          </p:cNvSpPr>
          <p:nvPr/>
        </p:nvSpPr>
        <p:spPr>
          <a:xfrm>
            <a:off x="8562700" y="6858000"/>
            <a:ext cx="3629300" cy="579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1pPr>
            <a:lvl2pPr marL="914400" marR="0" lvl="1"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2pPr>
            <a:lvl3pPr marL="1371600" marR="0" lvl="2"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3pPr>
            <a:lvl4pPr marL="1828800" marR="0" lvl="3"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4pPr>
            <a:lvl5pPr marL="2286000" marR="0" lvl="4"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5pPr>
            <a:lvl6pPr marL="2743200" marR="0" lvl="5"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6pPr>
            <a:lvl7pPr marL="3200400" marR="0" lvl="6"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7pPr>
            <a:lvl8pPr marL="3657600" marR="0" lvl="7"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8pPr>
            <a:lvl9pPr marL="4114800" marR="0" lvl="8"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9pPr>
          </a:lstStyle>
          <a:p>
            <a:pPr indent="0">
              <a:buFont typeface="Itim"/>
              <a:buNone/>
            </a:pPr>
            <a:r>
              <a:rPr lang="en-US"/>
              <a:t>Diệu Hiền – Măng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50"/>
                                        </p:tgtEl>
                                        <p:attrNameLst>
                                          <p:attrName>style.visibility</p:attrName>
                                        </p:attrNameLst>
                                      </p:cBhvr>
                                      <p:to>
                                        <p:strVal val="visible"/>
                                      </p:to>
                                    </p:set>
                                    <p:anim calcmode="lin" valueType="num">
                                      <p:cBhvr additive="base">
                                        <p:cTn id="7" dur="2500"/>
                                        <p:tgtEl>
                                          <p:spTgt spid="1050"/>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053"/>
                                        </p:tgtEl>
                                        <p:attrNameLst>
                                          <p:attrName>style.visibility</p:attrName>
                                        </p:attrNameLst>
                                      </p:cBhvr>
                                      <p:to>
                                        <p:strVal val="visible"/>
                                      </p:to>
                                    </p:set>
                                    <p:anim calcmode="lin" valueType="num">
                                      <p:cBhvr additive="base">
                                        <p:cTn id="10" dur="2500"/>
                                        <p:tgtEl>
                                          <p:spTgt spid="1053"/>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057"/>
                                        </p:tgtEl>
                                        <p:attrNameLst>
                                          <p:attrName>style.visibility</p:attrName>
                                        </p:attrNameLst>
                                      </p:cBhvr>
                                      <p:to>
                                        <p:strVal val="visible"/>
                                      </p:to>
                                    </p:set>
                                    <p:anim calcmode="lin" valueType="num">
                                      <p:cBhvr additive="base">
                                        <p:cTn id="13" dur="2500"/>
                                        <p:tgtEl>
                                          <p:spTgt spid="1057"/>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1049"/>
                                        </p:tgtEl>
                                        <p:attrNameLst>
                                          <p:attrName>style.visibility</p:attrName>
                                        </p:attrNameLst>
                                      </p:cBhvr>
                                      <p:to>
                                        <p:strVal val="visible"/>
                                      </p:to>
                                    </p:set>
                                    <p:animEffect transition="in" filter="fade">
                                      <p:cBhvr>
                                        <p:cTn id="17" dur="1000"/>
                                        <p:tgtEl>
                                          <p:spTgt spid="1049"/>
                                        </p:tgtEl>
                                      </p:cBhvr>
                                    </p:animEffect>
                                    <p:anim calcmode="lin" valueType="num">
                                      <p:cBhvr>
                                        <p:cTn id="18" dur="1000" fill="hold"/>
                                        <p:tgtEl>
                                          <p:spTgt spid="1049"/>
                                        </p:tgtEl>
                                        <p:attrNameLst>
                                          <p:attrName>ppt_x</p:attrName>
                                        </p:attrNameLst>
                                      </p:cBhvr>
                                      <p:tavLst>
                                        <p:tav tm="0">
                                          <p:val>
                                            <p:strVal val="#ppt_x"/>
                                          </p:val>
                                        </p:tav>
                                        <p:tav tm="100000">
                                          <p:val>
                                            <p:strVal val="#ppt_x"/>
                                          </p:val>
                                        </p:tav>
                                      </p:tavLst>
                                    </p:anim>
                                    <p:anim calcmode="lin" valueType="num">
                                      <p:cBhvr>
                                        <p:cTn id="19" dur="1000" fill="hold"/>
                                        <p:tgtEl>
                                          <p:spTgt spid="10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44"/>
          <p:cNvSpPr txBox="1">
            <a:spLocks noGrp="1"/>
          </p:cNvSpPr>
          <p:nvPr>
            <p:ph type="title"/>
          </p:nvPr>
        </p:nvSpPr>
        <p:spPr>
          <a:xfrm>
            <a:off x="3086099" y="2856691"/>
            <a:ext cx="8099849" cy="1341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a:solidFill>
                  <a:srgbClr val="FFC000"/>
                </a:solidFill>
                <a:latin typeface="#9Slide07 SVNKG Ten Thousand Re" panose="02040603050506020204" pitchFamily="18" charset="0"/>
              </a:rPr>
              <a:t>Chúc các em học tốt!!!</a:t>
            </a:r>
            <a:endParaRPr>
              <a:solidFill>
                <a:srgbClr val="FFC000"/>
              </a:solidFill>
              <a:latin typeface="#9Slide07 SVNKG Ten Thousand Re" panose="02040603050506020204" pitchFamily="18" charset="0"/>
            </a:endParaRPr>
          </a:p>
        </p:txBody>
      </p:sp>
      <p:pic>
        <p:nvPicPr>
          <p:cNvPr id="11" name="Google Shape;94;p3">
            <a:extLst>
              <a:ext uri="{FF2B5EF4-FFF2-40B4-BE49-F238E27FC236}">
                <a16:creationId xmlns:a16="http://schemas.microsoft.com/office/drawing/2014/main" id="{0D9EA973-CC01-4C46-B049-742342ED895E}"/>
              </a:ext>
            </a:extLst>
          </p:cNvPr>
          <p:cNvPicPr preferRelativeResize="0"/>
          <p:nvPr/>
        </p:nvPicPr>
        <p:blipFill>
          <a:blip r:embed="rId3">
            <a:alphaModFix/>
          </a:blip>
          <a:stretch>
            <a:fillRect/>
          </a:stretch>
        </p:blipFill>
        <p:spPr>
          <a:xfrm>
            <a:off x="0" y="5947706"/>
            <a:ext cx="12286374" cy="1166328"/>
          </a:xfrm>
          <a:prstGeom prst="rect">
            <a:avLst/>
          </a:prstGeom>
          <a:noFill/>
          <a:ln>
            <a:noFill/>
          </a:ln>
          <a:effectLst>
            <a:outerShdw blurRad="292100" dist="219075" dir="16200000" rotWithShape="0">
              <a:srgbClr val="000000">
                <a:alpha val="40000"/>
              </a:srgbClr>
            </a:outerShdw>
          </a:effectLst>
        </p:spPr>
      </p:pic>
      <p:sp>
        <p:nvSpPr>
          <p:cNvPr id="4" name="Title 1">
            <a:extLst>
              <a:ext uri="{FF2B5EF4-FFF2-40B4-BE49-F238E27FC236}">
                <a16:creationId xmlns:a16="http://schemas.microsoft.com/office/drawing/2014/main" id="{F2EAB2E5-FFBF-448E-A369-CEDEE60B0E52}"/>
              </a:ext>
            </a:extLst>
          </p:cNvPr>
          <p:cNvSpPr txBox="1">
            <a:spLocks/>
          </p:cNvSpPr>
          <p:nvPr/>
        </p:nvSpPr>
        <p:spPr>
          <a:xfrm>
            <a:off x="49538" y="6138066"/>
            <a:ext cx="2186247" cy="787400"/>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a:solidFill>
                  <a:srgbClr val="0070C0"/>
                </a:solidFill>
                <a:latin typeface="#9Slide07 Deepika" panose="02000507000000020004" pitchFamily="2" charset="0"/>
              </a:rPr>
              <a:t>Diệu Hiền</a:t>
            </a:r>
            <a:endParaRPr lang="en-US" sz="1200" b="0" dirty="0">
              <a:solidFill>
                <a:srgbClr val="0070C0"/>
              </a:solidFill>
              <a:latin typeface="#9Slide07 Deepika" panose="02000507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22"/>
                                        </p:tgtEl>
                                        <p:attrNameLst>
                                          <p:attrName>style.visibility</p:attrName>
                                        </p:attrNameLst>
                                      </p:cBhvr>
                                      <p:to>
                                        <p:strVal val="visible"/>
                                      </p:to>
                                    </p:set>
                                    <p:animEffect transition="in" filter="randombar(horizontal)">
                                      <p:cBhvr>
                                        <p:cTn id="7" dur="500"/>
                                        <p:tgtEl>
                                          <p:spTgt spid="1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2"/>
        <p:cNvGrpSpPr/>
        <p:nvPr/>
      </p:nvGrpSpPr>
      <p:grpSpPr>
        <a:xfrm>
          <a:off x="0" y="0"/>
          <a:ext cx="0" cy="0"/>
          <a:chOff x="0" y="0"/>
          <a:chExt cx="0" cy="0"/>
        </a:xfrm>
      </p:grpSpPr>
      <p:sp>
        <p:nvSpPr>
          <p:cNvPr id="4" name="Google Shape;807;p30">
            <a:extLst>
              <a:ext uri="{FF2B5EF4-FFF2-40B4-BE49-F238E27FC236}">
                <a16:creationId xmlns:a16="http://schemas.microsoft.com/office/drawing/2014/main" id="{2D3B0C67-5C97-4F3F-A920-55FF69CD81B4}"/>
              </a:ext>
            </a:extLst>
          </p:cNvPr>
          <p:cNvSpPr txBox="1">
            <a:spLocks/>
          </p:cNvSpPr>
          <p:nvPr/>
        </p:nvSpPr>
        <p:spPr>
          <a:xfrm>
            <a:off x="8657074" y="6294383"/>
            <a:ext cx="3629300" cy="579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1pPr>
            <a:lvl2pPr marL="914400" marR="0" lvl="1"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2pPr>
            <a:lvl3pPr marL="1371600" marR="0" lvl="2"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3pPr>
            <a:lvl4pPr marL="1828800" marR="0" lvl="3"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4pPr>
            <a:lvl5pPr marL="2286000" marR="0" lvl="4"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5pPr>
            <a:lvl6pPr marL="2743200" marR="0" lvl="5"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6pPr>
            <a:lvl7pPr marL="3200400" marR="0" lvl="6"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7pPr>
            <a:lvl8pPr marL="3657600" marR="0" lvl="7"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8pPr>
            <a:lvl9pPr marL="4114800" marR="0" lvl="8"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9pPr>
          </a:lstStyle>
          <a:p>
            <a:pPr indent="0">
              <a:buFont typeface="Itim"/>
              <a:buNone/>
            </a:pPr>
            <a:r>
              <a:rPr lang="en-US"/>
              <a:t>Diệu Hiền – Măng Non</a:t>
            </a:r>
          </a:p>
        </p:txBody>
      </p:sp>
      <p:sp>
        <p:nvSpPr>
          <p:cNvPr id="833" name="Google Shape;833;p34"/>
          <p:cNvSpPr txBox="1">
            <a:spLocks noGrp="1"/>
          </p:cNvSpPr>
          <p:nvPr>
            <p:ph type="title"/>
          </p:nvPr>
        </p:nvSpPr>
        <p:spPr>
          <a:xfrm>
            <a:off x="3550774" y="0"/>
            <a:ext cx="8920625" cy="23772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9600">
                <a:solidFill>
                  <a:schemeClr val="accent3">
                    <a:lumMod val="75000"/>
                  </a:schemeClr>
                </a:solidFill>
                <a:latin typeface="#9Slide07 SVNKG Ten Thousand Re" panose="02040603050506020204" pitchFamily="18" charset="0"/>
              </a:rPr>
              <a:t>Măng Non</a:t>
            </a:r>
            <a:endParaRPr sz="9600">
              <a:solidFill>
                <a:schemeClr val="accent3">
                  <a:lumMod val="75000"/>
                </a:schemeClr>
              </a:solidFill>
              <a:latin typeface="#9Slide07 SVNKG Ten Thousand Re" panose="02040603050506020204" pitchFamily="18" charset="0"/>
            </a:endParaRPr>
          </a:p>
        </p:txBody>
      </p:sp>
      <p:pic>
        <p:nvPicPr>
          <p:cNvPr id="3" name="Google Shape;94;p3">
            <a:extLst>
              <a:ext uri="{FF2B5EF4-FFF2-40B4-BE49-F238E27FC236}">
                <a16:creationId xmlns:a16="http://schemas.microsoft.com/office/drawing/2014/main" id="{A72DDDF3-D9ED-4B61-86FD-CC47306E9AE7}"/>
              </a:ext>
            </a:extLst>
          </p:cNvPr>
          <p:cNvPicPr preferRelativeResize="0"/>
          <p:nvPr/>
        </p:nvPicPr>
        <p:blipFill>
          <a:blip r:embed="rId4">
            <a:alphaModFix/>
          </a:blip>
          <a:stretch>
            <a:fillRect/>
          </a:stretch>
        </p:blipFill>
        <p:spPr>
          <a:xfrm>
            <a:off x="0" y="5840962"/>
            <a:ext cx="12286374" cy="1016987"/>
          </a:xfrm>
          <a:prstGeom prst="rect">
            <a:avLst/>
          </a:prstGeom>
          <a:noFill/>
          <a:ln>
            <a:noFill/>
          </a:ln>
          <a:effectLst>
            <a:outerShdw blurRad="292100" dist="219075" dir="16200000" rotWithShape="0">
              <a:srgbClr val="000000">
                <a:alpha val="40000"/>
              </a:srgbClr>
            </a:outerShdw>
          </a:effectLst>
        </p:spPr>
      </p:pic>
      <p:sp>
        <p:nvSpPr>
          <p:cNvPr id="5" name="Google Shape;744;p24">
            <a:extLst>
              <a:ext uri="{FF2B5EF4-FFF2-40B4-BE49-F238E27FC236}">
                <a16:creationId xmlns:a16="http://schemas.microsoft.com/office/drawing/2014/main" id="{317DA361-BE68-4F7B-98E4-E95C4B0F5A79}"/>
              </a:ext>
            </a:extLst>
          </p:cNvPr>
          <p:cNvSpPr txBox="1">
            <a:spLocks/>
          </p:cNvSpPr>
          <p:nvPr/>
        </p:nvSpPr>
        <p:spPr>
          <a:xfrm>
            <a:off x="-1792279" y="4252201"/>
            <a:ext cx="11737958" cy="12306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6000"/>
              <a:buFont typeface="Griffy"/>
              <a:buNone/>
              <a:defRPr sz="6000" b="1" i="0" u="none" strike="noStrike" cap="none">
                <a:solidFill>
                  <a:schemeClr val="lt1"/>
                </a:solidFill>
                <a:latin typeface="Griffy"/>
                <a:ea typeface="Griffy"/>
                <a:cs typeface="Griffy"/>
                <a:sym typeface="Griffy"/>
              </a:defRPr>
            </a:lvl1pPr>
            <a:lvl2pPr marR="0" lvl="1" algn="r" rtl="0">
              <a:lnSpc>
                <a:spcPct val="100000"/>
              </a:lnSpc>
              <a:spcBef>
                <a:spcPts val="0"/>
              </a:spcBef>
              <a:spcAft>
                <a:spcPts val="0"/>
              </a:spcAft>
              <a:buClr>
                <a:schemeClr val="lt1"/>
              </a:buClr>
              <a:buSzPts val="15000"/>
              <a:buFont typeface="Griffy"/>
              <a:buNone/>
              <a:defRPr sz="15000" b="1" i="0" u="none" strike="noStrike" cap="none">
                <a:solidFill>
                  <a:schemeClr val="lt1"/>
                </a:solidFill>
                <a:latin typeface="Griffy"/>
                <a:ea typeface="Griffy"/>
                <a:cs typeface="Griffy"/>
                <a:sym typeface="Griffy"/>
              </a:defRPr>
            </a:lvl2pPr>
            <a:lvl3pPr marR="0" lvl="2" algn="r" rtl="0">
              <a:lnSpc>
                <a:spcPct val="100000"/>
              </a:lnSpc>
              <a:spcBef>
                <a:spcPts val="0"/>
              </a:spcBef>
              <a:spcAft>
                <a:spcPts val="0"/>
              </a:spcAft>
              <a:buClr>
                <a:schemeClr val="lt1"/>
              </a:buClr>
              <a:buSzPts val="15000"/>
              <a:buFont typeface="Griffy"/>
              <a:buNone/>
              <a:defRPr sz="15000" b="1" i="0" u="none" strike="noStrike" cap="none">
                <a:solidFill>
                  <a:schemeClr val="lt1"/>
                </a:solidFill>
                <a:latin typeface="Griffy"/>
                <a:ea typeface="Griffy"/>
                <a:cs typeface="Griffy"/>
                <a:sym typeface="Griffy"/>
              </a:defRPr>
            </a:lvl3pPr>
            <a:lvl4pPr marR="0" lvl="3" algn="r" rtl="0">
              <a:lnSpc>
                <a:spcPct val="100000"/>
              </a:lnSpc>
              <a:spcBef>
                <a:spcPts val="0"/>
              </a:spcBef>
              <a:spcAft>
                <a:spcPts val="0"/>
              </a:spcAft>
              <a:buClr>
                <a:schemeClr val="lt1"/>
              </a:buClr>
              <a:buSzPts val="15000"/>
              <a:buFont typeface="Griffy"/>
              <a:buNone/>
              <a:defRPr sz="15000" b="1" i="0" u="none" strike="noStrike" cap="none">
                <a:solidFill>
                  <a:schemeClr val="lt1"/>
                </a:solidFill>
                <a:latin typeface="Griffy"/>
                <a:ea typeface="Griffy"/>
                <a:cs typeface="Griffy"/>
                <a:sym typeface="Griffy"/>
              </a:defRPr>
            </a:lvl4pPr>
            <a:lvl5pPr marR="0" lvl="4" algn="r" rtl="0">
              <a:lnSpc>
                <a:spcPct val="100000"/>
              </a:lnSpc>
              <a:spcBef>
                <a:spcPts val="0"/>
              </a:spcBef>
              <a:spcAft>
                <a:spcPts val="0"/>
              </a:spcAft>
              <a:buClr>
                <a:schemeClr val="lt1"/>
              </a:buClr>
              <a:buSzPts val="15000"/>
              <a:buFont typeface="Griffy"/>
              <a:buNone/>
              <a:defRPr sz="15000" b="1" i="0" u="none" strike="noStrike" cap="none">
                <a:solidFill>
                  <a:schemeClr val="lt1"/>
                </a:solidFill>
                <a:latin typeface="Griffy"/>
                <a:ea typeface="Griffy"/>
                <a:cs typeface="Griffy"/>
                <a:sym typeface="Griffy"/>
              </a:defRPr>
            </a:lvl5pPr>
            <a:lvl6pPr marR="0" lvl="5" algn="r" rtl="0">
              <a:lnSpc>
                <a:spcPct val="100000"/>
              </a:lnSpc>
              <a:spcBef>
                <a:spcPts val="0"/>
              </a:spcBef>
              <a:spcAft>
                <a:spcPts val="0"/>
              </a:spcAft>
              <a:buClr>
                <a:schemeClr val="lt1"/>
              </a:buClr>
              <a:buSzPts val="15000"/>
              <a:buFont typeface="Griffy"/>
              <a:buNone/>
              <a:defRPr sz="15000" b="1" i="0" u="none" strike="noStrike" cap="none">
                <a:solidFill>
                  <a:schemeClr val="lt1"/>
                </a:solidFill>
                <a:latin typeface="Griffy"/>
                <a:ea typeface="Griffy"/>
                <a:cs typeface="Griffy"/>
                <a:sym typeface="Griffy"/>
              </a:defRPr>
            </a:lvl6pPr>
            <a:lvl7pPr marR="0" lvl="6" algn="r" rtl="0">
              <a:lnSpc>
                <a:spcPct val="100000"/>
              </a:lnSpc>
              <a:spcBef>
                <a:spcPts val="0"/>
              </a:spcBef>
              <a:spcAft>
                <a:spcPts val="0"/>
              </a:spcAft>
              <a:buClr>
                <a:schemeClr val="lt1"/>
              </a:buClr>
              <a:buSzPts val="15000"/>
              <a:buFont typeface="Griffy"/>
              <a:buNone/>
              <a:defRPr sz="15000" b="1" i="0" u="none" strike="noStrike" cap="none">
                <a:solidFill>
                  <a:schemeClr val="lt1"/>
                </a:solidFill>
                <a:latin typeface="Griffy"/>
                <a:ea typeface="Griffy"/>
                <a:cs typeface="Griffy"/>
                <a:sym typeface="Griffy"/>
              </a:defRPr>
            </a:lvl7pPr>
            <a:lvl8pPr marR="0" lvl="7" algn="r" rtl="0">
              <a:lnSpc>
                <a:spcPct val="100000"/>
              </a:lnSpc>
              <a:spcBef>
                <a:spcPts val="0"/>
              </a:spcBef>
              <a:spcAft>
                <a:spcPts val="0"/>
              </a:spcAft>
              <a:buClr>
                <a:schemeClr val="lt1"/>
              </a:buClr>
              <a:buSzPts val="15000"/>
              <a:buFont typeface="Griffy"/>
              <a:buNone/>
              <a:defRPr sz="15000" b="1" i="0" u="none" strike="noStrike" cap="none">
                <a:solidFill>
                  <a:schemeClr val="lt1"/>
                </a:solidFill>
                <a:latin typeface="Griffy"/>
                <a:ea typeface="Griffy"/>
                <a:cs typeface="Griffy"/>
                <a:sym typeface="Griffy"/>
              </a:defRPr>
            </a:lvl8pPr>
            <a:lvl9pPr marR="0" lvl="8" algn="r" rtl="0">
              <a:lnSpc>
                <a:spcPct val="100000"/>
              </a:lnSpc>
              <a:spcBef>
                <a:spcPts val="0"/>
              </a:spcBef>
              <a:spcAft>
                <a:spcPts val="0"/>
              </a:spcAft>
              <a:buClr>
                <a:schemeClr val="lt1"/>
              </a:buClr>
              <a:buSzPts val="15000"/>
              <a:buFont typeface="Griffy"/>
              <a:buNone/>
              <a:defRPr sz="15000" b="1" i="0" u="none" strike="noStrike" cap="none">
                <a:solidFill>
                  <a:schemeClr val="lt1"/>
                </a:solidFill>
                <a:latin typeface="Griffy"/>
                <a:ea typeface="Griffy"/>
                <a:cs typeface="Griffy"/>
                <a:sym typeface="Griffy"/>
              </a:defRPr>
            </a:lvl9pPr>
          </a:lstStyle>
          <a:p>
            <a:r>
              <a:rPr lang="en-US" sz="10000"/>
              <a:t>THANK YOU!!!</a:t>
            </a:r>
          </a:p>
        </p:txBody>
      </p:sp>
      <p:sp>
        <p:nvSpPr>
          <p:cNvPr id="6" name="Title 1">
            <a:extLst>
              <a:ext uri="{FF2B5EF4-FFF2-40B4-BE49-F238E27FC236}">
                <a16:creationId xmlns:a16="http://schemas.microsoft.com/office/drawing/2014/main" id="{C35381BA-096B-4A1B-B247-7BE0A867FCE2}"/>
              </a:ext>
            </a:extLst>
          </p:cNvPr>
          <p:cNvSpPr txBox="1">
            <a:spLocks/>
          </p:cNvSpPr>
          <p:nvPr/>
        </p:nvSpPr>
        <p:spPr>
          <a:xfrm>
            <a:off x="49538" y="6138066"/>
            <a:ext cx="2186247" cy="787400"/>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a:solidFill>
                  <a:srgbClr val="0070C0"/>
                </a:solidFill>
                <a:latin typeface="#9Slide07 Deepika" panose="02000507000000020004" pitchFamily="2" charset="0"/>
              </a:rPr>
              <a:t>Diệu Hiền</a:t>
            </a:r>
            <a:endParaRPr lang="en-US" sz="1200" b="0" dirty="0">
              <a:solidFill>
                <a:srgbClr val="0070C0"/>
              </a:solidFill>
              <a:latin typeface="#9Slide07 Deepika" panose="02000507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9456" y="2401824"/>
            <a:ext cx="12496800" cy="6205842"/>
          </a:xfrm>
        </p:spPr>
        <p:txBody>
          <a:bodyPr>
            <a:normAutofit/>
          </a:bodyPr>
          <a:lstStyle/>
          <a:p>
            <a:pPr algn="ct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Những quà tặng tiếp theo sẽ được MĂNG NON cập nhật tại nhóm Măng Non – Tài liệu Tiểu học sau:</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hlinkClick r:id="rId2"/>
              </a:rPr>
              <a:t>https://www.facebook.com/groups/629898828017053</a:t>
            </a: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r>
              <a:rPr lang="en-US" sz="4000" b="1" i="1" dirty="0">
                <a:solidFill>
                  <a:srgbClr val="F06E8A"/>
                </a:solidFill>
                <a:latin typeface="Times New Roman" panose="02020603050405020304" pitchFamily="18" charset="0"/>
                <a:cs typeface="Times New Roman" panose="02020603050405020304" pitchFamily="18" charset="0"/>
              </a:rPr>
              <a:t/>
            </a:r>
            <a:br>
              <a:rPr lang="en-US" sz="4000" b="1" i="1" dirty="0">
                <a:solidFill>
                  <a:srgbClr val="F06E8A"/>
                </a:solidFill>
                <a:latin typeface="Times New Roman" panose="02020603050405020304" pitchFamily="18" charset="0"/>
                <a:cs typeface="Times New Roman" panose="02020603050405020304" pitchFamily="18" charset="0"/>
              </a:rPr>
            </a:br>
            <a: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t>Mời thầy cô tham gia nhóm để chủ động cập nhật bài giảng điện tử lớp 4 và quà tặng hằng tuần </a:t>
            </a:r>
            <a:b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br>
            <a: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t>mới nhất nhé!</a:t>
            </a:r>
            <a:r>
              <a:rPr lang="en-US" b="1" i="1" dirty="0">
                <a:solidFill>
                  <a:srgbClr val="F06E8A"/>
                </a:solidFill>
                <a:latin typeface="Times New Roman" panose="02020603050405020304" pitchFamily="18" charset="0"/>
                <a:ea typeface="Arabia" pitchFamily="2" charset="0"/>
                <a:cs typeface="Times New Roman" panose="02020603050405020304" pitchFamily="18" charset="0"/>
              </a:rPr>
              <a:t/>
            </a:r>
            <a:br>
              <a:rPr lang="en-US" b="1" i="1" dirty="0">
                <a:solidFill>
                  <a:srgbClr val="F06E8A"/>
                </a:solidFill>
                <a:latin typeface="Times New Roman" panose="02020603050405020304" pitchFamily="18" charset="0"/>
                <a:ea typeface="Arabia" pitchFamily="2" charset="0"/>
                <a:cs typeface="Times New Roman" panose="02020603050405020304" pitchFamily="18" charset="0"/>
              </a:rPr>
            </a:br>
            <a:r>
              <a:rPr lang="en-US" b="1" i="1" dirty="0">
                <a:solidFill>
                  <a:srgbClr val="F06E8A"/>
                </a:solidFill>
                <a:latin typeface="Times New Roman" panose="02020603050405020304" pitchFamily="18" charset="0"/>
                <a:ea typeface="Arabia" pitchFamily="2" charset="0"/>
                <a:cs typeface="Times New Roman" panose="02020603050405020304" pitchFamily="18" charset="0"/>
              </a:rPr>
              <a:t/>
            </a:r>
            <a:br>
              <a:rPr lang="en-US" b="1" i="1" dirty="0">
                <a:solidFill>
                  <a:srgbClr val="F06E8A"/>
                </a:solidFill>
                <a:latin typeface="Times New Roman" panose="02020603050405020304" pitchFamily="18" charset="0"/>
                <a:ea typeface="Arabia" pitchFamily="2" charset="0"/>
                <a:cs typeface="Times New Roman" panose="02020603050405020304" pitchFamily="18" charset="0"/>
              </a:rPr>
            </a:br>
            <a:endParaRPr lang="en-US" dirty="0">
              <a:solidFill>
                <a:srgbClr val="F06E8A"/>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 y="-1969689"/>
            <a:ext cx="3113783" cy="4615353"/>
          </a:xfrm>
          <a:prstGeom prst="rect">
            <a:avLst/>
          </a:prstGeom>
        </p:spPr>
      </p:pic>
      <p:sp>
        <p:nvSpPr>
          <p:cNvPr id="5" name="Rounded Rectangle 4"/>
          <p:cNvSpPr/>
          <p:nvPr/>
        </p:nvSpPr>
        <p:spPr>
          <a:xfrm>
            <a:off x="2097024" y="0"/>
            <a:ext cx="10094976" cy="2767584"/>
          </a:xfrm>
          <a:prstGeom prst="roundRect">
            <a:avLst/>
          </a:prstGeom>
          <a:solidFill>
            <a:schemeClr val="bg1"/>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MĂNG NON – TÀI LIỆU TIỂU HỌC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CHUYÊN GIÁO ÁN ĐIỆN TỬ THEO TUẦN KHỐI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BÀI THAO GIẢNG – ELEARNING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Nhóm chia sẻ tài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Quà</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tặng: Măng Non – Tài liệu Tiểu học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Page: Măng Non – Tài liệu Tiểu học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SĐT ZALO : </a:t>
            </a:r>
            <a:r>
              <a:rPr kumimoji="0" lang="en-US" sz="2400" b="0" i="0" u="sng" strike="noStrike" kern="1200" cap="none" spc="0" normalizeH="0" baseline="0" noProof="0" dirty="0">
                <a:ln>
                  <a:noFill/>
                </a:ln>
                <a:solidFill>
                  <a:srgbClr val="002060"/>
                </a:solidFill>
                <a:effectLst/>
                <a:uLnTx/>
                <a:uFillTx/>
                <a:latin typeface="Calibri" panose="020F0502020204030204"/>
                <a:ea typeface="+mn-ea"/>
                <a:cs typeface="+mn-cs"/>
              </a:rPr>
              <a:t>0382348780</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 - </a:t>
            </a:r>
            <a:r>
              <a:rPr kumimoji="0" lang="en-US" sz="2400" b="0" i="0" u="sng" strike="noStrike" kern="1200" cap="none" spc="0" normalizeH="0" baseline="0" noProof="0" dirty="0">
                <a:ln>
                  <a:noFill/>
                </a:ln>
                <a:solidFill>
                  <a:srgbClr val="002060"/>
                </a:solidFill>
                <a:effectLst/>
                <a:uLnTx/>
                <a:uFillTx/>
                <a:latin typeface="Calibri" panose="020F0502020204030204"/>
                <a:ea typeface="+mn-ea"/>
                <a:cs typeface="+mn-cs"/>
              </a:rPr>
              <a:t>0984848929</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73469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1026" name="Picture 2" descr="Ship Piracy, Pirates, cartoon, vehicle png | PNGEgg">
            <a:extLst>
              <a:ext uri="{FF2B5EF4-FFF2-40B4-BE49-F238E27FC236}">
                <a16:creationId xmlns:a16="http://schemas.microsoft.com/office/drawing/2014/main" id="{FDDF7AE2-1735-4734-BA01-33F3B2A1F2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15" b="97565" l="1222" r="95889">
                        <a14:foregroundMark x1="50333" y1="5320" x2="50333" y2="5320"/>
                        <a14:foregroundMark x1="41444" y1="2615" x2="45444" y2="5951"/>
                        <a14:foregroundMark x1="95889" y1="59874" x2="95889" y2="59874"/>
                        <a14:foregroundMark x1="6222" y1="50316" x2="6222" y2="50316"/>
                        <a14:foregroundMark x1="20778" y1="47520" x2="20778" y2="47520"/>
                        <a14:foregroundMark x1="21778" y1="40938" x2="37222" y2="57710"/>
                        <a14:foregroundMark x1="13111" y1="49234" x2="22556" y2="52570"/>
                        <a14:foregroundMark x1="22556" y1="52570" x2="41333" y2="52119"/>
                        <a14:foregroundMark x1="41333" y1="52119" x2="41556" y2="51668"/>
                        <a14:foregroundMark x1="36556" y1="46799" x2="37556" y2="52119"/>
                        <a14:foregroundMark x1="19556" y1="47340" x2="14222" y2="53652"/>
                        <a14:foregroundMark x1="14222" y1="53652" x2="14222" y2="56718"/>
                        <a14:foregroundMark x1="1333" y1="56628" x2="1333" y2="56628"/>
                        <a14:foregroundMark x1="20778" y1="48602" x2="22000" y2="52480"/>
                        <a14:foregroundMark x1="33667" y1="74572" x2="33000" y2="81244"/>
                        <a14:foregroundMark x1="41778" y1="77547" x2="43111" y2="82417"/>
                        <a14:foregroundMark x1="67096" y1="73767" x2="67556" y2="77457"/>
                        <a14:foregroundMark x1="66667" y1="70334" x2="66748" y2="70985"/>
                        <a14:foregroundMark x1="34333" y1="87376" x2="32889" y2="97565"/>
                        <a14:foregroundMark x1="32222" y1="42561" x2="29444" y2="49143"/>
                        <a14:backgroundMark x1="69444" y1="72768" x2="69444" y2="72768"/>
                        <a14:backgroundMark x1="66889" y1="71957" x2="66889" y2="71957"/>
                        <a14:backgroundMark x1="65889" y1="71867" x2="68333" y2="72498"/>
                      </a14:backgroundRemoval>
                    </a14:imgEffect>
                  </a14:imgLayer>
                </a14:imgProps>
              </a:ext>
              <a:ext uri="{28A0092B-C50C-407E-A947-70E740481C1C}">
                <a14:useLocalDpi xmlns:a14="http://schemas.microsoft.com/office/drawing/2010/main" val="0"/>
              </a:ext>
            </a:extLst>
          </a:blip>
          <a:srcRect/>
          <a:stretch>
            <a:fillRect/>
          </a:stretch>
        </p:blipFill>
        <p:spPr bwMode="auto">
          <a:xfrm>
            <a:off x="7638124" y="1996596"/>
            <a:ext cx="3841864" cy="4733843"/>
          </a:xfrm>
          <a:prstGeom prst="rect">
            <a:avLst/>
          </a:prstGeom>
          <a:noFill/>
          <a:extLst>
            <a:ext uri="{909E8E84-426E-40DD-AFC4-6F175D3DCCD1}">
              <a14:hiddenFill xmlns:a14="http://schemas.microsoft.com/office/drawing/2010/main">
                <a:solidFill>
                  <a:srgbClr val="FFFFFF"/>
                </a:solidFill>
              </a14:hiddenFill>
            </a:ext>
          </a:extLst>
        </p:spPr>
      </p:pic>
      <p:sp>
        <p:nvSpPr>
          <p:cNvPr id="744" name="Google Shape;744;p24"/>
          <p:cNvSpPr txBox="1">
            <a:spLocks noGrp="1"/>
          </p:cNvSpPr>
          <p:nvPr>
            <p:ph type="title"/>
          </p:nvPr>
        </p:nvSpPr>
        <p:spPr>
          <a:xfrm>
            <a:off x="5241942" y="61639"/>
            <a:ext cx="6723600" cy="12306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5000"/>
              <a:t>Chính tả</a:t>
            </a:r>
            <a:endParaRPr sz="5000"/>
          </a:p>
        </p:txBody>
      </p:sp>
      <p:grpSp>
        <p:nvGrpSpPr>
          <p:cNvPr id="745" name="Google Shape;745;p24"/>
          <p:cNvGrpSpPr/>
          <p:nvPr/>
        </p:nvGrpSpPr>
        <p:grpSpPr>
          <a:xfrm>
            <a:off x="7364761" y="10125"/>
            <a:ext cx="1992408" cy="2051309"/>
            <a:chOff x="7710256" y="0"/>
            <a:chExt cx="1992408" cy="2051309"/>
          </a:xfrm>
        </p:grpSpPr>
        <p:sp>
          <p:nvSpPr>
            <p:cNvPr id="746" name="Google Shape;746;p24"/>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7" name="Google Shape;747;p24"/>
            <p:cNvSpPr/>
            <p:nvPr/>
          </p:nvSpPr>
          <p:spPr>
            <a:xfrm flipH="1">
              <a:off x="8689687" y="0"/>
              <a:ext cx="99895" cy="1353879"/>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748" name="Google Shape;748;p24"/>
          <p:cNvGrpSpPr/>
          <p:nvPr/>
        </p:nvGrpSpPr>
        <p:grpSpPr>
          <a:xfrm>
            <a:off x="1995015" y="6024"/>
            <a:ext cx="2310447" cy="2845449"/>
            <a:chOff x="1994958" y="0"/>
            <a:chExt cx="2717214" cy="3346406"/>
          </a:xfrm>
        </p:grpSpPr>
        <p:sp>
          <p:nvSpPr>
            <p:cNvPr id="749" name="Google Shape;749;p24"/>
            <p:cNvSpPr/>
            <p:nvPr/>
          </p:nvSpPr>
          <p:spPr>
            <a:xfrm>
              <a:off x="1994958" y="1935085"/>
              <a:ext cx="2717214" cy="1411321"/>
            </a:xfrm>
            <a:custGeom>
              <a:avLst/>
              <a:gdLst/>
              <a:ahLst/>
              <a:cxnLst/>
              <a:rect l="l" t="t" r="r" b="b"/>
              <a:pathLst>
                <a:path w="2717214" h="1411321" extrusionOk="0">
                  <a:moveTo>
                    <a:pt x="948540" y="321973"/>
                  </a:moveTo>
                  <a:cubicBezTo>
                    <a:pt x="918717" y="321973"/>
                    <a:pt x="894540" y="346150"/>
                    <a:pt x="894540" y="375973"/>
                  </a:cubicBezTo>
                  <a:cubicBezTo>
                    <a:pt x="894540" y="405796"/>
                    <a:pt x="918717" y="429973"/>
                    <a:pt x="948540" y="429973"/>
                  </a:cubicBezTo>
                  <a:cubicBezTo>
                    <a:pt x="978363" y="429973"/>
                    <a:pt x="1002540" y="405796"/>
                    <a:pt x="1002540" y="375973"/>
                  </a:cubicBezTo>
                  <a:cubicBezTo>
                    <a:pt x="1002540" y="346150"/>
                    <a:pt x="978363" y="321973"/>
                    <a:pt x="948540" y="321973"/>
                  </a:cubicBezTo>
                  <a:close/>
                  <a:moveTo>
                    <a:pt x="1807803" y="239"/>
                  </a:moveTo>
                  <a:cubicBezTo>
                    <a:pt x="1919006" y="3536"/>
                    <a:pt x="2029726" y="41107"/>
                    <a:pt x="2118101" y="118966"/>
                  </a:cubicBezTo>
                  <a:cubicBezTo>
                    <a:pt x="2297217" y="276788"/>
                    <a:pt x="2285649" y="513214"/>
                    <a:pt x="2283547" y="545198"/>
                  </a:cubicBezTo>
                  <a:cubicBezTo>
                    <a:pt x="2293099" y="543533"/>
                    <a:pt x="2521550" y="507079"/>
                    <a:pt x="2646160" y="659731"/>
                  </a:cubicBezTo>
                  <a:cubicBezTo>
                    <a:pt x="2775239" y="817815"/>
                    <a:pt x="2722135" y="1092097"/>
                    <a:pt x="2538025" y="1206893"/>
                  </a:cubicBezTo>
                  <a:cubicBezTo>
                    <a:pt x="2390981" y="1298466"/>
                    <a:pt x="2185401" y="1272878"/>
                    <a:pt x="2048173" y="1136876"/>
                  </a:cubicBezTo>
                  <a:cubicBezTo>
                    <a:pt x="2039234" y="1233094"/>
                    <a:pt x="1998486" y="1286285"/>
                    <a:pt x="1978156" y="1308631"/>
                  </a:cubicBezTo>
                  <a:cubicBezTo>
                    <a:pt x="1860995" y="1437447"/>
                    <a:pt x="1625533" y="1444107"/>
                    <a:pt x="1481907" y="1334044"/>
                  </a:cubicBezTo>
                  <a:cubicBezTo>
                    <a:pt x="1401638" y="1272527"/>
                    <a:pt x="1368427" y="1188753"/>
                    <a:pt x="1354668" y="1143185"/>
                  </a:cubicBezTo>
                  <a:cubicBezTo>
                    <a:pt x="1348184" y="1162201"/>
                    <a:pt x="1332849" y="1198130"/>
                    <a:pt x="1297446" y="1225908"/>
                  </a:cubicBezTo>
                  <a:cubicBezTo>
                    <a:pt x="1237945" y="1272440"/>
                    <a:pt x="1154259" y="1270511"/>
                    <a:pt x="1093881" y="1238614"/>
                  </a:cubicBezTo>
                  <a:cubicBezTo>
                    <a:pt x="1028159" y="1203913"/>
                    <a:pt x="1004324" y="1141345"/>
                    <a:pt x="998452" y="1124082"/>
                  </a:cubicBezTo>
                  <a:cubicBezTo>
                    <a:pt x="997050" y="1150196"/>
                    <a:pt x="990741" y="1197779"/>
                    <a:pt x="960246" y="1244924"/>
                  </a:cubicBezTo>
                  <a:cubicBezTo>
                    <a:pt x="895663" y="1344822"/>
                    <a:pt x="778151" y="1357178"/>
                    <a:pt x="756681" y="1359456"/>
                  </a:cubicBezTo>
                  <a:cubicBezTo>
                    <a:pt x="628128" y="1372952"/>
                    <a:pt x="536029" y="1295925"/>
                    <a:pt x="508601" y="1270424"/>
                  </a:cubicBezTo>
                  <a:cubicBezTo>
                    <a:pt x="461456" y="1226522"/>
                    <a:pt x="437620" y="1178325"/>
                    <a:pt x="425878" y="1149583"/>
                  </a:cubicBezTo>
                  <a:cubicBezTo>
                    <a:pt x="398800" y="1208996"/>
                    <a:pt x="324052" y="1245012"/>
                    <a:pt x="253597" y="1240455"/>
                  </a:cubicBezTo>
                  <a:cubicBezTo>
                    <a:pt x="137225" y="1233006"/>
                    <a:pt x="58445" y="1150546"/>
                    <a:pt x="12352" y="990534"/>
                  </a:cubicBezTo>
                  <a:cubicBezTo>
                    <a:pt x="-30499" y="842001"/>
                    <a:pt x="42935" y="683216"/>
                    <a:pt x="158694" y="596111"/>
                  </a:cubicBezTo>
                  <a:cubicBezTo>
                    <a:pt x="279185" y="505327"/>
                    <a:pt x="445069" y="492971"/>
                    <a:pt x="584839" y="564302"/>
                  </a:cubicBezTo>
                  <a:cubicBezTo>
                    <a:pt x="610865" y="416645"/>
                    <a:pt x="721629" y="298520"/>
                    <a:pt x="864729" y="265309"/>
                  </a:cubicBezTo>
                  <a:cubicBezTo>
                    <a:pt x="1018783" y="229556"/>
                    <a:pt x="1181511" y="298695"/>
                    <a:pt x="1265549" y="437063"/>
                  </a:cubicBezTo>
                  <a:cubicBezTo>
                    <a:pt x="1274312" y="393950"/>
                    <a:pt x="1317689" y="203178"/>
                    <a:pt x="1494614" y="87156"/>
                  </a:cubicBezTo>
                  <a:cubicBezTo>
                    <a:pt x="1584917" y="27918"/>
                    <a:pt x="1696601" y="-3059"/>
                    <a:pt x="1807803" y="239"/>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0" name="Google Shape;750;p24"/>
            <p:cNvSpPr/>
            <p:nvPr/>
          </p:nvSpPr>
          <p:spPr>
            <a:xfrm>
              <a:off x="2927498" y="0"/>
              <a:ext cx="284255" cy="2312581"/>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751" name="Google Shape;751;p24"/>
          <p:cNvSpPr/>
          <p:nvPr/>
        </p:nvSpPr>
        <p:spPr>
          <a:xfrm rot="-905644">
            <a:off x="2881762" y="262450"/>
            <a:ext cx="1325220" cy="1546660"/>
          </a:xfrm>
          <a:custGeom>
            <a:avLst/>
            <a:gdLst/>
            <a:ahLst/>
            <a:cxnLst/>
            <a:rect l="l" t="t" r="r" b="b"/>
            <a:pathLst>
              <a:path w="2123651" h="2478505" extrusionOk="0">
                <a:moveTo>
                  <a:pt x="884216" y="-246"/>
                </a:moveTo>
                <a:cubicBezTo>
                  <a:pt x="770488" y="41759"/>
                  <a:pt x="423206" y="186634"/>
                  <a:pt x="195749" y="561062"/>
                </a:cubicBezTo>
                <a:cubicBezTo>
                  <a:pt x="153458" y="630785"/>
                  <a:pt x="-137626" y="1128847"/>
                  <a:pt x="79258" y="1683774"/>
                </a:cubicBezTo>
                <a:cubicBezTo>
                  <a:pt x="275378" y="2185265"/>
                  <a:pt x="789157" y="2484540"/>
                  <a:pt x="1286743" y="2478159"/>
                </a:cubicBezTo>
                <a:cubicBezTo>
                  <a:pt x="1724893" y="2472539"/>
                  <a:pt x="2028645" y="2231556"/>
                  <a:pt x="2123419" y="2149832"/>
                </a:cubicBezTo>
                <a:cubicBezTo>
                  <a:pt x="1901620" y="2167091"/>
                  <a:pt x="1679115" y="2126943"/>
                  <a:pt x="1477338" y="2033246"/>
                </a:cubicBezTo>
                <a:cubicBezTo>
                  <a:pt x="1058238" y="1835888"/>
                  <a:pt x="886788" y="1467651"/>
                  <a:pt x="831257" y="1344874"/>
                </a:cubicBezTo>
                <a:cubicBezTo>
                  <a:pt x="546365" y="709938"/>
                  <a:pt x="837067" y="95385"/>
                  <a:pt x="884216" y="-246"/>
                </a:cubicBezTo>
                <a:close/>
              </a:path>
            </a:pathLst>
          </a:custGeom>
          <a:gradFill>
            <a:gsLst>
              <a:gs pos="0">
                <a:srgbClr val="DDA336"/>
              </a:gs>
              <a:gs pos="100000">
                <a:srgbClr val="EFC991"/>
              </a:gs>
            </a:gsLst>
            <a:lin ang="8100019" scaled="0"/>
          </a:gradFill>
          <a:ln>
            <a:noFill/>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2" name="Google Shape;752;p24"/>
          <p:cNvGrpSpPr/>
          <p:nvPr/>
        </p:nvGrpSpPr>
        <p:grpSpPr>
          <a:xfrm>
            <a:off x="3384967" y="0"/>
            <a:ext cx="1263992" cy="1754670"/>
            <a:chOff x="3769376" y="-7085"/>
            <a:chExt cx="1486525" cy="2063589"/>
          </a:xfrm>
        </p:grpSpPr>
        <p:sp>
          <p:nvSpPr>
            <p:cNvPr id="753" name="Google Shape;753;p24"/>
            <p:cNvSpPr/>
            <p:nvPr/>
          </p:nvSpPr>
          <p:spPr>
            <a:xfrm>
              <a:off x="3769376" y="1126904"/>
              <a:ext cx="1486525" cy="929600"/>
            </a:xfrm>
            <a:custGeom>
              <a:avLst/>
              <a:gdLst/>
              <a:ahLst/>
              <a:cxnLst/>
              <a:rect l="l" t="t" r="r" b="b"/>
              <a:pathLst>
                <a:path w="1486525" h="929600" extrusionOk="0">
                  <a:moveTo>
                    <a:pt x="763843" y="103461"/>
                  </a:moveTo>
                  <a:cubicBezTo>
                    <a:pt x="734020" y="103461"/>
                    <a:pt x="709843" y="127638"/>
                    <a:pt x="709843" y="157461"/>
                  </a:cubicBezTo>
                  <a:cubicBezTo>
                    <a:pt x="709843" y="187284"/>
                    <a:pt x="734020" y="211461"/>
                    <a:pt x="763843" y="211461"/>
                  </a:cubicBezTo>
                  <a:cubicBezTo>
                    <a:pt x="793666" y="211461"/>
                    <a:pt x="817843" y="187284"/>
                    <a:pt x="817843" y="157461"/>
                  </a:cubicBezTo>
                  <a:cubicBezTo>
                    <a:pt x="817843" y="127638"/>
                    <a:pt x="793666" y="103461"/>
                    <a:pt x="763843" y="103461"/>
                  </a:cubicBezTo>
                  <a:close/>
                  <a:moveTo>
                    <a:pt x="850384" y="200"/>
                  </a:moveTo>
                  <a:cubicBezTo>
                    <a:pt x="960589" y="-4563"/>
                    <a:pt x="1068126" y="75828"/>
                    <a:pt x="1104511" y="198796"/>
                  </a:cubicBezTo>
                  <a:cubicBezTo>
                    <a:pt x="1296726" y="148980"/>
                    <a:pt x="1471224" y="282426"/>
                    <a:pt x="1485511" y="429111"/>
                  </a:cubicBezTo>
                  <a:cubicBezTo>
                    <a:pt x="1499799" y="572748"/>
                    <a:pt x="1361686" y="734959"/>
                    <a:pt x="1167757" y="731053"/>
                  </a:cubicBezTo>
                  <a:cubicBezTo>
                    <a:pt x="1165090" y="741626"/>
                    <a:pt x="1134801" y="856212"/>
                    <a:pt x="1024882" y="897836"/>
                  </a:cubicBezTo>
                  <a:cubicBezTo>
                    <a:pt x="932490" y="932792"/>
                    <a:pt x="822762" y="901455"/>
                    <a:pt x="754849" y="818398"/>
                  </a:cubicBezTo>
                  <a:cubicBezTo>
                    <a:pt x="749419" y="826398"/>
                    <a:pt x="675029" y="932126"/>
                    <a:pt x="548347" y="929554"/>
                  </a:cubicBezTo>
                  <a:cubicBezTo>
                    <a:pt x="444715" y="927554"/>
                    <a:pt x="350417" y="854021"/>
                    <a:pt x="317937" y="746865"/>
                  </a:cubicBezTo>
                  <a:cubicBezTo>
                    <a:pt x="140676" y="760866"/>
                    <a:pt x="-5913" y="615420"/>
                    <a:pt x="183" y="453018"/>
                  </a:cubicBezTo>
                  <a:cubicBezTo>
                    <a:pt x="6660" y="292808"/>
                    <a:pt x="160203" y="159553"/>
                    <a:pt x="334320" y="182985"/>
                  </a:cubicBezTo>
                  <a:cubicBezTo>
                    <a:pt x="338130" y="174031"/>
                    <a:pt x="377659" y="86496"/>
                    <a:pt x="477195" y="63827"/>
                  </a:cubicBezTo>
                  <a:cubicBezTo>
                    <a:pt x="578636" y="40776"/>
                    <a:pt x="653026" y="105356"/>
                    <a:pt x="659884" y="111452"/>
                  </a:cubicBezTo>
                  <a:cubicBezTo>
                    <a:pt x="668552" y="98974"/>
                    <a:pt x="736084" y="5058"/>
                    <a:pt x="850384" y="200"/>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4" name="Google Shape;754;p24"/>
            <p:cNvSpPr/>
            <p:nvPr/>
          </p:nvSpPr>
          <p:spPr>
            <a:xfrm>
              <a:off x="4522379" y="-7085"/>
              <a:ext cx="81853" cy="1297172"/>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4" name="Google Shape;762;p25">
            <a:extLst>
              <a:ext uri="{FF2B5EF4-FFF2-40B4-BE49-F238E27FC236}">
                <a16:creationId xmlns:a16="http://schemas.microsoft.com/office/drawing/2014/main" id="{2F920453-95F0-496C-A6A0-854D42717C5F}"/>
              </a:ext>
            </a:extLst>
          </p:cNvPr>
          <p:cNvSpPr/>
          <p:nvPr/>
        </p:nvSpPr>
        <p:spPr>
          <a:xfrm>
            <a:off x="9404046" y="-870281"/>
            <a:ext cx="2740555" cy="2515402"/>
          </a:xfrm>
          <a:prstGeom prst="donut">
            <a:avLst>
              <a:gd name="adj" fmla="val 6118"/>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3;p3">
            <a:extLst>
              <a:ext uri="{FF2B5EF4-FFF2-40B4-BE49-F238E27FC236}">
                <a16:creationId xmlns:a16="http://schemas.microsoft.com/office/drawing/2014/main" id="{77F1CEE9-D066-4B87-AA44-C5C2126355C8}"/>
              </a:ext>
            </a:extLst>
          </p:cNvPr>
          <p:cNvSpPr/>
          <p:nvPr/>
        </p:nvSpPr>
        <p:spPr>
          <a:xfrm>
            <a:off x="985375" y="5751675"/>
            <a:ext cx="276608" cy="500755"/>
          </a:xfrm>
          <a:custGeom>
            <a:avLst/>
            <a:gdLst/>
            <a:ahLst/>
            <a:cxnLst/>
            <a:rect l="l" t="t" r="r" b="b"/>
            <a:pathLst>
              <a:path w="362765" h="531305" extrusionOk="0">
                <a:moveTo>
                  <a:pt x="151215" y="0"/>
                </a:moveTo>
                <a:lnTo>
                  <a:pt x="362765" y="195834"/>
                </a:lnTo>
                <a:lnTo>
                  <a:pt x="60823" y="531305"/>
                </a:lnTo>
                <a:lnTo>
                  <a:pt x="0" y="493150"/>
                </a:lnTo>
                <a:lnTo>
                  <a:pt x="0" y="241052"/>
                </a:lnTo>
                <a:close/>
              </a:path>
            </a:pathLst>
          </a:custGeom>
          <a:solidFill>
            <a:srgbClr val="828D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 name="Google Shape;54;p3">
            <a:extLst>
              <a:ext uri="{FF2B5EF4-FFF2-40B4-BE49-F238E27FC236}">
                <a16:creationId xmlns:a16="http://schemas.microsoft.com/office/drawing/2014/main" id="{B8FD381E-13BF-406A-B5BB-D04D0CF9ED28}"/>
              </a:ext>
            </a:extLst>
          </p:cNvPr>
          <p:cNvPicPr preferRelativeResize="0"/>
          <p:nvPr/>
        </p:nvPicPr>
        <p:blipFill>
          <a:blip r:embed="rId5">
            <a:alphaModFix/>
          </a:blip>
          <a:stretch>
            <a:fillRect/>
          </a:stretch>
        </p:blipFill>
        <p:spPr>
          <a:xfrm>
            <a:off x="1" y="5239099"/>
            <a:ext cx="12191999" cy="1257301"/>
          </a:xfrm>
          <a:prstGeom prst="rect">
            <a:avLst/>
          </a:prstGeom>
          <a:noFill/>
          <a:ln>
            <a:noFill/>
          </a:ln>
          <a:effectLst>
            <a:outerShdw blurRad="292100" dist="276225" dir="16200000" rotWithShape="0">
              <a:srgbClr val="000000">
                <a:alpha val="40000"/>
              </a:srgbClr>
            </a:outerShdw>
          </a:effectLst>
        </p:spPr>
      </p:pic>
      <p:pic>
        <p:nvPicPr>
          <p:cNvPr id="20" name="Google Shape;94;p3">
            <a:extLst>
              <a:ext uri="{FF2B5EF4-FFF2-40B4-BE49-F238E27FC236}">
                <a16:creationId xmlns:a16="http://schemas.microsoft.com/office/drawing/2014/main" id="{9276C4F2-EBD0-4166-BDFF-2C61020789BC}"/>
              </a:ext>
            </a:extLst>
          </p:cNvPr>
          <p:cNvPicPr preferRelativeResize="0"/>
          <p:nvPr/>
        </p:nvPicPr>
        <p:blipFill>
          <a:blip r:embed="rId6">
            <a:alphaModFix/>
          </a:blip>
          <a:stretch>
            <a:fillRect/>
          </a:stretch>
        </p:blipFill>
        <p:spPr>
          <a:xfrm>
            <a:off x="0" y="5590575"/>
            <a:ext cx="12286374" cy="1257300"/>
          </a:xfrm>
          <a:prstGeom prst="rect">
            <a:avLst/>
          </a:prstGeom>
          <a:noFill/>
          <a:ln>
            <a:noFill/>
          </a:ln>
          <a:effectLst>
            <a:outerShdw blurRad="292100" dist="219075" dir="16200000" rotWithShape="0">
              <a:srgbClr val="000000">
                <a:alpha val="40000"/>
              </a:srgbClr>
            </a:outerShdw>
          </a:effectLst>
        </p:spPr>
      </p:pic>
      <p:sp>
        <p:nvSpPr>
          <p:cNvPr id="13" name="Google Shape;760;p25">
            <a:extLst>
              <a:ext uri="{FF2B5EF4-FFF2-40B4-BE49-F238E27FC236}">
                <a16:creationId xmlns:a16="http://schemas.microsoft.com/office/drawing/2014/main" id="{03CE9BD7-0FBB-48BC-AD47-B0B0A879D36B}"/>
              </a:ext>
            </a:extLst>
          </p:cNvPr>
          <p:cNvSpPr txBox="1">
            <a:spLocks/>
          </p:cNvSpPr>
          <p:nvPr/>
        </p:nvSpPr>
        <p:spPr>
          <a:xfrm>
            <a:off x="-254010" y="3181253"/>
            <a:ext cx="10144172" cy="13248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scene3d>
              <a:camera prst="orthographicFront"/>
              <a:lightRig rig="threePt" dir="t"/>
            </a:scene3d>
            <a:sp3d extrusionH="57150">
              <a:bevelT w="57150" h="38100" prst="artDeco"/>
            </a:sp3d>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1pPr>
            <a:lvl2pPr marR="0" lvl="1"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2pPr>
            <a:lvl3pPr marR="0" lvl="2"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3pPr>
            <a:lvl4pPr marR="0" lvl="3"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4pPr>
            <a:lvl5pPr marR="0" lvl="4"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5pPr>
            <a:lvl6pPr marR="0" lvl="5"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6pPr>
            <a:lvl7pPr marR="0" lvl="6"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7pPr>
            <a:lvl8pPr marR="0" lvl="7"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8pPr>
            <a:lvl9pPr marR="0" lvl="8"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9pPr>
          </a:lstStyle>
          <a:p>
            <a:pPr algn="ctr"/>
            <a:r>
              <a:rPr lang="en-US" sz="5500">
                <a:solidFill>
                  <a:srgbClr val="FFFF00"/>
                </a:solidFill>
                <a:effectLst>
                  <a:reflection blurRad="6350" stA="55000" endA="300" endPos="45500" dir="5400000" sy="-100000" algn="bl" rotWithShape="0"/>
                </a:effectLst>
                <a:latin typeface="#9Slide07 IcielAmerigraf" pitchFamily="2" charset="0"/>
              </a:rPr>
              <a:t>Khuất phục </a:t>
            </a:r>
          </a:p>
          <a:p>
            <a:pPr algn="ctr"/>
            <a:r>
              <a:rPr lang="en-US" sz="5500">
                <a:solidFill>
                  <a:srgbClr val="FFFF00"/>
                </a:solidFill>
                <a:effectLst>
                  <a:reflection blurRad="6350" stA="55000" endA="300" endPos="45500" dir="5400000" sy="-100000" algn="bl" rotWithShape="0"/>
                </a:effectLst>
                <a:latin typeface="#9Slide07 IcielAmerigraf" pitchFamily="2" charset="0"/>
              </a:rPr>
              <a:t>tên cướp biển</a:t>
            </a:r>
          </a:p>
        </p:txBody>
      </p:sp>
      <p:sp>
        <p:nvSpPr>
          <p:cNvPr id="21" name="Google Shape;807;p30">
            <a:extLst>
              <a:ext uri="{FF2B5EF4-FFF2-40B4-BE49-F238E27FC236}">
                <a16:creationId xmlns:a16="http://schemas.microsoft.com/office/drawing/2014/main" id="{B8D1B2F3-BA2C-418D-A7FB-025647C80759}"/>
              </a:ext>
            </a:extLst>
          </p:cNvPr>
          <p:cNvSpPr txBox="1">
            <a:spLocks/>
          </p:cNvSpPr>
          <p:nvPr/>
        </p:nvSpPr>
        <p:spPr>
          <a:xfrm>
            <a:off x="8562700" y="6858000"/>
            <a:ext cx="3629300" cy="579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1pPr>
            <a:lvl2pPr marL="914400" marR="0" lvl="1"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2pPr>
            <a:lvl3pPr marL="1371600" marR="0" lvl="2"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3pPr>
            <a:lvl4pPr marL="1828800" marR="0" lvl="3"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4pPr>
            <a:lvl5pPr marL="2286000" marR="0" lvl="4"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5pPr>
            <a:lvl6pPr marL="2743200" marR="0" lvl="5"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6pPr>
            <a:lvl7pPr marL="3200400" marR="0" lvl="6"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7pPr>
            <a:lvl8pPr marL="3657600" marR="0" lvl="7"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8pPr>
            <a:lvl9pPr marL="4114800" marR="0" lvl="8"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9pPr>
          </a:lstStyle>
          <a:p>
            <a:pPr indent="0">
              <a:buFont typeface="Itim"/>
              <a:buNone/>
            </a:pPr>
            <a:r>
              <a:rPr lang="en-US"/>
              <a:t>Diệu Hiền – Măng Non</a:t>
            </a:r>
          </a:p>
        </p:txBody>
      </p:sp>
      <p:sp>
        <p:nvSpPr>
          <p:cNvPr id="22" name="Google Shape;791;p28">
            <a:extLst>
              <a:ext uri="{FF2B5EF4-FFF2-40B4-BE49-F238E27FC236}">
                <a16:creationId xmlns:a16="http://schemas.microsoft.com/office/drawing/2014/main" id="{79F471AC-EA4B-4D45-9301-0F97F9D6B1F7}"/>
              </a:ext>
            </a:extLst>
          </p:cNvPr>
          <p:cNvSpPr txBox="1">
            <a:spLocks/>
          </p:cNvSpPr>
          <p:nvPr/>
        </p:nvSpPr>
        <p:spPr>
          <a:xfrm>
            <a:off x="2522179" y="2252863"/>
            <a:ext cx="6613200" cy="7635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1pPr>
            <a:lvl2pPr marR="0" lvl="1"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2pPr>
            <a:lvl3pPr marR="0" lvl="2"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3pPr>
            <a:lvl4pPr marR="0" lvl="3"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4pPr>
            <a:lvl5pPr marR="0" lvl="4"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5pPr>
            <a:lvl6pPr marR="0" lvl="5"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6pPr>
            <a:lvl7pPr marR="0" lvl="6"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7pPr>
            <a:lvl8pPr marR="0" lvl="7"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8pPr>
            <a:lvl9pPr marR="0" lvl="8"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9pPr>
          </a:lstStyle>
          <a:p>
            <a:pPr algn="ctr"/>
            <a:r>
              <a:rPr lang="en-US" sz="3000">
                <a:latin typeface="UVN Dung Dan" panose="03060902040502020204" pitchFamily="66" charset="0"/>
              </a:rPr>
              <a:t>Nghe - viết</a:t>
            </a:r>
          </a:p>
        </p:txBody>
      </p:sp>
      <p:sp>
        <p:nvSpPr>
          <p:cNvPr id="23" name="Title 1">
            <a:extLst>
              <a:ext uri="{FF2B5EF4-FFF2-40B4-BE49-F238E27FC236}">
                <a16:creationId xmlns:a16="http://schemas.microsoft.com/office/drawing/2014/main" id="{102754D9-EF90-4880-AFA2-BD85E6D23806}"/>
              </a:ext>
            </a:extLst>
          </p:cNvPr>
          <p:cNvSpPr txBox="1">
            <a:spLocks/>
          </p:cNvSpPr>
          <p:nvPr/>
        </p:nvSpPr>
        <p:spPr>
          <a:xfrm>
            <a:off x="49538" y="6138066"/>
            <a:ext cx="2186247" cy="787400"/>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a:solidFill>
                  <a:srgbClr val="0070C0"/>
                </a:solidFill>
                <a:latin typeface="#9Slide07 Deepika" panose="02000507000000020004" pitchFamily="2" charset="0"/>
              </a:rPr>
              <a:t>Diệu Hiền</a:t>
            </a:r>
            <a:endParaRPr lang="en-US" sz="1200" b="0" dirty="0">
              <a:solidFill>
                <a:srgbClr val="0070C0"/>
              </a:solidFill>
              <a:latin typeface="#9Slide07 Deepika" panose="02000507000000020004" pitchFamily="2" charset="0"/>
            </a:endParaRPr>
          </a:p>
        </p:txBody>
      </p:sp>
    </p:spTree>
    <p:extLst>
      <p:ext uri="{BB962C8B-B14F-4D97-AF65-F5344CB8AC3E}">
        <p14:creationId xmlns:p14="http://schemas.microsoft.com/office/powerpoint/2010/main" val="10676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45"/>
                                        </p:tgtEl>
                                        <p:attrNameLst>
                                          <p:attrName>style.visibility</p:attrName>
                                        </p:attrNameLst>
                                      </p:cBhvr>
                                      <p:to>
                                        <p:strVal val="visible"/>
                                      </p:to>
                                    </p:set>
                                    <p:anim calcmode="lin" valueType="num">
                                      <p:cBhvr additive="base">
                                        <p:cTn id="7" dur="2600"/>
                                        <p:tgtEl>
                                          <p:spTgt spid="74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748"/>
                                        </p:tgtEl>
                                        <p:attrNameLst>
                                          <p:attrName>style.visibility</p:attrName>
                                        </p:attrNameLst>
                                      </p:cBhvr>
                                      <p:to>
                                        <p:strVal val="visible"/>
                                      </p:to>
                                    </p:set>
                                    <p:anim calcmode="lin" valueType="num">
                                      <p:cBhvr additive="base">
                                        <p:cTn id="10" dur="2400"/>
                                        <p:tgtEl>
                                          <p:spTgt spid="74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751"/>
                                        </p:tgtEl>
                                        <p:attrNameLst>
                                          <p:attrName>style.visibility</p:attrName>
                                        </p:attrNameLst>
                                      </p:cBhvr>
                                      <p:to>
                                        <p:strVal val="visible"/>
                                      </p:to>
                                    </p:set>
                                    <p:anim calcmode="lin" valueType="num">
                                      <p:cBhvr additive="base">
                                        <p:cTn id="13" dur="2700"/>
                                        <p:tgtEl>
                                          <p:spTgt spid="751"/>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752"/>
                                        </p:tgtEl>
                                        <p:attrNameLst>
                                          <p:attrName>style.visibility</p:attrName>
                                        </p:attrNameLst>
                                      </p:cBhvr>
                                      <p:to>
                                        <p:strVal val="visible"/>
                                      </p:to>
                                    </p:set>
                                    <p:anim calcmode="lin" valueType="num">
                                      <p:cBhvr additive="base">
                                        <p:cTn id="16" dur="2700"/>
                                        <p:tgtEl>
                                          <p:spTgt spid="752"/>
                                        </p:tgtEl>
                                        <p:attrNameLst>
                                          <p:attrName>ppt_y</p:attrName>
                                        </p:attrNameLst>
                                      </p:cBhvr>
                                      <p:tavLst>
                                        <p:tav tm="0">
                                          <p:val>
                                            <p:strVal val="#ppt_y-1"/>
                                          </p:val>
                                        </p:tav>
                                        <p:tav tm="100000">
                                          <p:val>
                                            <p:strVal val="#ppt_y"/>
                                          </p:val>
                                        </p:tav>
                                      </p:tavLst>
                                    </p:anim>
                                  </p:childTnLst>
                                </p:cTn>
                              </p:par>
                            </p:childTnLst>
                          </p:cTn>
                        </p:par>
                        <p:par>
                          <p:cTn id="17" fill="hold">
                            <p:stCondLst>
                              <p:cond delay="2700"/>
                            </p:stCondLst>
                            <p:childTnLst>
                              <p:par>
                                <p:cTn id="18" presetID="22" presetClass="entr" presetSubtype="1" fill="hold" grpId="0" nodeType="afterEffect">
                                  <p:stCondLst>
                                    <p:cond delay="0"/>
                                  </p:stCondLst>
                                  <p:childTnLst>
                                    <p:set>
                                      <p:cBhvr>
                                        <p:cTn id="19" dur="1" fill="hold">
                                          <p:stCondLst>
                                            <p:cond delay="0"/>
                                          </p:stCondLst>
                                        </p:cTn>
                                        <p:tgtEl>
                                          <p:spTgt spid="744"/>
                                        </p:tgtEl>
                                        <p:attrNameLst>
                                          <p:attrName>style.visibility</p:attrName>
                                        </p:attrNameLst>
                                      </p:cBhvr>
                                      <p:to>
                                        <p:strVal val="visible"/>
                                      </p:to>
                                    </p:set>
                                    <p:animEffect transition="in" filter="wipe(up)">
                                      <p:cBhvr>
                                        <p:cTn id="20" dur="500"/>
                                        <p:tgtEl>
                                          <p:spTgt spid="744"/>
                                        </p:tgtEl>
                                      </p:cBhvr>
                                    </p:animEffect>
                                  </p:childTnLst>
                                </p:cTn>
                              </p:par>
                            </p:childTnLst>
                          </p:cTn>
                        </p:par>
                        <p:par>
                          <p:cTn id="21" fill="hold">
                            <p:stCondLst>
                              <p:cond delay="3200"/>
                            </p:stCondLst>
                            <p:childTnLst>
                              <p:par>
                                <p:cTn id="22" presetID="2" presetClass="entr" presetSubtype="3"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1+#ppt_w/2"/>
                                          </p:val>
                                        </p:tav>
                                        <p:tav tm="100000">
                                          <p:val>
                                            <p:strVal val="#ppt_x"/>
                                          </p:val>
                                        </p:tav>
                                      </p:tavLst>
                                    </p:anim>
                                    <p:anim calcmode="lin" valueType="num">
                                      <p:cBhvr additive="base">
                                        <p:cTn id="25" dur="500" fill="hold"/>
                                        <p:tgtEl>
                                          <p:spTgt spid="22"/>
                                        </p:tgtEl>
                                        <p:attrNameLst>
                                          <p:attrName>ppt_y</p:attrName>
                                        </p:attrNameLst>
                                      </p:cBhvr>
                                      <p:tavLst>
                                        <p:tav tm="0">
                                          <p:val>
                                            <p:strVal val="0-#ppt_h/2"/>
                                          </p:val>
                                        </p:tav>
                                        <p:tav tm="100000">
                                          <p:val>
                                            <p:strVal val="#ppt_y"/>
                                          </p:val>
                                        </p:tav>
                                      </p:tavLst>
                                    </p:anim>
                                  </p:childTnLst>
                                </p:cTn>
                              </p:par>
                            </p:childTnLst>
                          </p:cTn>
                        </p:par>
                        <p:par>
                          <p:cTn id="26" fill="hold">
                            <p:stCondLst>
                              <p:cond delay="37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3"/>
                                        </p:tgtEl>
                                        <p:attrNameLst>
                                          <p:attrName>style.visibility</p:attrName>
                                        </p:attrNameLst>
                                      </p:cBhvr>
                                      <p:to>
                                        <p:strVal val="visible"/>
                                      </p:to>
                                    </p:set>
                                    <p:anim by="(-#ppt_w*2)" calcmode="lin" valueType="num">
                                      <p:cBhvr rctx="PPT">
                                        <p:cTn id="29" dur="500" autoRev="1" fill="hold">
                                          <p:stCondLst>
                                            <p:cond delay="0"/>
                                          </p:stCondLst>
                                        </p:cTn>
                                        <p:tgtEl>
                                          <p:spTgt spid="13"/>
                                        </p:tgtEl>
                                        <p:attrNameLst>
                                          <p:attrName>ppt_w</p:attrName>
                                        </p:attrNameLst>
                                      </p:cBhvr>
                                    </p:anim>
                                    <p:anim by="(#ppt_w*0.50)" calcmode="lin" valueType="num">
                                      <p:cBhvr>
                                        <p:cTn id="30" dur="500" decel="50000" autoRev="1" fill="hold">
                                          <p:stCondLst>
                                            <p:cond delay="0"/>
                                          </p:stCondLst>
                                        </p:cTn>
                                        <p:tgtEl>
                                          <p:spTgt spid="13"/>
                                        </p:tgtEl>
                                        <p:attrNameLst>
                                          <p:attrName>ppt_x</p:attrName>
                                        </p:attrNameLst>
                                      </p:cBhvr>
                                    </p:anim>
                                    <p:anim from="(-#ppt_h/2)" to="(#ppt_y)" calcmode="lin" valueType="num">
                                      <p:cBhvr>
                                        <p:cTn id="31" dur="1000" fill="hold">
                                          <p:stCondLst>
                                            <p:cond delay="0"/>
                                          </p:stCondLst>
                                        </p:cTn>
                                        <p:tgtEl>
                                          <p:spTgt spid="13"/>
                                        </p:tgtEl>
                                        <p:attrNameLst>
                                          <p:attrName>ppt_y</p:attrName>
                                        </p:attrNameLst>
                                      </p:cBhvr>
                                    </p:anim>
                                    <p:animRot by="21600000">
                                      <p:cBhvr>
                                        <p:cTn id="32"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 grpId="0"/>
      <p:bldP spid="13"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16" name="Google Shape;807;p30">
            <a:extLst>
              <a:ext uri="{FF2B5EF4-FFF2-40B4-BE49-F238E27FC236}">
                <a16:creationId xmlns:a16="http://schemas.microsoft.com/office/drawing/2014/main" id="{D19C81AB-4E7F-4A7B-900C-94AAFE1AC577}"/>
              </a:ext>
            </a:extLst>
          </p:cNvPr>
          <p:cNvSpPr txBox="1">
            <a:spLocks/>
          </p:cNvSpPr>
          <p:nvPr/>
        </p:nvSpPr>
        <p:spPr>
          <a:xfrm>
            <a:off x="8657074" y="6294383"/>
            <a:ext cx="3629300" cy="5799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1pPr>
            <a:lvl2pPr marL="914400" marR="0" lvl="1"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2pPr>
            <a:lvl3pPr marL="1371600" marR="0" lvl="2"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3pPr>
            <a:lvl4pPr marL="1828800" marR="0" lvl="3"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4pPr>
            <a:lvl5pPr marL="2286000" marR="0" lvl="4"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5pPr>
            <a:lvl6pPr marL="2743200" marR="0" lvl="5"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6pPr>
            <a:lvl7pPr marL="3200400" marR="0" lvl="6"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7pPr>
            <a:lvl8pPr marL="3657600" marR="0" lvl="7"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8pPr>
            <a:lvl9pPr marL="4114800" marR="0" lvl="8" indent="-368300" algn="r" rtl="0">
              <a:lnSpc>
                <a:spcPct val="100000"/>
              </a:lnSpc>
              <a:spcBef>
                <a:spcPts val="0"/>
              </a:spcBef>
              <a:spcAft>
                <a:spcPts val="0"/>
              </a:spcAft>
              <a:buClr>
                <a:schemeClr val="lt1"/>
              </a:buClr>
              <a:buSzPts val="2200"/>
              <a:buFont typeface="Itim"/>
              <a:buChar char="■"/>
              <a:defRPr sz="2200" b="0" i="0" u="none" strike="noStrike" cap="none">
                <a:solidFill>
                  <a:schemeClr val="lt1"/>
                </a:solidFill>
                <a:latin typeface="Itim"/>
                <a:ea typeface="Itim"/>
                <a:cs typeface="Itim"/>
                <a:sym typeface="Itim"/>
              </a:defRPr>
            </a:lvl9pPr>
          </a:lstStyle>
          <a:p>
            <a:pPr indent="0">
              <a:buFont typeface="Itim"/>
              <a:buNone/>
            </a:pPr>
            <a:r>
              <a:rPr lang="en-US"/>
              <a:t>Diệu Hiền – Măng Non</a:t>
            </a:r>
          </a:p>
        </p:txBody>
      </p:sp>
      <p:sp>
        <p:nvSpPr>
          <p:cNvPr id="767" name="Google Shape;767;p26"/>
          <p:cNvSpPr txBox="1">
            <a:spLocks noGrp="1"/>
          </p:cNvSpPr>
          <p:nvPr>
            <p:ph type="body" idx="1"/>
          </p:nvPr>
        </p:nvSpPr>
        <p:spPr>
          <a:xfrm>
            <a:off x="665700" y="2334267"/>
            <a:ext cx="4961300" cy="1322700"/>
          </a:xfrm>
          <a:prstGeom prst="rect">
            <a:avLst/>
          </a:prstGeom>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US" sz="2500" b="1">
                <a:latin typeface="#9Slide07 SVNKG Ten Thousand Re" panose="02040603050506020204" pitchFamily="18" charset="0"/>
              </a:rPr>
              <a:t>Nghe viết đúng bài chính tả.</a:t>
            </a:r>
          </a:p>
          <a:p>
            <a:pPr marL="0" indent="0" algn="ctr">
              <a:buNone/>
            </a:pPr>
            <a:r>
              <a:rPr lang="en-US" sz="2500" b="1">
                <a:solidFill>
                  <a:schemeClr val="bg1"/>
                </a:solidFill>
                <a:latin typeface="#9Slide07 SVNKG Ten Thousand Re" panose="02040603050506020204" pitchFamily="18" charset="0"/>
                <a:cs typeface="Itim" panose="020B0604020202020204" charset="-34"/>
              </a:rPr>
              <a:t>Làm đúng bài tập chính tả phương ngữ</a:t>
            </a:r>
            <a:endParaRPr sz="2500" b="1">
              <a:latin typeface="#9Slide07 SVNKG Ten Thousand Re" panose="02040603050506020204" pitchFamily="18" charset="0"/>
            </a:endParaRPr>
          </a:p>
        </p:txBody>
      </p:sp>
      <p:sp>
        <p:nvSpPr>
          <p:cNvPr id="768" name="Google Shape;768;p26"/>
          <p:cNvSpPr txBox="1">
            <a:spLocks noGrp="1"/>
          </p:cNvSpPr>
          <p:nvPr>
            <p:ph type="title"/>
          </p:nvPr>
        </p:nvSpPr>
        <p:spPr>
          <a:xfrm>
            <a:off x="720400" y="364775"/>
            <a:ext cx="11055900" cy="763500"/>
          </a:xfrm>
          <a:prstGeom prst="rect">
            <a:avLst/>
          </a:prstGeom>
          <a:effectLst>
            <a:glow rad="63500">
              <a:schemeClr val="accent3">
                <a:satMod val="175000"/>
                <a:alpha val="40000"/>
              </a:schemeClr>
            </a:glow>
            <a:outerShdw blurRad="50800" dist="38100" dir="2700000" algn="tl" rotWithShape="0">
              <a:srgbClr val="000000">
                <a:alpha val="40000"/>
              </a:srgbClr>
            </a:outerShdw>
          </a:effectLst>
        </p:spPr>
        <p:txBody>
          <a:bodyPr spcFirstLastPara="1" wrap="square" lIns="121900" tIns="121900" rIns="121900" bIns="121900" anchor="t" anchorCtr="0">
            <a:noAutofit/>
          </a:bodyPr>
          <a:lstStyle/>
          <a:p>
            <a:pPr marL="0" lvl="0" indent="0" algn="ctr" rtl="0">
              <a:spcBef>
                <a:spcPts val="0"/>
              </a:spcBef>
              <a:spcAft>
                <a:spcPts val="0"/>
              </a:spcAft>
              <a:buNone/>
            </a:pPr>
            <a:r>
              <a:rPr lang="en">
                <a:solidFill>
                  <a:srgbClr val="FFFF00"/>
                </a:solidFill>
                <a:latin typeface="#9Slide07 IcielAmerigraf" pitchFamily="2" charset="0"/>
              </a:rPr>
              <a:t>Yêu cầu bài học</a:t>
            </a:r>
            <a:endParaRPr>
              <a:solidFill>
                <a:srgbClr val="FFFF00"/>
              </a:solidFill>
              <a:latin typeface="#9Slide07 IcielAmerigraf" pitchFamily="2" charset="0"/>
            </a:endParaRPr>
          </a:p>
        </p:txBody>
      </p:sp>
      <p:sp>
        <p:nvSpPr>
          <p:cNvPr id="769" name="Google Shape;769;p26"/>
          <p:cNvSpPr txBox="1">
            <a:spLocks noGrp="1"/>
          </p:cNvSpPr>
          <p:nvPr>
            <p:ph type="body" idx="2"/>
          </p:nvPr>
        </p:nvSpPr>
        <p:spPr>
          <a:xfrm>
            <a:off x="7162800" y="3041846"/>
            <a:ext cx="5029200" cy="1322700"/>
          </a:xfrm>
          <a:prstGeom prst="rect">
            <a:avLst/>
          </a:prstGeom>
        </p:spPr>
        <p:txBody>
          <a:bodyPr spcFirstLastPara="1" wrap="square" lIns="121900" tIns="121900" rIns="121900" bIns="121900" anchor="t" anchorCtr="0">
            <a:noAutofit/>
          </a:bodyPr>
          <a:lstStyle/>
          <a:p>
            <a:pPr marL="88900" indent="0" algn="ctr">
              <a:buNone/>
            </a:pPr>
            <a:r>
              <a:rPr lang="en-US" sz="2500" b="1">
                <a:solidFill>
                  <a:schemeClr val="bg1"/>
                </a:solidFill>
                <a:latin typeface="#9Slide07 SVNKG Ten Thousand Re" panose="02040603050506020204" pitchFamily="18" charset="0"/>
                <a:cs typeface="Itim" panose="020B0604020202020204" charset="-34"/>
              </a:rPr>
              <a:t>Rèn kĩ năng viết đẹp, </a:t>
            </a:r>
            <a:r>
              <a:rPr lang="en-US" sz="2500" b="1">
                <a:latin typeface="#9Slide07 SVNKG Ten Thousand Re" panose="02040603050506020204" pitchFamily="18" charset="0"/>
              </a:rPr>
              <a:t>trình bày đúng đoạn trích dưới dạng văn xuôi.</a:t>
            </a:r>
            <a:endParaRPr lang="en-US" sz="2500" b="1">
              <a:solidFill>
                <a:schemeClr val="bg1"/>
              </a:solidFill>
              <a:latin typeface="#9Slide07 SVNKG Ten Thousand Re" panose="02040603050506020204" pitchFamily="18" charset="0"/>
              <a:cs typeface="Itim" panose="020B0604020202020204" charset="-34"/>
            </a:endParaRPr>
          </a:p>
        </p:txBody>
      </p:sp>
      <p:sp>
        <p:nvSpPr>
          <p:cNvPr id="770" name="Google Shape;770;p26"/>
          <p:cNvSpPr txBox="1">
            <a:spLocks noGrp="1"/>
          </p:cNvSpPr>
          <p:nvPr>
            <p:ph type="body" idx="3"/>
          </p:nvPr>
        </p:nvSpPr>
        <p:spPr>
          <a:xfrm>
            <a:off x="1229738" y="3903268"/>
            <a:ext cx="3294600" cy="1322700"/>
          </a:xfrm>
          <a:prstGeom prst="rect">
            <a:avLst/>
          </a:prstGeom>
        </p:spPr>
        <p:txBody>
          <a:bodyPr spcFirstLastPara="1" wrap="square" lIns="121900" tIns="121900" rIns="121900" bIns="121900" anchor="t" anchorCtr="0">
            <a:noAutofit/>
          </a:bodyPr>
          <a:lstStyle/>
          <a:p>
            <a:pPr marL="0" lvl="0" indent="0" algn="ctr">
              <a:buNone/>
            </a:pPr>
            <a:r>
              <a:rPr lang="en-US" sz="2500" b="1">
                <a:latin typeface="#9Slide07 SVNKG Ten Thousand Re" panose="02040603050506020204" pitchFamily="18" charset="0"/>
              </a:rPr>
              <a:t>Rèn tính cẩn thận,</a:t>
            </a:r>
          </a:p>
          <a:p>
            <a:pPr marL="0" lvl="0" indent="0" algn="ctr">
              <a:buNone/>
            </a:pPr>
            <a:r>
              <a:rPr lang="en-US" sz="2500" b="1">
                <a:latin typeface="#9Slide07 SVNKG Ten Thousand Re" panose="02040603050506020204" pitchFamily="18" charset="0"/>
              </a:rPr>
              <a:t> yêu chữ viết</a:t>
            </a:r>
          </a:p>
          <a:p>
            <a:pPr marL="0" lvl="0" indent="0" algn="ctr" rtl="0">
              <a:spcBef>
                <a:spcPts val="0"/>
              </a:spcBef>
              <a:spcAft>
                <a:spcPts val="0"/>
              </a:spcAft>
              <a:buNone/>
            </a:pPr>
            <a:endParaRPr sz="2500" b="1">
              <a:latin typeface="#9Slide07 SVNKG Ten Thousand Re" panose="02040603050506020204" pitchFamily="18" charset="0"/>
            </a:endParaRPr>
          </a:p>
        </p:txBody>
      </p:sp>
      <p:sp>
        <p:nvSpPr>
          <p:cNvPr id="771" name="Google Shape;771;p26"/>
          <p:cNvSpPr txBox="1">
            <a:spLocks noGrp="1"/>
          </p:cNvSpPr>
          <p:nvPr>
            <p:ph type="body" idx="4"/>
          </p:nvPr>
        </p:nvSpPr>
        <p:spPr>
          <a:xfrm>
            <a:off x="7667662" y="4757773"/>
            <a:ext cx="3294600" cy="1322700"/>
          </a:xfrm>
          <a:prstGeom prst="rect">
            <a:avLst/>
          </a:prstGeom>
        </p:spPr>
        <p:txBody>
          <a:bodyPr spcFirstLastPara="1" wrap="square" lIns="121900" tIns="121900" rIns="121900" bIns="121900" anchor="t" anchorCtr="0">
            <a:noAutofit/>
          </a:bodyPr>
          <a:lstStyle/>
          <a:p>
            <a:pPr marL="0" lvl="0" indent="0" algn="ctr">
              <a:buNone/>
            </a:pPr>
            <a:r>
              <a:rPr lang="en-US" sz="2500" b="1">
                <a:latin typeface="#9Slide07 SVNKG Ten Thousand Re" panose="02040603050506020204" pitchFamily="18" charset="0"/>
              </a:rPr>
              <a:t>Phát triển các năng lực</a:t>
            </a:r>
            <a:endParaRPr sz="2500" b="1">
              <a:latin typeface="#9Slide07 SVNKG Ten Thousand Re" panose="02040603050506020204" pitchFamily="18" charset="0"/>
            </a:endParaRPr>
          </a:p>
        </p:txBody>
      </p:sp>
      <p:sp>
        <p:nvSpPr>
          <p:cNvPr id="772" name="Google Shape;772;p26"/>
          <p:cNvSpPr txBox="1">
            <a:spLocks noGrp="1"/>
          </p:cNvSpPr>
          <p:nvPr>
            <p:ph type="title" idx="5"/>
          </p:nvPr>
        </p:nvSpPr>
        <p:spPr>
          <a:xfrm>
            <a:off x="796600" y="1612425"/>
            <a:ext cx="3294600" cy="6957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a:solidFill>
                  <a:schemeClr val="accent1"/>
                </a:solidFill>
              </a:rPr>
              <a:t>01</a:t>
            </a:r>
            <a:endParaRPr>
              <a:solidFill>
                <a:schemeClr val="accent1"/>
              </a:solidFill>
            </a:endParaRPr>
          </a:p>
        </p:txBody>
      </p:sp>
      <p:sp>
        <p:nvSpPr>
          <p:cNvPr id="773" name="Google Shape;773;p26"/>
          <p:cNvSpPr txBox="1">
            <a:spLocks noGrp="1"/>
          </p:cNvSpPr>
          <p:nvPr>
            <p:ph type="title" idx="6"/>
          </p:nvPr>
        </p:nvSpPr>
        <p:spPr>
          <a:xfrm>
            <a:off x="7840625" y="2348655"/>
            <a:ext cx="32946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accent1"/>
                </a:solidFill>
              </a:rPr>
              <a:t>02</a:t>
            </a:r>
            <a:endParaRPr>
              <a:solidFill>
                <a:schemeClr val="accent1"/>
              </a:solidFill>
            </a:endParaRPr>
          </a:p>
        </p:txBody>
      </p:sp>
      <p:sp>
        <p:nvSpPr>
          <p:cNvPr id="774" name="Google Shape;774;p26"/>
          <p:cNvSpPr txBox="1">
            <a:spLocks noGrp="1"/>
          </p:cNvSpPr>
          <p:nvPr>
            <p:ph type="title" idx="7"/>
          </p:nvPr>
        </p:nvSpPr>
        <p:spPr>
          <a:xfrm>
            <a:off x="796600" y="3272484"/>
            <a:ext cx="3294600" cy="6957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a:solidFill>
                  <a:schemeClr val="accent1"/>
                </a:solidFill>
              </a:rPr>
              <a:t>03</a:t>
            </a:r>
            <a:endParaRPr>
              <a:solidFill>
                <a:schemeClr val="accent1"/>
              </a:solidFill>
            </a:endParaRPr>
          </a:p>
        </p:txBody>
      </p:sp>
      <p:sp>
        <p:nvSpPr>
          <p:cNvPr id="775" name="Google Shape;775;p26"/>
          <p:cNvSpPr txBox="1">
            <a:spLocks noGrp="1"/>
          </p:cNvSpPr>
          <p:nvPr>
            <p:ph type="title" idx="8"/>
          </p:nvPr>
        </p:nvSpPr>
        <p:spPr>
          <a:xfrm>
            <a:off x="8031125" y="3958284"/>
            <a:ext cx="3294600" cy="69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solidFill>
                  <a:schemeClr val="accent1"/>
                </a:solidFill>
              </a:rPr>
              <a:t>04</a:t>
            </a:r>
            <a:endParaRPr>
              <a:solidFill>
                <a:schemeClr val="accent1"/>
              </a:solidFill>
            </a:endParaRPr>
          </a:p>
        </p:txBody>
      </p:sp>
      <p:cxnSp>
        <p:nvCxnSpPr>
          <p:cNvPr id="776" name="Google Shape;776;p26"/>
          <p:cNvCxnSpPr/>
          <p:nvPr/>
        </p:nvCxnSpPr>
        <p:spPr>
          <a:xfrm>
            <a:off x="4091200" y="2308125"/>
            <a:ext cx="1343400" cy="0"/>
          </a:xfrm>
          <a:prstGeom prst="straightConnector1">
            <a:avLst/>
          </a:prstGeom>
          <a:noFill/>
          <a:ln w="19050" cap="flat" cmpd="sng">
            <a:solidFill>
              <a:schemeClr val="lt1"/>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777" name="Google Shape;777;p26"/>
          <p:cNvCxnSpPr/>
          <p:nvPr/>
        </p:nvCxnSpPr>
        <p:spPr>
          <a:xfrm>
            <a:off x="4091200" y="3950175"/>
            <a:ext cx="1343400" cy="0"/>
          </a:xfrm>
          <a:prstGeom prst="straightConnector1">
            <a:avLst/>
          </a:prstGeom>
          <a:noFill/>
          <a:ln w="19050" cap="flat" cmpd="sng">
            <a:solidFill>
              <a:schemeClr val="lt1"/>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778" name="Google Shape;778;p26"/>
          <p:cNvCxnSpPr/>
          <p:nvPr/>
        </p:nvCxnSpPr>
        <p:spPr>
          <a:xfrm>
            <a:off x="6738475" y="2994000"/>
            <a:ext cx="1343400" cy="0"/>
          </a:xfrm>
          <a:prstGeom prst="straightConnector1">
            <a:avLst/>
          </a:prstGeom>
          <a:noFill/>
          <a:ln w="19050" cap="flat" cmpd="sng">
            <a:solidFill>
              <a:schemeClr val="lt1"/>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779" name="Google Shape;779;p26"/>
          <p:cNvCxnSpPr/>
          <p:nvPr/>
        </p:nvCxnSpPr>
        <p:spPr>
          <a:xfrm>
            <a:off x="6738475" y="4636050"/>
            <a:ext cx="1343400" cy="0"/>
          </a:xfrm>
          <a:prstGeom prst="straightConnector1">
            <a:avLst/>
          </a:prstGeom>
          <a:noFill/>
          <a:ln w="19050" cap="flat" cmpd="sng">
            <a:solidFill>
              <a:schemeClr val="lt1"/>
            </a:solidFill>
            <a:prstDash val="solid"/>
            <a:round/>
            <a:headEnd type="none" w="med" len="med"/>
            <a:tailEnd type="none" w="med" len="med"/>
          </a:ln>
          <a:effectLst>
            <a:outerShdw blurRad="57150" dist="19050" dir="5400000" algn="bl" rotWithShape="0">
              <a:srgbClr val="000000">
                <a:alpha val="50000"/>
              </a:srgbClr>
            </a:outerShdw>
          </a:effectLst>
        </p:spPr>
      </p:cxnSp>
      <p:pic>
        <p:nvPicPr>
          <p:cNvPr id="15" name="Google Shape;94;p3">
            <a:extLst>
              <a:ext uri="{FF2B5EF4-FFF2-40B4-BE49-F238E27FC236}">
                <a16:creationId xmlns:a16="http://schemas.microsoft.com/office/drawing/2014/main" id="{1A9C8BDC-9560-4798-95B2-D48103C1E021}"/>
              </a:ext>
            </a:extLst>
          </p:cNvPr>
          <p:cNvPicPr preferRelativeResize="0"/>
          <p:nvPr/>
        </p:nvPicPr>
        <p:blipFill>
          <a:blip r:embed="rId3">
            <a:alphaModFix/>
          </a:blip>
          <a:stretch>
            <a:fillRect/>
          </a:stretch>
        </p:blipFill>
        <p:spPr>
          <a:xfrm>
            <a:off x="0" y="5815884"/>
            <a:ext cx="12286374" cy="1058399"/>
          </a:xfrm>
          <a:prstGeom prst="rect">
            <a:avLst/>
          </a:prstGeom>
          <a:noFill/>
          <a:ln>
            <a:noFill/>
          </a:ln>
          <a:effectLst>
            <a:outerShdw blurRad="292100" dist="219075" dir="16200000"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68"/>
                                        </p:tgtEl>
                                        <p:attrNameLst>
                                          <p:attrName>style.visibility</p:attrName>
                                        </p:attrNameLst>
                                      </p:cBhvr>
                                      <p:to>
                                        <p:strVal val="visible"/>
                                      </p:to>
                                    </p:set>
                                    <p:animEffect transition="in" filter="randombar(horizontal)">
                                      <p:cBhvr>
                                        <p:cTn id="7" dur="500"/>
                                        <p:tgtEl>
                                          <p:spTgt spid="76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72"/>
                                        </p:tgtEl>
                                        <p:attrNameLst>
                                          <p:attrName>style.visibility</p:attrName>
                                        </p:attrNameLst>
                                      </p:cBhvr>
                                      <p:to>
                                        <p:strVal val="visible"/>
                                      </p:to>
                                    </p:set>
                                    <p:animEffect transition="in" filter="wipe(right)">
                                      <p:cBhvr>
                                        <p:cTn id="11" dur="500"/>
                                        <p:tgtEl>
                                          <p:spTgt spid="77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76"/>
                                        </p:tgtEl>
                                        <p:attrNameLst>
                                          <p:attrName>style.visibility</p:attrName>
                                        </p:attrNameLst>
                                      </p:cBhvr>
                                      <p:to>
                                        <p:strVal val="visible"/>
                                      </p:to>
                                    </p:set>
                                    <p:animEffect transition="in" filter="wipe(right)">
                                      <p:cBhvr>
                                        <p:cTn id="15" dur="500"/>
                                        <p:tgtEl>
                                          <p:spTgt spid="77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67">
                                            <p:txEl>
                                              <p:pRg st="0" end="0"/>
                                            </p:txEl>
                                          </p:spTgt>
                                        </p:tgtEl>
                                        <p:attrNameLst>
                                          <p:attrName>style.visibility</p:attrName>
                                        </p:attrNameLst>
                                      </p:cBhvr>
                                      <p:to>
                                        <p:strVal val="visible"/>
                                      </p:to>
                                    </p:set>
                                    <p:animEffect transition="in" filter="wipe(right)">
                                      <p:cBhvr>
                                        <p:cTn id="19" dur="500"/>
                                        <p:tgtEl>
                                          <p:spTgt spid="767">
                                            <p:txEl>
                                              <p:pRg st="0" end="0"/>
                                            </p:txEl>
                                          </p:spTgt>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67">
                                            <p:txEl>
                                              <p:pRg st="1" end="1"/>
                                            </p:txEl>
                                          </p:spTgt>
                                        </p:tgtEl>
                                        <p:attrNameLst>
                                          <p:attrName>style.visibility</p:attrName>
                                        </p:attrNameLst>
                                      </p:cBhvr>
                                      <p:to>
                                        <p:strVal val="visible"/>
                                      </p:to>
                                    </p:set>
                                    <p:animEffect transition="in" filter="wipe(right)">
                                      <p:cBhvr>
                                        <p:cTn id="23" dur="500"/>
                                        <p:tgtEl>
                                          <p:spTgt spid="767">
                                            <p:txEl>
                                              <p:pRg st="1" end="1"/>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73"/>
                                        </p:tgtEl>
                                        <p:attrNameLst>
                                          <p:attrName>style.visibility</p:attrName>
                                        </p:attrNameLst>
                                      </p:cBhvr>
                                      <p:to>
                                        <p:strVal val="visible"/>
                                      </p:to>
                                    </p:set>
                                    <p:animEffect transition="in" filter="wipe(left)">
                                      <p:cBhvr>
                                        <p:cTn id="27" dur="500"/>
                                        <p:tgtEl>
                                          <p:spTgt spid="77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78"/>
                                        </p:tgtEl>
                                        <p:attrNameLst>
                                          <p:attrName>style.visibility</p:attrName>
                                        </p:attrNameLst>
                                      </p:cBhvr>
                                      <p:to>
                                        <p:strVal val="visible"/>
                                      </p:to>
                                    </p:set>
                                    <p:animEffect transition="in" filter="wipe(left)">
                                      <p:cBhvr>
                                        <p:cTn id="31" dur="500"/>
                                        <p:tgtEl>
                                          <p:spTgt spid="77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69">
                                            <p:txEl>
                                              <p:pRg st="0" end="0"/>
                                            </p:txEl>
                                          </p:spTgt>
                                        </p:tgtEl>
                                        <p:attrNameLst>
                                          <p:attrName>style.visibility</p:attrName>
                                        </p:attrNameLst>
                                      </p:cBhvr>
                                      <p:to>
                                        <p:strVal val="visible"/>
                                      </p:to>
                                    </p:set>
                                    <p:animEffect transition="in" filter="wipe(left)">
                                      <p:cBhvr>
                                        <p:cTn id="35" dur="500"/>
                                        <p:tgtEl>
                                          <p:spTgt spid="769">
                                            <p:txEl>
                                              <p:pRg st="0" end="0"/>
                                            </p:txEl>
                                          </p:spTgt>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774"/>
                                        </p:tgtEl>
                                        <p:attrNameLst>
                                          <p:attrName>style.visibility</p:attrName>
                                        </p:attrNameLst>
                                      </p:cBhvr>
                                      <p:to>
                                        <p:strVal val="visible"/>
                                      </p:to>
                                    </p:set>
                                    <p:animEffect transition="in" filter="wipe(right)">
                                      <p:cBhvr>
                                        <p:cTn id="38" dur="500"/>
                                        <p:tgtEl>
                                          <p:spTgt spid="774"/>
                                        </p:tgtEl>
                                      </p:cBhvr>
                                    </p:animEffect>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777"/>
                                        </p:tgtEl>
                                        <p:attrNameLst>
                                          <p:attrName>style.visibility</p:attrName>
                                        </p:attrNameLst>
                                      </p:cBhvr>
                                      <p:to>
                                        <p:strVal val="visible"/>
                                      </p:to>
                                    </p:set>
                                    <p:animEffect transition="in" filter="wipe(right)">
                                      <p:cBhvr>
                                        <p:cTn id="42" dur="500"/>
                                        <p:tgtEl>
                                          <p:spTgt spid="777"/>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770">
                                            <p:txEl>
                                              <p:pRg st="0" end="0"/>
                                            </p:txEl>
                                          </p:spTgt>
                                        </p:tgtEl>
                                        <p:attrNameLst>
                                          <p:attrName>style.visibility</p:attrName>
                                        </p:attrNameLst>
                                      </p:cBhvr>
                                      <p:to>
                                        <p:strVal val="visible"/>
                                      </p:to>
                                    </p:set>
                                    <p:animEffect transition="in" filter="wipe(right)">
                                      <p:cBhvr>
                                        <p:cTn id="46" dur="500"/>
                                        <p:tgtEl>
                                          <p:spTgt spid="770">
                                            <p:txEl>
                                              <p:pRg st="0" end="0"/>
                                            </p:txEl>
                                          </p:spTgt>
                                        </p:tgtEl>
                                      </p:cBhvr>
                                    </p:animEffect>
                                  </p:childTnLst>
                                </p:cTn>
                              </p:par>
                            </p:childTnLst>
                          </p:cTn>
                        </p:par>
                        <p:par>
                          <p:cTn id="47" fill="hold">
                            <p:stCondLst>
                              <p:cond delay="5000"/>
                            </p:stCondLst>
                            <p:childTnLst>
                              <p:par>
                                <p:cTn id="48" presetID="22" presetClass="entr" presetSubtype="2" fill="hold" grpId="0" nodeType="afterEffect">
                                  <p:stCondLst>
                                    <p:cond delay="0"/>
                                  </p:stCondLst>
                                  <p:childTnLst>
                                    <p:set>
                                      <p:cBhvr>
                                        <p:cTn id="49" dur="1" fill="hold">
                                          <p:stCondLst>
                                            <p:cond delay="0"/>
                                          </p:stCondLst>
                                        </p:cTn>
                                        <p:tgtEl>
                                          <p:spTgt spid="770">
                                            <p:txEl>
                                              <p:pRg st="1" end="1"/>
                                            </p:txEl>
                                          </p:spTgt>
                                        </p:tgtEl>
                                        <p:attrNameLst>
                                          <p:attrName>style.visibility</p:attrName>
                                        </p:attrNameLst>
                                      </p:cBhvr>
                                      <p:to>
                                        <p:strVal val="visible"/>
                                      </p:to>
                                    </p:set>
                                    <p:animEffect transition="in" filter="wipe(right)">
                                      <p:cBhvr>
                                        <p:cTn id="50" dur="500"/>
                                        <p:tgtEl>
                                          <p:spTgt spid="770">
                                            <p:txEl>
                                              <p:pRg st="1" end="1"/>
                                            </p:txEl>
                                          </p:spTgt>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775"/>
                                        </p:tgtEl>
                                        <p:attrNameLst>
                                          <p:attrName>style.visibility</p:attrName>
                                        </p:attrNameLst>
                                      </p:cBhvr>
                                      <p:to>
                                        <p:strVal val="visible"/>
                                      </p:to>
                                    </p:set>
                                    <p:animEffect transition="in" filter="wipe(left)">
                                      <p:cBhvr>
                                        <p:cTn id="54" dur="500"/>
                                        <p:tgtEl>
                                          <p:spTgt spid="77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779"/>
                                        </p:tgtEl>
                                        <p:attrNameLst>
                                          <p:attrName>style.visibility</p:attrName>
                                        </p:attrNameLst>
                                      </p:cBhvr>
                                      <p:to>
                                        <p:strVal val="visible"/>
                                      </p:to>
                                    </p:set>
                                    <p:animEffect transition="in" filter="wipe(left)">
                                      <p:cBhvr>
                                        <p:cTn id="58" dur="500"/>
                                        <p:tgtEl>
                                          <p:spTgt spid="77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71">
                                            <p:txEl>
                                              <p:pRg st="0" end="0"/>
                                            </p:txEl>
                                          </p:spTgt>
                                        </p:tgtEl>
                                        <p:attrNameLst>
                                          <p:attrName>style.visibility</p:attrName>
                                        </p:attrNameLst>
                                      </p:cBhvr>
                                      <p:to>
                                        <p:strVal val="visible"/>
                                      </p:to>
                                    </p:set>
                                    <p:animEffect transition="in" filter="wipe(left)">
                                      <p:cBhvr>
                                        <p:cTn id="62" dur="500"/>
                                        <p:tgtEl>
                                          <p:spTgt spid="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build="p"/>
      <p:bldP spid="768" grpId="0"/>
      <p:bldP spid="769" grpId="0" build="p"/>
      <p:bldP spid="770" grpId="0" build="p"/>
      <p:bldP spid="771" grpId="0" build="p"/>
      <p:bldP spid="772" grpId="0"/>
      <p:bldP spid="773" grpId="0"/>
      <p:bldP spid="774" grpId="0"/>
      <p:bldP spid="7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15" name="Google Shape;1151;p47">
            <a:extLst>
              <a:ext uri="{FF2B5EF4-FFF2-40B4-BE49-F238E27FC236}">
                <a16:creationId xmlns:a16="http://schemas.microsoft.com/office/drawing/2014/main" id="{BA1EEA9D-FD53-4261-BE76-5A9CCD92628A}"/>
              </a:ext>
            </a:extLst>
          </p:cNvPr>
          <p:cNvSpPr/>
          <p:nvPr/>
        </p:nvSpPr>
        <p:spPr>
          <a:xfrm>
            <a:off x="0" y="-114300"/>
            <a:ext cx="4089400" cy="3841058"/>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4" name="Google Shape;784;p27"/>
          <p:cNvSpPr txBox="1">
            <a:spLocks noGrp="1"/>
          </p:cNvSpPr>
          <p:nvPr>
            <p:ph type="title"/>
          </p:nvPr>
        </p:nvSpPr>
        <p:spPr>
          <a:xfrm>
            <a:off x="310417" y="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solidFill>
                  <a:schemeClr val="accent2">
                    <a:lumMod val="75000"/>
                  </a:schemeClr>
                </a:solidFill>
              </a:rPr>
              <a:t>01</a:t>
            </a:r>
            <a:endParaRPr>
              <a:solidFill>
                <a:schemeClr val="accent2">
                  <a:lumMod val="75000"/>
                </a:schemeClr>
              </a:solidFill>
            </a:endParaRPr>
          </a:p>
        </p:txBody>
      </p:sp>
      <p:pic>
        <p:nvPicPr>
          <p:cNvPr id="5" name="Google Shape;94;p3">
            <a:extLst>
              <a:ext uri="{FF2B5EF4-FFF2-40B4-BE49-F238E27FC236}">
                <a16:creationId xmlns:a16="http://schemas.microsoft.com/office/drawing/2014/main" id="{C1A7175F-73DC-4AE7-8EA4-F5E926B26836}"/>
              </a:ext>
            </a:extLst>
          </p:cNvPr>
          <p:cNvPicPr preferRelativeResize="0"/>
          <p:nvPr/>
        </p:nvPicPr>
        <p:blipFill>
          <a:blip r:embed="rId3">
            <a:alphaModFix/>
          </a:blip>
          <a:stretch>
            <a:fillRect/>
          </a:stretch>
        </p:blipFill>
        <p:spPr>
          <a:xfrm>
            <a:off x="0" y="5590575"/>
            <a:ext cx="12286374" cy="1257300"/>
          </a:xfrm>
          <a:prstGeom prst="rect">
            <a:avLst/>
          </a:prstGeom>
          <a:noFill/>
          <a:ln>
            <a:noFill/>
          </a:ln>
          <a:effectLst>
            <a:outerShdw blurRad="292100" dist="219075" dir="16200000" rotWithShape="0">
              <a:srgbClr val="000000">
                <a:alpha val="40000"/>
              </a:srgbClr>
            </a:outerShdw>
          </a:effectLst>
        </p:spPr>
      </p:pic>
      <p:sp>
        <p:nvSpPr>
          <p:cNvPr id="9" name="Title 8">
            <a:extLst>
              <a:ext uri="{FF2B5EF4-FFF2-40B4-BE49-F238E27FC236}">
                <a16:creationId xmlns:a16="http://schemas.microsoft.com/office/drawing/2014/main" id="{F103507C-5726-4C0E-BDDD-5B12FD120DC1}"/>
              </a:ext>
            </a:extLst>
          </p:cNvPr>
          <p:cNvSpPr>
            <a:spLocks noGrp="1"/>
          </p:cNvSpPr>
          <p:nvPr>
            <p:ph type="title" idx="2"/>
          </p:nvPr>
        </p:nvSpPr>
        <p:spPr>
          <a:xfrm>
            <a:off x="2906841" y="3607700"/>
            <a:ext cx="6856283" cy="763500"/>
          </a:xfrm>
        </p:spPr>
        <p:txBody>
          <a:bodyPr/>
          <a:lstStyle/>
          <a:p>
            <a:r>
              <a:rPr lang="en-US" sz="6000">
                <a:effectLst>
                  <a:glow rad="63500">
                    <a:schemeClr val="accent3">
                      <a:satMod val="175000"/>
                      <a:alpha val="40000"/>
                    </a:schemeClr>
                  </a:glow>
                </a:effectLst>
                <a:latin typeface="#9Slide07 IcielBC Cubano Normal" panose="00000500000000000000" pitchFamily="2" charset="0"/>
                <a:ea typeface="#9Slide04 Tinos Bold" panose="02020803070505020304" pitchFamily="18" charset="0"/>
                <a:cs typeface="#9Slide04 Tinos Bold" panose="02020803070505020304" pitchFamily="18" charset="0"/>
              </a:rPr>
              <a:t>Đọc hiểu nội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4" name="Google Shape;94;p3">
            <a:extLst>
              <a:ext uri="{FF2B5EF4-FFF2-40B4-BE49-F238E27FC236}">
                <a16:creationId xmlns:a16="http://schemas.microsoft.com/office/drawing/2014/main" id="{F6DC6AD5-E9E4-4543-BA7D-0EF0330D3227}"/>
              </a:ext>
            </a:extLst>
          </p:cNvPr>
          <p:cNvPicPr preferRelativeResize="0"/>
          <p:nvPr/>
        </p:nvPicPr>
        <p:blipFill>
          <a:blip r:embed="rId3">
            <a:alphaModFix/>
          </a:blip>
          <a:stretch>
            <a:fillRect/>
          </a:stretch>
        </p:blipFill>
        <p:spPr>
          <a:xfrm>
            <a:off x="0" y="5590575"/>
            <a:ext cx="12286374" cy="1257300"/>
          </a:xfrm>
          <a:prstGeom prst="rect">
            <a:avLst/>
          </a:prstGeom>
          <a:noFill/>
          <a:ln>
            <a:noFill/>
          </a:ln>
          <a:effectLst>
            <a:outerShdw blurRad="292100" dist="219075" dir="16200000" rotWithShape="0">
              <a:srgbClr val="000000">
                <a:alpha val="40000"/>
              </a:srgbClr>
            </a:outerShdw>
          </a:effectLst>
        </p:spPr>
      </p:pic>
      <p:sp>
        <p:nvSpPr>
          <p:cNvPr id="9" name="Text Placeholder 8">
            <a:extLst>
              <a:ext uri="{FF2B5EF4-FFF2-40B4-BE49-F238E27FC236}">
                <a16:creationId xmlns:a16="http://schemas.microsoft.com/office/drawing/2014/main" id="{69B1CB4A-B245-425C-A5DB-E035B0012DD7}"/>
              </a:ext>
            </a:extLst>
          </p:cNvPr>
          <p:cNvSpPr txBox="1">
            <a:spLocks noGrp="1" noChangeArrowheads="1"/>
          </p:cNvSpPr>
          <p:nvPr>
            <p:ph type="body" idx="1"/>
          </p:nvPr>
        </p:nvSpPr>
        <p:spPr bwMode="auto">
          <a:xfrm>
            <a:off x="167974" y="2311372"/>
            <a:ext cx="11950426" cy="4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88900" indent="0" eaLnBrk="1" hangingPunct="1">
              <a:buNone/>
            </a:pPr>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Cơn tức giận của tên cướp thật dữ dội. Hắn đứng phắt dậy, rút soạt dao ra, lăm lăm chực đâm. Bác sĩ Ly vẫn dõng dạc và quả quyết :</a:t>
            </a:r>
          </a:p>
          <a:p>
            <a:pPr marL="88900" indent="0" eaLnBrk="1" hangingPunct="1">
              <a:buNone/>
            </a:pPr>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 Nếu anh không cất dao, tôi quyết làm cho anh bị treo cổ trong phiên tòa sắp tới.</a:t>
            </a:r>
          </a:p>
          <a:p>
            <a:pPr marL="88900" indent="0" eaLnBrk="1" hangingPunct="1">
              <a:buNone/>
            </a:pPr>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Trông bác sĩ lúc này với gã kia thật khác nhau một trời một vực. Một đằng thì đức độ, hiền từ mà nghiêm nghị. Một đằng thì nanh ác, hung hăng như con thú dữ nhốt  chuồng.</a:t>
            </a:r>
          </a:p>
          <a:p>
            <a:pPr eaLnBrk="1" hangingPunct="1"/>
            <a:r>
              <a:rPr lang="en-US" altLang="en-US" sz="28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                                             				</a:t>
            </a:r>
            <a:r>
              <a:rPr lang="en-US" altLang="en-US" sz="20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Theo XTI-VEN-XƠN</a:t>
            </a:r>
          </a:p>
        </p:txBody>
      </p:sp>
      <p:sp>
        <p:nvSpPr>
          <p:cNvPr id="10" name="Google Shape;760;p25">
            <a:extLst>
              <a:ext uri="{FF2B5EF4-FFF2-40B4-BE49-F238E27FC236}">
                <a16:creationId xmlns:a16="http://schemas.microsoft.com/office/drawing/2014/main" id="{B1A68C0C-4176-4B2E-BA39-693C4F03857E}"/>
              </a:ext>
            </a:extLst>
          </p:cNvPr>
          <p:cNvSpPr txBox="1">
            <a:spLocks/>
          </p:cNvSpPr>
          <p:nvPr/>
        </p:nvSpPr>
        <p:spPr>
          <a:xfrm>
            <a:off x="-167974" y="1215807"/>
            <a:ext cx="12286374" cy="13248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scene3d>
              <a:camera prst="orthographicFront"/>
              <a:lightRig rig="threePt" dir="t"/>
            </a:scene3d>
            <a:sp3d extrusionH="57150">
              <a:bevelT w="57150" h="38100" prst="artDeco"/>
            </a:sp3d>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1pPr>
            <a:lvl2pPr marR="0" lvl="1"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2pPr>
            <a:lvl3pPr marR="0" lvl="2"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3pPr>
            <a:lvl4pPr marR="0" lvl="3"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4pPr>
            <a:lvl5pPr marR="0" lvl="4"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5pPr>
            <a:lvl6pPr marR="0" lvl="5"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6pPr>
            <a:lvl7pPr marR="0" lvl="6"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7pPr>
            <a:lvl8pPr marR="0" lvl="7"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8pPr>
            <a:lvl9pPr marR="0" lvl="8"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9pPr>
          </a:lstStyle>
          <a:p>
            <a:pPr algn="ctr"/>
            <a:r>
              <a:rPr lang="en-US" sz="3200">
                <a:solidFill>
                  <a:srgbClr val="FFFF00"/>
                </a:solidFill>
                <a:effectLst>
                  <a:reflection blurRad="6350" stA="55000" endA="300" endPos="45500" dir="5400000" sy="-100000" algn="bl" rotWithShape="0"/>
                </a:effectLst>
                <a:latin typeface="#9Slide07 IcielAmerigraf" pitchFamily="2" charset="0"/>
              </a:rPr>
              <a:t>Khuất phục tên cướp biển</a:t>
            </a:r>
          </a:p>
        </p:txBody>
      </p:sp>
      <p:sp>
        <p:nvSpPr>
          <p:cNvPr id="11" name="Google Shape;791;p28">
            <a:extLst>
              <a:ext uri="{FF2B5EF4-FFF2-40B4-BE49-F238E27FC236}">
                <a16:creationId xmlns:a16="http://schemas.microsoft.com/office/drawing/2014/main" id="{AF4EC6EF-1B3F-4A58-A81F-E2B38F2DF783}"/>
              </a:ext>
            </a:extLst>
          </p:cNvPr>
          <p:cNvSpPr txBox="1">
            <a:spLocks/>
          </p:cNvSpPr>
          <p:nvPr/>
        </p:nvSpPr>
        <p:spPr>
          <a:xfrm>
            <a:off x="7633293" y="51939"/>
            <a:ext cx="6613200" cy="7635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1pPr>
            <a:lvl2pPr marR="0" lvl="1"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2pPr>
            <a:lvl3pPr marR="0" lvl="2"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3pPr>
            <a:lvl4pPr marR="0" lvl="3"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4pPr>
            <a:lvl5pPr marR="0" lvl="4"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5pPr>
            <a:lvl6pPr marR="0" lvl="5"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6pPr>
            <a:lvl7pPr marR="0" lvl="6"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7pPr>
            <a:lvl8pPr marR="0" lvl="7"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8pPr>
            <a:lvl9pPr marR="0" lvl="8" algn="ctr" rtl="0">
              <a:lnSpc>
                <a:spcPct val="100000"/>
              </a:lnSpc>
              <a:spcBef>
                <a:spcPts val="0"/>
              </a:spcBef>
              <a:spcAft>
                <a:spcPts val="0"/>
              </a:spcAft>
              <a:buClr>
                <a:schemeClr val="lt1"/>
              </a:buClr>
              <a:buSzPts val="7000"/>
              <a:buFont typeface="Griffy"/>
              <a:buNone/>
              <a:defRPr sz="7000" b="1" i="0" u="none" strike="noStrike" cap="none">
                <a:solidFill>
                  <a:schemeClr val="lt1"/>
                </a:solidFill>
                <a:latin typeface="Griffy"/>
                <a:ea typeface="Griffy"/>
                <a:cs typeface="Griffy"/>
                <a:sym typeface="Griffy"/>
              </a:defRPr>
            </a:lvl9pPr>
          </a:lstStyle>
          <a:p>
            <a:pPr algn="ctr"/>
            <a:r>
              <a:rPr lang="en-US" sz="3000">
                <a:latin typeface="UVN Dung Dan" panose="03060902040502020204" pitchFamily="66" charset="0"/>
              </a:rPr>
              <a:t>Nghe - viết</a:t>
            </a:r>
          </a:p>
        </p:txBody>
      </p:sp>
      <p:sp>
        <p:nvSpPr>
          <p:cNvPr id="6" name="Title 1">
            <a:extLst>
              <a:ext uri="{FF2B5EF4-FFF2-40B4-BE49-F238E27FC236}">
                <a16:creationId xmlns:a16="http://schemas.microsoft.com/office/drawing/2014/main" id="{C5CED06E-4358-4BB8-968C-C354451A318B}"/>
              </a:ext>
            </a:extLst>
          </p:cNvPr>
          <p:cNvSpPr txBox="1">
            <a:spLocks/>
          </p:cNvSpPr>
          <p:nvPr/>
        </p:nvSpPr>
        <p:spPr>
          <a:xfrm>
            <a:off x="49538" y="6138066"/>
            <a:ext cx="2186247" cy="787400"/>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a:solidFill>
                  <a:srgbClr val="0070C0"/>
                </a:solidFill>
                <a:latin typeface="#9Slide07 Deepika" panose="02000507000000020004" pitchFamily="2" charset="0"/>
              </a:rPr>
              <a:t>Diệu Hiền</a:t>
            </a:r>
            <a:endParaRPr lang="en-US" sz="1200" b="0" dirty="0">
              <a:solidFill>
                <a:srgbClr val="0070C0"/>
              </a:solidFill>
              <a:latin typeface="#9Slide07 Deepika" panose="02000507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p:cTn id="2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9">
                                            <p:txEl>
                                              <p:pRg st="1" end="1"/>
                                            </p:txEl>
                                          </p:spTgt>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p:cTn id="3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9">
                                            <p:txEl>
                                              <p:pRg st="2" end="2"/>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p:cTn id="37"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24" name="Picture 2" descr="TẬP ĐỌC - TUẦN 25 - KHUẤT PHỤC TÊN CƯỚP BIỂN Quiz - Quizizz">
            <a:extLst>
              <a:ext uri="{FF2B5EF4-FFF2-40B4-BE49-F238E27FC236}">
                <a16:creationId xmlns:a16="http://schemas.microsoft.com/office/drawing/2014/main" id="{5802DD02-EF94-4152-B180-95EBF997F9A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22113" y="2262457"/>
            <a:ext cx="5195593" cy="4975930"/>
          </a:xfrm>
          <a:prstGeom prst="flowChartConnector">
            <a:avLst/>
          </a:prstGeom>
          <a:noFill/>
          <a:extLst>
            <a:ext uri="{909E8E84-426E-40DD-AFC4-6F175D3DCCD1}">
              <a14:hiddenFill xmlns:a14="http://schemas.microsoft.com/office/drawing/2010/main">
                <a:solidFill>
                  <a:srgbClr val="FFFFFF"/>
                </a:solidFill>
              </a14:hiddenFill>
            </a:ext>
          </a:extLst>
        </p:spPr>
      </p:pic>
      <p:grpSp>
        <p:nvGrpSpPr>
          <p:cNvPr id="21" name="Google Shape;1053;p46">
            <a:extLst>
              <a:ext uri="{FF2B5EF4-FFF2-40B4-BE49-F238E27FC236}">
                <a16:creationId xmlns:a16="http://schemas.microsoft.com/office/drawing/2014/main" id="{6E8BFC85-89E4-4F4E-B3DC-D2C73AF3858F}"/>
              </a:ext>
            </a:extLst>
          </p:cNvPr>
          <p:cNvGrpSpPr/>
          <p:nvPr/>
        </p:nvGrpSpPr>
        <p:grpSpPr>
          <a:xfrm>
            <a:off x="7905593" y="-1234091"/>
            <a:ext cx="4209921" cy="6391696"/>
            <a:chOff x="1994958" y="0"/>
            <a:chExt cx="2717214" cy="3346406"/>
          </a:xfrm>
        </p:grpSpPr>
        <p:sp>
          <p:nvSpPr>
            <p:cNvPr id="22" name="Google Shape;1054;p46">
              <a:extLst>
                <a:ext uri="{FF2B5EF4-FFF2-40B4-BE49-F238E27FC236}">
                  <a16:creationId xmlns:a16="http://schemas.microsoft.com/office/drawing/2014/main" id="{55997323-C438-442E-A602-CF0AF33B0878}"/>
                </a:ext>
              </a:extLst>
            </p:cNvPr>
            <p:cNvSpPr/>
            <p:nvPr/>
          </p:nvSpPr>
          <p:spPr>
            <a:xfrm>
              <a:off x="1994958" y="1935085"/>
              <a:ext cx="2717214" cy="1411321"/>
            </a:xfrm>
            <a:custGeom>
              <a:avLst/>
              <a:gdLst/>
              <a:ahLst/>
              <a:cxnLst/>
              <a:rect l="l" t="t" r="r" b="b"/>
              <a:pathLst>
                <a:path w="2717214" h="1411321" extrusionOk="0">
                  <a:moveTo>
                    <a:pt x="948540" y="321973"/>
                  </a:moveTo>
                  <a:cubicBezTo>
                    <a:pt x="918717" y="321973"/>
                    <a:pt x="894540" y="346150"/>
                    <a:pt x="894540" y="375973"/>
                  </a:cubicBezTo>
                  <a:cubicBezTo>
                    <a:pt x="894540" y="405796"/>
                    <a:pt x="918717" y="429973"/>
                    <a:pt x="948540" y="429973"/>
                  </a:cubicBezTo>
                  <a:cubicBezTo>
                    <a:pt x="978363" y="429973"/>
                    <a:pt x="1002540" y="405796"/>
                    <a:pt x="1002540" y="375973"/>
                  </a:cubicBezTo>
                  <a:cubicBezTo>
                    <a:pt x="1002540" y="346150"/>
                    <a:pt x="978363" y="321973"/>
                    <a:pt x="948540" y="321973"/>
                  </a:cubicBezTo>
                  <a:close/>
                  <a:moveTo>
                    <a:pt x="1807803" y="239"/>
                  </a:moveTo>
                  <a:cubicBezTo>
                    <a:pt x="1919006" y="3536"/>
                    <a:pt x="2029726" y="41107"/>
                    <a:pt x="2118101" y="118966"/>
                  </a:cubicBezTo>
                  <a:cubicBezTo>
                    <a:pt x="2297217" y="276788"/>
                    <a:pt x="2285649" y="513214"/>
                    <a:pt x="2283547" y="545198"/>
                  </a:cubicBezTo>
                  <a:cubicBezTo>
                    <a:pt x="2293099" y="543533"/>
                    <a:pt x="2521550" y="507079"/>
                    <a:pt x="2646160" y="659731"/>
                  </a:cubicBezTo>
                  <a:cubicBezTo>
                    <a:pt x="2775239" y="817815"/>
                    <a:pt x="2722135" y="1092097"/>
                    <a:pt x="2538025" y="1206893"/>
                  </a:cubicBezTo>
                  <a:cubicBezTo>
                    <a:pt x="2390981" y="1298466"/>
                    <a:pt x="2185401" y="1272878"/>
                    <a:pt x="2048173" y="1136876"/>
                  </a:cubicBezTo>
                  <a:cubicBezTo>
                    <a:pt x="2039234" y="1233094"/>
                    <a:pt x="1998486" y="1286285"/>
                    <a:pt x="1978156" y="1308631"/>
                  </a:cubicBezTo>
                  <a:cubicBezTo>
                    <a:pt x="1860995" y="1437447"/>
                    <a:pt x="1625533" y="1444107"/>
                    <a:pt x="1481907" y="1334044"/>
                  </a:cubicBezTo>
                  <a:cubicBezTo>
                    <a:pt x="1401638" y="1272527"/>
                    <a:pt x="1368427" y="1188753"/>
                    <a:pt x="1354668" y="1143185"/>
                  </a:cubicBezTo>
                  <a:cubicBezTo>
                    <a:pt x="1348184" y="1162201"/>
                    <a:pt x="1332849" y="1198130"/>
                    <a:pt x="1297446" y="1225908"/>
                  </a:cubicBezTo>
                  <a:cubicBezTo>
                    <a:pt x="1237945" y="1272440"/>
                    <a:pt x="1154259" y="1270511"/>
                    <a:pt x="1093881" y="1238614"/>
                  </a:cubicBezTo>
                  <a:cubicBezTo>
                    <a:pt x="1028159" y="1203913"/>
                    <a:pt x="1004324" y="1141345"/>
                    <a:pt x="998452" y="1124082"/>
                  </a:cubicBezTo>
                  <a:cubicBezTo>
                    <a:pt x="997050" y="1150196"/>
                    <a:pt x="990741" y="1197779"/>
                    <a:pt x="960246" y="1244924"/>
                  </a:cubicBezTo>
                  <a:cubicBezTo>
                    <a:pt x="895663" y="1344822"/>
                    <a:pt x="778151" y="1357178"/>
                    <a:pt x="756681" y="1359456"/>
                  </a:cubicBezTo>
                  <a:cubicBezTo>
                    <a:pt x="628128" y="1372952"/>
                    <a:pt x="536029" y="1295925"/>
                    <a:pt x="508601" y="1270424"/>
                  </a:cubicBezTo>
                  <a:cubicBezTo>
                    <a:pt x="461456" y="1226522"/>
                    <a:pt x="437620" y="1178325"/>
                    <a:pt x="425878" y="1149583"/>
                  </a:cubicBezTo>
                  <a:cubicBezTo>
                    <a:pt x="398800" y="1208996"/>
                    <a:pt x="324052" y="1245012"/>
                    <a:pt x="253597" y="1240455"/>
                  </a:cubicBezTo>
                  <a:cubicBezTo>
                    <a:pt x="137225" y="1233006"/>
                    <a:pt x="58445" y="1150546"/>
                    <a:pt x="12352" y="990534"/>
                  </a:cubicBezTo>
                  <a:cubicBezTo>
                    <a:pt x="-30499" y="842001"/>
                    <a:pt x="42935" y="683216"/>
                    <a:pt x="158694" y="596111"/>
                  </a:cubicBezTo>
                  <a:cubicBezTo>
                    <a:pt x="279185" y="505327"/>
                    <a:pt x="445069" y="492971"/>
                    <a:pt x="584839" y="564302"/>
                  </a:cubicBezTo>
                  <a:cubicBezTo>
                    <a:pt x="610865" y="416645"/>
                    <a:pt x="721629" y="298520"/>
                    <a:pt x="864729" y="265309"/>
                  </a:cubicBezTo>
                  <a:cubicBezTo>
                    <a:pt x="1018783" y="229556"/>
                    <a:pt x="1181511" y="298695"/>
                    <a:pt x="1265549" y="437063"/>
                  </a:cubicBezTo>
                  <a:cubicBezTo>
                    <a:pt x="1274312" y="393950"/>
                    <a:pt x="1317689" y="203178"/>
                    <a:pt x="1494614" y="87156"/>
                  </a:cubicBezTo>
                  <a:cubicBezTo>
                    <a:pt x="1584917" y="27918"/>
                    <a:pt x="1696601" y="-3059"/>
                    <a:pt x="1807803" y="239"/>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 name="Google Shape;1055;p46">
              <a:extLst>
                <a:ext uri="{FF2B5EF4-FFF2-40B4-BE49-F238E27FC236}">
                  <a16:creationId xmlns:a16="http://schemas.microsoft.com/office/drawing/2014/main" id="{48104387-335C-43DE-A190-B622338D728F}"/>
                </a:ext>
              </a:extLst>
            </p:cNvPr>
            <p:cNvSpPr/>
            <p:nvPr/>
          </p:nvSpPr>
          <p:spPr>
            <a:xfrm>
              <a:off x="2927498" y="0"/>
              <a:ext cx="284255" cy="2312581"/>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7" name="Google Shape;94;p3">
            <a:extLst>
              <a:ext uri="{FF2B5EF4-FFF2-40B4-BE49-F238E27FC236}">
                <a16:creationId xmlns:a16="http://schemas.microsoft.com/office/drawing/2014/main" id="{6D6D4B94-FFBC-4A9B-8272-A543917BBC28}"/>
              </a:ext>
            </a:extLst>
          </p:cNvPr>
          <p:cNvPicPr preferRelativeResize="0"/>
          <p:nvPr/>
        </p:nvPicPr>
        <p:blipFill>
          <a:blip r:embed="rId5">
            <a:alphaModFix/>
          </a:blip>
          <a:stretch>
            <a:fillRect/>
          </a:stretch>
        </p:blipFill>
        <p:spPr>
          <a:xfrm>
            <a:off x="0" y="5936063"/>
            <a:ext cx="12286374" cy="1257300"/>
          </a:xfrm>
          <a:prstGeom prst="rect">
            <a:avLst/>
          </a:prstGeom>
          <a:noFill/>
          <a:ln>
            <a:noFill/>
          </a:ln>
          <a:effectLst>
            <a:outerShdw blurRad="292100" dist="219075" dir="16200000" rotWithShape="0">
              <a:srgbClr val="000000">
                <a:alpha val="40000"/>
              </a:srgbClr>
            </a:outerShdw>
          </a:effectLst>
        </p:spPr>
      </p:pic>
      <p:sp>
        <p:nvSpPr>
          <p:cNvPr id="15" name="TextBox 14">
            <a:extLst>
              <a:ext uri="{FF2B5EF4-FFF2-40B4-BE49-F238E27FC236}">
                <a16:creationId xmlns:a16="http://schemas.microsoft.com/office/drawing/2014/main" id="{BDADAC72-A761-4998-BE11-E025A290058D}"/>
              </a:ext>
            </a:extLst>
          </p:cNvPr>
          <p:cNvSpPr txBox="1">
            <a:spLocks noChangeArrowheads="1"/>
          </p:cNvSpPr>
          <p:nvPr/>
        </p:nvSpPr>
        <p:spPr bwMode="auto">
          <a:xfrm>
            <a:off x="4637747" y="941717"/>
            <a:ext cx="461870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C000"/>
                </a:solidFill>
                <a:latin typeface="#9Slide04 Tinos Bold" panose="02020803070505020304" pitchFamily="18" charset="0"/>
                <a:ea typeface="#9Slide04 Tinos Bold" panose="02020803070505020304" pitchFamily="18" charset="0"/>
                <a:cs typeface="#9Slide04 Tinos Bold" panose="02020803070505020304" pitchFamily="18" charset="0"/>
              </a:rPr>
              <a:t>Bác sĩ Ly thì đức độ, hiền từ mà nghiêm nghị. Tên cướp thì nanh ác, hung hăng như con thú dữ nhốt chuồng.</a:t>
            </a:r>
          </a:p>
        </p:txBody>
      </p:sp>
      <p:sp>
        <p:nvSpPr>
          <p:cNvPr id="16" name="TextBox 15">
            <a:extLst>
              <a:ext uri="{FF2B5EF4-FFF2-40B4-BE49-F238E27FC236}">
                <a16:creationId xmlns:a16="http://schemas.microsoft.com/office/drawing/2014/main" id="{89BAB188-D5C0-4FCF-BFCB-39CE3C6AC243}"/>
              </a:ext>
            </a:extLst>
          </p:cNvPr>
          <p:cNvSpPr txBox="1">
            <a:spLocks noChangeArrowheads="1"/>
          </p:cNvSpPr>
          <p:nvPr/>
        </p:nvSpPr>
        <p:spPr bwMode="auto">
          <a:xfrm>
            <a:off x="7982079" y="3622207"/>
            <a:ext cx="42099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2060"/>
                </a:solidFill>
                <a:latin typeface="#9Slide07 SVNKG Ten Thousand Re" panose="02040603050506020204" pitchFamily="18" charset="0"/>
                <a:ea typeface="#9Slide04 Tinos Bold" panose="02020803070505020304" pitchFamily="18" charset="0"/>
                <a:cs typeface="#9Slide04 Tinos Bold" panose="02020803070505020304" pitchFamily="18" charset="0"/>
              </a:rPr>
              <a:t>Những từ ngữ nào cho thấy tên cướp biển rất hung dữ ?</a:t>
            </a:r>
          </a:p>
        </p:txBody>
      </p:sp>
      <p:sp>
        <p:nvSpPr>
          <p:cNvPr id="17" name="TextBox 16">
            <a:extLst>
              <a:ext uri="{FF2B5EF4-FFF2-40B4-BE49-F238E27FC236}">
                <a16:creationId xmlns:a16="http://schemas.microsoft.com/office/drawing/2014/main" id="{8B3631ED-2237-4A0E-BD8A-92D578732280}"/>
              </a:ext>
            </a:extLst>
          </p:cNvPr>
          <p:cNvSpPr txBox="1">
            <a:spLocks noChangeArrowheads="1"/>
          </p:cNvSpPr>
          <p:nvPr/>
        </p:nvSpPr>
        <p:spPr bwMode="auto">
          <a:xfrm>
            <a:off x="5071352" y="5034555"/>
            <a:ext cx="70022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C000"/>
                </a:solidFill>
                <a:latin typeface="#9Slide04 Tinos Bold" panose="02020803070505020304" pitchFamily="18" charset="0"/>
                <a:ea typeface="#9Slide04 Tinos Bold" panose="02020803070505020304" pitchFamily="18" charset="0"/>
                <a:cs typeface="#9Slide04 Tinos Bold" panose="02020803070505020304" pitchFamily="18" charset="0"/>
              </a:rPr>
              <a:t>Đứng phắt dậy, rút soạt dao ra,</a:t>
            </a:r>
          </a:p>
          <a:p>
            <a:pPr algn="ctr" eaLnBrk="1" hangingPunct="1"/>
            <a:r>
              <a:rPr lang="en-US" altLang="en-US" sz="2800">
                <a:solidFill>
                  <a:srgbClr val="FFC000"/>
                </a:solidFill>
                <a:latin typeface="#9Slide04 Tinos Bold" panose="02020803070505020304" pitchFamily="18" charset="0"/>
                <a:ea typeface="#9Slide04 Tinos Bold" panose="02020803070505020304" pitchFamily="18" charset="0"/>
                <a:cs typeface="#9Slide04 Tinos Bold" panose="02020803070505020304" pitchFamily="18" charset="0"/>
              </a:rPr>
              <a:t> lăm lăm chực đâm.</a:t>
            </a:r>
          </a:p>
        </p:txBody>
      </p:sp>
      <p:grpSp>
        <p:nvGrpSpPr>
          <p:cNvPr id="18" name="Google Shape;1053;p46">
            <a:extLst>
              <a:ext uri="{FF2B5EF4-FFF2-40B4-BE49-F238E27FC236}">
                <a16:creationId xmlns:a16="http://schemas.microsoft.com/office/drawing/2014/main" id="{DED0872D-A0E0-4304-9D7D-0A4B28987E0F}"/>
              </a:ext>
            </a:extLst>
          </p:cNvPr>
          <p:cNvGrpSpPr/>
          <p:nvPr/>
        </p:nvGrpSpPr>
        <p:grpSpPr>
          <a:xfrm>
            <a:off x="141282" y="-3731529"/>
            <a:ext cx="4426597" cy="6129759"/>
            <a:chOff x="1994958" y="0"/>
            <a:chExt cx="2717214" cy="3346406"/>
          </a:xfrm>
        </p:grpSpPr>
        <p:sp>
          <p:nvSpPr>
            <p:cNvPr id="19" name="Google Shape;1054;p46">
              <a:extLst>
                <a:ext uri="{FF2B5EF4-FFF2-40B4-BE49-F238E27FC236}">
                  <a16:creationId xmlns:a16="http://schemas.microsoft.com/office/drawing/2014/main" id="{E467899B-3C38-475A-BA26-974B1AD08358}"/>
                </a:ext>
              </a:extLst>
            </p:cNvPr>
            <p:cNvSpPr/>
            <p:nvPr/>
          </p:nvSpPr>
          <p:spPr>
            <a:xfrm>
              <a:off x="1994958" y="1935085"/>
              <a:ext cx="2717214" cy="1411321"/>
            </a:xfrm>
            <a:custGeom>
              <a:avLst/>
              <a:gdLst/>
              <a:ahLst/>
              <a:cxnLst/>
              <a:rect l="l" t="t" r="r" b="b"/>
              <a:pathLst>
                <a:path w="2717214" h="1411321" extrusionOk="0">
                  <a:moveTo>
                    <a:pt x="948540" y="321973"/>
                  </a:moveTo>
                  <a:cubicBezTo>
                    <a:pt x="918717" y="321973"/>
                    <a:pt x="894540" y="346150"/>
                    <a:pt x="894540" y="375973"/>
                  </a:cubicBezTo>
                  <a:cubicBezTo>
                    <a:pt x="894540" y="405796"/>
                    <a:pt x="918717" y="429973"/>
                    <a:pt x="948540" y="429973"/>
                  </a:cubicBezTo>
                  <a:cubicBezTo>
                    <a:pt x="978363" y="429973"/>
                    <a:pt x="1002540" y="405796"/>
                    <a:pt x="1002540" y="375973"/>
                  </a:cubicBezTo>
                  <a:cubicBezTo>
                    <a:pt x="1002540" y="346150"/>
                    <a:pt x="978363" y="321973"/>
                    <a:pt x="948540" y="321973"/>
                  </a:cubicBezTo>
                  <a:close/>
                  <a:moveTo>
                    <a:pt x="1807803" y="239"/>
                  </a:moveTo>
                  <a:cubicBezTo>
                    <a:pt x="1919006" y="3536"/>
                    <a:pt x="2029726" y="41107"/>
                    <a:pt x="2118101" y="118966"/>
                  </a:cubicBezTo>
                  <a:cubicBezTo>
                    <a:pt x="2297217" y="276788"/>
                    <a:pt x="2285649" y="513214"/>
                    <a:pt x="2283547" y="545198"/>
                  </a:cubicBezTo>
                  <a:cubicBezTo>
                    <a:pt x="2293099" y="543533"/>
                    <a:pt x="2521550" y="507079"/>
                    <a:pt x="2646160" y="659731"/>
                  </a:cubicBezTo>
                  <a:cubicBezTo>
                    <a:pt x="2775239" y="817815"/>
                    <a:pt x="2722135" y="1092097"/>
                    <a:pt x="2538025" y="1206893"/>
                  </a:cubicBezTo>
                  <a:cubicBezTo>
                    <a:pt x="2390981" y="1298466"/>
                    <a:pt x="2185401" y="1272878"/>
                    <a:pt x="2048173" y="1136876"/>
                  </a:cubicBezTo>
                  <a:cubicBezTo>
                    <a:pt x="2039234" y="1233094"/>
                    <a:pt x="1998486" y="1286285"/>
                    <a:pt x="1978156" y="1308631"/>
                  </a:cubicBezTo>
                  <a:cubicBezTo>
                    <a:pt x="1860995" y="1437447"/>
                    <a:pt x="1625533" y="1444107"/>
                    <a:pt x="1481907" y="1334044"/>
                  </a:cubicBezTo>
                  <a:cubicBezTo>
                    <a:pt x="1401638" y="1272527"/>
                    <a:pt x="1368427" y="1188753"/>
                    <a:pt x="1354668" y="1143185"/>
                  </a:cubicBezTo>
                  <a:cubicBezTo>
                    <a:pt x="1348184" y="1162201"/>
                    <a:pt x="1332849" y="1198130"/>
                    <a:pt x="1297446" y="1225908"/>
                  </a:cubicBezTo>
                  <a:cubicBezTo>
                    <a:pt x="1237945" y="1272440"/>
                    <a:pt x="1154259" y="1270511"/>
                    <a:pt x="1093881" y="1238614"/>
                  </a:cubicBezTo>
                  <a:cubicBezTo>
                    <a:pt x="1028159" y="1203913"/>
                    <a:pt x="1004324" y="1141345"/>
                    <a:pt x="998452" y="1124082"/>
                  </a:cubicBezTo>
                  <a:cubicBezTo>
                    <a:pt x="997050" y="1150196"/>
                    <a:pt x="990741" y="1197779"/>
                    <a:pt x="960246" y="1244924"/>
                  </a:cubicBezTo>
                  <a:cubicBezTo>
                    <a:pt x="895663" y="1344822"/>
                    <a:pt x="778151" y="1357178"/>
                    <a:pt x="756681" y="1359456"/>
                  </a:cubicBezTo>
                  <a:cubicBezTo>
                    <a:pt x="628128" y="1372952"/>
                    <a:pt x="536029" y="1295925"/>
                    <a:pt x="508601" y="1270424"/>
                  </a:cubicBezTo>
                  <a:cubicBezTo>
                    <a:pt x="461456" y="1226522"/>
                    <a:pt x="437620" y="1178325"/>
                    <a:pt x="425878" y="1149583"/>
                  </a:cubicBezTo>
                  <a:cubicBezTo>
                    <a:pt x="398800" y="1208996"/>
                    <a:pt x="324052" y="1245012"/>
                    <a:pt x="253597" y="1240455"/>
                  </a:cubicBezTo>
                  <a:cubicBezTo>
                    <a:pt x="137225" y="1233006"/>
                    <a:pt x="58445" y="1150546"/>
                    <a:pt x="12352" y="990534"/>
                  </a:cubicBezTo>
                  <a:cubicBezTo>
                    <a:pt x="-30499" y="842001"/>
                    <a:pt x="42935" y="683216"/>
                    <a:pt x="158694" y="596111"/>
                  </a:cubicBezTo>
                  <a:cubicBezTo>
                    <a:pt x="279185" y="505327"/>
                    <a:pt x="445069" y="492971"/>
                    <a:pt x="584839" y="564302"/>
                  </a:cubicBezTo>
                  <a:cubicBezTo>
                    <a:pt x="610865" y="416645"/>
                    <a:pt x="721629" y="298520"/>
                    <a:pt x="864729" y="265309"/>
                  </a:cubicBezTo>
                  <a:cubicBezTo>
                    <a:pt x="1018783" y="229556"/>
                    <a:pt x="1181511" y="298695"/>
                    <a:pt x="1265549" y="437063"/>
                  </a:cubicBezTo>
                  <a:cubicBezTo>
                    <a:pt x="1274312" y="393950"/>
                    <a:pt x="1317689" y="203178"/>
                    <a:pt x="1494614" y="87156"/>
                  </a:cubicBezTo>
                  <a:cubicBezTo>
                    <a:pt x="1584917" y="27918"/>
                    <a:pt x="1696601" y="-3059"/>
                    <a:pt x="1807803" y="239"/>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1055;p46">
              <a:extLst>
                <a:ext uri="{FF2B5EF4-FFF2-40B4-BE49-F238E27FC236}">
                  <a16:creationId xmlns:a16="http://schemas.microsoft.com/office/drawing/2014/main" id="{50B41004-C65C-424A-8F51-DFAD68E252D1}"/>
                </a:ext>
              </a:extLst>
            </p:cNvPr>
            <p:cNvSpPr/>
            <p:nvPr/>
          </p:nvSpPr>
          <p:spPr>
            <a:xfrm>
              <a:off x="2927498" y="0"/>
              <a:ext cx="284255" cy="2312581"/>
            </a:xfrm>
            <a:custGeom>
              <a:avLst/>
              <a:gdLst/>
              <a:ahLst/>
              <a:cxnLst/>
              <a:rect l="l" t="t" r="r" b="b"/>
              <a:pathLst>
                <a:path w="297649" h="2126511" extrusionOk="0">
                  <a:moveTo>
                    <a:pt x="20578" y="2126511"/>
                  </a:moveTo>
                  <a:cubicBezTo>
                    <a:pt x="1675" y="1937488"/>
                    <a:pt x="-17227" y="1748465"/>
                    <a:pt x="27666" y="1488558"/>
                  </a:cubicBezTo>
                  <a:cubicBezTo>
                    <a:pt x="72559" y="1228651"/>
                    <a:pt x="255676" y="815162"/>
                    <a:pt x="289936" y="567069"/>
                  </a:cubicBezTo>
                  <a:cubicBezTo>
                    <a:pt x="324196" y="318976"/>
                    <a:pt x="233229" y="0"/>
                    <a:pt x="233229" y="0"/>
                  </a:cubicBezTo>
                  <a:lnTo>
                    <a:pt x="233229" y="0"/>
                  </a:lnTo>
                  <a:lnTo>
                    <a:pt x="233229" y="0"/>
                  </a:lnTo>
                </a:path>
              </a:pathLst>
            </a:custGeom>
            <a:noFill/>
            <a:ln w="12700" cap="flat" cmpd="sng">
              <a:solidFill>
                <a:srgbClr val="FFFFFF"/>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4" name="TextBox 13">
            <a:extLst>
              <a:ext uri="{FF2B5EF4-FFF2-40B4-BE49-F238E27FC236}">
                <a16:creationId xmlns:a16="http://schemas.microsoft.com/office/drawing/2014/main" id="{AEF3E587-0FD4-4929-BE71-06867A0E2370}"/>
              </a:ext>
            </a:extLst>
          </p:cNvPr>
          <p:cNvSpPr txBox="1">
            <a:spLocks noChangeArrowheads="1"/>
          </p:cNvSpPr>
          <p:nvPr/>
        </p:nvSpPr>
        <p:spPr bwMode="auto">
          <a:xfrm>
            <a:off x="403883" y="737161"/>
            <a:ext cx="387011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a:solidFill>
                  <a:srgbClr val="002060"/>
                </a:solidFill>
                <a:latin typeface="#9Slide07 SVNKG Ten Thousand Re" panose="02040603050506020204" pitchFamily="18" charset="0"/>
                <a:ea typeface="#9Slide04 Tinos Bold" panose="02020803070505020304" pitchFamily="18" charset="0"/>
                <a:cs typeface="#9Slide04 Tinos Bold" panose="02020803070505020304" pitchFamily="18" charset="0"/>
              </a:rPr>
              <a:t>Hình ảnh nào đối nghịch nhau của bác sĩ Ly và </a:t>
            </a:r>
          </a:p>
          <a:p>
            <a:pPr algn="ctr" eaLnBrk="1" hangingPunct="1"/>
            <a:r>
              <a:rPr lang="en-US" altLang="en-US" sz="2600">
                <a:solidFill>
                  <a:srgbClr val="002060"/>
                </a:solidFill>
                <a:latin typeface="#9Slide07 SVNKG Ten Thousand Re" panose="02040603050506020204" pitchFamily="18" charset="0"/>
                <a:ea typeface="#9Slide04 Tinos Bold" panose="02020803070505020304" pitchFamily="18" charset="0"/>
                <a:cs typeface="#9Slide04 Tinos Bold" panose="02020803070505020304" pitchFamily="18" charset="0"/>
              </a:rPr>
              <a:t>tên cướp biển?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8" name="Google Shape;828;p33"/>
          <p:cNvSpPr/>
          <p:nvPr/>
        </p:nvSpPr>
        <p:spPr>
          <a:xfrm>
            <a:off x="8126162" y="65314"/>
            <a:ext cx="4065838" cy="4037854"/>
          </a:xfrm>
          <a:prstGeom prst="donut">
            <a:avLst>
              <a:gd name="adj" fmla="val 3053"/>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Google Shape;94;p3">
            <a:extLst>
              <a:ext uri="{FF2B5EF4-FFF2-40B4-BE49-F238E27FC236}">
                <a16:creationId xmlns:a16="http://schemas.microsoft.com/office/drawing/2014/main" id="{65513440-1EBA-4868-8DCD-484D62B07745}"/>
              </a:ext>
            </a:extLst>
          </p:cNvPr>
          <p:cNvPicPr preferRelativeResize="0"/>
          <p:nvPr/>
        </p:nvPicPr>
        <p:blipFill>
          <a:blip r:embed="rId3">
            <a:alphaModFix/>
          </a:blip>
          <a:stretch>
            <a:fillRect/>
          </a:stretch>
        </p:blipFill>
        <p:spPr>
          <a:xfrm>
            <a:off x="0" y="6148872"/>
            <a:ext cx="12286374" cy="709077"/>
          </a:xfrm>
          <a:prstGeom prst="rect">
            <a:avLst/>
          </a:prstGeom>
          <a:noFill/>
          <a:ln>
            <a:noFill/>
          </a:ln>
          <a:effectLst>
            <a:outerShdw blurRad="292100" dist="219075" dir="16200000" rotWithShape="0">
              <a:srgbClr val="000000">
                <a:alpha val="40000"/>
              </a:srgbClr>
            </a:outerShdw>
          </a:effectLst>
        </p:spPr>
      </p:pic>
      <p:pic>
        <p:nvPicPr>
          <p:cNvPr id="18434" name="Picture 2" descr="TẬP ĐỌC - TUẦN 25 - KHUẤT PHỤC TÊN CƯỚP BIỂN Quiz - Quizizz">
            <a:extLst>
              <a:ext uri="{FF2B5EF4-FFF2-40B4-BE49-F238E27FC236}">
                <a16:creationId xmlns:a16="http://schemas.microsoft.com/office/drawing/2014/main" id="{1F027B1A-CAAE-479B-B243-A4ED13847E7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257592" y="185461"/>
            <a:ext cx="3816219" cy="379756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DE1A5B1-C4A7-4101-B4E6-A2C3751572E2}"/>
              </a:ext>
            </a:extLst>
          </p:cNvPr>
          <p:cNvSpPr txBox="1"/>
          <p:nvPr/>
        </p:nvSpPr>
        <p:spPr>
          <a:xfrm>
            <a:off x="2695381" y="1545018"/>
            <a:ext cx="6571083" cy="784830"/>
          </a:xfrm>
          <a:prstGeom prst="rect">
            <a:avLst/>
          </a:prstGeom>
          <a:noFill/>
        </p:spPr>
        <p:txBody>
          <a:bodyPr wrap="square">
            <a:spAutoFit/>
          </a:bodyPr>
          <a:lstStyle/>
          <a:p>
            <a:pPr algn="just"/>
            <a:r>
              <a:rPr lang="en-US" sz="4500">
                <a:solidFill>
                  <a:srgbClr val="FFFF00"/>
                </a:solidFill>
                <a:latin typeface="#9Slide07 SVNKG Ten Thousand Re" panose="02040603050506020204" pitchFamily="18" charset="0"/>
                <a:ea typeface="#9Slide04 Tinos Bold" panose="02020803070505020304" pitchFamily="18" charset="0"/>
                <a:cs typeface="#9Slide04 Tinos Bold" panose="02020803070505020304" pitchFamily="18" charset="0"/>
                <a:sym typeface="Symbol"/>
              </a:rPr>
              <a:t>Nội dung đoạn trích</a:t>
            </a:r>
          </a:p>
        </p:txBody>
      </p:sp>
      <p:sp>
        <p:nvSpPr>
          <p:cNvPr id="12" name="TextBox 11">
            <a:extLst>
              <a:ext uri="{FF2B5EF4-FFF2-40B4-BE49-F238E27FC236}">
                <a16:creationId xmlns:a16="http://schemas.microsoft.com/office/drawing/2014/main" id="{8397F76F-4A3D-4DED-AFCE-7C4E5B90C86E}"/>
              </a:ext>
            </a:extLst>
          </p:cNvPr>
          <p:cNvSpPr txBox="1"/>
          <p:nvPr/>
        </p:nvSpPr>
        <p:spPr>
          <a:xfrm>
            <a:off x="1786813" y="2461169"/>
            <a:ext cx="6470778" cy="2862322"/>
          </a:xfrm>
          <a:prstGeom prst="rect">
            <a:avLst/>
          </a:prstGeom>
          <a:noFill/>
        </p:spPr>
        <p:txBody>
          <a:bodyPr wrap="square">
            <a:spAutoFit/>
          </a:bodyPr>
          <a:lstStyle/>
          <a:p>
            <a:pPr algn="just"/>
            <a:r>
              <a:rPr lang="en-US" sz="3000">
                <a:solidFill>
                  <a:schemeClr val="bg1"/>
                </a:solidFill>
                <a:latin typeface="#9Slide04 Tinos Bold" panose="02020803070505020304" pitchFamily="18" charset="0"/>
                <a:ea typeface="#9Slide04 Tinos Bold" panose="02020803070505020304" pitchFamily="18" charset="0"/>
                <a:cs typeface="#9Slide04 Tinos Bold" panose="02020803070505020304" pitchFamily="18" charset="0"/>
              </a:rPr>
              <a:t>Đoạn trích miêu tả cuộc nói chuyện giữa bác sĩ Ly và tên cướp biển. Đoạn đối thoại đã khắc họa lên 2 con người với hai tính cách khác nhau, bác sĩ Ly hiền lành đức độ, tên cướp biển nanh ác có thái độ hung hăng.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6" name="Google Shape;1151;p47">
            <a:extLst>
              <a:ext uri="{FF2B5EF4-FFF2-40B4-BE49-F238E27FC236}">
                <a16:creationId xmlns:a16="http://schemas.microsoft.com/office/drawing/2014/main" id="{EE94B3AC-6142-45DD-B6B6-E7ECB349D720}"/>
              </a:ext>
            </a:extLst>
          </p:cNvPr>
          <p:cNvSpPr/>
          <p:nvPr/>
        </p:nvSpPr>
        <p:spPr>
          <a:xfrm>
            <a:off x="0" y="0"/>
            <a:ext cx="3886200" cy="3429000"/>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4" name="Google Shape;784;p27"/>
          <p:cNvSpPr txBox="1">
            <a:spLocks noGrp="1"/>
          </p:cNvSpPr>
          <p:nvPr>
            <p:ph type="title"/>
          </p:nvPr>
        </p:nvSpPr>
        <p:spPr>
          <a:xfrm>
            <a:off x="500917" y="10125"/>
            <a:ext cx="3385283" cy="4462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solidFill>
                  <a:schemeClr val="accent2">
                    <a:lumMod val="75000"/>
                  </a:schemeClr>
                </a:solidFill>
              </a:rPr>
              <a:t>02</a:t>
            </a:r>
            <a:endParaRPr sz="12000">
              <a:solidFill>
                <a:schemeClr val="accent2">
                  <a:lumMod val="75000"/>
                </a:schemeClr>
              </a:solidFill>
            </a:endParaRPr>
          </a:p>
        </p:txBody>
      </p:sp>
      <p:pic>
        <p:nvPicPr>
          <p:cNvPr id="5" name="Google Shape;94;p3">
            <a:extLst>
              <a:ext uri="{FF2B5EF4-FFF2-40B4-BE49-F238E27FC236}">
                <a16:creationId xmlns:a16="http://schemas.microsoft.com/office/drawing/2014/main" id="{C1A7175F-73DC-4AE7-8EA4-F5E926B26836}"/>
              </a:ext>
            </a:extLst>
          </p:cNvPr>
          <p:cNvPicPr preferRelativeResize="0"/>
          <p:nvPr/>
        </p:nvPicPr>
        <p:blipFill>
          <a:blip r:embed="rId3">
            <a:alphaModFix/>
          </a:blip>
          <a:stretch>
            <a:fillRect/>
          </a:stretch>
        </p:blipFill>
        <p:spPr>
          <a:xfrm>
            <a:off x="0" y="5590575"/>
            <a:ext cx="12286374" cy="1257300"/>
          </a:xfrm>
          <a:prstGeom prst="rect">
            <a:avLst/>
          </a:prstGeom>
          <a:noFill/>
          <a:ln>
            <a:noFill/>
          </a:ln>
          <a:effectLst>
            <a:outerShdw blurRad="292100" dist="219075" dir="16200000" rotWithShape="0">
              <a:srgbClr val="000000">
                <a:alpha val="40000"/>
              </a:srgbClr>
            </a:outerShdw>
          </a:effectLst>
        </p:spPr>
      </p:pic>
      <p:sp>
        <p:nvSpPr>
          <p:cNvPr id="9" name="Title 8">
            <a:extLst>
              <a:ext uri="{FF2B5EF4-FFF2-40B4-BE49-F238E27FC236}">
                <a16:creationId xmlns:a16="http://schemas.microsoft.com/office/drawing/2014/main" id="{F103507C-5726-4C0E-BDDD-5B12FD120DC1}"/>
              </a:ext>
            </a:extLst>
          </p:cNvPr>
          <p:cNvSpPr>
            <a:spLocks noGrp="1"/>
          </p:cNvSpPr>
          <p:nvPr>
            <p:ph type="title" idx="2"/>
          </p:nvPr>
        </p:nvSpPr>
        <p:spPr>
          <a:xfrm>
            <a:off x="2329720" y="3290200"/>
            <a:ext cx="7532559" cy="763500"/>
          </a:xfrm>
        </p:spPr>
        <p:txBody>
          <a:bodyPr/>
          <a:lstStyle/>
          <a:p>
            <a:r>
              <a:rPr lang="en-US" sz="6000">
                <a:effectLst>
                  <a:glow rad="63500">
                    <a:schemeClr val="accent3">
                      <a:satMod val="175000"/>
                      <a:alpha val="40000"/>
                    </a:schemeClr>
                  </a:glow>
                </a:effectLst>
                <a:latin typeface="#9Slide07 IcielBC Cubano Normal" panose="00000500000000000000" pitchFamily="2" charset="0"/>
                <a:ea typeface="#9Slide04 Tinos Bold" panose="02020803070505020304" pitchFamily="18" charset="0"/>
                <a:cs typeface="#9Slide04 Tinos Bold" panose="02020803070505020304" pitchFamily="18" charset="0"/>
              </a:rPr>
              <a:t>Luyện viết từ khó</a:t>
            </a:r>
          </a:p>
        </p:txBody>
      </p:sp>
      <p:sp>
        <p:nvSpPr>
          <p:cNvPr id="7" name="Title 1">
            <a:extLst>
              <a:ext uri="{FF2B5EF4-FFF2-40B4-BE49-F238E27FC236}">
                <a16:creationId xmlns:a16="http://schemas.microsoft.com/office/drawing/2014/main" id="{707A6CB0-8B7B-4BCA-AE10-841A48EA02B8}"/>
              </a:ext>
            </a:extLst>
          </p:cNvPr>
          <p:cNvSpPr txBox="1">
            <a:spLocks/>
          </p:cNvSpPr>
          <p:nvPr/>
        </p:nvSpPr>
        <p:spPr>
          <a:xfrm>
            <a:off x="49538" y="6138066"/>
            <a:ext cx="2186247" cy="787400"/>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a:solidFill>
                  <a:srgbClr val="0070C0"/>
                </a:solidFill>
                <a:latin typeface="#9Slide07 Deepika" panose="02000507000000020004" pitchFamily="2" charset="0"/>
              </a:rPr>
              <a:t>Diệu Hiền</a:t>
            </a:r>
            <a:endParaRPr lang="en-US" sz="1200" b="0" dirty="0">
              <a:solidFill>
                <a:srgbClr val="0070C0"/>
              </a:solidFill>
              <a:latin typeface="#9Slide07 Deepika" panose="02000507000000020004" pitchFamily="2" charset="0"/>
            </a:endParaRPr>
          </a:p>
        </p:txBody>
      </p:sp>
    </p:spTree>
    <p:extLst>
      <p:ext uri="{BB962C8B-B14F-4D97-AF65-F5344CB8AC3E}">
        <p14:creationId xmlns:p14="http://schemas.microsoft.com/office/powerpoint/2010/main" val="123749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p:bldP spid="9"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EEEEEE"/>
      </a:lt2>
      <a:accent1>
        <a:srgbClr val="ECC383"/>
      </a:accent1>
      <a:accent2>
        <a:srgbClr val="BF3F2F"/>
      </a:accent2>
      <a:accent3>
        <a:srgbClr val="00FFFF"/>
      </a:accent3>
      <a:accent4>
        <a:srgbClr val="00FF00"/>
      </a:accent4>
      <a:accent5>
        <a:srgbClr val="FFFF00"/>
      </a:accent5>
      <a:accent6>
        <a:srgbClr val="0000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1130</Words>
  <Application>Microsoft Office PowerPoint</Application>
  <PresentationFormat>Widescreen</PresentationFormat>
  <Paragraphs>136</Paragraphs>
  <Slides>23</Slides>
  <Notes>22</Notes>
  <HiddenSlides>0</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23</vt:i4>
      </vt:variant>
    </vt:vector>
  </HeadingPairs>
  <TitlesOfParts>
    <vt:vector size="49" baseType="lpstr">
      <vt:lpstr>Times New Roman</vt:lpstr>
      <vt:lpstr>Arial-Rounded</vt:lpstr>
      <vt:lpstr>UVN Dung Dan</vt:lpstr>
      <vt:lpstr>#9Slide07 SVNKG Ten Thousand Re</vt:lpstr>
      <vt:lpstr>#9Slide07 HoneyCream</vt:lpstr>
      <vt:lpstr>Calibri Light</vt:lpstr>
      <vt:lpstr>Aldrich</vt:lpstr>
      <vt:lpstr>#9Slide07 IcielAmerigraf</vt:lpstr>
      <vt:lpstr>#9Slide05 SVNEgregio Script</vt:lpstr>
      <vt:lpstr>Arial</vt:lpstr>
      <vt:lpstr>#9Slide03 Arima Madurai ExtraBo</vt:lpstr>
      <vt:lpstr>Griffy</vt:lpstr>
      <vt:lpstr>Barlow Condensed</vt:lpstr>
      <vt:lpstr>#9Slide04 Tinos Bold</vt:lpstr>
      <vt:lpstr>#9Slide07 IcielBC Cubano Normal</vt:lpstr>
      <vt:lpstr>#9Slide05 SVNRosalinda</vt:lpstr>
      <vt:lpstr>Abril Fatface</vt:lpstr>
      <vt:lpstr>Symbol</vt:lpstr>
      <vt:lpstr>Arabia</vt:lpstr>
      <vt:lpstr>Calibri</vt:lpstr>
      <vt:lpstr>Itim</vt:lpstr>
      <vt:lpstr>#9Slide07 Deepika</vt:lpstr>
      <vt:lpstr>UTM Avenida</vt:lpstr>
      <vt:lpstr>SVN-Newton</vt:lpstr>
      <vt:lpstr>SlidesMania</vt:lpstr>
      <vt:lpstr>2_Office Theme</vt:lpstr>
      <vt:lpstr>Chính tả</vt:lpstr>
      <vt:lpstr>PowerPoint Presentation</vt:lpstr>
      <vt:lpstr>Chính tả</vt:lpstr>
      <vt:lpstr>Yêu cầu bài học</vt:lpstr>
      <vt:lpstr>01</vt:lpstr>
      <vt:lpstr>PowerPoint Presentation</vt:lpstr>
      <vt:lpstr>PowerPoint Presentation</vt:lpstr>
      <vt:lpstr>PowerPoint Presentation</vt:lpstr>
      <vt:lpstr>02</vt:lpstr>
      <vt:lpstr>PowerPoint Presentation</vt:lpstr>
      <vt:lpstr>Em hãy đọc đoạn trích và  tìm từ khó viết</vt:lpstr>
      <vt:lpstr>PowerPoint Presentation</vt:lpstr>
      <vt:lpstr>Luyện viết từ khó</vt:lpstr>
      <vt:lpstr>03</vt:lpstr>
      <vt:lpstr>04</vt:lpstr>
      <vt:lpstr>Luyện tập</vt:lpstr>
      <vt:lpstr>Rừng đã lảng bảng thu. Những thân cây cao lưng chừng trời khẽ khàng thả xuống một chiếc lá úa. Không      tĩnh lặng nồng nàn mùi đất bốc hương và mùi lá ải lên men. Chẳng biết mưa từ bao      mà thân cây thông dại trắng mốc, nứt nẻ      dầu, có những vệt nước chảy ngoằn ngoèo. Trời đứng      , nhưng đâu đó vẫn âm âm một thứ tiếng vang rền, không thật rõ       . Hay là gió đã nổi lên ở khu    phía bên kia?   </vt:lpstr>
      <vt:lpstr>PowerPoint Presentation</vt:lpstr>
      <vt:lpstr>PowerPoint Presentation</vt:lpstr>
      <vt:lpstr>DẶN DÒ</vt:lpstr>
      <vt:lpstr>Chúc các em học tốt!!!</vt:lpstr>
      <vt:lpstr>Măng Non</vt:lpstr>
      <vt:lpstr>Những quà tặng tiếp theo sẽ được MĂNG NON cập nhật tại nhóm Măng Non – Tài liệu Tiểu học sau: https://www.facebook.com/groups/629898828017053  Mời thầy cô tham gia nhóm để chủ động cập nhật bài giảng điện tử lớp 4 và quà tặng hằng tuần  mới nhất nhé!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Chính tả</dc:title>
  <dc:creator>Nguyễn Thị Diệu Hiền</dc:creator>
  <cp:keywords>Diệu Hiền MNT</cp:keywords>
  <cp:lastModifiedBy>Nguyễn Thị Hồng Linh</cp:lastModifiedBy>
  <cp:revision>36</cp:revision>
  <dcterms:modified xsi:type="dcterms:W3CDTF">2022-02-20T06:42:10Z</dcterms:modified>
</cp:coreProperties>
</file>