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4"/>
  </p:notesMasterIdLst>
  <p:sldIdLst>
    <p:sldId id="256" r:id="rId3"/>
    <p:sldId id="285" r:id="rId4"/>
    <p:sldId id="286" r:id="rId5"/>
    <p:sldId id="301" r:id="rId6"/>
    <p:sldId id="295" r:id="rId7"/>
    <p:sldId id="296" r:id="rId8"/>
    <p:sldId id="297" r:id="rId9"/>
    <p:sldId id="300" r:id="rId10"/>
    <p:sldId id="276" r:id="rId11"/>
    <p:sldId id="277" r:id="rId12"/>
    <p:sldId id="278" r:id="rId13"/>
    <p:sldId id="279" r:id="rId14"/>
    <p:sldId id="281" r:id="rId15"/>
    <p:sldId id="282" r:id="rId16"/>
    <p:sldId id="287" r:id="rId17"/>
    <p:sldId id="284" r:id="rId18"/>
    <p:sldId id="292" r:id="rId19"/>
    <p:sldId id="293" r:id="rId20"/>
    <p:sldId id="294" r:id="rId21"/>
    <p:sldId id="298" r:id="rId22"/>
    <p:sldId id="299" r:id="rId23"/>
  </p:sldIdLst>
  <p:sldSz cx="12192000" cy="6858000"/>
  <p:notesSz cx="6858000" cy="9144000"/>
  <p:embeddedFontLst>
    <p:embeddedFont>
      <p:font typeface="#9Slide03 AmpleSoft Bold" panose="02000000000000000000" pitchFamily="2" charset="0"/>
      <p:regular r:id="rId25"/>
    </p:embeddedFont>
    <p:embeddedFont>
      <p:font typeface="#9Slide03 IcielPanton Black" panose="00000A00000000000000" pitchFamily="2" charset="0"/>
      <p:bold r:id="rId26"/>
    </p:embeddedFont>
    <p:embeddedFont>
      <p:font typeface="#9Slide05 Stalemate" panose="02000503000000020002" pitchFamily="2" charset="0"/>
      <p:regular r:id="rId27"/>
    </p:embeddedFont>
    <p:embeddedFont>
      <p:font typeface="Calibri" panose="020F0502020204030204" pitchFamily="34" charset="0"/>
      <p:regular r:id="rId28"/>
      <p:bold r:id="rId29"/>
      <p:italic r:id="rId30"/>
      <p:boldItalic r:id="rId31"/>
    </p:embeddedFont>
    <p:embeddedFont>
      <p:font typeface="Calibri Light" panose="020F0302020204030204" pitchFamily="34" charset="0"/>
      <p:regular r:id="rId32"/>
      <p:italic r:id="rId33"/>
    </p:embeddedFont>
    <p:embeddedFont>
      <p:font typeface="Poppins ExtraBold" panose="00000900000000000000" pitchFamily="2" charset="0"/>
      <p:bold r:id="rId34"/>
      <p:boldItalic r:id="rId35"/>
    </p:embeddedFont>
    <p:embeddedFont>
      <p:font typeface="Rockstone" panose="020B0604020202020204" charset="0"/>
      <p:regular r:id="rId36"/>
    </p:embeddedFont>
    <p:embeddedFont>
      <p:font typeface="SVN-Newton" panose="02040603050506020204" pitchFamily="18" charset="0"/>
      <p:regular r:id="rId37"/>
    </p:embeddedFont>
    <p:embeddedFont>
      <p:font typeface="SVN-Segoe Script" panose="02040603050506020204" pitchFamily="18" charset="0"/>
      <p:regular r:id="rId38"/>
    </p:embeddedFont>
    <p:embeddedFont>
      <p:font typeface="UTM Cancel" panose="02040603050506020204" pitchFamily="18" charset="0"/>
      <p:regular r:id="rId39"/>
    </p:embeddedFont>
    <p:embeddedFont>
      <p:font typeface="UTM Showcard" panose="02040603050506020204" pitchFamily="18" charset="0"/>
      <p:regular r:id="rId40"/>
    </p:embeddedFont>
    <p:embeddedFont>
      <p:font typeface="UVF Curlz MT" panose="04040404050702020202" pitchFamily="82" charset="0"/>
      <p:regular r:id="rId41"/>
    </p:embeddedFont>
    <p:embeddedFont>
      <p:font typeface="UVF LoveStory" panose="02000000000000000000"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599"/>
    <a:srgbClr val="FF6699"/>
    <a:srgbClr val="9642FC"/>
    <a:srgbClr val="FF899D"/>
    <a:srgbClr val="FF7C80"/>
    <a:srgbClr val="75EBC6"/>
    <a:srgbClr val="FFFFFF"/>
    <a:srgbClr val="F8A2E8"/>
    <a:srgbClr val="FCE0E5"/>
    <a:srgbClr val="F8B5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75" autoAdjust="0"/>
    <p:restoredTop sz="94660"/>
  </p:normalViewPr>
  <p:slideViewPr>
    <p:cSldViewPr snapToGrid="0">
      <p:cViewPr>
        <p:scale>
          <a:sx n="34" d="100"/>
          <a:sy n="34" d="100"/>
        </p:scale>
        <p:origin x="2405" y="12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19.xml"/><Relationship Id="rId34" Type="http://schemas.openxmlformats.org/officeDocument/2006/relationships/font" Target="fonts/font10.fntdata"/><Relationship Id="rId42" Type="http://schemas.openxmlformats.org/officeDocument/2006/relationships/font" Target="fonts/font18.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7.fntdata"/><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FA3A57-D339-4CD6-BECE-D3C28C9C9FDD}" type="datetimeFigureOut">
              <a:rPr lang="en-US" smtClean="0"/>
              <a:t>2/26/2022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A622BB-BA76-48C8-8DC7-B2D6F15CAE65}" type="slidenum">
              <a:rPr lang="en-US" smtClean="0"/>
              <a:t>‹#›</a:t>
            </a:fld>
            <a:endParaRPr lang="en-US"/>
          </a:p>
        </p:txBody>
      </p:sp>
    </p:spTree>
    <p:extLst>
      <p:ext uri="{BB962C8B-B14F-4D97-AF65-F5344CB8AC3E}">
        <p14:creationId xmlns:p14="http://schemas.microsoft.com/office/powerpoint/2010/main" val="2838614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dirty="0">
                <a:solidFill>
                  <a:srgbClr val="002060"/>
                </a:solidFill>
                <a:latin typeface="Times New Roman" panose="02020603050405020304" pitchFamily="18" charset="0"/>
                <a:cs typeface="Times New Roman" panose="02020603050405020304" pitchFamily="18" charset="0"/>
              </a:rPr>
              <a:t>SĐT ZALO : </a:t>
            </a:r>
            <a:r>
              <a:rPr lang="en-US" u="sng" dirty="0">
                <a:solidFill>
                  <a:srgbClr val="002060"/>
                </a:solidFill>
              </a:rPr>
              <a:t>0382348780</a:t>
            </a:r>
            <a:r>
              <a:rPr lang="en-US" dirty="0">
                <a:solidFill>
                  <a:srgbClr val="002060"/>
                </a:solidFill>
              </a:rPr>
              <a:t> - </a:t>
            </a:r>
            <a:r>
              <a:rPr lang="en-US" u="sng" dirty="0">
                <a:solidFill>
                  <a:srgbClr val="002060"/>
                </a:solidFill>
              </a:rPr>
              <a:t>0984848929</a:t>
            </a:r>
            <a:endParaRPr lang="en-US" dirty="0">
              <a:solidFill>
                <a:srgbClr val="002060"/>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77C1B5-2D01-4DF2-ABF3-1FB5E7F39A9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92628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33E83-BDAE-49E8-B2F5-606C1977AAA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83909E-82BB-4808-A5C1-9688ED06570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84092F4-35C2-426F-9E11-DD83447CBC75}"/>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5" name="Footer Placeholder 4">
            <a:extLst>
              <a:ext uri="{FF2B5EF4-FFF2-40B4-BE49-F238E27FC236}">
                <a16:creationId xmlns:a16="http://schemas.microsoft.com/office/drawing/2014/main" id="{A4F3F0E3-30F6-49B8-AA73-E258EDE2D4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241D76-8BCC-41E6-AACB-9A5992D3FAA3}"/>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514948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519AE-F563-4AC8-9A4F-84A158B52D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79B422-86D4-4757-86E1-CC7C22CFD9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971F2-3A7D-4898-B06D-FAE5D60AF765}"/>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5" name="Footer Placeholder 4">
            <a:extLst>
              <a:ext uri="{FF2B5EF4-FFF2-40B4-BE49-F238E27FC236}">
                <a16:creationId xmlns:a16="http://schemas.microsoft.com/office/drawing/2014/main" id="{6B6099C1-9910-4B5B-8DE6-7E03B8404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1165AA-8736-4687-84FF-AEC91FA5DE5B}"/>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34358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87ED83-672E-4AC6-9283-BF323B7E7EE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35548D-6C07-4339-937C-36961A0252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766CB-DE9B-4979-A3F1-7C71FE2F6B1C}"/>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5" name="Footer Placeholder 4">
            <a:extLst>
              <a:ext uri="{FF2B5EF4-FFF2-40B4-BE49-F238E27FC236}">
                <a16:creationId xmlns:a16="http://schemas.microsoft.com/office/drawing/2014/main" id="{A918FE50-3EB0-423D-86F3-AD7AED316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76380F2-64BF-46AA-A8B8-D071AB760259}"/>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17002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82432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920812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926628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4430969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917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683146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917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988582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917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276828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420064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4DE62-C3A9-4A8B-92CB-2B4292A72B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CF9C79-399B-444F-99CB-0B64AAEA44C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6DC64-3B7A-41E3-8D7A-78B79CB3C982}"/>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5" name="Footer Placeholder 4">
            <a:extLst>
              <a:ext uri="{FF2B5EF4-FFF2-40B4-BE49-F238E27FC236}">
                <a16:creationId xmlns:a16="http://schemas.microsoft.com/office/drawing/2014/main" id="{12AF3721-23B3-4670-A95E-6C3209B850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AF09F4-6F59-4F9E-B0F5-26594CD0376D}"/>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27930988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917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945724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31010821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917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15857367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 Design">
  <p:cSld name="Title + Design">
    <p:spTree>
      <p:nvGrpSpPr>
        <p:cNvPr id="1" name="Shape 129"/>
        <p:cNvGrpSpPr/>
        <p:nvPr/>
      </p:nvGrpSpPr>
      <p:grpSpPr>
        <a:xfrm>
          <a:off x="0" y="0"/>
          <a:ext cx="0" cy="0"/>
          <a:chOff x="0" y="0"/>
          <a:chExt cx="0" cy="0"/>
        </a:xfrm>
      </p:grpSpPr>
      <p:pic>
        <p:nvPicPr>
          <p:cNvPr id="130" name="Google Shape;130;p20"/>
          <p:cNvPicPr preferRelativeResize="0"/>
          <p:nvPr/>
        </p:nvPicPr>
        <p:blipFill rotWithShape="1">
          <a:blip r:embed="rId2">
            <a:alphaModFix amt="28000"/>
          </a:blip>
          <a:srcRect t="3044" b="39510"/>
          <a:stretch/>
        </p:blipFill>
        <p:spPr>
          <a:xfrm>
            <a:off x="-1320800" y="-1549399"/>
            <a:ext cx="12981939" cy="7656689"/>
          </a:xfrm>
          <a:prstGeom prst="rect">
            <a:avLst/>
          </a:prstGeom>
          <a:noFill/>
          <a:ln>
            <a:noFill/>
          </a:ln>
        </p:spPr>
      </p:pic>
      <p:sp>
        <p:nvSpPr>
          <p:cNvPr id="132" name="Google Shape;132;p20"/>
          <p:cNvSpPr txBox="1">
            <a:spLocks noGrp="1"/>
          </p:cNvSpPr>
          <p:nvPr>
            <p:ph type="title"/>
          </p:nvPr>
        </p:nvSpPr>
        <p:spPr>
          <a:xfrm>
            <a:off x="3077400" y="948233"/>
            <a:ext cx="6037200" cy="7636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2800"/>
              <a:buNone/>
              <a:defRPr/>
            </a:lvl1pPr>
            <a:lvl2pPr lvl="1" rtl="0">
              <a:lnSpc>
                <a:spcPct val="80000"/>
              </a:lnSpc>
              <a:spcBef>
                <a:spcPts val="0"/>
              </a:spcBef>
              <a:spcAft>
                <a:spcPts val="0"/>
              </a:spcAft>
              <a:buSzPts val="2800"/>
              <a:buNone/>
              <a:defRPr/>
            </a:lvl2pPr>
            <a:lvl3pPr lvl="2" rtl="0">
              <a:lnSpc>
                <a:spcPct val="80000"/>
              </a:lnSpc>
              <a:spcBef>
                <a:spcPts val="0"/>
              </a:spcBef>
              <a:spcAft>
                <a:spcPts val="0"/>
              </a:spcAft>
              <a:buSzPts val="2800"/>
              <a:buNone/>
              <a:defRPr/>
            </a:lvl3pPr>
            <a:lvl4pPr lvl="3" rtl="0">
              <a:lnSpc>
                <a:spcPct val="80000"/>
              </a:lnSpc>
              <a:spcBef>
                <a:spcPts val="0"/>
              </a:spcBef>
              <a:spcAft>
                <a:spcPts val="0"/>
              </a:spcAft>
              <a:buSzPts val="2800"/>
              <a:buNone/>
              <a:defRPr/>
            </a:lvl4pPr>
            <a:lvl5pPr lvl="4" rtl="0">
              <a:lnSpc>
                <a:spcPct val="80000"/>
              </a:lnSpc>
              <a:spcBef>
                <a:spcPts val="0"/>
              </a:spcBef>
              <a:spcAft>
                <a:spcPts val="0"/>
              </a:spcAft>
              <a:buSzPts val="2800"/>
              <a:buNone/>
              <a:defRPr/>
            </a:lvl5pPr>
            <a:lvl6pPr lvl="5" rtl="0">
              <a:lnSpc>
                <a:spcPct val="80000"/>
              </a:lnSpc>
              <a:spcBef>
                <a:spcPts val="0"/>
              </a:spcBef>
              <a:spcAft>
                <a:spcPts val="0"/>
              </a:spcAft>
              <a:buSzPts val="2800"/>
              <a:buNone/>
              <a:defRPr/>
            </a:lvl6pPr>
            <a:lvl7pPr lvl="6" rtl="0">
              <a:lnSpc>
                <a:spcPct val="80000"/>
              </a:lnSpc>
              <a:spcBef>
                <a:spcPts val="0"/>
              </a:spcBef>
              <a:spcAft>
                <a:spcPts val="0"/>
              </a:spcAft>
              <a:buSzPts val="2800"/>
              <a:buNone/>
              <a:defRPr/>
            </a:lvl7pPr>
            <a:lvl8pPr lvl="7" rtl="0">
              <a:lnSpc>
                <a:spcPct val="80000"/>
              </a:lnSpc>
              <a:spcBef>
                <a:spcPts val="0"/>
              </a:spcBef>
              <a:spcAft>
                <a:spcPts val="0"/>
              </a:spcAft>
              <a:buSzPts val="2800"/>
              <a:buNone/>
              <a:defRPr/>
            </a:lvl8pPr>
            <a:lvl9pPr lvl="8" rtl="0">
              <a:lnSpc>
                <a:spcPct val="8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777713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E36E50-BAEE-4DA5-BC02-440E32B4FF44}"/>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Text Placeholder 7">
            <a:extLst>
              <a:ext uri="{FF2B5EF4-FFF2-40B4-BE49-F238E27FC236}">
                <a16:creationId xmlns:a16="http://schemas.microsoft.com/office/drawing/2014/main" id="{8E206C6B-0705-484B-97B2-4864A86ECB90}"/>
              </a:ext>
            </a:extLst>
          </p:cNvPr>
          <p:cNvSpPr>
            <a:spLocks noGrp="1"/>
          </p:cNvSpPr>
          <p:nvPr>
            <p:ph type="body" sz="quarter" idx="10"/>
          </p:nvPr>
        </p:nvSpPr>
        <p:spPr>
          <a:xfrm>
            <a:off x="838200" y="1993900"/>
            <a:ext cx="10515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6059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FEF89-E5C4-4BB0-8812-978D70082B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D62752-3AFA-4AB7-A4C3-B66CD509F2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1B2FC8-03AA-4062-B7AC-50672BEC021D}"/>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5" name="Footer Placeholder 4">
            <a:extLst>
              <a:ext uri="{FF2B5EF4-FFF2-40B4-BE49-F238E27FC236}">
                <a16:creationId xmlns:a16="http://schemas.microsoft.com/office/drawing/2014/main" id="{370B0894-3ACB-4533-9194-FA3B015FAC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E7832A-20D0-4BDF-BB6A-B913B4537873}"/>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1802137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558C6-FFC9-4E9F-9AFD-35B4959A6B5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2855DEB-4B31-4679-94FB-4E15C2FB0DD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C9497E-B4FB-43AD-AC91-9F2BB382F99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C0B9A7-51A0-4690-B636-D4DB3CB363F6}"/>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6" name="Footer Placeholder 5">
            <a:extLst>
              <a:ext uri="{FF2B5EF4-FFF2-40B4-BE49-F238E27FC236}">
                <a16:creationId xmlns:a16="http://schemas.microsoft.com/office/drawing/2014/main" id="{27A6C75B-956E-4E6B-AEBC-5A50FEB40C2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09B0001-87CF-4848-893C-DDDD774D201E}"/>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1330681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067FD-D926-4BA4-AFB4-EA0CB4E516B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27C481-35E4-4ACA-9A8D-2B72F31666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D06FF2-2C0B-481C-9399-BFC87809093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FD2631-E7CC-4E59-91EA-4FF95D04D17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07F7D8-4463-4151-BD25-6163650DFB3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0C6D25-D0F0-4852-8F30-C5A581E3006E}"/>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8" name="Footer Placeholder 7">
            <a:extLst>
              <a:ext uri="{FF2B5EF4-FFF2-40B4-BE49-F238E27FC236}">
                <a16:creationId xmlns:a16="http://schemas.microsoft.com/office/drawing/2014/main" id="{02593814-A62A-4198-8B64-169667C866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326C193-5A0C-4F5E-A48F-066C5B92859A}"/>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64611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FCBD8-C2CA-4734-9B80-306BFEBF78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8F18398-16E3-4937-925A-BC576F553F17}"/>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4" name="Footer Placeholder 3">
            <a:extLst>
              <a:ext uri="{FF2B5EF4-FFF2-40B4-BE49-F238E27FC236}">
                <a16:creationId xmlns:a16="http://schemas.microsoft.com/office/drawing/2014/main" id="{24C4A1A6-5D1C-45DD-BF2A-03155D632A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29668C4-FF26-4BC0-BBA8-D551536BAEAD}"/>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874814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44CAC0-6B7B-4968-8058-FA990DED759C}"/>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3" name="Footer Placeholder 2">
            <a:extLst>
              <a:ext uri="{FF2B5EF4-FFF2-40B4-BE49-F238E27FC236}">
                <a16:creationId xmlns:a16="http://schemas.microsoft.com/office/drawing/2014/main" id="{F17FC44A-F987-472F-A726-B32AA6B2A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1EA30AA-2648-4697-ACE1-18CD26F171CA}"/>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3423078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C6517-D815-41DE-8FB9-B55241F4A7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A3AECC-3EE2-4DA2-8AEA-63A47BA67E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A63706A-50FC-42B4-9C4C-999A171FB2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45A84-A06D-4882-B8FD-5C3AC8F615BE}"/>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6" name="Footer Placeholder 5">
            <a:extLst>
              <a:ext uri="{FF2B5EF4-FFF2-40B4-BE49-F238E27FC236}">
                <a16:creationId xmlns:a16="http://schemas.microsoft.com/office/drawing/2014/main" id="{EA231669-D8FB-4105-BBEE-27C4DDFB193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2573657-55A5-40C9-A8AD-E17A0A9E83CE}"/>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2707312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D705-33B1-477A-B1D4-10AD0415A9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AEA24F-494E-4BE1-A32F-60605C658C3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F20380-50A6-45B1-95D3-B6BAC40FEE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62C78F3-45EA-437F-8EF4-ADDDEF702FF2}"/>
              </a:ext>
            </a:extLst>
          </p:cNvPr>
          <p:cNvSpPr>
            <a:spLocks noGrp="1"/>
          </p:cNvSpPr>
          <p:nvPr>
            <p:ph type="dt" sz="half" idx="10"/>
          </p:nvPr>
        </p:nvSpPr>
        <p:spPr>
          <a:xfrm>
            <a:off x="838200" y="6356350"/>
            <a:ext cx="2743200" cy="365125"/>
          </a:xfrm>
          <a:prstGeom prst="rect">
            <a:avLst/>
          </a:prstGeom>
        </p:spPr>
        <p:txBody>
          <a:bodyPr/>
          <a:lstStyle/>
          <a:p>
            <a:fld id="{EFB316CB-026C-4DEE-814F-FB165C3AE361}" type="datetimeFigureOut">
              <a:rPr lang="en-US" smtClean="0"/>
              <a:t>2/26/2022</a:t>
            </a:fld>
            <a:endParaRPr lang="en-US"/>
          </a:p>
        </p:txBody>
      </p:sp>
      <p:sp>
        <p:nvSpPr>
          <p:cNvPr id="6" name="Footer Placeholder 5">
            <a:extLst>
              <a:ext uri="{FF2B5EF4-FFF2-40B4-BE49-F238E27FC236}">
                <a16:creationId xmlns:a16="http://schemas.microsoft.com/office/drawing/2014/main" id="{EEDEB84C-9B53-4BDB-8852-10CAA295547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592C0C-288E-4774-BBCF-CA55540248AC}"/>
              </a:ext>
            </a:extLst>
          </p:cNvPr>
          <p:cNvSpPr>
            <a:spLocks noGrp="1"/>
          </p:cNvSpPr>
          <p:nvPr>
            <p:ph type="sldNum" sz="quarter" idx="12"/>
          </p:nvPr>
        </p:nvSpPr>
        <p:spPr>
          <a:xfrm>
            <a:off x="8610600" y="6356350"/>
            <a:ext cx="2743200" cy="365125"/>
          </a:xfrm>
          <a:prstGeom prst="rect">
            <a:avLst/>
          </a:prstGeom>
        </p:spPr>
        <p:txBody>
          <a:bodyPr/>
          <a:lstStyle/>
          <a:p>
            <a:fld id="{E4DD8A20-FDC2-404B-86DC-21C7C1F61F0A}" type="slidenum">
              <a:rPr lang="en-US" smtClean="0"/>
              <a:t>‹#›</a:t>
            </a:fld>
            <a:endParaRPr lang="en-US"/>
          </a:p>
        </p:txBody>
      </p:sp>
    </p:spTree>
    <p:extLst>
      <p:ext uri="{BB962C8B-B14F-4D97-AF65-F5344CB8AC3E}">
        <p14:creationId xmlns:p14="http://schemas.microsoft.com/office/powerpoint/2010/main" val="2266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6"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158F28-EA80-4B80-AC00-A8BB8AB7C0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487462" y="-3094317"/>
            <a:ext cx="1818083" cy="3094317"/>
          </a:xfrm>
          <a:prstGeom prst="rect">
            <a:avLst/>
          </a:prstGeom>
        </p:spPr>
      </p:pic>
      <p:sp>
        <p:nvSpPr>
          <p:cNvPr id="12" name="Rectangle 11">
            <a:extLst>
              <a:ext uri="{FF2B5EF4-FFF2-40B4-BE49-F238E27FC236}">
                <a16:creationId xmlns:a16="http://schemas.microsoft.com/office/drawing/2014/main" id="{74C408BA-DC27-4A6F-963D-7FF51F1F553B}"/>
              </a:ext>
            </a:extLst>
          </p:cNvPr>
          <p:cNvSpPr/>
          <p:nvPr userDrawn="1"/>
        </p:nvSpPr>
        <p:spPr>
          <a:xfrm>
            <a:off x="10950955" y="6488668"/>
            <a:ext cx="1241045" cy="369332"/>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rPr>
              <a:t>Măng Non</a:t>
            </a:r>
            <a:endParaRPr kumimoji="0" lang="en-US" sz="1800" b="1" i="0" u="none" strike="noStrike" kern="1200" cap="none" spc="50" normalizeH="0" baseline="0" noProof="0" dirty="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endParaRPr>
          </a:p>
        </p:txBody>
      </p:sp>
      <p:pic>
        <p:nvPicPr>
          <p:cNvPr id="13" name="Picture 12">
            <a:extLst>
              <a:ext uri="{FF2B5EF4-FFF2-40B4-BE49-F238E27FC236}">
                <a16:creationId xmlns:a16="http://schemas.microsoft.com/office/drawing/2014/main" id="{ABD9F48E-F218-4213-82C9-2559985626D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71329" y="6275815"/>
            <a:ext cx="1152128" cy="1959214"/>
          </a:xfrm>
          <a:prstGeom prst="rect">
            <a:avLst/>
          </a:prstGeom>
        </p:spPr>
      </p:pic>
      <p:sp>
        <p:nvSpPr>
          <p:cNvPr id="14" name="TextBox 3">
            <a:extLst>
              <a:ext uri="{FF2B5EF4-FFF2-40B4-BE49-F238E27FC236}">
                <a16:creationId xmlns:a16="http://schemas.microsoft.com/office/drawing/2014/main" id="{C081340B-66AC-403D-970A-E35949830841}"/>
              </a:ext>
            </a:extLst>
          </p:cNvPr>
          <p:cNvSpPr txBox="1"/>
          <p:nvPr userDrawn="1"/>
        </p:nvSpPr>
        <p:spPr>
          <a:xfrm>
            <a:off x="3436663" y="7052417"/>
            <a:ext cx="6228184"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5"/>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8521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8AC80CDC-4163-43E3-919A-1BDA038D73E3}" type="datetimeFigureOut">
              <a:rPr lang="en-US" smtClean="0">
                <a:solidFill>
                  <a:prstClr val="black">
                    <a:tint val="75000"/>
                  </a:prstClr>
                </a:solidFill>
              </a:rPr>
              <a:pPr defTabSz="1219170"/>
              <a:t>2/26/2022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E725600C-9C79-4FFE-B0F6-991D9554B23D}" type="slidenum">
              <a:rPr lang="en-US" smtClean="0">
                <a:solidFill>
                  <a:prstClr val="black">
                    <a:tint val="75000"/>
                  </a:prstClr>
                </a:solidFill>
              </a:rPr>
              <a:pPr defTabSz="1219170"/>
              <a:t>‹#›</a:t>
            </a:fld>
            <a:endParaRPr lang="en-US">
              <a:solidFill>
                <a:prstClr val="black">
                  <a:tint val="75000"/>
                </a:prstClr>
              </a:solidFill>
            </a:endParaRPr>
          </a:p>
        </p:txBody>
      </p:sp>
      <p:sp>
        <p:nvSpPr>
          <p:cNvPr id="8" name="Rectangle 7"/>
          <p:cNvSpPr/>
          <p:nvPr userDrawn="1"/>
        </p:nvSpPr>
        <p:spPr>
          <a:xfrm>
            <a:off x="10998743" y="100232"/>
            <a:ext cx="1142299" cy="348878"/>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w="9525">
                  <a:solidFill>
                    <a:prstClr val="white"/>
                  </a:solidFill>
                  <a:prstDash val="solid"/>
                </a:ln>
                <a:solidFill>
                  <a:srgbClr val="4BACC6"/>
                </a:solidFill>
                <a:effectLst>
                  <a:outerShdw blurRad="12700" dist="38100" dir="2700000" algn="tl" rotWithShape="0">
                    <a:srgbClr val="4BACC6">
                      <a:lumMod val="60000"/>
                      <a:lumOff val="40000"/>
                    </a:srgbClr>
                  </a:outerShdw>
                </a:effectLst>
                <a:uLnTx/>
                <a:uFillTx/>
                <a:latin typeface="Calibri"/>
                <a:ea typeface="+mn-ea"/>
                <a:cs typeface="+mn-cs"/>
              </a:rPr>
              <a:t>MANGNON</a:t>
            </a:r>
          </a:p>
        </p:txBody>
      </p:sp>
      <p:sp>
        <p:nvSpPr>
          <p:cNvPr id="9" name="Rectangle 8"/>
          <p:cNvSpPr/>
          <p:nvPr userDrawn="1"/>
        </p:nvSpPr>
        <p:spPr>
          <a:xfrm>
            <a:off x="11334073" y="103515"/>
            <a:ext cx="857927" cy="261610"/>
          </a:xfrm>
          <a:prstGeom prst="rect">
            <a:avLst/>
          </a:prstGeom>
          <a:noFill/>
        </p:spPr>
        <p:txBody>
          <a:bodyPr wrap="none" lIns="91440" tIns="45720" rIns="91440" bIns="45720">
            <a:spAutoFit/>
          </a:bodyPr>
          <a:lstStyle/>
          <a:p>
            <a:pPr algn="ctr"/>
            <a:r>
              <a:rPr lang="en-US" sz="1100" b="1" cap="none" spc="0" dirty="0">
                <a:ln w="10160">
                  <a:solidFill>
                    <a:srgbClr val="FF6699"/>
                  </a:solidFill>
                  <a:prstDash val="solid"/>
                </a:ln>
                <a:solidFill>
                  <a:srgbClr val="FFFFFF"/>
                </a:solidFill>
                <a:effectLst>
                  <a:outerShdw blurRad="38100" dist="22860" dir="5400000" algn="tl" rotWithShape="0">
                    <a:srgbClr val="000000">
                      <a:alpha val="30000"/>
                    </a:srgbClr>
                  </a:outerShdw>
                </a:effectLst>
              </a:rPr>
              <a:t>MANGNON</a:t>
            </a:r>
          </a:p>
        </p:txBody>
      </p:sp>
      <p:pic>
        <p:nvPicPr>
          <p:cNvPr id="10" name="Picture 9">
            <a:extLst>
              <a:ext uri="{FF2B5EF4-FFF2-40B4-BE49-F238E27FC236}">
                <a16:creationId xmlns:a16="http://schemas.microsoft.com/office/drawing/2014/main" id="{0F40894D-0584-46FC-BFC2-0B463F7984F3}"/>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425031" y="-3616820"/>
            <a:ext cx="1818083" cy="3094317"/>
          </a:xfrm>
          <a:prstGeom prst="rect">
            <a:avLst/>
          </a:prstGeom>
        </p:spPr>
      </p:pic>
      <p:sp>
        <p:nvSpPr>
          <p:cNvPr id="11" name="Rectangle 10">
            <a:extLst>
              <a:ext uri="{FF2B5EF4-FFF2-40B4-BE49-F238E27FC236}">
                <a16:creationId xmlns:a16="http://schemas.microsoft.com/office/drawing/2014/main" id="{B290BA60-CE6A-4C44-A66B-5CC279B67336}"/>
              </a:ext>
            </a:extLst>
          </p:cNvPr>
          <p:cNvSpPr/>
          <p:nvPr userDrawn="1"/>
        </p:nvSpPr>
        <p:spPr>
          <a:xfrm>
            <a:off x="10713549" y="-485265"/>
            <a:ext cx="1241045" cy="369332"/>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rPr>
              <a:t>Măng Non</a:t>
            </a:r>
            <a:endParaRPr kumimoji="0" lang="en-US" sz="1800" b="1" i="0" u="none" strike="noStrike" kern="1200" cap="none" spc="50" normalizeH="0" baseline="0" noProof="0" dirty="0">
              <a:ln w="9525" cmpd="sng">
                <a:solidFill>
                  <a:srgbClr val="4F81BD"/>
                </a:solidFill>
                <a:prstDash val="solid"/>
              </a:ln>
              <a:solidFill>
                <a:schemeClr val="bg2">
                  <a:lumMod val="75000"/>
                </a:schemeClr>
              </a:solidFill>
              <a:effectLst>
                <a:glow rad="38100">
                  <a:srgbClr val="4F81BD">
                    <a:alpha val="40000"/>
                  </a:srgbClr>
                </a:glow>
              </a:effectLst>
              <a:uLnTx/>
              <a:uFillTx/>
              <a:latin typeface="UVF LoveStory" panose="02000000000000000000" pitchFamily="2" charset="0"/>
              <a:ea typeface="UVF Valentine" panose="02000603000000000000" pitchFamily="2" charset="0"/>
              <a:cs typeface="+mn-cs"/>
            </a:endParaRPr>
          </a:p>
        </p:txBody>
      </p:sp>
      <p:pic>
        <p:nvPicPr>
          <p:cNvPr id="12" name="Picture 11">
            <a:extLst>
              <a:ext uri="{FF2B5EF4-FFF2-40B4-BE49-F238E27FC236}">
                <a16:creationId xmlns:a16="http://schemas.microsoft.com/office/drawing/2014/main" id="{5F881907-F500-4907-AB0D-9C9E224E1E5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947573" y="6469777"/>
            <a:ext cx="1152128" cy="1959214"/>
          </a:xfrm>
          <a:prstGeom prst="rect">
            <a:avLst/>
          </a:prstGeom>
        </p:spPr>
      </p:pic>
      <p:sp>
        <p:nvSpPr>
          <p:cNvPr id="13" name="TextBox 3">
            <a:extLst>
              <a:ext uri="{FF2B5EF4-FFF2-40B4-BE49-F238E27FC236}">
                <a16:creationId xmlns:a16="http://schemas.microsoft.com/office/drawing/2014/main" id="{FFB4F4B8-C841-4DFA-9C64-4EEFEC5771F4}"/>
              </a:ext>
            </a:extLst>
          </p:cNvPr>
          <p:cNvSpPr txBox="1"/>
          <p:nvPr userDrawn="1"/>
        </p:nvSpPr>
        <p:spPr>
          <a:xfrm>
            <a:off x="2773723" y="6951663"/>
            <a:ext cx="6228184"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chemeClr val="accent6">
                    <a:lumMod val="50000"/>
                  </a:schemeClr>
                </a:solidFill>
                <a:latin typeface="SVN-Newton" panose="02040603050506020204" pitchFamily="18" charset="0"/>
                <a:cs typeface="Times New Roman" panose="02020603050405020304" pitchFamily="18" charset="0"/>
              </a:rPr>
              <a:t>MĂNG NON – TÀI LIỆU TIỂU HỌC</a:t>
            </a:r>
          </a:p>
          <a:p>
            <a:pPr algn="ctr"/>
            <a:r>
              <a:rPr lang="en-US" sz="1800" b="1" dirty="0">
                <a:solidFill>
                  <a:srgbClr val="DA148A"/>
                </a:solidFill>
                <a:latin typeface="SVN-Newton" panose="02040603050506020204" pitchFamily="18" charset="0"/>
                <a:cs typeface="Times New Roman" panose="02020603050405020304" pitchFamily="18" charset="0"/>
              </a:rPr>
              <a:t>CHUYÊN GIÁO ÁN ĐIỆN TỬ THEO TUẦN KHỐI 4 </a:t>
            </a:r>
          </a:p>
          <a:p>
            <a:pPr algn="ctr"/>
            <a:r>
              <a:rPr lang="en-US" sz="1800" b="1" dirty="0">
                <a:solidFill>
                  <a:srgbClr val="DA148A"/>
                </a:solidFill>
                <a:latin typeface="SVN-Newton" panose="02040603050506020204" pitchFamily="18" charset="0"/>
                <a:cs typeface="Times New Roman" panose="02020603050405020304" pitchFamily="18" charset="0"/>
              </a:rPr>
              <a:t>BÀI THAO GIẢNG – ELEARNING</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hlinkClick r:id="rId17"/>
              </a:rPr>
              <a:t>MĂNG NON- TÀI LIỆU TIỂU HỌC | Facebook</a:t>
            </a:r>
            <a:endParaRPr lang="en-US" sz="1800" dirty="0">
              <a:solidFill>
                <a:schemeClr val="accent6">
                  <a:lumMod val="50000"/>
                </a:schemeClr>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8905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23.xml"/><Relationship Id="rId6" Type="http://schemas.openxmlformats.org/officeDocument/2006/relationships/image" Target="../media/image36.png"/><Relationship Id="rId5" Type="http://schemas.openxmlformats.org/officeDocument/2006/relationships/slide" Target="slide2.xml"/><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wdp"/><Relationship Id="rId2" Type="http://schemas.openxmlformats.org/officeDocument/2006/relationships/image" Target="../media/image37.jpeg"/><Relationship Id="rId1" Type="http://schemas.openxmlformats.org/officeDocument/2006/relationships/slideLayout" Target="../slideLayouts/slideLayout23.xml"/><Relationship Id="rId6" Type="http://schemas.openxmlformats.org/officeDocument/2006/relationships/image" Target="../media/image12.png"/><Relationship Id="rId5" Type="http://schemas.microsoft.com/office/2007/relationships/hdphoto" Target="../media/hdphoto9.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wdp"/><Relationship Id="rId2" Type="http://schemas.openxmlformats.org/officeDocument/2006/relationships/image" Target="../media/image39.jpeg"/><Relationship Id="rId1" Type="http://schemas.openxmlformats.org/officeDocument/2006/relationships/slideLayout" Target="../slideLayouts/slideLayout23.xml"/><Relationship Id="rId6" Type="http://schemas.openxmlformats.org/officeDocument/2006/relationships/image" Target="../media/image12.png"/><Relationship Id="rId5" Type="http://schemas.microsoft.com/office/2007/relationships/hdphoto" Target="../media/hdphoto8.wdp"/><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facebook.com/groups/629898828017053" TargetMode="Externa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slide" Target="slide7.xml"/><Relationship Id="rId18" Type="http://schemas.openxmlformats.org/officeDocument/2006/relationships/image" Target="../media/image22.png"/><Relationship Id="rId3" Type="http://schemas.openxmlformats.org/officeDocument/2006/relationships/slide" Target="slide3.xml"/><Relationship Id="rId7" Type="http://schemas.openxmlformats.org/officeDocument/2006/relationships/image" Target="../media/image16.jpeg"/><Relationship Id="rId12" Type="http://schemas.microsoft.com/office/2007/relationships/hdphoto" Target="../media/hdphoto4.wdp"/><Relationship Id="rId17" Type="http://schemas.openxmlformats.org/officeDocument/2006/relationships/image" Target="../media/image21.png"/><Relationship Id="rId2" Type="http://schemas.openxmlformats.org/officeDocument/2006/relationships/image" Target="../media/image14.png"/><Relationship Id="rId16" Type="http://schemas.openxmlformats.org/officeDocument/2006/relationships/image" Target="../media/image20.png"/><Relationship Id="rId20" Type="http://schemas.openxmlformats.org/officeDocument/2006/relationships/image" Target="../media/image24.png"/><Relationship Id="rId1" Type="http://schemas.openxmlformats.org/officeDocument/2006/relationships/slideLayout" Target="../slideLayouts/slideLayout23.xml"/><Relationship Id="rId6" Type="http://schemas.openxmlformats.org/officeDocument/2006/relationships/slide" Target="slide4.xml"/><Relationship Id="rId11" Type="http://schemas.openxmlformats.org/officeDocument/2006/relationships/image" Target="../media/image18.png"/><Relationship Id="rId5" Type="http://schemas.microsoft.com/office/2007/relationships/hdphoto" Target="../media/hdphoto3.wdp"/><Relationship Id="rId15" Type="http://schemas.microsoft.com/office/2007/relationships/hdphoto" Target="../media/hdphoto5.wdp"/><Relationship Id="rId10" Type="http://schemas.openxmlformats.org/officeDocument/2006/relationships/slide" Target="slide5.xml"/><Relationship Id="rId19" Type="http://schemas.openxmlformats.org/officeDocument/2006/relationships/image" Target="../media/image23.png"/><Relationship Id="rId4" Type="http://schemas.openxmlformats.org/officeDocument/2006/relationships/image" Target="../media/image15.png"/><Relationship Id="rId9" Type="http://schemas.openxmlformats.org/officeDocument/2006/relationships/image" Target="../media/image17.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wdp"/><Relationship Id="rId2" Type="http://schemas.openxmlformats.org/officeDocument/2006/relationships/image" Target="../media/image25.jpeg"/><Relationship Id="rId1" Type="http://schemas.openxmlformats.org/officeDocument/2006/relationships/slideLayout" Target="../slideLayouts/slideLayout23.xml"/><Relationship Id="rId6" Type="http://schemas.openxmlformats.org/officeDocument/2006/relationships/image" Target="../media/image12.png"/><Relationship Id="rId5" Type="http://schemas.microsoft.com/office/2007/relationships/hdphoto" Target="../media/hdphoto6.wdp"/><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23.xml"/><Relationship Id="rId6" Type="http://schemas.openxmlformats.org/officeDocument/2006/relationships/image" Target="../media/image12.png"/><Relationship Id="rId5" Type="http://schemas.microsoft.com/office/2007/relationships/hdphoto" Target="../media/hdphoto7.wdp"/><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D1D9">
            <a:alpha val="81000"/>
          </a:srgbClr>
        </a:solidFill>
        <a:effectLst/>
      </p:bgPr>
    </p:bg>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9D697298-5F67-4D73-889C-CC84364F72A3}"/>
              </a:ext>
            </a:extLst>
          </p:cNvPr>
          <p:cNvSpPr/>
          <p:nvPr/>
        </p:nvSpPr>
        <p:spPr>
          <a:xfrm>
            <a:off x="-1806443" y="-2973122"/>
            <a:ext cx="8997129" cy="8997129"/>
          </a:xfrm>
          <a:prstGeom prst="ellipse">
            <a:avLst/>
          </a:prstGeom>
          <a:solidFill>
            <a:srgbClr val="FEB2EA">
              <a:alpha val="36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C3014D6-F041-44D7-984A-0BEBD895538E}"/>
              </a:ext>
            </a:extLst>
          </p:cNvPr>
          <p:cNvSpPr/>
          <p:nvPr/>
        </p:nvSpPr>
        <p:spPr>
          <a:xfrm>
            <a:off x="-2914810" y="2094061"/>
            <a:ext cx="8023984" cy="7654471"/>
          </a:xfrm>
          <a:prstGeom prst="ellipse">
            <a:avLst/>
          </a:prstGeom>
          <a:solidFill>
            <a:srgbClr val="C392FD">
              <a:alpha val="74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4C151FC-DEF5-4F51-9EF0-D0A5BA65CCA6}"/>
              </a:ext>
            </a:extLst>
          </p:cNvPr>
          <p:cNvSpPr/>
          <p:nvPr/>
        </p:nvSpPr>
        <p:spPr>
          <a:xfrm>
            <a:off x="4162112" y="-3187394"/>
            <a:ext cx="9812806" cy="9812806"/>
          </a:xfrm>
          <a:prstGeom prst="ellipse">
            <a:avLst/>
          </a:prstGeom>
          <a:solidFill>
            <a:srgbClr val="C392FD">
              <a:alpha val="8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78A76EE-F245-4183-952F-7B1C88FF9ABB}"/>
              </a:ext>
            </a:extLst>
          </p:cNvPr>
          <p:cNvSpPr/>
          <p:nvPr/>
        </p:nvSpPr>
        <p:spPr>
          <a:xfrm>
            <a:off x="6502805" y="1719009"/>
            <a:ext cx="8124198" cy="8124198"/>
          </a:xfrm>
          <a:prstGeom prst="ellipse">
            <a:avLst/>
          </a:prstGeom>
          <a:solidFill>
            <a:srgbClr val="FD7FDC">
              <a:alpha val="5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47">
            <a:extLst>
              <a:ext uri="{FF2B5EF4-FFF2-40B4-BE49-F238E27FC236}">
                <a16:creationId xmlns:a16="http://schemas.microsoft.com/office/drawing/2014/main" id="{5A90EB44-5B31-41B4-9405-A55936E76FB5}"/>
              </a:ext>
            </a:extLst>
          </p:cNvPr>
          <p:cNvSpPr/>
          <p:nvPr/>
        </p:nvSpPr>
        <p:spPr>
          <a:xfrm>
            <a:off x="563741" y="-1408722"/>
            <a:ext cx="5069297" cy="5069297"/>
          </a:xfrm>
          <a:prstGeom prst="ellipse">
            <a:avLst/>
          </a:prstGeom>
          <a:solidFill>
            <a:srgbClr val="C392FD">
              <a:alpha val="55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3A7B3EAB-6D0F-41F4-9169-E2C88C85041C}"/>
              </a:ext>
            </a:extLst>
          </p:cNvPr>
          <p:cNvGrpSpPr/>
          <p:nvPr/>
        </p:nvGrpSpPr>
        <p:grpSpPr>
          <a:xfrm rot="3242487">
            <a:off x="2316426" y="335461"/>
            <a:ext cx="1535326" cy="1535326"/>
            <a:chOff x="3197071" y="1767675"/>
            <a:chExt cx="1237382" cy="1237382"/>
          </a:xfrm>
        </p:grpSpPr>
        <p:sp>
          <p:nvSpPr>
            <p:cNvPr id="43" name="Oval 42">
              <a:extLst>
                <a:ext uri="{FF2B5EF4-FFF2-40B4-BE49-F238E27FC236}">
                  <a16:creationId xmlns:a16="http://schemas.microsoft.com/office/drawing/2014/main" id="{B4C6A6E0-E41C-4908-A1D0-28D022873DB9}"/>
                </a:ext>
              </a:extLst>
            </p:cNvPr>
            <p:cNvSpPr/>
            <p:nvPr/>
          </p:nvSpPr>
          <p:spPr>
            <a:xfrm>
              <a:off x="3197071" y="1767675"/>
              <a:ext cx="1237382" cy="1237382"/>
            </a:xfrm>
            <a:prstGeom prst="ellipse">
              <a:avLst/>
            </a:prstGeom>
            <a:noFill/>
            <a:ln w="15875">
              <a:gradFill>
                <a:gsLst>
                  <a:gs pos="0">
                    <a:srgbClr val="9E17E9">
                      <a:alpha val="48000"/>
                    </a:srgbClr>
                  </a:gs>
                  <a:gs pos="100000">
                    <a:srgbClr val="C392F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1DEE27B-4C3B-41C4-9773-34ACADEDC37C}"/>
                </a:ext>
              </a:extLst>
            </p:cNvPr>
            <p:cNvSpPr/>
            <p:nvPr/>
          </p:nvSpPr>
          <p:spPr>
            <a:xfrm>
              <a:off x="3317070" y="1885033"/>
              <a:ext cx="982613" cy="982613"/>
            </a:xfrm>
            <a:prstGeom prst="ellipse">
              <a:avLst/>
            </a:prstGeom>
            <a:noFill/>
            <a:ln w="15875">
              <a:gradFill>
                <a:gsLst>
                  <a:gs pos="0">
                    <a:srgbClr val="9E17E9">
                      <a:alpha val="48000"/>
                    </a:srgbClr>
                  </a:gs>
                  <a:gs pos="100000">
                    <a:srgbClr val="C392F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1315B379-0741-4E54-9AE3-080EDD5B1537}"/>
              </a:ext>
            </a:extLst>
          </p:cNvPr>
          <p:cNvGrpSpPr/>
          <p:nvPr/>
        </p:nvGrpSpPr>
        <p:grpSpPr>
          <a:xfrm rot="19517629">
            <a:off x="554475" y="2940533"/>
            <a:ext cx="1535326" cy="1535326"/>
            <a:chOff x="3197071" y="1767675"/>
            <a:chExt cx="1237382" cy="1237382"/>
          </a:xfrm>
        </p:grpSpPr>
        <p:sp>
          <p:nvSpPr>
            <p:cNvPr id="51" name="Oval 50">
              <a:extLst>
                <a:ext uri="{FF2B5EF4-FFF2-40B4-BE49-F238E27FC236}">
                  <a16:creationId xmlns:a16="http://schemas.microsoft.com/office/drawing/2014/main" id="{0304D5CF-0690-42E2-A1DC-5CDC04C47072}"/>
                </a:ext>
              </a:extLst>
            </p:cNvPr>
            <p:cNvSpPr/>
            <p:nvPr/>
          </p:nvSpPr>
          <p:spPr>
            <a:xfrm>
              <a:off x="3197071" y="1767675"/>
              <a:ext cx="1237382" cy="1237382"/>
            </a:xfrm>
            <a:prstGeom prst="ellipse">
              <a:avLst/>
            </a:prstGeom>
            <a:noFill/>
            <a:ln w="15875">
              <a:gradFill>
                <a:gsLst>
                  <a:gs pos="0">
                    <a:srgbClr val="9E17E9">
                      <a:alpha val="37000"/>
                    </a:srgbClr>
                  </a:gs>
                  <a:gs pos="100000">
                    <a:srgbClr val="C392F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32E89ECA-D5A2-4448-A1E5-386DCBD678CB}"/>
                </a:ext>
              </a:extLst>
            </p:cNvPr>
            <p:cNvSpPr/>
            <p:nvPr/>
          </p:nvSpPr>
          <p:spPr>
            <a:xfrm>
              <a:off x="3317070" y="1885033"/>
              <a:ext cx="982613" cy="982613"/>
            </a:xfrm>
            <a:prstGeom prst="ellipse">
              <a:avLst/>
            </a:prstGeom>
            <a:noFill/>
            <a:ln w="15875">
              <a:gradFill>
                <a:gsLst>
                  <a:gs pos="0">
                    <a:srgbClr val="9E17E9">
                      <a:alpha val="37000"/>
                    </a:srgbClr>
                  </a:gs>
                  <a:gs pos="100000">
                    <a:srgbClr val="C392FD">
                      <a:alpha val="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0" name="Picture 39">
            <a:extLst>
              <a:ext uri="{FF2B5EF4-FFF2-40B4-BE49-F238E27FC236}">
                <a16:creationId xmlns:a16="http://schemas.microsoft.com/office/drawing/2014/main" id="{90544E31-8689-40EC-B45A-D082294BD0E7}"/>
              </a:ext>
            </a:extLst>
          </p:cNvPr>
          <p:cNvPicPr>
            <a:picLocks noChangeAspect="1"/>
          </p:cNvPicPr>
          <p:nvPr/>
        </p:nvPicPr>
        <p:blipFill rotWithShape="1">
          <a:blip r:embed="rId2">
            <a:extLst>
              <a:ext uri="{28A0092B-C50C-407E-A947-70E740481C1C}">
                <a14:useLocalDpi xmlns:a14="http://schemas.microsoft.com/office/drawing/2010/main" val="0"/>
              </a:ext>
            </a:extLst>
          </a:blip>
          <a:srcRect l="23238" t="28074" r="20373" b="22510"/>
          <a:stretch/>
        </p:blipFill>
        <p:spPr>
          <a:xfrm>
            <a:off x="376124" y="3963116"/>
            <a:ext cx="3878688" cy="2767026"/>
          </a:xfrm>
          <a:prstGeom prst="rect">
            <a:avLst/>
          </a:prstGeom>
        </p:spPr>
      </p:pic>
      <p:pic>
        <p:nvPicPr>
          <p:cNvPr id="28" name="Picture 27">
            <a:extLst>
              <a:ext uri="{FF2B5EF4-FFF2-40B4-BE49-F238E27FC236}">
                <a16:creationId xmlns:a16="http://schemas.microsoft.com/office/drawing/2014/main" id="{482772FD-CBA4-430B-9420-2128D86C6971}"/>
              </a:ext>
            </a:extLst>
          </p:cNvPr>
          <p:cNvPicPr>
            <a:picLocks noChangeAspect="1"/>
          </p:cNvPicPr>
          <p:nvPr/>
        </p:nvPicPr>
        <p:blipFill rotWithShape="1">
          <a:blip r:embed="rId3">
            <a:extLst>
              <a:ext uri="{28A0092B-C50C-407E-A947-70E740481C1C}">
                <a14:useLocalDpi xmlns:a14="http://schemas.microsoft.com/office/drawing/2010/main" val="0"/>
              </a:ext>
            </a:extLst>
          </a:blip>
          <a:srcRect l="12605" t="59524" r="72249" b="15653"/>
          <a:stretch/>
        </p:blipFill>
        <p:spPr>
          <a:xfrm>
            <a:off x="3474732" y="3888490"/>
            <a:ext cx="1906847" cy="2499951"/>
          </a:xfrm>
          <a:prstGeom prst="rect">
            <a:avLst/>
          </a:prstGeom>
          <a:effectLst>
            <a:outerShdw blurRad="190500" dist="139700" dir="13500000" algn="br" rotWithShape="0">
              <a:prstClr val="black">
                <a:alpha val="21000"/>
              </a:prstClr>
            </a:outerShdw>
          </a:effectLst>
        </p:spPr>
      </p:pic>
      <p:sp>
        <p:nvSpPr>
          <p:cNvPr id="151" name="Oval 150">
            <a:extLst>
              <a:ext uri="{FF2B5EF4-FFF2-40B4-BE49-F238E27FC236}">
                <a16:creationId xmlns:a16="http://schemas.microsoft.com/office/drawing/2014/main" id="{2B612208-F0E3-498F-BC37-713E007BD213}"/>
              </a:ext>
            </a:extLst>
          </p:cNvPr>
          <p:cNvSpPr/>
          <p:nvPr/>
        </p:nvSpPr>
        <p:spPr>
          <a:xfrm>
            <a:off x="4263340" y="2796924"/>
            <a:ext cx="5110918" cy="5110918"/>
          </a:xfrm>
          <a:prstGeom prst="ellipse">
            <a:avLst/>
          </a:prstGeom>
          <a:solidFill>
            <a:srgbClr val="FFC000">
              <a:alpha val="26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B6096E11-B5EC-47B2-9D5C-A2C549E8DD57}"/>
              </a:ext>
            </a:extLst>
          </p:cNvPr>
          <p:cNvSpPr txBox="1"/>
          <p:nvPr/>
        </p:nvSpPr>
        <p:spPr>
          <a:xfrm>
            <a:off x="854676" y="1700561"/>
            <a:ext cx="10655481" cy="2400657"/>
          </a:xfrm>
          <a:prstGeom prst="rect">
            <a:avLst/>
          </a:prstGeom>
          <a:noFill/>
        </p:spPr>
        <p:txBody>
          <a:bodyPr wrap="none" rtlCol="0">
            <a:spAutoFit/>
          </a:bodyPr>
          <a:lstStyle/>
          <a:p>
            <a:r>
              <a:rPr lang="en-US" sz="9600" b="1" dirty="0">
                <a:ln>
                  <a:solidFill>
                    <a:srgbClr val="7030A0"/>
                  </a:solidFill>
                </a:ln>
                <a:solidFill>
                  <a:schemeClr val="bg1"/>
                </a:solidFill>
                <a:effectLst>
                  <a:glow rad="63500">
                    <a:schemeClr val="accent1">
                      <a:satMod val="175000"/>
                      <a:alpha val="40000"/>
                    </a:schemeClr>
                  </a:glow>
                </a:effectLst>
                <a:latin typeface="SVN-Segoe Script" panose="02040603050506020204" pitchFamily="18" charset="0"/>
                <a:cs typeface="Poppins ExtraBold" panose="00000900000000000000" pitchFamily="2" charset="0"/>
              </a:rPr>
              <a:t>Luyện tập về câu kể</a:t>
            </a:r>
          </a:p>
          <a:p>
            <a:endParaRPr lang="en-US" sz="5400" b="1" dirty="0">
              <a:solidFill>
                <a:schemeClr val="bg1"/>
              </a:solidFill>
              <a:effectLst>
                <a:glow rad="63500">
                  <a:schemeClr val="accent1">
                    <a:satMod val="175000"/>
                    <a:alpha val="40000"/>
                  </a:schemeClr>
                </a:glow>
              </a:effectLst>
              <a:latin typeface="Poppins ExtraBold" panose="00000900000000000000" pitchFamily="2" charset="0"/>
              <a:cs typeface="Poppins ExtraBold" panose="00000900000000000000" pitchFamily="2" charset="0"/>
            </a:endParaRPr>
          </a:p>
        </p:txBody>
      </p:sp>
      <p:grpSp>
        <p:nvGrpSpPr>
          <p:cNvPr id="118" name="Group 117">
            <a:extLst>
              <a:ext uri="{FF2B5EF4-FFF2-40B4-BE49-F238E27FC236}">
                <a16:creationId xmlns:a16="http://schemas.microsoft.com/office/drawing/2014/main" id="{7BE03643-B6A6-4EAB-B08E-3D110F3F2060}"/>
              </a:ext>
            </a:extLst>
          </p:cNvPr>
          <p:cNvGrpSpPr/>
          <p:nvPr/>
        </p:nvGrpSpPr>
        <p:grpSpPr>
          <a:xfrm>
            <a:off x="10391934" y="6208385"/>
            <a:ext cx="1454128" cy="369625"/>
            <a:chOff x="1429909" y="1460163"/>
            <a:chExt cx="1454128" cy="369625"/>
          </a:xfrm>
        </p:grpSpPr>
        <p:sp>
          <p:nvSpPr>
            <p:cNvPr id="119" name="Oval 118">
              <a:extLst>
                <a:ext uri="{FF2B5EF4-FFF2-40B4-BE49-F238E27FC236}">
                  <a16:creationId xmlns:a16="http://schemas.microsoft.com/office/drawing/2014/main" id="{9120A2CE-8403-4A6C-8FBC-5F6FB34A8EF6}"/>
                </a:ext>
              </a:extLst>
            </p:cNvPr>
            <p:cNvSpPr/>
            <p:nvPr userDrawn="1"/>
          </p:nvSpPr>
          <p:spPr>
            <a:xfrm>
              <a:off x="1432046" y="147602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81E7A49F-8F09-4138-8A8F-C4A922A97A0F}"/>
                </a:ext>
              </a:extLst>
            </p:cNvPr>
            <p:cNvSpPr/>
            <p:nvPr userDrawn="1"/>
          </p:nvSpPr>
          <p:spPr>
            <a:xfrm>
              <a:off x="1429909" y="163240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679C3A5A-47DF-46DD-8F39-D94D8CF8262A}"/>
                </a:ext>
              </a:extLst>
            </p:cNvPr>
            <p:cNvSpPr/>
            <p:nvPr userDrawn="1"/>
          </p:nvSpPr>
          <p:spPr>
            <a:xfrm>
              <a:off x="1430601" y="178406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ED29F481-A5A2-4525-8D65-4570B52CBA0F}"/>
                </a:ext>
              </a:extLst>
            </p:cNvPr>
            <p:cNvSpPr/>
            <p:nvPr userDrawn="1"/>
          </p:nvSpPr>
          <p:spPr>
            <a:xfrm>
              <a:off x="1582157" y="147419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Oval 122">
              <a:extLst>
                <a:ext uri="{FF2B5EF4-FFF2-40B4-BE49-F238E27FC236}">
                  <a16:creationId xmlns:a16="http://schemas.microsoft.com/office/drawing/2014/main" id="{BAF86D8A-60CC-43D4-A648-B612C25D1498}"/>
                </a:ext>
              </a:extLst>
            </p:cNvPr>
            <p:cNvSpPr/>
            <p:nvPr userDrawn="1"/>
          </p:nvSpPr>
          <p:spPr>
            <a:xfrm>
              <a:off x="1580020" y="163057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a:extLst>
                <a:ext uri="{FF2B5EF4-FFF2-40B4-BE49-F238E27FC236}">
                  <a16:creationId xmlns:a16="http://schemas.microsoft.com/office/drawing/2014/main" id="{1440AB23-F491-4E7B-A472-AC20576527F5}"/>
                </a:ext>
              </a:extLst>
            </p:cNvPr>
            <p:cNvSpPr/>
            <p:nvPr userDrawn="1"/>
          </p:nvSpPr>
          <p:spPr>
            <a:xfrm>
              <a:off x="1580712" y="178224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a:extLst>
                <a:ext uri="{FF2B5EF4-FFF2-40B4-BE49-F238E27FC236}">
                  <a16:creationId xmlns:a16="http://schemas.microsoft.com/office/drawing/2014/main" id="{8976F3D3-4986-49DF-B2A0-07DF56E7C00C}"/>
                </a:ext>
              </a:extLst>
            </p:cNvPr>
            <p:cNvSpPr/>
            <p:nvPr userDrawn="1"/>
          </p:nvSpPr>
          <p:spPr>
            <a:xfrm>
              <a:off x="1741723" y="147184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Oval 125">
              <a:extLst>
                <a:ext uri="{FF2B5EF4-FFF2-40B4-BE49-F238E27FC236}">
                  <a16:creationId xmlns:a16="http://schemas.microsoft.com/office/drawing/2014/main" id="{B50D0967-489B-44CC-A72A-C8BC107213FE}"/>
                </a:ext>
              </a:extLst>
            </p:cNvPr>
            <p:cNvSpPr/>
            <p:nvPr userDrawn="1"/>
          </p:nvSpPr>
          <p:spPr>
            <a:xfrm>
              <a:off x="1739586" y="16282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Oval 126">
              <a:extLst>
                <a:ext uri="{FF2B5EF4-FFF2-40B4-BE49-F238E27FC236}">
                  <a16:creationId xmlns:a16="http://schemas.microsoft.com/office/drawing/2014/main" id="{B309A788-B342-4559-BFF1-20203B0EFE4B}"/>
                </a:ext>
              </a:extLst>
            </p:cNvPr>
            <p:cNvSpPr/>
            <p:nvPr userDrawn="1"/>
          </p:nvSpPr>
          <p:spPr>
            <a:xfrm>
              <a:off x="1740278" y="177989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Oval 127">
              <a:extLst>
                <a:ext uri="{FF2B5EF4-FFF2-40B4-BE49-F238E27FC236}">
                  <a16:creationId xmlns:a16="http://schemas.microsoft.com/office/drawing/2014/main" id="{460B77BC-FE61-4027-98E0-DA870B8711EB}"/>
                </a:ext>
              </a:extLst>
            </p:cNvPr>
            <p:cNvSpPr/>
            <p:nvPr userDrawn="1"/>
          </p:nvSpPr>
          <p:spPr>
            <a:xfrm>
              <a:off x="1891834" y="147001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Oval 128">
              <a:extLst>
                <a:ext uri="{FF2B5EF4-FFF2-40B4-BE49-F238E27FC236}">
                  <a16:creationId xmlns:a16="http://schemas.microsoft.com/office/drawing/2014/main" id="{39565E82-D6FB-4A10-84CC-713951C9321B}"/>
                </a:ext>
              </a:extLst>
            </p:cNvPr>
            <p:cNvSpPr/>
            <p:nvPr userDrawn="1"/>
          </p:nvSpPr>
          <p:spPr>
            <a:xfrm>
              <a:off x="1889697" y="162640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Oval 129">
              <a:extLst>
                <a:ext uri="{FF2B5EF4-FFF2-40B4-BE49-F238E27FC236}">
                  <a16:creationId xmlns:a16="http://schemas.microsoft.com/office/drawing/2014/main" id="{3A9D1E1B-94F1-42B9-A455-0EA1775E3779}"/>
                </a:ext>
              </a:extLst>
            </p:cNvPr>
            <p:cNvSpPr/>
            <p:nvPr userDrawn="1"/>
          </p:nvSpPr>
          <p:spPr>
            <a:xfrm>
              <a:off x="1890389" y="17780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Oval 130">
              <a:extLst>
                <a:ext uri="{FF2B5EF4-FFF2-40B4-BE49-F238E27FC236}">
                  <a16:creationId xmlns:a16="http://schemas.microsoft.com/office/drawing/2014/main" id="{59EA7FC3-ABAC-46E2-911D-8F7A5E6E1ABB}"/>
                </a:ext>
              </a:extLst>
            </p:cNvPr>
            <p:cNvSpPr/>
            <p:nvPr userDrawn="1"/>
          </p:nvSpPr>
          <p:spPr>
            <a:xfrm>
              <a:off x="2054272" y="14671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Oval 131">
              <a:extLst>
                <a:ext uri="{FF2B5EF4-FFF2-40B4-BE49-F238E27FC236}">
                  <a16:creationId xmlns:a16="http://schemas.microsoft.com/office/drawing/2014/main" id="{4BFDBA36-B746-4C48-B06B-5A605CFE5B6D}"/>
                </a:ext>
              </a:extLst>
            </p:cNvPr>
            <p:cNvSpPr/>
            <p:nvPr userDrawn="1"/>
          </p:nvSpPr>
          <p:spPr>
            <a:xfrm>
              <a:off x="2052135" y="162352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Oval 132">
              <a:extLst>
                <a:ext uri="{FF2B5EF4-FFF2-40B4-BE49-F238E27FC236}">
                  <a16:creationId xmlns:a16="http://schemas.microsoft.com/office/drawing/2014/main" id="{5634ACBA-4352-433B-ACB1-E547ECAB9C1C}"/>
                </a:ext>
              </a:extLst>
            </p:cNvPr>
            <p:cNvSpPr/>
            <p:nvPr userDrawn="1"/>
          </p:nvSpPr>
          <p:spPr>
            <a:xfrm>
              <a:off x="2052827" y="177518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Oval 133">
              <a:extLst>
                <a:ext uri="{FF2B5EF4-FFF2-40B4-BE49-F238E27FC236}">
                  <a16:creationId xmlns:a16="http://schemas.microsoft.com/office/drawing/2014/main" id="{2B829D39-8B17-4CF9-A64E-6F15E762B0D7}"/>
                </a:ext>
              </a:extLst>
            </p:cNvPr>
            <p:cNvSpPr/>
            <p:nvPr userDrawn="1"/>
          </p:nvSpPr>
          <p:spPr>
            <a:xfrm>
              <a:off x="2204383" y="146531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Oval 134">
              <a:extLst>
                <a:ext uri="{FF2B5EF4-FFF2-40B4-BE49-F238E27FC236}">
                  <a16:creationId xmlns:a16="http://schemas.microsoft.com/office/drawing/2014/main" id="{1A8117EF-AB94-4F0A-BAC3-8071DC6C6745}"/>
                </a:ext>
              </a:extLst>
            </p:cNvPr>
            <p:cNvSpPr/>
            <p:nvPr userDrawn="1"/>
          </p:nvSpPr>
          <p:spPr>
            <a:xfrm>
              <a:off x="2202246" y="162169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Oval 135">
              <a:extLst>
                <a:ext uri="{FF2B5EF4-FFF2-40B4-BE49-F238E27FC236}">
                  <a16:creationId xmlns:a16="http://schemas.microsoft.com/office/drawing/2014/main" id="{A7D09854-5A09-4D05-BEC4-2D089473915C}"/>
                </a:ext>
              </a:extLst>
            </p:cNvPr>
            <p:cNvSpPr/>
            <p:nvPr userDrawn="1"/>
          </p:nvSpPr>
          <p:spPr>
            <a:xfrm>
              <a:off x="2202938" y="177335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A8ABC53B-E50E-443D-B753-D3030FDC08F5}"/>
                </a:ext>
              </a:extLst>
            </p:cNvPr>
            <p:cNvSpPr/>
            <p:nvPr userDrawn="1"/>
          </p:nvSpPr>
          <p:spPr>
            <a:xfrm>
              <a:off x="2378115" y="14689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31E4F417-A540-4080-BAFA-257C0A8A54F9}"/>
                </a:ext>
              </a:extLst>
            </p:cNvPr>
            <p:cNvSpPr/>
            <p:nvPr userDrawn="1"/>
          </p:nvSpPr>
          <p:spPr>
            <a:xfrm>
              <a:off x="2375978" y="162534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Oval 138">
              <a:extLst>
                <a:ext uri="{FF2B5EF4-FFF2-40B4-BE49-F238E27FC236}">
                  <a16:creationId xmlns:a16="http://schemas.microsoft.com/office/drawing/2014/main" id="{E2243CC0-89C6-4BAF-8621-04C5F4C4179A}"/>
                </a:ext>
              </a:extLst>
            </p:cNvPr>
            <p:cNvSpPr/>
            <p:nvPr userDrawn="1"/>
          </p:nvSpPr>
          <p:spPr>
            <a:xfrm>
              <a:off x="2376670" y="17770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2DD4D0A7-282B-4CE6-AE12-A9F9FE588C16}"/>
                </a:ext>
              </a:extLst>
            </p:cNvPr>
            <p:cNvSpPr/>
            <p:nvPr userDrawn="1"/>
          </p:nvSpPr>
          <p:spPr>
            <a:xfrm>
              <a:off x="2528226" y="14671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1AC83EE8-811E-475C-981D-302CC7F567F1}"/>
                </a:ext>
              </a:extLst>
            </p:cNvPr>
            <p:cNvSpPr/>
            <p:nvPr userDrawn="1"/>
          </p:nvSpPr>
          <p:spPr>
            <a:xfrm>
              <a:off x="2526089" y="162352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504AF76B-DCA9-4FCD-885E-AB853C6422B3}"/>
                </a:ext>
              </a:extLst>
            </p:cNvPr>
            <p:cNvSpPr/>
            <p:nvPr userDrawn="1"/>
          </p:nvSpPr>
          <p:spPr>
            <a:xfrm>
              <a:off x="2526781" y="177518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a:extLst>
                <a:ext uri="{FF2B5EF4-FFF2-40B4-BE49-F238E27FC236}">
                  <a16:creationId xmlns:a16="http://schemas.microsoft.com/office/drawing/2014/main" id="{10B1C0C5-9181-49B1-9DD0-08E0381201B8}"/>
                </a:ext>
              </a:extLst>
            </p:cNvPr>
            <p:cNvSpPr/>
            <p:nvPr userDrawn="1"/>
          </p:nvSpPr>
          <p:spPr>
            <a:xfrm>
              <a:off x="2688207" y="14619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13C8E562-6C8F-4A4E-9FC1-9F6963783523}"/>
                </a:ext>
              </a:extLst>
            </p:cNvPr>
            <p:cNvSpPr/>
            <p:nvPr userDrawn="1"/>
          </p:nvSpPr>
          <p:spPr>
            <a:xfrm>
              <a:off x="2686070" y="161837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4933B288-0865-4CF3-9D97-6A38BC2A099E}"/>
                </a:ext>
              </a:extLst>
            </p:cNvPr>
            <p:cNvSpPr/>
            <p:nvPr userDrawn="1"/>
          </p:nvSpPr>
          <p:spPr>
            <a:xfrm>
              <a:off x="2686762" y="17700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842C9770-79EF-422D-AB24-08A1091CE846}"/>
                </a:ext>
              </a:extLst>
            </p:cNvPr>
            <p:cNvSpPr/>
            <p:nvPr userDrawn="1"/>
          </p:nvSpPr>
          <p:spPr>
            <a:xfrm>
              <a:off x="2838318" y="146016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516DE2FC-4D58-4ADE-8E7C-493EEB24C9A1}"/>
                </a:ext>
              </a:extLst>
            </p:cNvPr>
            <p:cNvSpPr/>
            <p:nvPr userDrawn="1"/>
          </p:nvSpPr>
          <p:spPr>
            <a:xfrm>
              <a:off x="2836181" y="161654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09DBD6F6-47EF-4B5E-813D-565B826EE581}"/>
                </a:ext>
              </a:extLst>
            </p:cNvPr>
            <p:cNvSpPr/>
            <p:nvPr userDrawn="1"/>
          </p:nvSpPr>
          <p:spPr>
            <a:xfrm>
              <a:off x="2836873" y="176821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9" name="Group 208">
            <a:extLst>
              <a:ext uri="{FF2B5EF4-FFF2-40B4-BE49-F238E27FC236}">
                <a16:creationId xmlns:a16="http://schemas.microsoft.com/office/drawing/2014/main" id="{2C79A047-D209-44FC-A6C9-C18E50D7EF5B}"/>
              </a:ext>
            </a:extLst>
          </p:cNvPr>
          <p:cNvGrpSpPr/>
          <p:nvPr/>
        </p:nvGrpSpPr>
        <p:grpSpPr>
          <a:xfrm>
            <a:off x="317155" y="319810"/>
            <a:ext cx="1454128" cy="369625"/>
            <a:chOff x="1429909" y="1460163"/>
            <a:chExt cx="1454128" cy="369625"/>
          </a:xfrm>
        </p:grpSpPr>
        <p:sp>
          <p:nvSpPr>
            <p:cNvPr id="210" name="Oval 209">
              <a:extLst>
                <a:ext uri="{FF2B5EF4-FFF2-40B4-BE49-F238E27FC236}">
                  <a16:creationId xmlns:a16="http://schemas.microsoft.com/office/drawing/2014/main" id="{73C1CD69-6247-4A2C-8F33-7297C16EC40C}"/>
                </a:ext>
              </a:extLst>
            </p:cNvPr>
            <p:cNvSpPr/>
            <p:nvPr userDrawn="1"/>
          </p:nvSpPr>
          <p:spPr>
            <a:xfrm>
              <a:off x="1432046" y="147602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a:extLst>
                <a:ext uri="{FF2B5EF4-FFF2-40B4-BE49-F238E27FC236}">
                  <a16:creationId xmlns:a16="http://schemas.microsoft.com/office/drawing/2014/main" id="{F7F0A96F-19D6-4077-A89D-A0349376DF20}"/>
                </a:ext>
              </a:extLst>
            </p:cNvPr>
            <p:cNvSpPr/>
            <p:nvPr userDrawn="1"/>
          </p:nvSpPr>
          <p:spPr>
            <a:xfrm>
              <a:off x="1429909" y="163240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a:extLst>
                <a:ext uri="{FF2B5EF4-FFF2-40B4-BE49-F238E27FC236}">
                  <a16:creationId xmlns:a16="http://schemas.microsoft.com/office/drawing/2014/main" id="{79896F83-69D5-4AEE-B742-760B246B0AA3}"/>
                </a:ext>
              </a:extLst>
            </p:cNvPr>
            <p:cNvSpPr/>
            <p:nvPr userDrawn="1"/>
          </p:nvSpPr>
          <p:spPr>
            <a:xfrm>
              <a:off x="1430601" y="178406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212">
              <a:extLst>
                <a:ext uri="{FF2B5EF4-FFF2-40B4-BE49-F238E27FC236}">
                  <a16:creationId xmlns:a16="http://schemas.microsoft.com/office/drawing/2014/main" id="{99FE48F8-802D-44D9-AB47-AFC67E62D518}"/>
                </a:ext>
              </a:extLst>
            </p:cNvPr>
            <p:cNvSpPr/>
            <p:nvPr userDrawn="1"/>
          </p:nvSpPr>
          <p:spPr>
            <a:xfrm>
              <a:off x="1582157" y="147419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Oval 213">
              <a:extLst>
                <a:ext uri="{FF2B5EF4-FFF2-40B4-BE49-F238E27FC236}">
                  <a16:creationId xmlns:a16="http://schemas.microsoft.com/office/drawing/2014/main" id="{97787FD7-7335-4724-BECF-FEE363E358C2}"/>
                </a:ext>
              </a:extLst>
            </p:cNvPr>
            <p:cNvSpPr/>
            <p:nvPr userDrawn="1"/>
          </p:nvSpPr>
          <p:spPr>
            <a:xfrm>
              <a:off x="1580020" y="163057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C7996E67-5A24-49CA-A76B-F89629536D8B}"/>
                </a:ext>
              </a:extLst>
            </p:cNvPr>
            <p:cNvSpPr/>
            <p:nvPr userDrawn="1"/>
          </p:nvSpPr>
          <p:spPr>
            <a:xfrm>
              <a:off x="1580712" y="178224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2EDDE0FE-B356-4142-AD2F-32E553064CE7}"/>
                </a:ext>
              </a:extLst>
            </p:cNvPr>
            <p:cNvSpPr/>
            <p:nvPr userDrawn="1"/>
          </p:nvSpPr>
          <p:spPr>
            <a:xfrm>
              <a:off x="1741723" y="147184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a:extLst>
                <a:ext uri="{FF2B5EF4-FFF2-40B4-BE49-F238E27FC236}">
                  <a16:creationId xmlns:a16="http://schemas.microsoft.com/office/drawing/2014/main" id="{12A9DBEC-8370-4BE6-98AC-2A9DDFE54D15}"/>
                </a:ext>
              </a:extLst>
            </p:cNvPr>
            <p:cNvSpPr/>
            <p:nvPr userDrawn="1"/>
          </p:nvSpPr>
          <p:spPr>
            <a:xfrm>
              <a:off x="1739586" y="162822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Oval 217">
              <a:extLst>
                <a:ext uri="{FF2B5EF4-FFF2-40B4-BE49-F238E27FC236}">
                  <a16:creationId xmlns:a16="http://schemas.microsoft.com/office/drawing/2014/main" id="{359AE090-4C49-4473-88A1-3A37B17AC81B}"/>
                </a:ext>
              </a:extLst>
            </p:cNvPr>
            <p:cNvSpPr/>
            <p:nvPr userDrawn="1"/>
          </p:nvSpPr>
          <p:spPr>
            <a:xfrm>
              <a:off x="1740278" y="1779894"/>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a:extLst>
                <a:ext uri="{FF2B5EF4-FFF2-40B4-BE49-F238E27FC236}">
                  <a16:creationId xmlns:a16="http://schemas.microsoft.com/office/drawing/2014/main" id="{6A3A85EC-B8BD-40FB-8FDA-A50EB40CF1F2}"/>
                </a:ext>
              </a:extLst>
            </p:cNvPr>
            <p:cNvSpPr/>
            <p:nvPr userDrawn="1"/>
          </p:nvSpPr>
          <p:spPr>
            <a:xfrm>
              <a:off x="1891834" y="147001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a:extLst>
                <a:ext uri="{FF2B5EF4-FFF2-40B4-BE49-F238E27FC236}">
                  <a16:creationId xmlns:a16="http://schemas.microsoft.com/office/drawing/2014/main" id="{1C934778-0455-4124-BAA2-A97D35F635C0}"/>
                </a:ext>
              </a:extLst>
            </p:cNvPr>
            <p:cNvSpPr/>
            <p:nvPr userDrawn="1"/>
          </p:nvSpPr>
          <p:spPr>
            <a:xfrm>
              <a:off x="1889697" y="162640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220">
              <a:extLst>
                <a:ext uri="{FF2B5EF4-FFF2-40B4-BE49-F238E27FC236}">
                  <a16:creationId xmlns:a16="http://schemas.microsoft.com/office/drawing/2014/main" id="{974F4A56-2B21-4F5D-BB94-9653968837CE}"/>
                </a:ext>
              </a:extLst>
            </p:cNvPr>
            <p:cNvSpPr/>
            <p:nvPr userDrawn="1"/>
          </p:nvSpPr>
          <p:spPr>
            <a:xfrm>
              <a:off x="1890389" y="17780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Oval 221">
              <a:extLst>
                <a:ext uri="{FF2B5EF4-FFF2-40B4-BE49-F238E27FC236}">
                  <a16:creationId xmlns:a16="http://schemas.microsoft.com/office/drawing/2014/main" id="{2C09D365-60F1-4A21-A47B-6277041A6B59}"/>
                </a:ext>
              </a:extLst>
            </p:cNvPr>
            <p:cNvSpPr/>
            <p:nvPr userDrawn="1"/>
          </p:nvSpPr>
          <p:spPr>
            <a:xfrm>
              <a:off x="2054272" y="14671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Oval 222">
              <a:extLst>
                <a:ext uri="{FF2B5EF4-FFF2-40B4-BE49-F238E27FC236}">
                  <a16:creationId xmlns:a16="http://schemas.microsoft.com/office/drawing/2014/main" id="{175AA957-04A0-4F58-A233-433BEA62AF91}"/>
                </a:ext>
              </a:extLst>
            </p:cNvPr>
            <p:cNvSpPr/>
            <p:nvPr userDrawn="1"/>
          </p:nvSpPr>
          <p:spPr>
            <a:xfrm>
              <a:off x="2052135" y="162352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a:extLst>
                <a:ext uri="{FF2B5EF4-FFF2-40B4-BE49-F238E27FC236}">
                  <a16:creationId xmlns:a16="http://schemas.microsoft.com/office/drawing/2014/main" id="{E81B1ECE-1D2D-44F4-BEE2-7B219A40A5CA}"/>
                </a:ext>
              </a:extLst>
            </p:cNvPr>
            <p:cNvSpPr/>
            <p:nvPr userDrawn="1"/>
          </p:nvSpPr>
          <p:spPr>
            <a:xfrm>
              <a:off x="2052827" y="177518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Oval 224">
              <a:extLst>
                <a:ext uri="{FF2B5EF4-FFF2-40B4-BE49-F238E27FC236}">
                  <a16:creationId xmlns:a16="http://schemas.microsoft.com/office/drawing/2014/main" id="{EC4AB7E3-6517-44DC-9D85-E7669B28E831}"/>
                </a:ext>
              </a:extLst>
            </p:cNvPr>
            <p:cNvSpPr/>
            <p:nvPr userDrawn="1"/>
          </p:nvSpPr>
          <p:spPr>
            <a:xfrm>
              <a:off x="2204383" y="146531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Oval 225">
              <a:extLst>
                <a:ext uri="{FF2B5EF4-FFF2-40B4-BE49-F238E27FC236}">
                  <a16:creationId xmlns:a16="http://schemas.microsoft.com/office/drawing/2014/main" id="{F764EFC2-433C-402C-BB28-4B760A85EC25}"/>
                </a:ext>
              </a:extLst>
            </p:cNvPr>
            <p:cNvSpPr/>
            <p:nvPr userDrawn="1"/>
          </p:nvSpPr>
          <p:spPr>
            <a:xfrm>
              <a:off x="2202246" y="1621692"/>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a:extLst>
                <a:ext uri="{FF2B5EF4-FFF2-40B4-BE49-F238E27FC236}">
                  <a16:creationId xmlns:a16="http://schemas.microsoft.com/office/drawing/2014/main" id="{2EB2494E-42D4-4BCF-935A-66F0FC2A762D}"/>
                </a:ext>
              </a:extLst>
            </p:cNvPr>
            <p:cNvSpPr/>
            <p:nvPr userDrawn="1"/>
          </p:nvSpPr>
          <p:spPr>
            <a:xfrm>
              <a:off x="2202938" y="1773357"/>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Oval 227">
              <a:extLst>
                <a:ext uri="{FF2B5EF4-FFF2-40B4-BE49-F238E27FC236}">
                  <a16:creationId xmlns:a16="http://schemas.microsoft.com/office/drawing/2014/main" id="{281D82FF-7525-4258-9CAB-382FD0BEEFA7}"/>
                </a:ext>
              </a:extLst>
            </p:cNvPr>
            <p:cNvSpPr/>
            <p:nvPr userDrawn="1"/>
          </p:nvSpPr>
          <p:spPr>
            <a:xfrm>
              <a:off x="2378115" y="1468966"/>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Oval 228">
              <a:extLst>
                <a:ext uri="{FF2B5EF4-FFF2-40B4-BE49-F238E27FC236}">
                  <a16:creationId xmlns:a16="http://schemas.microsoft.com/office/drawing/2014/main" id="{109F53B1-0182-42DC-9E3B-A177472C6AF6}"/>
                </a:ext>
              </a:extLst>
            </p:cNvPr>
            <p:cNvSpPr/>
            <p:nvPr userDrawn="1"/>
          </p:nvSpPr>
          <p:spPr>
            <a:xfrm>
              <a:off x="2375978" y="162534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Oval 229">
              <a:extLst>
                <a:ext uri="{FF2B5EF4-FFF2-40B4-BE49-F238E27FC236}">
                  <a16:creationId xmlns:a16="http://schemas.microsoft.com/office/drawing/2014/main" id="{5A33B8CB-E71C-49C2-8797-0C89471DCE7E}"/>
                </a:ext>
              </a:extLst>
            </p:cNvPr>
            <p:cNvSpPr/>
            <p:nvPr userDrawn="1"/>
          </p:nvSpPr>
          <p:spPr>
            <a:xfrm>
              <a:off x="2376670" y="177701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Oval 230">
              <a:extLst>
                <a:ext uri="{FF2B5EF4-FFF2-40B4-BE49-F238E27FC236}">
                  <a16:creationId xmlns:a16="http://schemas.microsoft.com/office/drawing/2014/main" id="{EBE6DBAD-463D-4C70-A13D-B7ADA6C481BA}"/>
                </a:ext>
              </a:extLst>
            </p:cNvPr>
            <p:cNvSpPr/>
            <p:nvPr userDrawn="1"/>
          </p:nvSpPr>
          <p:spPr>
            <a:xfrm>
              <a:off x="2528226" y="14671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Oval 231">
              <a:extLst>
                <a:ext uri="{FF2B5EF4-FFF2-40B4-BE49-F238E27FC236}">
                  <a16:creationId xmlns:a16="http://schemas.microsoft.com/office/drawing/2014/main" id="{3CF24634-B61D-4148-8C1B-E723F6662F65}"/>
                </a:ext>
              </a:extLst>
            </p:cNvPr>
            <p:cNvSpPr/>
            <p:nvPr userDrawn="1"/>
          </p:nvSpPr>
          <p:spPr>
            <a:xfrm>
              <a:off x="2526089" y="162352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Oval 232">
              <a:extLst>
                <a:ext uri="{FF2B5EF4-FFF2-40B4-BE49-F238E27FC236}">
                  <a16:creationId xmlns:a16="http://schemas.microsoft.com/office/drawing/2014/main" id="{7633290A-8AE3-40C3-80F4-893E9A0CD5CC}"/>
                </a:ext>
              </a:extLst>
            </p:cNvPr>
            <p:cNvSpPr/>
            <p:nvPr userDrawn="1"/>
          </p:nvSpPr>
          <p:spPr>
            <a:xfrm>
              <a:off x="2526781" y="177518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Oval 233">
              <a:extLst>
                <a:ext uri="{FF2B5EF4-FFF2-40B4-BE49-F238E27FC236}">
                  <a16:creationId xmlns:a16="http://schemas.microsoft.com/office/drawing/2014/main" id="{1DD5EFCB-54D2-4C6E-B293-9D541D74F5EE}"/>
                </a:ext>
              </a:extLst>
            </p:cNvPr>
            <p:cNvSpPr/>
            <p:nvPr userDrawn="1"/>
          </p:nvSpPr>
          <p:spPr>
            <a:xfrm>
              <a:off x="2688207" y="1461991"/>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Oval 234">
              <a:extLst>
                <a:ext uri="{FF2B5EF4-FFF2-40B4-BE49-F238E27FC236}">
                  <a16:creationId xmlns:a16="http://schemas.microsoft.com/office/drawing/2014/main" id="{B8910A5E-D360-472F-B3FD-A3134EA164A6}"/>
                </a:ext>
              </a:extLst>
            </p:cNvPr>
            <p:cNvSpPr/>
            <p:nvPr userDrawn="1"/>
          </p:nvSpPr>
          <p:spPr>
            <a:xfrm>
              <a:off x="2686070" y="161837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Oval 235">
              <a:extLst>
                <a:ext uri="{FF2B5EF4-FFF2-40B4-BE49-F238E27FC236}">
                  <a16:creationId xmlns:a16="http://schemas.microsoft.com/office/drawing/2014/main" id="{34CFE7A8-F795-41A3-B154-067DBEAA6E8C}"/>
                </a:ext>
              </a:extLst>
            </p:cNvPr>
            <p:cNvSpPr/>
            <p:nvPr userDrawn="1"/>
          </p:nvSpPr>
          <p:spPr>
            <a:xfrm>
              <a:off x="2686762" y="1770038"/>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Oval 236">
              <a:extLst>
                <a:ext uri="{FF2B5EF4-FFF2-40B4-BE49-F238E27FC236}">
                  <a16:creationId xmlns:a16="http://schemas.microsoft.com/office/drawing/2014/main" id="{AC05D9B1-1560-46E0-9BDB-84744D8AB622}"/>
                </a:ext>
              </a:extLst>
            </p:cNvPr>
            <p:cNvSpPr/>
            <p:nvPr userDrawn="1"/>
          </p:nvSpPr>
          <p:spPr>
            <a:xfrm>
              <a:off x="2838318" y="146016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Oval 237">
              <a:extLst>
                <a:ext uri="{FF2B5EF4-FFF2-40B4-BE49-F238E27FC236}">
                  <a16:creationId xmlns:a16="http://schemas.microsoft.com/office/drawing/2014/main" id="{9CB8C297-9C0D-45AB-B428-2335CC251DB9}"/>
                </a:ext>
              </a:extLst>
            </p:cNvPr>
            <p:cNvSpPr/>
            <p:nvPr userDrawn="1"/>
          </p:nvSpPr>
          <p:spPr>
            <a:xfrm>
              <a:off x="2836181" y="1616545"/>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4A67F292-5734-493D-B8DF-149D152A1D96}"/>
                </a:ext>
              </a:extLst>
            </p:cNvPr>
            <p:cNvSpPr/>
            <p:nvPr userDrawn="1"/>
          </p:nvSpPr>
          <p:spPr>
            <a:xfrm>
              <a:off x="2836873" y="1768210"/>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0" name="TextBox 149">
            <a:extLst>
              <a:ext uri="{FF2B5EF4-FFF2-40B4-BE49-F238E27FC236}">
                <a16:creationId xmlns:a16="http://schemas.microsoft.com/office/drawing/2014/main" id="{0CE29F64-7BB9-4CE8-BAE3-8F451535794A}"/>
              </a:ext>
            </a:extLst>
          </p:cNvPr>
          <p:cNvSpPr txBox="1"/>
          <p:nvPr/>
        </p:nvSpPr>
        <p:spPr>
          <a:xfrm>
            <a:off x="5022484" y="3767061"/>
            <a:ext cx="6487673" cy="1938992"/>
          </a:xfrm>
          <a:prstGeom prst="rect">
            <a:avLst/>
          </a:prstGeom>
          <a:noFill/>
        </p:spPr>
        <p:txBody>
          <a:bodyPr wrap="none" rtlCol="0">
            <a:spAutoFit/>
          </a:bodyPr>
          <a:lstStyle/>
          <a:p>
            <a:r>
              <a:rPr lang="en-US" sz="12000" b="1" dirty="0">
                <a:ln w="57150">
                  <a:solidFill>
                    <a:schemeClr val="bg1"/>
                  </a:solidFill>
                  <a:prstDash val="solid"/>
                </a:ln>
                <a:solidFill>
                  <a:srgbClr val="9642FC"/>
                </a:solidFill>
                <a:effectLst>
                  <a:outerShdw blurRad="50800" dist="38100" dir="13500000" algn="br" rotWithShape="0">
                    <a:prstClr val="black">
                      <a:alpha val="40000"/>
                    </a:prstClr>
                  </a:outerShdw>
                </a:effectLst>
                <a:latin typeface="UTM Showcard" panose="02040603050506020204" pitchFamily="18" charset="0"/>
                <a:cs typeface="Poppins ExtraBold" panose="00000900000000000000" pitchFamily="2" charset="0"/>
              </a:rPr>
              <a:t>Ai là gì?</a:t>
            </a:r>
          </a:p>
        </p:txBody>
      </p:sp>
      <p:pic>
        <p:nvPicPr>
          <p:cNvPr id="83" name="Picture 82">
            <a:extLst>
              <a:ext uri="{FF2B5EF4-FFF2-40B4-BE49-F238E27FC236}">
                <a16:creationId xmlns:a16="http://schemas.microsoft.com/office/drawing/2014/main" id="{32B0ED10-96B3-4317-A610-410BB0DD8301}"/>
              </a:ext>
            </a:extLst>
          </p:cNvPr>
          <p:cNvPicPr>
            <a:picLocks noChangeAspect="1"/>
          </p:cNvPicPr>
          <p:nvPr/>
        </p:nvPicPr>
        <p:blipFill rotWithShape="1">
          <a:blip r:embed="rId3">
            <a:extLst>
              <a:ext uri="{28A0092B-C50C-407E-A947-70E740481C1C}">
                <a14:useLocalDpi xmlns:a14="http://schemas.microsoft.com/office/drawing/2010/main" val="0"/>
              </a:ext>
            </a:extLst>
          </a:blip>
          <a:srcRect l="13781" t="59882" r="72403" b="14854"/>
          <a:stretch/>
        </p:blipFill>
        <p:spPr>
          <a:xfrm rot="1122827">
            <a:off x="10716280" y="4890410"/>
            <a:ext cx="1385082" cy="2026042"/>
          </a:xfrm>
          <a:prstGeom prst="rect">
            <a:avLst/>
          </a:prstGeom>
          <a:effectLst>
            <a:outerShdw blurRad="215900" dist="88900" dir="2700000" algn="tl" rotWithShape="0">
              <a:prstClr val="black">
                <a:alpha val="40000"/>
              </a:prstClr>
            </a:outerShdw>
          </a:effectLst>
        </p:spPr>
      </p:pic>
      <p:sp>
        <p:nvSpPr>
          <p:cNvPr id="84" name="TextBox 83">
            <a:extLst>
              <a:ext uri="{FF2B5EF4-FFF2-40B4-BE49-F238E27FC236}">
                <a16:creationId xmlns:a16="http://schemas.microsoft.com/office/drawing/2014/main" id="{B6096E11-B5EC-47B2-9D5C-A2C549E8DD57}"/>
              </a:ext>
            </a:extLst>
          </p:cNvPr>
          <p:cNvSpPr txBox="1"/>
          <p:nvPr/>
        </p:nvSpPr>
        <p:spPr>
          <a:xfrm>
            <a:off x="2176897" y="452948"/>
            <a:ext cx="8250977" cy="2031325"/>
          </a:xfrm>
          <a:prstGeom prst="rect">
            <a:avLst/>
          </a:prstGeom>
          <a:noFill/>
        </p:spPr>
        <p:txBody>
          <a:bodyPr wrap="none" rtlCol="0">
            <a:spAutoFit/>
          </a:bodyPr>
          <a:lstStyle/>
          <a:p>
            <a:r>
              <a:rPr lang="en-US" sz="7200" b="1" dirty="0">
                <a:ln>
                  <a:solidFill>
                    <a:srgbClr val="002060"/>
                  </a:solidFill>
                </a:ln>
                <a:blipFill dpi="0" rotWithShape="1">
                  <a:blip r:embed="rId4">
                    <a:extLst>
                      <a:ext uri="{28A0092B-C50C-407E-A947-70E740481C1C}">
                        <a14:useLocalDpi xmlns:a14="http://schemas.microsoft.com/office/drawing/2010/main" val="0"/>
                      </a:ext>
                    </a:extLst>
                  </a:blip>
                  <a:srcRect/>
                  <a:stretch>
                    <a:fillRect/>
                  </a:stretch>
                </a:blipFill>
                <a:latin typeface="Rockstone" panose="00000400000000000000" pitchFamily="2" charset="0"/>
                <a:cs typeface="Poppins ExtraBold" panose="00000900000000000000" pitchFamily="2" charset="0"/>
              </a:rPr>
              <a:t>Luyện từ và câu</a:t>
            </a:r>
          </a:p>
          <a:p>
            <a:endParaRPr lang="en-US" sz="5400" b="1" dirty="0">
              <a:ln>
                <a:solidFill>
                  <a:schemeClr val="tx2">
                    <a:lumMod val="75000"/>
                  </a:schemeClr>
                </a:solidFill>
              </a:ln>
              <a:blipFill dpi="0" rotWithShape="1">
                <a:blip r:embed="rId4">
                  <a:extLst>
                    <a:ext uri="{28A0092B-C50C-407E-A947-70E740481C1C}">
                      <a14:useLocalDpi xmlns:a14="http://schemas.microsoft.com/office/drawing/2010/main" val="0"/>
                    </a:ext>
                  </a:extLst>
                </a:blip>
                <a:srcRect/>
                <a:stretch>
                  <a:fillRect/>
                </a:stretch>
              </a:blipFill>
              <a:latin typeface="Poppins ExtraBold" panose="00000900000000000000" pitchFamily="2" charset="0"/>
              <a:cs typeface="Poppins ExtraBold" panose="00000900000000000000" pitchFamily="2"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326" y="5459196"/>
            <a:ext cx="909413" cy="1309240"/>
          </a:xfrm>
          <a:prstGeom prst="rect">
            <a:avLst/>
          </a:prstGeom>
        </p:spPr>
      </p:pic>
    </p:spTree>
    <p:extLst>
      <p:ext uri="{BB962C8B-B14F-4D97-AF65-F5344CB8AC3E}">
        <p14:creationId xmlns:p14="http://schemas.microsoft.com/office/powerpoint/2010/main" val="41957824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40000">
                                          <p:cBhvr additive="base">
                                            <p:cTn id="7" dur="75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0000">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14:bounceEnd="40000">
                                          <p:cBhvr additive="base">
                                            <p:cTn id="11" dur="75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28"/>
                                            </p:tgtEl>
                                            <p:attrNameLst>
                                              <p:attrName>ppt_y</p:attrName>
                                            </p:attrNameLst>
                                          </p:cBhvr>
                                          <p:tavLst>
                                            <p:tav tm="0">
                                              <p:val>
                                                <p:strVal val="1+#ppt_h/2"/>
                                              </p:val>
                                            </p:tav>
                                            <p:tav tm="100000">
                                              <p:val>
                                                <p:strVal val="#ppt_y"/>
                                              </p:val>
                                            </p:tav>
                                          </p:tavLst>
                                        </p:anim>
                                      </p:childTnLst>
                                    </p:cTn>
                                  </p:par>
                                  <p:par>
                                    <p:cTn id="13" presetID="42" presetClass="path" presetSubtype="0" repeatCount="indefinite" autoRev="1" fill="hold" nodeType="withEffect">
                                      <p:stCondLst>
                                        <p:cond delay="1000"/>
                                      </p:stCondLst>
                                      <p:childTnLst>
                                        <p:animMotion origin="layout" path="M -1.04167E-6 -4.07407E-6 L -1.04167E-6 0.0419 " pathEditMode="relative" rAng="0" ptsTypes="AA">
                                          <p:cBhvr>
                                            <p:cTn id="14" dur="1450" fill="hold"/>
                                            <p:tgtEl>
                                              <p:spTgt spid="28"/>
                                            </p:tgtEl>
                                            <p:attrNameLst>
                                              <p:attrName>ppt_x</p:attrName>
                                              <p:attrName>ppt_y</p:attrName>
                                            </p:attrNameLst>
                                          </p:cBhvr>
                                          <p:rCtr x="0" y="2083"/>
                                        </p:animMotion>
                                      </p:childTnLst>
                                    </p:cTn>
                                  </p:par>
                                  <p:par>
                                    <p:cTn id="15" presetID="22" presetClass="entr" presetSubtype="4" fill="hold" nodeType="withEffect">
                                      <p:stCondLst>
                                        <p:cond delay="100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par>
                                    <p:cTn id="18" presetID="22" presetClass="entr" presetSubtype="4" fill="hold" nodeType="withEffect">
                                      <p:stCondLst>
                                        <p:cond delay="125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par>
                                    <p:cTn id="21" presetID="2" presetClass="entr" presetSubtype="2" fill="hold" grpId="0" nodeType="withEffect">
                                      <p:stCondLst>
                                        <p:cond delay="500"/>
                                      </p:stCondLst>
                                      <p:iterate type="wd">
                                        <p:tmPct val="10000"/>
                                      </p:iterate>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750" fill="hold"/>
                                            <p:tgtEl>
                                              <p:spTgt spid="42"/>
                                            </p:tgtEl>
                                            <p:attrNameLst>
                                              <p:attrName>ppt_x</p:attrName>
                                            </p:attrNameLst>
                                          </p:cBhvr>
                                          <p:tavLst>
                                            <p:tav tm="0">
                                              <p:val>
                                                <p:strVal val="1+#ppt_w/2"/>
                                              </p:val>
                                            </p:tav>
                                            <p:tav tm="100000">
                                              <p:val>
                                                <p:strVal val="#ppt_x"/>
                                              </p:val>
                                            </p:tav>
                                          </p:tavLst>
                                        </p:anim>
                                        <p:anim calcmode="lin" valueType="num">
                                          <p:cBhvr additive="base">
                                            <p:cTn id="24" dur="75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iterate type="wd">
                                        <p:tmPct val="10000"/>
                                      </p:iterate>
                                      <p:childTnLst>
                                        <p:set>
                                          <p:cBhvr>
                                            <p:cTn id="26" dur="1" fill="hold">
                                              <p:stCondLst>
                                                <p:cond delay="0"/>
                                              </p:stCondLst>
                                            </p:cTn>
                                            <p:tgtEl>
                                              <p:spTgt spid="150"/>
                                            </p:tgtEl>
                                            <p:attrNameLst>
                                              <p:attrName>style.visibility</p:attrName>
                                            </p:attrNameLst>
                                          </p:cBhvr>
                                          <p:to>
                                            <p:strVal val="visible"/>
                                          </p:to>
                                        </p:set>
                                        <p:anim calcmode="lin" valueType="num">
                                          <p:cBhvr additive="base">
                                            <p:cTn id="27" dur="750" fill="hold"/>
                                            <p:tgtEl>
                                              <p:spTgt spid="150"/>
                                            </p:tgtEl>
                                            <p:attrNameLst>
                                              <p:attrName>ppt_x</p:attrName>
                                            </p:attrNameLst>
                                          </p:cBhvr>
                                          <p:tavLst>
                                            <p:tav tm="0">
                                              <p:val>
                                                <p:strVal val="1+#ppt_w/2"/>
                                              </p:val>
                                            </p:tav>
                                            <p:tav tm="100000">
                                              <p:val>
                                                <p:strVal val="#ppt_x"/>
                                              </p:val>
                                            </p:tav>
                                          </p:tavLst>
                                        </p:anim>
                                        <p:anim calcmode="lin" valueType="num">
                                          <p:cBhvr additive="base">
                                            <p:cTn id="28" dur="750" fill="hold"/>
                                            <p:tgtEl>
                                              <p:spTgt spid="150"/>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750"/>
                                            <p:tgtEl>
                                              <p:spTgt spid="83"/>
                                            </p:tgtEl>
                                          </p:cBhvr>
                                        </p:animEffect>
                                      </p:childTnLst>
                                    </p:cTn>
                                  </p:par>
                                  <p:par>
                                    <p:cTn id="32" presetID="37" presetClass="path" presetSubtype="0" accel="50000" decel="50000" fill="hold" nodeType="withEffect">
                                      <p:stCondLst>
                                        <p:cond delay="250"/>
                                      </p:stCondLst>
                                      <p:childTnLst>
                                        <p:animMotion origin="layout" path="M -3.54167E-6 -3.33333E-6 L 0.04623 0.02686 C 0.05573 0.03287 0.07032 0.03635 0.08516 0.03635 C 0.10248 0.03635 0.11628 0.03287 0.12578 0.02686 L 0.17214 -3.33333E-6 " pathEditMode="relative" rAng="0" ptsTypes="AAAAA">
                                          <p:cBhvr>
                                            <p:cTn id="33" dur="1000" fill="hold"/>
                                            <p:tgtEl>
                                              <p:spTgt spid="83"/>
                                            </p:tgtEl>
                                            <p:attrNameLst>
                                              <p:attrName>ppt_x</p:attrName>
                                              <p:attrName>ppt_y</p:attrName>
                                            </p:attrNameLst>
                                          </p:cBhvr>
                                          <p:rCtr x="8607" y="1806"/>
                                        </p:animMotion>
                                      </p:childTnLst>
                                    </p:cTn>
                                  </p:par>
                                  <p:par>
                                    <p:cTn id="34" presetID="6" presetClass="emph" presetSubtype="0" accel="26000" decel="74000" fill="hold" nodeType="withEffect">
                                      <p:stCondLst>
                                        <p:cond delay="750"/>
                                      </p:stCondLst>
                                      <p:childTnLst>
                                        <p:animScale>
                                          <p:cBhvr>
                                            <p:cTn id="35" dur="1000" fill="hold"/>
                                            <p:tgtEl>
                                              <p:spTgt spid="83"/>
                                            </p:tgtEl>
                                          </p:cBhvr>
                                          <p:by x="110000" y="110000"/>
                                        </p:animScale>
                                      </p:childTnLst>
                                    </p:cTn>
                                  </p:par>
                                  <p:par>
                                    <p:cTn id="36" presetID="6" presetClass="emph" presetSubtype="0" repeatCount="indefinite" autoRev="1" fill="hold" grpId="0" nodeType="withEffect">
                                      <p:stCondLst>
                                        <p:cond delay="0"/>
                                      </p:stCondLst>
                                      <p:childTnLst>
                                        <p:animScale>
                                          <p:cBhvr>
                                            <p:cTn id="37" dur="5000" fill="hold"/>
                                            <p:tgtEl>
                                              <p:spTgt spid="4"/>
                                            </p:tgtEl>
                                          </p:cBhvr>
                                          <p:by x="120000" y="120000"/>
                                        </p:animScale>
                                      </p:childTnLst>
                                    </p:cTn>
                                  </p:par>
                                  <p:par>
                                    <p:cTn id="38" presetID="6" presetClass="emph" presetSubtype="0" repeatCount="indefinite" autoRev="1" fill="hold" grpId="0" nodeType="withEffect">
                                      <p:stCondLst>
                                        <p:cond delay="0"/>
                                      </p:stCondLst>
                                      <p:childTnLst>
                                        <p:animScale>
                                          <p:cBhvr>
                                            <p:cTn id="39" dur="5000" fill="hold"/>
                                            <p:tgtEl>
                                              <p:spTgt spid="7"/>
                                            </p:tgtEl>
                                          </p:cBhvr>
                                          <p:by x="80000" y="80000"/>
                                        </p:animScale>
                                      </p:childTnLst>
                                    </p:cTn>
                                  </p:par>
                                  <p:par>
                                    <p:cTn id="40" presetID="6" presetClass="emph" presetSubtype="0" repeatCount="indefinite" autoRev="1" fill="hold" grpId="0" nodeType="withEffect">
                                      <p:stCondLst>
                                        <p:cond delay="0"/>
                                      </p:stCondLst>
                                      <p:childTnLst>
                                        <p:animScale>
                                          <p:cBhvr>
                                            <p:cTn id="41" dur="5000" fill="hold"/>
                                            <p:tgtEl>
                                              <p:spTgt spid="6"/>
                                            </p:tgtEl>
                                          </p:cBhvr>
                                          <p:by x="80000" y="80000"/>
                                        </p:animScale>
                                      </p:childTnLst>
                                    </p:cTn>
                                  </p:par>
                                  <p:par>
                                    <p:cTn id="42" presetID="6" presetClass="emph" presetSubtype="0" repeatCount="indefinite" autoRev="1" fill="hold" grpId="0" nodeType="withEffect">
                                      <p:stCondLst>
                                        <p:cond delay="0"/>
                                      </p:stCondLst>
                                      <p:childTnLst>
                                        <p:animScale>
                                          <p:cBhvr>
                                            <p:cTn id="43" dur="5000" fill="hold"/>
                                            <p:tgtEl>
                                              <p:spTgt spid="8"/>
                                            </p:tgtEl>
                                          </p:cBhvr>
                                          <p:by x="120000" y="120000"/>
                                        </p:animScale>
                                      </p:childTnLst>
                                    </p:cTn>
                                  </p:par>
                                  <p:par>
                                    <p:cTn id="44" presetID="6" presetClass="emph" presetSubtype="0" repeatCount="indefinite" autoRev="1" fill="hold" grpId="0" nodeType="withEffect">
                                      <p:stCondLst>
                                        <p:cond delay="0"/>
                                      </p:stCondLst>
                                      <p:childTnLst>
                                        <p:animScale>
                                          <p:cBhvr>
                                            <p:cTn id="45" dur="5000" fill="hold"/>
                                            <p:tgtEl>
                                              <p:spTgt spid="151"/>
                                            </p:tgtEl>
                                          </p:cBhvr>
                                          <p:by x="120000" y="120000"/>
                                        </p:animScale>
                                      </p:childTnLst>
                                    </p:cTn>
                                  </p:par>
                                  <p:par>
                                    <p:cTn id="46" presetID="2" presetClass="entr" presetSubtype="2" fill="hold" grpId="0" nodeType="withEffect">
                                      <p:stCondLst>
                                        <p:cond delay="500"/>
                                      </p:stCondLst>
                                      <p:iterate type="wd">
                                        <p:tmPct val="10000"/>
                                      </p:iterate>
                                      <p:childTnLst>
                                        <p:set>
                                          <p:cBhvr>
                                            <p:cTn id="47" dur="1" fill="hold">
                                              <p:stCondLst>
                                                <p:cond delay="0"/>
                                              </p:stCondLst>
                                            </p:cTn>
                                            <p:tgtEl>
                                              <p:spTgt spid="84"/>
                                            </p:tgtEl>
                                            <p:attrNameLst>
                                              <p:attrName>style.visibility</p:attrName>
                                            </p:attrNameLst>
                                          </p:cBhvr>
                                          <p:to>
                                            <p:strVal val="visible"/>
                                          </p:to>
                                        </p:set>
                                        <p:anim calcmode="lin" valueType="num">
                                          <p:cBhvr additive="base">
                                            <p:cTn id="48" dur="750" fill="hold"/>
                                            <p:tgtEl>
                                              <p:spTgt spid="84"/>
                                            </p:tgtEl>
                                            <p:attrNameLst>
                                              <p:attrName>ppt_x</p:attrName>
                                            </p:attrNameLst>
                                          </p:cBhvr>
                                          <p:tavLst>
                                            <p:tav tm="0">
                                              <p:val>
                                                <p:strVal val="1+#ppt_w/2"/>
                                              </p:val>
                                            </p:tav>
                                            <p:tav tm="100000">
                                              <p:val>
                                                <p:strVal val="#ppt_x"/>
                                              </p:val>
                                            </p:tav>
                                          </p:tavLst>
                                        </p:anim>
                                        <p:anim calcmode="lin" valueType="num">
                                          <p:cBhvr additive="base">
                                            <p:cTn id="49" dur="75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4" presetClass="emph" presetSubtype="0" repeatCount="indefinite" fill="hold" nodeType="clickEffect">
                                      <p:stCondLst>
                                        <p:cond delay="0"/>
                                      </p:stCondLst>
                                      <p:iterate type="lt">
                                        <p:tmPct val="10000"/>
                                      </p:iterate>
                                      <p:childTnLst>
                                        <p:animMotion origin="layout" path="M 0.0 0.0 L 0.0 -0.07213" pathEditMode="relative" ptsTypes="">
                                          <p:cBhvr>
                                            <p:cTn id="53" dur="250" accel="50000" decel="50000" autoRev="1" fill="hold">
                                              <p:stCondLst>
                                                <p:cond delay="0"/>
                                              </p:stCondLst>
                                            </p:cTn>
                                            <p:tgtEl>
                                              <p:spTgt spid="42">
                                                <p:txEl>
                                                  <p:pRg st="0" end="0"/>
                                                </p:txEl>
                                              </p:spTgt>
                                            </p:tgtEl>
                                            <p:attrNameLst>
                                              <p:attrName>ppt_x</p:attrName>
                                              <p:attrName>ppt_y</p:attrName>
                                            </p:attrNameLst>
                                          </p:cBhvr>
                                        </p:animMotion>
                                        <p:animRot by="1500000">
                                          <p:cBhvr>
                                            <p:cTn id="54" dur="125" fill="hold">
                                              <p:stCondLst>
                                                <p:cond delay="0"/>
                                              </p:stCondLst>
                                            </p:cTn>
                                            <p:tgtEl>
                                              <p:spTgt spid="42">
                                                <p:txEl>
                                                  <p:pRg st="0" end="0"/>
                                                </p:txEl>
                                              </p:spTgt>
                                            </p:tgtEl>
                                            <p:attrNameLst>
                                              <p:attrName>r</p:attrName>
                                            </p:attrNameLst>
                                          </p:cBhvr>
                                        </p:animRot>
                                        <p:animRot by="-1500000">
                                          <p:cBhvr>
                                            <p:cTn id="55" dur="125" fill="hold">
                                              <p:stCondLst>
                                                <p:cond delay="125"/>
                                              </p:stCondLst>
                                            </p:cTn>
                                            <p:tgtEl>
                                              <p:spTgt spid="42">
                                                <p:txEl>
                                                  <p:pRg st="0" end="0"/>
                                                </p:txEl>
                                              </p:spTgt>
                                            </p:tgtEl>
                                            <p:attrNameLst>
                                              <p:attrName>r</p:attrName>
                                            </p:attrNameLst>
                                          </p:cBhvr>
                                        </p:animRot>
                                        <p:animRot by="-1500000">
                                          <p:cBhvr>
                                            <p:cTn id="56" dur="125" fill="hold">
                                              <p:stCondLst>
                                                <p:cond delay="250"/>
                                              </p:stCondLst>
                                            </p:cTn>
                                            <p:tgtEl>
                                              <p:spTgt spid="42">
                                                <p:txEl>
                                                  <p:pRg st="0" end="0"/>
                                                </p:txEl>
                                              </p:spTgt>
                                            </p:tgtEl>
                                            <p:attrNameLst>
                                              <p:attrName>r</p:attrName>
                                            </p:attrNameLst>
                                          </p:cBhvr>
                                        </p:animRot>
                                        <p:animRot by="1500000">
                                          <p:cBhvr>
                                            <p:cTn id="57" dur="125" fill="hold">
                                              <p:stCondLst>
                                                <p:cond delay="375"/>
                                              </p:stCondLst>
                                            </p:cTn>
                                            <p:tgtEl>
                                              <p:spTgt spid="4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P spid="8" grpId="0" animBg="1"/>
          <p:bldP spid="151" grpId="0" animBg="1"/>
          <p:bldP spid="42" grpId="0"/>
          <p:bldP spid="150" grpId="0"/>
          <p:bldP spid="8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750" fill="hold"/>
                                            <p:tgtEl>
                                              <p:spTgt spid="40"/>
                                            </p:tgtEl>
                                            <p:attrNameLst>
                                              <p:attrName>ppt_x</p:attrName>
                                            </p:attrNameLst>
                                          </p:cBhvr>
                                          <p:tavLst>
                                            <p:tav tm="0">
                                              <p:val>
                                                <p:strVal val="#ppt_x"/>
                                              </p:val>
                                            </p:tav>
                                            <p:tav tm="100000">
                                              <p:val>
                                                <p:strVal val="#ppt_x"/>
                                              </p:val>
                                            </p:tav>
                                          </p:tavLst>
                                        </p:anim>
                                        <p:anim calcmode="lin" valueType="num">
                                          <p:cBhvr additive="base">
                                            <p:cTn id="8" dur="75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750" fill="hold"/>
                                            <p:tgtEl>
                                              <p:spTgt spid="28"/>
                                            </p:tgtEl>
                                            <p:attrNameLst>
                                              <p:attrName>ppt_x</p:attrName>
                                            </p:attrNameLst>
                                          </p:cBhvr>
                                          <p:tavLst>
                                            <p:tav tm="0">
                                              <p:val>
                                                <p:strVal val="#ppt_x"/>
                                              </p:val>
                                            </p:tav>
                                            <p:tav tm="100000">
                                              <p:val>
                                                <p:strVal val="#ppt_x"/>
                                              </p:val>
                                            </p:tav>
                                          </p:tavLst>
                                        </p:anim>
                                        <p:anim calcmode="lin" valueType="num">
                                          <p:cBhvr additive="base">
                                            <p:cTn id="12" dur="750" fill="hold"/>
                                            <p:tgtEl>
                                              <p:spTgt spid="28"/>
                                            </p:tgtEl>
                                            <p:attrNameLst>
                                              <p:attrName>ppt_y</p:attrName>
                                            </p:attrNameLst>
                                          </p:cBhvr>
                                          <p:tavLst>
                                            <p:tav tm="0">
                                              <p:val>
                                                <p:strVal val="1+#ppt_h/2"/>
                                              </p:val>
                                            </p:tav>
                                            <p:tav tm="100000">
                                              <p:val>
                                                <p:strVal val="#ppt_y"/>
                                              </p:val>
                                            </p:tav>
                                          </p:tavLst>
                                        </p:anim>
                                      </p:childTnLst>
                                    </p:cTn>
                                  </p:par>
                                  <p:par>
                                    <p:cTn id="13" presetID="42" presetClass="path" presetSubtype="0" repeatCount="indefinite" autoRev="1" fill="hold" nodeType="withEffect">
                                      <p:stCondLst>
                                        <p:cond delay="1000"/>
                                      </p:stCondLst>
                                      <p:childTnLst>
                                        <p:animMotion origin="layout" path="M -1.04167E-6 -4.07407E-6 L -1.04167E-6 0.0419 " pathEditMode="relative" rAng="0" ptsTypes="AA">
                                          <p:cBhvr>
                                            <p:cTn id="14" dur="1450" fill="hold"/>
                                            <p:tgtEl>
                                              <p:spTgt spid="28"/>
                                            </p:tgtEl>
                                            <p:attrNameLst>
                                              <p:attrName>ppt_x</p:attrName>
                                              <p:attrName>ppt_y</p:attrName>
                                            </p:attrNameLst>
                                          </p:cBhvr>
                                          <p:rCtr x="0" y="2083"/>
                                        </p:animMotion>
                                      </p:childTnLst>
                                    </p:cTn>
                                  </p:par>
                                  <p:par>
                                    <p:cTn id="15" presetID="22" presetClass="entr" presetSubtype="4" fill="hold" nodeType="withEffect">
                                      <p:stCondLst>
                                        <p:cond delay="1000"/>
                                      </p:stCondLst>
                                      <p:childTnLst>
                                        <p:set>
                                          <p:cBhvr>
                                            <p:cTn id="16" dur="1" fill="hold">
                                              <p:stCondLst>
                                                <p:cond delay="0"/>
                                              </p:stCondLst>
                                            </p:cTn>
                                            <p:tgtEl>
                                              <p:spTgt spid="50"/>
                                            </p:tgtEl>
                                            <p:attrNameLst>
                                              <p:attrName>style.visibility</p:attrName>
                                            </p:attrNameLst>
                                          </p:cBhvr>
                                          <p:to>
                                            <p:strVal val="visible"/>
                                          </p:to>
                                        </p:set>
                                        <p:animEffect transition="in" filter="wipe(down)">
                                          <p:cBhvr>
                                            <p:cTn id="17" dur="500"/>
                                            <p:tgtEl>
                                              <p:spTgt spid="50"/>
                                            </p:tgtEl>
                                          </p:cBhvr>
                                        </p:animEffect>
                                      </p:childTnLst>
                                    </p:cTn>
                                  </p:par>
                                  <p:par>
                                    <p:cTn id="18" presetID="22" presetClass="entr" presetSubtype="4" fill="hold" nodeType="withEffect">
                                      <p:stCondLst>
                                        <p:cond delay="1250"/>
                                      </p:stCondLst>
                                      <p:childTnLst>
                                        <p:set>
                                          <p:cBhvr>
                                            <p:cTn id="19" dur="1" fill="hold">
                                              <p:stCondLst>
                                                <p:cond delay="0"/>
                                              </p:stCondLst>
                                            </p:cTn>
                                            <p:tgtEl>
                                              <p:spTgt spid="46"/>
                                            </p:tgtEl>
                                            <p:attrNameLst>
                                              <p:attrName>style.visibility</p:attrName>
                                            </p:attrNameLst>
                                          </p:cBhvr>
                                          <p:to>
                                            <p:strVal val="visible"/>
                                          </p:to>
                                        </p:set>
                                        <p:animEffect transition="in" filter="wipe(down)">
                                          <p:cBhvr>
                                            <p:cTn id="20" dur="500"/>
                                            <p:tgtEl>
                                              <p:spTgt spid="46"/>
                                            </p:tgtEl>
                                          </p:cBhvr>
                                        </p:animEffect>
                                      </p:childTnLst>
                                    </p:cTn>
                                  </p:par>
                                  <p:par>
                                    <p:cTn id="21" presetID="2" presetClass="entr" presetSubtype="2" fill="hold" grpId="0" nodeType="withEffect">
                                      <p:stCondLst>
                                        <p:cond delay="500"/>
                                      </p:stCondLst>
                                      <p:iterate type="wd">
                                        <p:tmPct val="10000"/>
                                      </p:iterate>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750" fill="hold"/>
                                            <p:tgtEl>
                                              <p:spTgt spid="42"/>
                                            </p:tgtEl>
                                            <p:attrNameLst>
                                              <p:attrName>ppt_x</p:attrName>
                                            </p:attrNameLst>
                                          </p:cBhvr>
                                          <p:tavLst>
                                            <p:tav tm="0">
                                              <p:val>
                                                <p:strVal val="1+#ppt_w/2"/>
                                              </p:val>
                                            </p:tav>
                                            <p:tav tm="100000">
                                              <p:val>
                                                <p:strVal val="#ppt_x"/>
                                              </p:val>
                                            </p:tav>
                                          </p:tavLst>
                                        </p:anim>
                                        <p:anim calcmode="lin" valueType="num">
                                          <p:cBhvr additive="base">
                                            <p:cTn id="24" dur="750" fill="hold"/>
                                            <p:tgtEl>
                                              <p:spTgt spid="42"/>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500"/>
                                      </p:stCondLst>
                                      <p:iterate type="wd">
                                        <p:tmPct val="10000"/>
                                      </p:iterate>
                                      <p:childTnLst>
                                        <p:set>
                                          <p:cBhvr>
                                            <p:cTn id="26" dur="1" fill="hold">
                                              <p:stCondLst>
                                                <p:cond delay="0"/>
                                              </p:stCondLst>
                                            </p:cTn>
                                            <p:tgtEl>
                                              <p:spTgt spid="150"/>
                                            </p:tgtEl>
                                            <p:attrNameLst>
                                              <p:attrName>style.visibility</p:attrName>
                                            </p:attrNameLst>
                                          </p:cBhvr>
                                          <p:to>
                                            <p:strVal val="visible"/>
                                          </p:to>
                                        </p:set>
                                        <p:anim calcmode="lin" valueType="num">
                                          <p:cBhvr additive="base">
                                            <p:cTn id="27" dur="750" fill="hold"/>
                                            <p:tgtEl>
                                              <p:spTgt spid="150"/>
                                            </p:tgtEl>
                                            <p:attrNameLst>
                                              <p:attrName>ppt_x</p:attrName>
                                            </p:attrNameLst>
                                          </p:cBhvr>
                                          <p:tavLst>
                                            <p:tav tm="0">
                                              <p:val>
                                                <p:strVal val="1+#ppt_w/2"/>
                                              </p:val>
                                            </p:tav>
                                            <p:tav tm="100000">
                                              <p:val>
                                                <p:strVal val="#ppt_x"/>
                                              </p:val>
                                            </p:tav>
                                          </p:tavLst>
                                        </p:anim>
                                        <p:anim calcmode="lin" valueType="num">
                                          <p:cBhvr additive="base">
                                            <p:cTn id="28" dur="750" fill="hold"/>
                                            <p:tgtEl>
                                              <p:spTgt spid="150"/>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50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750"/>
                                            <p:tgtEl>
                                              <p:spTgt spid="83"/>
                                            </p:tgtEl>
                                          </p:cBhvr>
                                        </p:animEffect>
                                      </p:childTnLst>
                                    </p:cTn>
                                  </p:par>
                                  <p:par>
                                    <p:cTn id="32" presetID="37" presetClass="path" presetSubtype="0" accel="50000" decel="50000" fill="hold" nodeType="withEffect">
                                      <p:stCondLst>
                                        <p:cond delay="250"/>
                                      </p:stCondLst>
                                      <p:childTnLst>
                                        <p:animMotion origin="layout" path="M -3.54167E-6 -3.33333E-6 L 0.04623 0.02686 C 0.05573 0.03287 0.07032 0.03635 0.08516 0.03635 C 0.10248 0.03635 0.11628 0.03287 0.12578 0.02686 L 0.17214 -3.33333E-6 " pathEditMode="relative" rAng="0" ptsTypes="AAAAA">
                                          <p:cBhvr>
                                            <p:cTn id="33" dur="1000" fill="hold"/>
                                            <p:tgtEl>
                                              <p:spTgt spid="83"/>
                                            </p:tgtEl>
                                            <p:attrNameLst>
                                              <p:attrName>ppt_x</p:attrName>
                                              <p:attrName>ppt_y</p:attrName>
                                            </p:attrNameLst>
                                          </p:cBhvr>
                                          <p:rCtr x="8607" y="1806"/>
                                        </p:animMotion>
                                      </p:childTnLst>
                                    </p:cTn>
                                  </p:par>
                                  <p:par>
                                    <p:cTn id="34" presetID="6" presetClass="emph" presetSubtype="0" accel="26000" decel="74000" fill="hold" nodeType="withEffect">
                                      <p:stCondLst>
                                        <p:cond delay="750"/>
                                      </p:stCondLst>
                                      <p:childTnLst>
                                        <p:animScale>
                                          <p:cBhvr>
                                            <p:cTn id="35" dur="1000" fill="hold"/>
                                            <p:tgtEl>
                                              <p:spTgt spid="83"/>
                                            </p:tgtEl>
                                          </p:cBhvr>
                                          <p:by x="110000" y="110000"/>
                                        </p:animScale>
                                      </p:childTnLst>
                                    </p:cTn>
                                  </p:par>
                                  <p:par>
                                    <p:cTn id="36" presetID="6" presetClass="emph" presetSubtype="0" repeatCount="indefinite" autoRev="1" fill="hold" grpId="0" nodeType="withEffect">
                                      <p:stCondLst>
                                        <p:cond delay="0"/>
                                      </p:stCondLst>
                                      <p:childTnLst>
                                        <p:animScale>
                                          <p:cBhvr>
                                            <p:cTn id="37" dur="5000" fill="hold"/>
                                            <p:tgtEl>
                                              <p:spTgt spid="4"/>
                                            </p:tgtEl>
                                          </p:cBhvr>
                                          <p:by x="120000" y="120000"/>
                                        </p:animScale>
                                      </p:childTnLst>
                                    </p:cTn>
                                  </p:par>
                                  <p:par>
                                    <p:cTn id="38" presetID="6" presetClass="emph" presetSubtype="0" repeatCount="indefinite" autoRev="1" fill="hold" grpId="0" nodeType="withEffect">
                                      <p:stCondLst>
                                        <p:cond delay="0"/>
                                      </p:stCondLst>
                                      <p:childTnLst>
                                        <p:animScale>
                                          <p:cBhvr>
                                            <p:cTn id="39" dur="5000" fill="hold"/>
                                            <p:tgtEl>
                                              <p:spTgt spid="7"/>
                                            </p:tgtEl>
                                          </p:cBhvr>
                                          <p:by x="80000" y="80000"/>
                                        </p:animScale>
                                      </p:childTnLst>
                                    </p:cTn>
                                  </p:par>
                                  <p:par>
                                    <p:cTn id="40" presetID="6" presetClass="emph" presetSubtype="0" repeatCount="indefinite" autoRev="1" fill="hold" grpId="0" nodeType="withEffect">
                                      <p:stCondLst>
                                        <p:cond delay="0"/>
                                      </p:stCondLst>
                                      <p:childTnLst>
                                        <p:animScale>
                                          <p:cBhvr>
                                            <p:cTn id="41" dur="5000" fill="hold"/>
                                            <p:tgtEl>
                                              <p:spTgt spid="6"/>
                                            </p:tgtEl>
                                          </p:cBhvr>
                                          <p:by x="80000" y="80000"/>
                                        </p:animScale>
                                      </p:childTnLst>
                                    </p:cTn>
                                  </p:par>
                                  <p:par>
                                    <p:cTn id="42" presetID="6" presetClass="emph" presetSubtype="0" repeatCount="indefinite" autoRev="1" fill="hold" grpId="0" nodeType="withEffect">
                                      <p:stCondLst>
                                        <p:cond delay="0"/>
                                      </p:stCondLst>
                                      <p:childTnLst>
                                        <p:animScale>
                                          <p:cBhvr>
                                            <p:cTn id="43" dur="5000" fill="hold"/>
                                            <p:tgtEl>
                                              <p:spTgt spid="8"/>
                                            </p:tgtEl>
                                          </p:cBhvr>
                                          <p:by x="120000" y="120000"/>
                                        </p:animScale>
                                      </p:childTnLst>
                                    </p:cTn>
                                  </p:par>
                                  <p:par>
                                    <p:cTn id="44" presetID="6" presetClass="emph" presetSubtype="0" repeatCount="indefinite" autoRev="1" fill="hold" grpId="0" nodeType="withEffect">
                                      <p:stCondLst>
                                        <p:cond delay="0"/>
                                      </p:stCondLst>
                                      <p:childTnLst>
                                        <p:animScale>
                                          <p:cBhvr>
                                            <p:cTn id="45" dur="5000" fill="hold"/>
                                            <p:tgtEl>
                                              <p:spTgt spid="151"/>
                                            </p:tgtEl>
                                          </p:cBhvr>
                                          <p:by x="120000" y="120000"/>
                                        </p:animScale>
                                      </p:childTnLst>
                                    </p:cTn>
                                  </p:par>
                                  <p:par>
                                    <p:cTn id="46" presetID="2" presetClass="entr" presetSubtype="2" fill="hold" grpId="0" nodeType="withEffect">
                                      <p:stCondLst>
                                        <p:cond delay="500"/>
                                      </p:stCondLst>
                                      <p:iterate type="wd">
                                        <p:tmPct val="10000"/>
                                      </p:iterate>
                                      <p:childTnLst>
                                        <p:set>
                                          <p:cBhvr>
                                            <p:cTn id="47" dur="1" fill="hold">
                                              <p:stCondLst>
                                                <p:cond delay="0"/>
                                              </p:stCondLst>
                                            </p:cTn>
                                            <p:tgtEl>
                                              <p:spTgt spid="84"/>
                                            </p:tgtEl>
                                            <p:attrNameLst>
                                              <p:attrName>style.visibility</p:attrName>
                                            </p:attrNameLst>
                                          </p:cBhvr>
                                          <p:to>
                                            <p:strVal val="visible"/>
                                          </p:to>
                                        </p:set>
                                        <p:anim calcmode="lin" valueType="num">
                                          <p:cBhvr additive="base">
                                            <p:cTn id="48" dur="750" fill="hold"/>
                                            <p:tgtEl>
                                              <p:spTgt spid="84"/>
                                            </p:tgtEl>
                                            <p:attrNameLst>
                                              <p:attrName>ppt_x</p:attrName>
                                            </p:attrNameLst>
                                          </p:cBhvr>
                                          <p:tavLst>
                                            <p:tav tm="0">
                                              <p:val>
                                                <p:strVal val="1+#ppt_w/2"/>
                                              </p:val>
                                            </p:tav>
                                            <p:tav tm="100000">
                                              <p:val>
                                                <p:strVal val="#ppt_x"/>
                                              </p:val>
                                            </p:tav>
                                          </p:tavLst>
                                        </p:anim>
                                        <p:anim calcmode="lin" valueType="num">
                                          <p:cBhvr additive="base">
                                            <p:cTn id="49" dur="750" fill="hold"/>
                                            <p:tgtEl>
                                              <p:spTgt spid="84"/>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4" presetClass="emph" presetSubtype="0" repeatCount="indefinite" fill="hold" nodeType="clickEffect">
                                      <p:stCondLst>
                                        <p:cond delay="0"/>
                                      </p:stCondLst>
                                      <p:iterate type="lt">
                                        <p:tmPct val="10000"/>
                                      </p:iterate>
                                      <p:childTnLst>
                                        <p:animMotion origin="layout" path="M 0.0 0.0 L 0.0 -0.07213" pathEditMode="relative" ptsTypes="">
                                          <p:cBhvr>
                                            <p:cTn id="53" dur="250" accel="50000" decel="50000" autoRev="1" fill="hold">
                                              <p:stCondLst>
                                                <p:cond delay="0"/>
                                              </p:stCondLst>
                                            </p:cTn>
                                            <p:tgtEl>
                                              <p:spTgt spid="42">
                                                <p:txEl>
                                                  <p:pRg st="0" end="0"/>
                                                </p:txEl>
                                              </p:spTgt>
                                            </p:tgtEl>
                                            <p:attrNameLst>
                                              <p:attrName>ppt_x</p:attrName>
                                              <p:attrName>ppt_y</p:attrName>
                                            </p:attrNameLst>
                                          </p:cBhvr>
                                        </p:animMotion>
                                        <p:animRot by="1500000">
                                          <p:cBhvr>
                                            <p:cTn id="54" dur="125" fill="hold">
                                              <p:stCondLst>
                                                <p:cond delay="0"/>
                                              </p:stCondLst>
                                            </p:cTn>
                                            <p:tgtEl>
                                              <p:spTgt spid="42">
                                                <p:txEl>
                                                  <p:pRg st="0" end="0"/>
                                                </p:txEl>
                                              </p:spTgt>
                                            </p:tgtEl>
                                            <p:attrNameLst>
                                              <p:attrName>r</p:attrName>
                                            </p:attrNameLst>
                                          </p:cBhvr>
                                        </p:animRot>
                                        <p:animRot by="-1500000">
                                          <p:cBhvr>
                                            <p:cTn id="55" dur="125" fill="hold">
                                              <p:stCondLst>
                                                <p:cond delay="125"/>
                                              </p:stCondLst>
                                            </p:cTn>
                                            <p:tgtEl>
                                              <p:spTgt spid="42">
                                                <p:txEl>
                                                  <p:pRg st="0" end="0"/>
                                                </p:txEl>
                                              </p:spTgt>
                                            </p:tgtEl>
                                            <p:attrNameLst>
                                              <p:attrName>r</p:attrName>
                                            </p:attrNameLst>
                                          </p:cBhvr>
                                        </p:animRot>
                                        <p:animRot by="-1500000">
                                          <p:cBhvr>
                                            <p:cTn id="56" dur="125" fill="hold">
                                              <p:stCondLst>
                                                <p:cond delay="250"/>
                                              </p:stCondLst>
                                            </p:cTn>
                                            <p:tgtEl>
                                              <p:spTgt spid="42">
                                                <p:txEl>
                                                  <p:pRg st="0" end="0"/>
                                                </p:txEl>
                                              </p:spTgt>
                                            </p:tgtEl>
                                            <p:attrNameLst>
                                              <p:attrName>r</p:attrName>
                                            </p:attrNameLst>
                                          </p:cBhvr>
                                        </p:animRot>
                                        <p:animRot by="1500000">
                                          <p:cBhvr>
                                            <p:cTn id="57" dur="125" fill="hold">
                                              <p:stCondLst>
                                                <p:cond delay="375"/>
                                              </p:stCondLst>
                                            </p:cTn>
                                            <p:tgtEl>
                                              <p:spTgt spid="4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6" grpId="0" animBg="1"/>
          <p:bldP spid="8" grpId="0" animBg="1"/>
          <p:bldP spid="151" grpId="0" animBg="1"/>
          <p:bldP spid="42" grpId="0"/>
          <p:bldP spid="150" grpId="0"/>
          <p:bldP spid="84"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D1D9">
            <a:alpha val="55000"/>
          </a:srgbClr>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C068A128-5193-4674-B446-2DCEF272DCDA}"/>
              </a:ext>
            </a:extLst>
          </p:cNvPr>
          <p:cNvSpPr/>
          <p:nvPr/>
        </p:nvSpPr>
        <p:spPr>
          <a:xfrm>
            <a:off x="-2071126" y="700505"/>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19ABA20-E50C-472C-9F75-FBB2F392308D}"/>
              </a:ext>
            </a:extLst>
          </p:cNvPr>
          <p:cNvSpPr/>
          <p:nvPr/>
        </p:nvSpPr>
        <p:spPr>
          <a:xfrm>
            <a:off x="8335025" y="1171489"/>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2">
            <a:extLst>
              <a:ext uri="{28A0092B-C50C-407E-A947-70E740481C1C}">
                <a14:useLocalDpi xmlns:a14="http://schemas.microsoft.com/office/drawing/2010/main" val="0"/>
              </a:ext>
            </a:extLst>
          </a:blip>
          <a:srcRect l="13781" t="59882" r="72403" b="14854"/>
          <a:stretch/>
        </p:blipFill>
        <p:spPr>
          <a:xfrm rot="21092024">
            <a:off x="268047" y="4803071"/>
            <a:ext cx="1385082" cy="1993774"/>
          </a:xfrm>
          <a:prstGeom prst="rect">
            <a:avLst/>
          </a:prstGeom>
          <a:effectLst>
            <a:outerShdw blurRad="215900" dist="88900" dir="2700000" algn="tl" rotWithShape="0">
              <a:prstClr val="black">
                <a:alpha val="40000"/>
              </a:prstClr>
            </a:outerShdw>
          </a:effectLst>
        </p:spPr>
      </p:pic>
      <p:sp>
        <p:nvSpPr>
          <p:cNvPr id="14" name="TextBox 13"/>
          <p:cNvSpPr txBox="1"/>
          <p:nvPr/>
        </p:nvSpPr>
        <p:spPr>
          <a:xfrm>
            <a:off x="8680593" y="4920102"/>
            <a:ext cx="517051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Theo Phong Thu</a:t>
            </a:r>
          </a:p>
        </p:txBody>
      </p:sp>
      <p:pic>
        <p:nvPicPr>
          <p:cNvPr id="5" name="Picture 4"/>
          <p:cNvPicPr>
            <a:picLocks noChangeAspect="1"/>
          </p:cNvPicPr>
          <p:nvPr/>
        </p:nvPicPr>
        <p:blipFill rotWithShape="1">
          <a:blip r:embed="rId3"/>
          <a:srcRect l="21667" t="39654" r="39313" b="30000"/>
          <a:stretch/>
        </p:blipFill>
        <p:spPr>
          <a:xfrm>
            <a:off x="3587262" y="1202986"/>
            <a:ext cx="4754650" cy="207997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21500" t="38593" r="38834" b="29407"/>
          <a:stretch/>
        </p:blipFill>
        <p:spPr>
          <a:xfrm>
            <a:off x="3481880" y="4602271"/>
            <a:ext cx="4653935" cy="2117198"/>
          </a:xfrm>
          <a:prstGeom prst="rect">
            <a:avLst/>
          </a:prstGeom>
          <a:ln>
            <a:noFill/>
          </a:ln>
          <a:effectLst>
            <a:outerShdw blurRad="292100" dist="139700" dir="2700000" algn="tl" rotWithShape="0">
              <a:srgbClr val="333333">
                <a:alpha val="65000"/>
              </a:srgbClr>
            </a:outerShdw>
          </a:effectLst>
        </p:spPr>
      </p:pic>
      <p:sp>
        <p:nvSpPr>
          <p:cNvPr id="22" name="Snip Diagonal Corner Rectangle 1">
            <a:extLst>
              <a:ext uri="{FF2B5EF4-FFF2-40B4-BE49-F238E27FC236}">
                <a16:creationId xmlns:a16="http://schemas.microsoft.com/office/drawing/2014/main" id="{BC07EDD8-F1B2-44E6-BBE2-54F77D55CC1D}"/>
              </a:ext>
            </a:extLst>
          </p:cNvPr>
          <p:cNvSpPr/>
          <p:nvPr/>
        </p:nvSpPr>
        <p:spPr>
          <a:xfrm>
            <a:off x="128825" y="52376"/>
            <a:ext cx="12063175" cy="1150610"/>
          </a:xfrm>
          <a:custGeom>
            <a:avLst/>
            <a:gdLst>
              <a:gd name="connsiteX0" fmla="*/ 0 w 12063175"/>
              <a:gd name="connsiteY0" fmla="*/ 191772 h 1150610"/>
              <a:gd name="connsiteX1" fmla="*/ 191772 w 12063175"/>
              <a:gd name="connsiteY1" fmla="*/ 0 h 1150610"/>
              <a:gd name="connsiteX2" fmla="*/ 658957 w 12063175"/>
              <a:gd name="connsiteY2" fmla="*/ 0 h 1150610"/>
              <a:gd name="connsiteX3" fmla="*/ 1359735 w 12063175"/>
              <a:gd name="connsiteY3" fmla="*/ 0 h 1150610"/>
              <a:gd name="connsiteX4" fmla="*/ 2060513 w 12063175"/>
              <a:gd name="connsiteY4" fmla="*/ 0 h 1150610"/>
              <a:gd name="connsiteX5" fmla="*/ 2527698 w 12063175"/>
              <a:gd name="connsiteY5" fmla="*/ 0 h 1150610"/>
              <a:gd name="connsiteX6" fmla="*/ 2761291 w 12063175"/>
              <a:gd name="connsiteY6" fmla="*/ 0 h 1150610"/>
              <a:gd name="connsiteX7" fmla="*/ 3578865 w 12063175"/>
              <a:gd name="connsiteY7" fmla="*/ 0 h 1150610"/>
              <a:gd name="connsiteX8" fmla="*/ 3929254 w 12063175"/>
              <a:gd name="connsiteY8" fmla="*/ 0 h 1150610"/>
              <a:gd name="connsiteX9" fmla="*/ 4396439 w 12063175"/>
              <a:gd name="connsiteY9" fmla="*/ 0 h 1150610"/>
              <a:gd name="connsiteX10" fmla="*/ 5097217 w 12063175"/>
              <a:gd name="connsiteY10" fmla="*/ 0 h 1150610"/>
              <a:gd name="connsiteX11" fmla="*/ 5797995 w 12063175"/>
              <a:gd name="connsiteY11" fmla="*/ 0 h 1150610"/>
              <a:gd name="connsiteX12" fmla="*/ 6148384 w 12063175"/>
              <a:gd name="connsiteY12" fmla="*/ 0 h 1150610"/>
              <a:gd name="connsiteX13" fmla="*/ 6498773 w 12063175"/>
              <a:gd name="connsiteY13" fmla="*/ 0 h 1150610"/>
              <a:gd name="connsiteX14" fmla="*/ 7316347 w 12063175"/>
              <a:gd name="connsiteY14" fmla="*/ 0 h 1150610"/>
              <a:gd name="connsiteX15" fmla="*/ 7666736 w 12063175"/>
              <a:gd name="connsiteY15" fmla="*/ 0 h 1150610"/>
              <a:gd name="connsiteX16" fmla="*/ 8367514 w 12063175"/>
              <a:gd name="connsiteY16" fmla="*/ 0 h 1150610"/>
              <a:gd name="connsiteX17" fmla="*/ 9185088 w 12063175"/>
              <a:gd name="connsiteY17" fmla="*/ 0 h 1150610"/>
              <a:gd name="connsiteX18" fmla="*/ 9418680 w 12063175"/>
              <a:gd name="connsiteY18" fmla="*/ 0 h 1150610"/>
              <a:gd name="connsiteX19" fmla="*/ 9652273 w 12063175"/>
              <a:gd name="connsiteY19" fmla="*/ 0 h 1150610"/>
              <a:gd name="connsiteX20" fmla="*/ 10002662 w 12063175"/>
              <a:gd name="connsiteY20" fmla="*/ 0 h 1150610"/>
              <a:gd name="connsiteX21" fmla="*/ 10820236 w 12063175"/>
              <a:gd name="connsiteY21" fmla="*/ 0 h 1150610"/>
              <a:gd name="connsiteX22" fmla="*/ 11871403 w 12063175"/>
              <a:gd name="connsiteY22" fmla="*/ 0 h 1150610"/>
              <a:gd name="connsiteX23" fmla="*/ 12063175 w 12063175"/>
              <a:gd name="connsiteY23" fmla="*/ 191772 h 1150610"/>
              <a:gd name="connsiteX24" fmla="*/ 12063175 w 12063175"/>
              <a:gd name="connsiteY24" fmla="*/ 575305 h 1150610"/>
              <a:gd name="connsiteX25" fmla="*/ 12063175 w 12063175"/>
              <a:gd name="connsiteY25" fmla="*/ 958838 h 1150610"/>
              <a:gd name="connsiteX26" fmla="*/ 11871403 w 12063175"/>
              <a:gd name="connsiteY26" fmla="*/ 1150610 h 1150610"/>
              <a:gd name="connsiteX27" fmla="*/ 11404218 w 12063175"/>
              <a:gd name="connsiteY27" fmla="*/ 1150610 h 1150610"/>
              <a:gd name="connsiteX28" fmla="*/ 10937033 w 12063175"/>
              <a:gd name="connsiteY28" fmla="*/ 1150610 h 1150610"/>
              <a:gd name="connsiteX29" fmla="*/ 10469847 w 12063175"/>
              <a:gd name="connsiteY29" fmla="*/ 1150610 h 1150610"/>
              <a:gd name="connsiteX30" fmla="*/ 9885866 w 12063175"/>
              <a:gd name="connsiteY30" fmla="*/ 1150610 h 1150610"/>
              <a:gd name="connsiteX31" fmla="*/ 9418680 w 12063175"/>
              <a:gd name="connsiteY31" fmla="*/ 1150610 h 1150610"/>
              <a:gd name="connsiteX32" fmla="*/ 8951495 w 12063175"/>
              <a:gd name="connsiteY32" fmla="*/ 1150610 h 1150610"/>
              <a:gd name="connsiteX33" fmla="*/ 8250717 w 12063175"/>
              <a:gd name="connsiteY33" fmla="*/ 1150610 h 1150610"/>
              <a:gd name="connsiteX34" fmla="*/ 7900328 w 12063175"/>
              <a:gd name="connsiteY34" fmla="*/ 1150610 h 1150610"/>
              <a:gd name="connsiteX35" fmla="*/ 7082754 w 12063175"/>
              <a:gd name="connsiteY35" fmla="*/ 1150610 h 1150610"/>
              <a:gd name="connsiteX36" fmla="*/ 6381976 w 12063175"/>
              <a:gd name="connsiteY36" fmla="*/ 1150610 h 1150610"/>
              <a:gd name="connsiteX37" fmla="*/ 6148384 w 12063175"/>
              <a:gd name="connsiteY37" fmla="*/ 1150610 h 1150610"/>
              <a:gd name="connsiteX38" fmla="*/ 5330810 w 12063175"/>
              <a:gd name="connsiteY38" fmla="*/ 1150610 h 1150610"/>
              <a:gd name="connsiteX39" fmla="*/ 4863624 w 12063175"/>
              <a:gd name="connsiteY39" fmla="*/ 1150610 h 1150610"/>
              <a:gd name="connsiteX40" fmla="*/ 4162847 w 12063175"/>
              <a:gd name="connsiteY40" fmla="*/ 1150610 h 1150610"/>
              <a:gd name="connsiteX41" fmla="*/ 3345272 w 12063175"/>
              <a:gd name="connsiteY41" fmla="*/ 1150610 h 1150610"/>
              <a:gd name="connsiteX42" fmla="*/ 2761291 w 12063175"/>
              <a:gd name="connsiteY42" fmla="*/ 1150610 h 1150610"/>
              <a:gd name="connsiteX43" fmla="*/ 1943717 w 12063175"/>
              <a:gd name="connsiteY43" fmla="*/ 1150610 h 1150610"/>
              <a:gd name="connsiteX44" fmla="*/ 1126142 w 12063175"/>
              <a:gd name="connsiteY44" fmla="*/ 1150610 h 1150610"/>
              <a:gd name="connsiteX45" fmla="*/ 892550 w 12063175"/>
              <a:gd name="connsiteY45" fmla="*/ 1150610 h 1150610"/>
              <a:gd name="connsiteX46" fmla="*/ 191772 w 12063175"/>
              <a:gd name="connsiteY46" fmla="*/ 1150610 h 1150610"/>
              <a:gd name="connsiteX47" fmla="*/ 0 w 12063175"/>
              <a:gd name="connsiteY47" fmla="*/ 958838 h 1150610"/>
              <a:gd name="connsiteX48" fmla="*/ 0 w 12063175"/>
              <a:gd name="connsiteY48" fmla="*/ 567634 h 1150610"/>
              <a:gd name="connsiteX49" fmla="*/ 0 w 12063175"/>
              <a:gd name="connsiteY49" fmla="*/ 191772 h 115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063175" h="1150610" fill="none" extrusionOk="0">
                <a:moveTo>
                  <a:pt x="0" y="191772"/>
                </a:moveTo>
                <a:cubicBezTo>
                  <a:pt x="-14808" y="71626"/>
                  <a:pt x="77678" y="-19465"/>
                  <a:pt x="191772" y="0"/>
                </a:cubicBezTo>
                <a:cubicBezTo>
                  <a:pt x="395251" y="-33587"/>
                  <a:pt x="449910" y="7521"/>
                  <a:pt x="658957" y="0"/>
                </a:cubicBezTo>
                <a:cubicBezTo>
                  <a:pt x="868005" y="-7521"/>
                  <a:pt x="1046533" y="64388"/>
                  <a:pt x="1359735" y="0"/>
                </a:cubicBezTo>
                <a:cubicBezTo>
                  <a:pt x="1672937" y="-64388"/>
                  <a:pt x="1796987" y="79878"/>
                  <a:pt x="2060513" y="0"/>
                </a:cubicBezTo>
                <a:cubicBezTo>
                  <a:pt x="2324039" y="-79878"/>
                  <a:pt x="2305262" y="17863"/>
                  <a:pt x="2527698" y="0"/>
                </a:cubicBezTo>
                <a:cubicBezTo>
                  <a:pt x="2750135" y="-17863"/>
                  <a:pt x="2688222" y="8234"/>
                  <a:pt x="2761291" y="0"/>
                </a:cubicBezTo>
                <a:cubicBezTo>
                  <a:pt x="2834360" y="-8234"/>
                  <a:pt x="3362097" y="69704"/>
                  <a:pt x="3578865" y="0"/>
                </a:cubicBezTo>
                <a:cubicBezTo>
                  <a:pt x="3795633" y="-69704"/>
                  <a:pt x="3823216" y="21387"/>
                  <a:pt x="3929254" y="0"/>
                </a:cubicBezTo>
                <a:cubicBezTo>
                  <a:pt x="4035292" y="-21387"/>
                  <a:pt x="4231159" y="38189"/>
                  <a:pt x="4396439" y="0"/>
                </a:cubicBezTo>
                <a:cubicBezTo>
                  <a:pt x="4561720" y="-38189"/>
                  <a:pt x="4886355" y="41144"/>
                  <a:pt x="5097217" y="0"/>
                </a:cubicBezTo>
                <a:cubicBezTo>
                  <a:pt x="5308079" y="-41144"/>
                  <a:pt x="5574631" y="70177"/>
                  <a:pt x="5797995" y="0"/>
                </a:cubicBezTo>
                <a:cubicBezTo>
                  <a:pt x="6021359" y="-70177"/>
                  <a:pt x="6001183" y="30168"/>
                  <a:pt x="6148384" y="0"/>
                </a:cubicBezTo>
                <a:cubicBezTo>
                  <a:pt x="6295585" y="-30168"/>
                  <a:pt x="6410346" y="7492"/>
                  <a:pt x="6498773" y="0"/>
                </a:cubicBezTo>
                <a:cubicBezTo>
                  <a:pt x="6587200" y="-7492"/>
                  <a:pt x="7073668" y="35971"/>
                  <a:pt x="7316347" y="0"/>
                </a:cubicBezTo>
                <a:cubicBezTo>
                  <a:pt x="7559026" y="-35971"/>
                  <a:pt x="7521895" y="31534"/>
                  <a:pt x="7666736" y="0"/>
                </a:cubicBezTo>
                <a:cubicBezTo>
                  <a:pt x="7811577" y="-31534"/>
                  <a:pt x="8055841" y="57470"/>
                  <a:pt x="8367514" y="0"/>
                </a:cubicBezTo>
                <a:cubicBezTo>
                  <a:pt x="8679187" y="-57470"/>
                  <a:pt x="8994038" y="4646"/>
                  <a:pt x="9185088" y="0"/>
                </a:cubicBezTo>
                <a:cubicBezTo>
                  <a:pt x="9376138" y="-4646"/>
                  <a:pt x="9370058" y="7328"/>
                  <a:pt x="9418680" y="0"/>
                </a:cubicBezTo>
                <a:cubicBezTo>
                  <a:pt x="9467302" y="-7328"/>
                  <a:pt x="9593082" y="16684"/>
                  <a:pt x="9652273" y="0"/>
                </a:cubicBezTo>
                <a:cubicBezTo>
                  <a:pt x="9711464" y="-16684"/>
                  <a:pt x="9930742" y="5546"/>
                  <a:pt x="10002662" y="0"/>
                </a:cubicBezTo>
                <a:cubicBezTo>
                  <a:pt x="10074582" y="-5546"/>
                  <a:pt x="10594543" y="65731"/>
                  <a:pt x="10820236" y="0"/>
                </a:cubicBezTo>
                <a:cubicBezTo>
                  <a:pt x="11045929" y="-65731"/>
                  <a:pt x="11552836" y="114879"/>
                  <a:pt x="11871403" y="0"/>
                </a:cubicBezTo>
                <a:cubicBezTo>
                  <a:pt x="11974030" y="938"/>
                  <a:pt x="12091524" y="78590"/>
                  <a:pt x="12063175" y="191772"/>
                </a:cubicBezTo>
                <a:cubicBezTo>
                  <a:pt x="12097271" y="308536"/>
                  <a:pt x="12036004" y="468436"/>
                  <a:pt x="12063175" y="575305"/>
                </a:cubicBezTo>
                <a:cubicBezTo>
                  <a:pt x="12090346" y="682174"/>
                  <a:pt x="12028436" y="767545"/>
                  <a:pt x="12063175" y="958838"/>
                </a:cubicBezTo>
                <a:cubicBezTo>
                  <a:pt x="12054917" y="1046125"/>
                  <a:pt x="11983922" y="1169253"/>
                  <a:pt x="11871403" y="1150610"/>
                </a:cubicBezTo>
                <a:cubicBezTo>
                  <a:pt x="11680648" y="1164770"/>
                  <a:pt x="11621468" y="1097724"/>
                  <a:pt x="11404218" y="1150610"/>
                </a:cubicBezTo>
                <a:cubicBezTo>
                  <a:pt x="11186969" y="1203496"/>
                  <a:pt x="11110609" y="1113398"/>
                  <a:pt x="10937033" y="1150610"/>
                </a:cubicBezTo>
                <a:cubicBezTo>
                  <a:pt x="10763457" y="1187822"/>
                  <a:pt x="10679481" y="1148970"/>
                  <a:pt x="10469847" y="1150610"/>
                </a:cubicBezTo>
                <a:cubicBezTo>
                  <a:pt x="10260213" y="1152250"/>
                  <a:pt x="10078232" y="1139392"/>
                  <a:pt x="9885866" y="1150610"/>
                </a:cubicBezTo>
                <a:cubicBezTo>
                  <a:pt x="9693500" y="1161828"/>
                  <a:pt x="9621306" y="1104102"/>
                  <a:pt x="9418680" y="1150610"/>
                </a:cubicBezTo>
                <a:cubicBezTo>
                  <a:pt x="9216054" y="1197118"/>
                  <a:pt x="9079301" y="1143378"/>
                  <a:pt x="8951495" y="1150610"/>
                </a:cubicBezTo>
                <a:cubicBezTo>
                  <a:pt x="8823689" y="1157842"/>
                  <a:pt x="8555783" y="1085590"/>
                  <a:pt x="8250717" y="1150610"/>
                </a:cubicBezTo>
                <a:cubicBezTo>
                  <a:pt x="7945651" y="1215630"/>
                  <a:pt x="8039038" y="1137526"/>
                  <a:pt x="7900328" y="1150610"/>
                </a:cubicBezTo>
                <a:cubicBezTo>
                  <a:pt x="7761618" y="1163694"/>
                  <a:pt x="7331911" y="1145231"/>
                  <a:pt x="7082754" y="1150610"/>
                </a:cubicBezTo>
                <a:cubicBezTo>
                  <a:pt x="6833597" y="1155989"/>
                  <a:pt x="6711846" y="1107588"/>
                  <a:pt x="6381976" y="1150610"/>
                </a:cubicBezTo>
                <a:cubicBezTo>
                  <a:pt x="6052106" y="1193632"/>
                  <a:pt x="6222000" y="1131492"/>
                  <a:pt x="6148384" y="1150610"/>
                </a:cubicBezTo>
                <a:cubicBezTo>
                  <a:pt x="6074768" y="1169728"/>
                  <a:pt x="5534677" y="1065258"/>
                  <a:pt x="5330810" y="1150610"/>
                </a:cubicBezTo>
                <a:cubicBezTo>
                  <a:pt x="5126943" y="1235962"/>
                  <a:pt x="5027432" y="1117785"/>
                  <a:pt x="4863624" y="1150610"/>
                </a:cubicBezTo>
                <a:cubicBezTo>
                  <a:pt x="4699816" y="1183435"/>
                  <a:pt x="4337999" y="1091133"/>
                  <a:pt x="4162847" y="1150610"/>
                </a:cubicBezTo>
                <a:cubicBezTo>
                  <a:pt x="3987695" y="1210087"/>
                  <a:pt x="3510864" y="1085940"/>
                  <a:pt x="3345272" y="1150610"/>
                </a:cubicBezTo>
                <a:cubicBezTo>
                  <a:pt x="3179680" y="1215280"/>
                  <a:pt x="2956165" y="1142151"/>
                  <a:pt x="2761291" y="1150610"/>
                </a:cubicBezTo>
                <a:cubicBezTo>
                  <a:pt x="2566417" y="1159069"/>
                  <a:pt x="2208459" y="1067052"/>
                  <a:pt x="1943717" y="1150610"/>
                </a:cubicBezTo>
                <a:cubicBezTo>
                  <a:pt x="1678975" y="1234168"/>
                  <a:pt x="1300982" y="1129721"/>
                  <a:pt x="1126142" y="1150610"/>
                </a:cubicBezTo>
                <a:cubicBezTo>
                  <a:pt x="951303" y="1171499"/>
                  <a:pt x="1006869" y="1147897"/>
                  <a:pt x="892550" y="1150610"/>
                </a:cubicBezTo>
                <a:cubicBezTo>
                  <a:pt x="778231" y="1153323"/>
                  <a:pt x="388796" y="1076563"/>
                  <a:pt x="191772" y="1150610"/>
                </a:cubicBezTo>
                <a:cubicBezTo>
                  <a:pt x="83486" y="1168093"/>
                  <a:pt x="5726" y="1038930"/>
                  <a:pt x="0" y="958838"/>
                </a:cubicBezTo>
                <a:cubicBezTo>
                  <a:pt x="-21097" y="812137"/>
                  <a:pt x="10949" y="722476"/>
                  <a:pt x="0" y="567634"/>
                </a:cubicBezTo>
                <a:cubicBezTo>
                  <a:pt x="-10949" y="412792"/>
                  <a:pt x="19401" y="365106"/>
                  <a:pt x="0" y="191772"/>
                </a:cubicBezTo>
                <a:close/>
              </a:path>
              <a:path w="12063175" h="1150610" stroke="0" extrusionOk="0">
                <a:moveTo>
                  <a:pt x="0" y="191772"/>
                </a:moveTo>
                <a:cubicBezTo>
                  <a:pt x="10516" y="80944"/>
                  <a:pt x="65392" y="18285"/>
                  <a:pt x="191772" y="0"/>
                </a:cubicBezTo>
                <a:cubicBezTo>
                  <a:pt x="299525" y="-17106"/>
                  <a:pt x="332813" y="11958"/>
                  <a:pt x="425365" y="0"/>
                </a:cubicBezTo>
                <a:cubicBezTo>
                  <a:pt x="517917" y="-11958"/>
                  <a:pt x="1027011" y="78330"/>
                  <a:pt x="1242939" y="0"/>
                </a:cubicBezTo>
                <a:cubicBezTo>
                  <a:pt x="1458867" y="-78330"/>
                  <a:pt x="1513092" y="38599"/>
                  <a:pt x="1593328" y="0"/>
                </a:cubicBezTo>
                <a:cubicBezTo>
                  <a:pt x="1673564" y="-38599"/>
                  <a:pt x="2037057" y="7692"/>
                  <a:pt x="2177309" y="0"/>
                </a:cubicBezTo>
                <a:cubicBezTo>
                  <a:pt x="2317561" y="-7692"/>
                  <a:pt x="2472372" y="33700"/>
                  <a:pt x="2644495" y="0"/>
                </a:cubicBezTo>
                <a:cubicBezTo>
                  <a:pt x="2816618" y="-33700"/>
                  <a:pt x="2998402" y="67046"/>
                  <a:pt x="3345272" y="0"/>
                </a:cubicBezTo>
                <a:cubicBezTo>
                  <a:pt x="3692142" y="-67046"/>
                  <a:pt x="3805174" y="16473"/>
                  <a:pt x="4162847" y="0"/>
                </a:cubicBezTo>
                <a:cubicBezTo>
                  <a:pt x="4520521" y="-16473"/>
                  <a:pt x="4789336" y="92767"/>
                  <a:pt x="4980421" y="0"/>
                </a:cubicBezTo>
                <a:cubicBezTo>
                  <a:pt x="5171506" y="-92767"/>
                  <a:pt x="5499868" y="55384"/>
                  <a:pt x="5681199" y="0"/>
                </a:cubicBezTo>
                <a:cubicBezTo>
                  <a:pt x="5862530" y="-55384"/>
                  <a:pt x="6108110" y="56013"/>
                  <a:pt x="6381976" y="0"/>
                </a:cubicBezTo>
                <a:cubicBezTo>
                  <a:pt x="6655842" y="-56013"/>
                  <a:pt x="6627262" y="31444"/>
                  <a:pt x="6732365" y="0"/>
                </a:cubicBezTo>
                <a:cubicBezTo>
                  <a:pt x="6837468" y="-31444"/>
                  <a:pt x="7323785" y="453"/>
                  <a:pt x="7549940" y="0"/>
                </a:cubicBezTo>
                <a:cubicBezTo>
                  <a:pt x="7776096" y="-453"/>
                  <a:pt x="7774470" y="41209"/>
                  <a:pt x="7900328" y="0"/>
                </a:cubicBezTo>
                <a:cubicBezTo>
                  <a:pt x="8026186" y="-41209"/>
                  <a:pt x="8142132" y="33456"/>
                  <a:pt x="8367514" y="0"/>
                </a:cubicBezTo>
                <a:cubicBezTo>
                  <a:pt x="8592896" y="-33456"/>
                  <a:pt x="8906208" y="17873"/>
                  <a:pt x="9068292" y="0"/>
                </a:cubicBezTo>
                <a:cubicBezTo>
                  <a:pt x="9230376" y="-17873"/>
                  <a:pt x="9604534" y="76389"/>
                  <a:pt x="9769069" y="0"/>
                </a:cubicBezTo>
                <a:cubicBezTo>
                  <a:pt x="9933604" y="-76389"/>
                  <a:pt x="9896022" y="27004"/>
                  <a:pt x="10002662" y="0"/>
                </a:cubicBezTo>
                <a:cubicBezTo>
                  <a:pt x="10109302" y="-27004"/>
                  <a:pt x="10398425" y="23802"/>
                  <a:pt x="10586644" y="0"/>
                </a:cubicBezTo>
                <a:cubicBezTo>
                  <a:pt x="10774863" y="-23802"/>
                  <a:pt x="11096653" y="72306"/>
                  <a:pt x="11287421" y="0"/>
                </a:cubicBezTo>
                <a:cubicBezTo>
                  <a:pt x="11478189" y="-72306"/>
                  <a:pt x="11619587" y="69375"/>
                  <a:pt x="11871403" y="0"/>
                </a:cubicBezTo>
                <a:cubicBezTo>
                  <a:pt x="11995963" y="13588"/>
                  <a:pt x="12056950" y="76762"/>
                  <a:pt x="12063175" y="191772"/>
                </a:cubicBezTo>
                <a:cubicBezTo>
                  <a:pt x="12086124" y="291111"/>
                  <a:pt x="12051559" y="389735"/>
                  <a:pt x="12063175" y="575305"/>
                </a:cubicBezTo>
                <a:cubicBezTo>
                  <a:pt x="12074791" y="760875"/>
                  <a:pt x="12051948" y="830163"/>
                  <a:pt x="12063175" y="958838"/>
                </a:cubicBezTo>
                <a:cubicBezTo>
                  <a:pt x="12052927" y="1079080"/>
                  <a:pt x="11968007" y="1163429"/>
                  <a:pt x="11871403" y="1150610"/>
                </a:cubicBezTo>
                <a:cubicBezTo>
                  <a:pt x="11506331" y="1225450"/>
                  <a:pt x="11264883" y="1134976"/>
                  <a:pt x="11053829" y="1150610"/>
                </a:cubicBezTo>
                <a:cubicBezTo>
                  <a:pt x="10842775" y="1166244"/>
                  <a:pt x="10590762" y="1089610"/>
                  <a:pt x="10353051" y="1150610"/>
                </a:cubicBezTo>
                <a:cubicBezTo>
                  <a:pt x="10115340" y="1211610"/>
                  <a:pt x="10002923" y="1127666"/>
                  <a:pt x="9769069" y="1150610"/>
                </a:cubicBezTo>
                <a:cubicBezTo>
                  <a:pt x="9535215" y="1173554"/>
                  <a:pt x="9633237" y="1123777"/>
                  <a:pt x="9535477" y="1150610"/>
                </a:cubicBezTo>
                <a:cubicBezTo>
                  <a:pt x="9437717" y="1177443"/>
                  <a:pt x="9397385" y="1130822"/>
                  <a:pt x="9301884" y="1150610"/>
                </a:cubicBezTo>
                <a:cubicBezTo>
                  <a:pt x="9206383" y="1170398"/>
                  <a:pt x="8919105" y="1090948"/>
                  <a:pt x="8601106" y="1150610"/>
                </a:cubicBezTo>
                <a:cubicBezTo>
                  <a:pt x="8283107" y="1210272"/>
                  <a:pt x="8300930" y="1121710"/>
                  <a:pt x="8133921" y="1150610"/>
                </a:cubicBezTo>
                <a:cubicBezTo>
                  <a:pt x="7966913" y="1179510"/>
                  <a:pt x="7642282" y="1107127"/>
                  <a:pt x="7433143" y="1150610"/>
                </a:cubicBezTo>
                <a:cubicBezTo>
                  <a:pt x="7224004" y="1194093"/>
                  <a:pt x="6795472" y="1062780"/>
                  <a:pt x="6615569" y="1150610"/>
                </a:cubicBezTo>
                <a:cubicBezTo>
                  <a:pt x="6435666" y="1238440"/>
                  <a:pt x="6488406" y="1146663"/>
                  <a:pt x="6381976" y="1150610"/>
                </a:cubicBezTo>
                <a:cubicBezTo>
                  <a:pt x="6275546" y="1154557"/>
                  <a:pt x="6106045" y="1098116"/>
                  <a:pt x="5914791" y="1150610"/>
                </a:cubicBezTo>
                <a:cubicBezTo>
                  <a:pt x="5723538" y="1203104"/>
                  <a:pt x="5534419" y="1134866"/>
                  <a:pt x="5330810" y="1150610"/>
                </a:cubicBezTo>
                <a:cubicBezTo>
                  <a:pt x="5127201" y="1166354"/>
                  <a:pt x="4875638" y="1136037"/>
                  <a:pt x="4630032" y="1150610"/>
                </a:cubicBezTo>
                <a:cubicBezTo>
                  <a:pt x="4384426" y="1165183"/>
                  <a:pt x="4269472" y="1122710"/>
                  <a:pt x="4162847" y="1150610"/>
                </a:cubicBezTo>
                <a:cubicBezTo>
                  <a:pt x="4056223" y="1178510"/>
                  <a:pt x="3919268" y="1109022"/>
                  <a:pt x="3695661" y="1150610"/>
                </a:cubicBezTo>
                <a:cubicBezTo>
                  <a:pt x="3472054" y="1192198"/>
                  <a:pt x="3314116" y="1069403"/>
                  <a:pt x="2994883" y="1150610"/>
                </a:cubicBezTo>
                <a:cubicBezTo>
                  <a:pt x="2675650" y="1231817"/>
                  <a:pt x="2501599" y="1101688"/>
                  <a:pt x="2294106" y="1150610"/>
                </a:cubicBezTo>
                <a:cubicBezTo>
                  <a:pt x="2086613" y="1199532"/>
                  <a:pt x="1835129" y="1090791"/>
                  <a:pt x="1593328" y="1150610"/>
                </a:cubicBezTo>
                <a:cubicBezTo>
                  <a:pt x="1351527" y="1210429"/>
                  <a:pt x="1199195" y="1114772"/>
                  <a:pt x="892550" y="1150610"/>
                </a:cubicBezTo>
                <a:cubicBezTo>
                  <a:pt x="585905" y="1186448"/>
                  <a:pt x="367875" y="1074294"/>
                  <a:pt x="191772" y="1150610"/>
                </a:cubicBezTo>
                <a:cubicBezTo>
                  <a:pt x="68502" y="1162897"/>
                  <a:pt x="-12435" y="1063339"/>
                  <a:pt x="0" y="958838"/>
                </a:cubicBezTo>
                <a:cubicBezTo>
                  <a:pt x="-41572" y="794337"/>
                  <a:pt x="37084" y="775924"/>
                  <a:pt x="0" y="598317"/>
                </a:cubicBezTo>
                <a:cubicBezTo>
                  <a:pt x="-37084" y="420710"/>
                  <a:pt x="42976" y="373176"/>
                  <a:pt x="0" y="191772"/>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b) Ông Năm là dân ngụ cư của làng này . Hồi mới ra chời vịt, ông trầm lặng như một chiếc bóng.</a:t>
            </a:r>
          </a:p>
        </p:txBody>
      </p:sp>
      <p:sp>
        <p:nvSpPr>
          <p:cNvPr id="23" name="Snip Diagonal Corner Rectangle 1">
            <a:extLst>
              <a:ext uri="{FF2B5EF4-FFF2-40B4-BE49-F238E27FC236}">
                <a16:creationId xmlns:a16="http://schemas.microsoft.com/office/drawing/2014/main" id="{BC07EDD8-F1B2-44E6-BBE2-54F77D55CC1D}"/>
              </a:ext>
            </a:extLst>
          </p:cNvPr>
          <p:cNvSpPr/>
          <p:nvPr/>
        </p:nvSpPr>
        <p:spPr>
          <a:xfrm>
            <a:off x="68780" y="3344689"/>
            <a:ext cx="12063175" cy="1150610"/>
          </a:xfrm>
          <a:custGeom>
            <a:avLst/>
            <a:gdLst>
              <a:gd name="connsiteX0" fmla="*/ 0 w 12063175"/>
              <a:gd name="connsiteY0" fmla="*/ 191772 h 1150610"/>
              <a:gd name="connsiteX1" fmla="*/ 191772 w 12063175"/>
              <a:gd name="connsiteY1" fmla="*/ 0 h 1150610"/>
              <a:gd name="connsiteX2" fmla="*/ 658957 w 12063175"/>
              <a:gd name="connsiteY2" fmla="*/ 0 h 1150610"/>
              <a:gd name="connsiteX3" fmla="*/ 1359735 w 12063175"/>
              <a:gd name="connsiteY3" fmla="*/ 0 h 1150610"/>
              <a:gd name="connsiteX4" fmla="*/ 2060513 w 12063175"/>
              <a:gd name="connsiteY4" fmla="*/ 0 h 1150610"/>
              <a:gd name="connsiteX5" fmla="*/ 2527698 w 12063175"/>
              <a:gd name="connsiteY5" fmla="*/ 0 h 1150610"/>
              <a:gd name="connsiteX6" fmla="*/ 2761291 w 12063175"/>
              <a:gd name="connsiteY6" fmla="*/ 0 h 1150610"/>
              <a:gd name="connsiteX7" fmla="*/ 3578865 w 12063175"/>
              <a:gd name="connsiteY7" fmla="*/ 0 h 1150610"/>
              <a:gd name="connsiteX8" fmla="*/ 3929254 w 12063175"/>
              <a:gd name="connsiteY8" fmla="*/ 0 h 1150610"/>
              <a:gd name="connsiteX9" fmla="*/ 4396439 w 12063175"/>
              <a:gd name="connsiteY9" fmla="*/ 0 h 1150610"/>
              <a:gd name="connsiteX10" fmla="*/ 5097217 w 12063175"/>
              <a:gd name="connsiteY10" fmla="*/ 0 h 1150610"/>
              <a:gd name="connsiteX11" fmla="*/ 5797995 w 12063175"/>
              <a:gd name="connsiteY11" fmla="*/ 0 h 1150610"/>
              <a:gd name="connsiteX12" fmla="*/ 6148384 w 12063175"/>
              <a:gd name="connsiteY12" fmla="*/ 0 h 1150610"/>
              <a:gd name="connsiteX13" fmla="*/ 6498773 w 12063175"/>
              <a:gd name="connsiteY13" fmla="*/ 0 h 1150610"/>
              <a:gd name="connsiteX14" fmla="*/ 7316347 w 12063175"/>
              <a:gd name="connsiteY14" fmla="*/ 0 h 1150610"/>
              <a:gd name="connsiteX15" fmla="*/ 7666736 w 12063175"/>
              <a:gd name="connsiteY15" fmla="*/ 0 h 1150610"/>
              <a:gd name="connsiteX16" fmla="*/ 8367514 w 12063175"/>
              <a:gd name="connsiteY16" fmla="*/ 0 h 1150610"/>
              <a:gd name="connsiteX17" fmla="*/ 9185088 w 12063175"/>
              <a:gd name="connsiteY17" fmla="*/ 0 h 1150610"/>
              <a:gd name="connsiteX18" fmla="*/ 9418680 w 12063175"/>
              <a:gd name="connsiteY18" fmla="*/ 0 h 1150610"/>
              <a:gd name="connsiteX19" fmla="*/ 9652273 w 12063175"/>
              <a:gd name="connsiteY19" fmla="*/ 0 h 1150610"/>
              <a:gd name="connsiteX20" fmla="*/ 10002662 w 12063175"/>
              <a:gd name="connsiteY20" fmla="*/ 0 h 1150610"/>
              <a:gd name="connsiteX21" fmla="*/ 10820236 w 12063175"/>
              <a:gd name="connsiteY21" fmla="*/ 0 h 1150610"/>
              <a:gd name="connsiteX22" fmla="*/ 11871403 w 12063175"/>
              <a:gd name="connsiteY22" fmla="*/ 0 h 1150610"/>
              <a:gd name="connsiteX23" fmla="*/ 12063175 w 12063175"/>
              <a:gd name="connsiteY23" fmla="*/ 191772 h 1150610"/>
              <a:gd name="connsiteX24" fmla="*/ 12063175 w 12063175"/>
              <a:gd name="connsiteY24" fmla="*/ 575305 h 1150610"/>
              <a:gd name="connsiteX25" fmla="*/ 12063175 w 12063175"/>
              <a:gd name="connsiteY25" fmla="*/ 958838 h 1150610"/>
              <a:gd name="connsiteX26" fmla="*/ 11871403 w 12063175"/>
              <a:gd name="connsiteY26" fmla="*/ 1150610 h 1150610"/>
              <a:gd name="connsiteX27" fmla="*/ 11404218 w 12063175"/>
              <a:gd name="connsiteY27" fmla="*/ 1150610 h 1150610"/>
              <a:gd name="connsiteX28" fmla="*/ 10937033 w 12063175"/>
              <a:gd name="connsiteY28" fmla="*/ 1150610 h 1150610"/>
              <a:gd name="connsiteX29" fmla="*/ 10469847 w 12063175"/>
              <a:gd name="connsiteY29" fmla="*/ 1150610 h 1150610"/>
              <a:gd name="connsiteX30" fmla="*/ 9885866 w 12063175"/>
              <a:gd name="connsiteY30" fmla="*/ 1150610 h 1150610"/>
              <a:gd name="connsiteX31" fmla="*/ 9418680 w 12063175"/>
              <a:gd name="connsiteY31" fmla="*/ 1150610 h 1150610"/>
              <a:gd name="connsiteX32" fmla="*/ 8951495 w 12063175"/>
              <a:gd name="connsiteY32" fmla="*/ 1150610 h 1150610"/>
              <a:gd name="connsiteX33" fmla="*/ 8250717 w 12063175"/>
              <a:gd name="connsiteY33" fmla="*/ 1150610 h 1150610"/>
              <a:gd name="connsiteX34" fmla="*/ 7900328 w 12063175"/>
              <a:gd name="connsiteY34" fmla="*/ 1150610 h 1150610"/>
              <a:gd name="connsiteX35" fmla="*/ 7082754 w 12063175"/>
              <a:gd name="connsiteY35" fmla="*/ 1150610 h 1150610"/>
              <a:gd name="connsiteX36" fmla="*/ 6381976 w 12063175"/>
              <a:gd name="connsiteY36" fmla="*/ 1150610 h 1150610"/>
              <a:gd name="connsiteX37" fmla="*/ 6148384 w 12063175"/>
              <a:gd name="connsiteY37" fmla="*/ 1150610 h 1150610"/>
              <a:gd name="connsiteX38" fmla="*/ 5330810 w 12063175"/>
              <a:gd name="connsiteY38" fmla="*/ 1150610 h 1150610"/>
              <a:gd name="connsiteX39" fmla="*/ 4863624 w 12063175"/>
              <a:gd name="connsiteY39" fmla="*/ 1150610 h 1150610"/>
              <a:gd name="connsiteX40" fmla="*/ 4162847 w 12063175"/>
              <a:gd name="connsiteY40" fmla="*/ 1150610 h 1150610"/>
              <a:gd name="connsiteX41" fmla="*/ 3345272 w 12063175"/>
              <a:gd name="connsiteY41" fmla="*/ 1150610 h 1150610"/>
              <a:gd name="connsiteX42" fmla="*/ 2761291 w 12063175"/>
              <a:gd name="connsiteY42" fmla="*/ 1150610 h 1150610"/>
              <a:gd name="connsiteX43" fmla="*/ 1943717 w 12063175"/>
              <a:gd name="connsiteY43" fmla="*/ 1150610 h 1150610"/>
              <a:gd name="connsiteX44" fmla="*/ 1126142 w 12063175"/>
              <a:gd name="connsiteY44" fmla="*/ 1150610 h 1150610"/>
              <a:gd name="connsiteX45" fmla="*/ 892550 w 12063175"/>
              <a:gd name="connsiteY45" fmla="*/ 1150610 h 1150610"/>
              <a:gd name="connsiteX46" fmla="*/ 191772 w 12063175"/>
              <a:gd name="connsiteY46" fmla="*/ 1150610 h 1150610"/>
              <a:gd name="connsiteX47" fmla="*/ 0 w 12063175"/>
              <a:gd name="connsiteY47" fmla="*/ 958838 h 1150610"/>
              <a:gd name="connsiteX48" fmla="*/ 0 w 12063175"/>
              <a:gd name="connsiteY48" fmla="*/ 567634 h 1150610"/>
              <a:gd name="connsiteX49" fmla="*/ 0 w 12063175"/>
              <a:gd name="connsiteY49" fmla="*/ 191772 h 1150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2063175" h="1150610" fill="none" extrusionOk="0">
                <a:moveTo>
                  <a:pt x="0" y="191772"/>
                </a:moveTo>
                <a:cubicBezTo>
                  <a:pt x="-14808" y="71626"/>
                  <a:pt x="77678" y="-19465"/>
                  <a:pt x="191772" y="0"/>
                </a:cubicBezTo>
                <a:cubicBezTo>
                  <a:pt x="395251" y="-33587"/>
                  <a:pt x="449910" y="7521"/>
                  <a:pt x="658957" y="0"/>
                </a:cubicBezTo>
                <a:cubicBezTo>
                  <a:pt x="868005" y="-7521"/>
                  <a:pt x="1046533" y="64388"/>
                  <a:pt x="1359735" y="0"/>
                </a:cubicBezTo>
                <a:cubicBezTo>
                  <a:pt x="1672937" y="-64388"/>
                  <a:pt x="1796987" y="79878"/>
                  <a:pt x="2060513" y="0"/>
                </a:cubicBezTo>
                <a:cubicBezTo>
                  <a:pt x="2324039" y="-79878"/>
                  <a:pt x="2305262" y="17863"/>
                  <a:pt x="2527698" y="0"/>
                </a:cubicBezTo>
                <a:cubicBezTo>
                  <a:pt x="2750135" y="-17863"/>
                  <a:pt x="2688222" y="8234"/>
                  <a:pt x="2761291" y="0"/>
                </a:cubicBezTo>
                <a:cubicBezTo>
                  <a:pt x="2834360" y="-8234"/>
                  <a:pt x="3362097" y="69704"/>
                  <a:pt x="3578865" y="0"/>
                </a:cubicBezTo>
                <a:cubicBezTo>
                  <a:pt x="3795633" y="-69704"/>
                  <a:pt x="3823216" y="21387"/>
                  <a:pt x="3929254" y="0"/>
                </a:cubicBezTo>
                <a:cubicBezTo>
                  <a:pt x="4035292" y="-21387"/>
                  <a:pt x="4231159" y="38189"/>
                  <a:pt x="4396439" y="0"/>
                </a:cubicBezTo>
                <a:cubicBezTo>
                  <a:pt x="4561720" y="-38189"/>
                  <a:pt x="4886355" y="41144"/>
                  <a:pt x="5097217" y="0"/>
                </a:cubicBezTo>
                <a:cubicBezTo>
                  <a:pt x="5308079" y="-41144"/>
                  <a:pt x="5574631" y="70177"/>
                  <a:pt x="5797995" y="0"/>
                </a:cubicBezTo>
                <a:cubicBezTo>
                  <a:pt x="6021359" y="-70177"/>
                  <a:pt x="6001183" y="30168"/>
                  <a:pt x="6148384" y="0"/>
                </a:cubicBezTo>
                <a:cubicBezTo>
                  <a:pt x="6295585" y="-30168"/>
                  <a:pt x="6410346" y="7492"/>
                  <a:pt x="6498773" y="0"/>
                </a:cubicBezTo>
                <a:cubicBezTo>
                  <a:pt x="6587200" y="-7492"/>
                  <a:pt x="7073668" y="35971"/>
                  <a:pt x="7316347" y="0"/>
                </a:cubicBezTo>
                <a:cubicBezTo>
                  <a:pt x="7559026" y="-35971"/>
                  <a:pt x="7521895" y="31534"/>
                  <a:pt x="7666736" y="0"/>
                </a:cubicBezTo>
                <a:cubicBezTo>
                  <a:pt x="7811577" y="-31534"/>
                  <a:pt x="8055841" y="57470"/>
                  <a:pt x="8367514" y="0"/>
                </a:cubicBezTo>
                <a:cubicBezTo>
                  <a:pt x="8679187" y="-57470"/>
                  <a:pt x="8994038" y="4646"/>
                  <a:pt x="9185088" y="0"/>
                </a:cubicBezTo>
                <a:cubicBezTo>
                  <a:pt x="9376138" y="-4646"/>
                  <a:pt x="9370058" y="7328"/>
                  <a:pt x="9418680" y="0"/>
                </a:cubicBezTo>
                <a:cubicBezTo>
                  <a:pt x="9467302" y="-7328"/>
                  <a:pt x="9593082" y="16684"/>
                  <a:pt x="9652273" y="0"/>
                </a:cubicBezTo>
                <a:cubicBezTo>
                  <a:pt x="9711464" y="-16684"/>
                  <a:pt x="9930742" y="5546"/>
                  <a:pt x="10002662" y="0"/>
                </a:cubicBezTo>
                <a:cubicBezTo>
                  <a:pt x="10074582" y="-5546"/>
                  <a:pt x="10594543" y="65731"/>
                  <a:pt x="10820236" y="0"/>
                </a:cubicBezTo>
                <a:cubicBezTo>
                  <a:pt x="11045929" y="-65731"/>
                  <a:pt x="11552836" y="114879"/>
                  <a:pt x="11871403" y="0"/>
                </a:cubicBezTo>
                <a:cubicBezTo>
                  <a:pt x="11974030" y="938"/>
                  <a:pt x="12091524" y="78590"/>
                  <a:pt x="12063175" y="191772"/>
                </a:cubicBezTo>
                <a:cubicBezTo>
                  <a:pt x="12097271" y="308536"/>
                  <a:pt x="12036004" y="468436"/>
                  <a:pt x="12063175" y="575305"/>
                </a:cubicBezTo>
                <a:cubicBezTo>
                  <a:pt x="12090346" y="682174"/>
                  <a:pt x="12028436" y="767545"/>
                  <a:pt x="12063175" y="958838"/>
                </a:cubicBezTo>
                <a:cubicBezTo>
                  <a:pt x="12054917" y="1046125"/>
                  <a:pt x="11983922" y="1169253"/>
                  <a:pt x="11871403" y="1150610"/>
                </a:cubicBezTo>
                <a:cubicBezTo>
                  <a:pt x="11680648" y="1164770"/>
                  <a:pt x="11621468" y="1097724"/>
                  <a:pt x="11404218" y="1150610"/>
                </a:cubicBezTo>
                <a:cubicBezTo>
                  <a:pt x="11186969" y="1203496"/>
                  <a:pt x="11110609" y="1113398"/>
                  <a:pt x="10937033" y="1150610"/>
                </a:cubicBezTo>
                <a:cubicBezTo>
                  <a:pt x="10763457" y="1187822"/>
                  <a:pt x="10679481" y="1148970"/>
                  <a:pt x="10469847" y="1150610"/>
                </a:cubicBezTo>
                <a:cubicBezTo>
                  <a:pt x="10260213" y="1152250"/>
                  <a:pt x="10078232" y="1139392"/>
                  <a:pt x="9885866" y="1150610"/>
                </a:cubicBezTo>
                <a:cubicBezTo>
                  <a:pt x="9693500" y="1161828"/>
                  <a:pt x="9621306" y="1104102"/>
                  <a:pt x="9418680" y="1150610"/>
                </a:cubicBezTo>
                <a:cubicBezTo>
                  <a:pt x="9216054" y="1197118"/>
                  <a:pt x="9079301" y="1143378"/>
                  <a:pt x="8951495" y="1150610"/>
                </a:cubicBezTo>
                <a:cubicBezTo>
                  <a:pt x="8823689" y="1157842"/>
                  <a:pt x="8555783" y="1085590"/>
                  <a:pt x="8250717" y="1150610"/>
                </a:cubicBezTo>
                <a:cubicBezTo>
                  <a:pt x="7945651" y="1215630"/>
                  <a:pt x="8039038" y="1137526"/>
                  <a:pt x="7900328" y="1150610"/>
                </a:cubicBezTo>
                <a:cubicBezTo>
                  <a:pt x="7761618" y="1163694"/>
                  <a:pt x="7331911" y="1145231"/>
                  <a:pt x="7082754" y="1150610"/>
                </a:cubicBezTo>
                <a:cubicBezTo>
                  <a:pt x="6833597" y="1155989"/>
                  <a:pt x="6711846" y="1107588"/>
                  <a:pt x="6381976" y="1150610"/>
                </a:cubicBezTo>
                <a:cubicBezTo>
                  <a:pt x="6052106" y="1193632"/>
                  <a:pt x="6222000" y="1131492"/>
                  <a:pt x="6148384" y="1150610"/>
                </a:cubicBezTo>
                <a:cubicBezTo>
                  <a:pt x="6074768" y="1169728"/>
                  <a:pt x="5534677" y="1065258"/>
                  <a:pt x="5330810" y="1150610"/>
                </a:cubicBezTo>
                <a:cubicBezTo>
                  <a:pt x="5126943" y="1235962"/>
                  <a:pt x="5027432" y="1117785"/>
                  <a:pt x="4863624" y="1150610"/>
                </a:cubicBezTo>
                <a:cubicBezTo>
                  <a:pt x="4699816" y="1183435"/>
                  <a:pt x="4337999" y="1091133"/>
                  <a:pt x="4162847" y="1150610"/>
                </a:cubicBezTo>
                <a:cubicBezTo>
                  <a:pt x="3987695" y="1210087"/>
                  <a:pt x="3510864" y="1085940"/>
                  <a:pt x="3345272" y="1150610"/>
                </a:cubicBezTo>
                <a:cubicBezTo>
                  <a:pt x="3179680" y="1215280"/>
                  <a:pt x="2956165" y="1142151"/>
                  <a:pt x="2761291" y="1150610"/>
                </a:cubicBezTo>
                <a:cubicBezTo>
                  <a:pt x="2566417" y="1159069"/>
                  <a:pt x="2208459" y="1067052"/>
                  <a:pt x="1943717" y="1150610"/>
                </a:cubicBezTo>
                <a:cubicBezTo>
                  <a:pt x="1678975" y="1234168"/>
                  <a:pt x="1300982" y="1129721"/>
                  <a:pt x="1126142" y="1150610"/>
                </a:cubicBezTo>
                <a:cubicBezTo>
                  <a:pt x="951303" y="1171499"/>
                  <a:pt x="1006869" y="1147897"/>
                  <a:pt x="892550" y="1150610"/>
                </a:cubicBezTo>
                <a:cubicBezTo>
                  <a:pt x="778231" y="1153323"/>
                  <a:pt x="388796" y="1076563"/>
                  <a:pt x="191772" y="1150610"/>
                </a:cubicBezTo>
                <a:cubicBezTo>
                  <a:pt x="83486" y="1168093"/>
                  <a:pt x="5726" y="1038930"/>
                  <a:pt x="0" y="958838"/>
                </a:cubicBezTo>
                <a:cubicBezTo>
                  <a:pt x="-21097" y="812137"/>
                  <a:pt x="10949" y="722476"/>
                  <a:pt x="0" y="567634"/>
                </a:cubicBezTo>
                <a:cubicBezTo>
                  <a:pt x="-10949" y="412792"/>
                  <a:pt x="19401" y="365106"/>
                  <a:pt x="0" y="191772"/>
                </a:cubicBezTo>
                <a:close/>
              </a:path>
              <a:path w="12063175" h="1150610" stroke="0" extrusionOk="0">
                <a:moveTo>
                  <a:pt x="0" y="191772"/>
                </a:moveTo>
                <a:cubicBezTo>
                  <a:pt x="10516" y="80944"/>
                  <a:pt x="65392" y="18285"/>
                  <a:pt x="191772" y="0"/>
                </a:cubicBezTo>
                <a:cubicBezTo>
                  <a:pt x="299525" y="-17106"/>
                  <a:pt x="332813" y="11958"/>
                  <a:pt x="425365" y="0"/>
                </a:cubicBezTo>
                <a:cubicBezTo>
                  <a:pt x="517917" y="-11958"/>
                  <a:pt x="1027011" y="78330"/>
                  <a:pt x="1242939" y="0"/>
                </a:cubicBezTo>
                <a:cubicBezTo>
                  <a:pt x="1458867" y="-78330"/>
                  <a:pt x="1513092" y="38599"/>
                  <a:pt x="1593328" y="0"/>
                </a:cubicBezTo>
                <a:cubicBezTo>
                  <a:pt x="1673564" y="-38599"/>
                  <a:pt x="2037057" y="7692"/>
                  <a:pt x="2177309" y="0"/>
                </a:cubicBezTo>
                <a:cubicBezTo>
                  <a:pt x="2317561" y="-7692"/>
                  <a:pt x="2472372" y="33700"/>
                  <a:pt x="2644495" y="0"/>
                </a:cubicBezTo>
                <a:cubicBezTo>
                  <a:pt x="2816618" y="-33700"/>
                  <a:pt x="2998402" y="67046"/>
                  <a:pt x="3345272" y="0"/>
                </a:cubicBezTo>
                <a:cubicBezTo>
                  <a:pt x="3692142" y="-67046"/>
                  <a:pt x="3805174" y="16473"/>
                  <a:pt x="4162847" y="0"/>
                </a:cubicBezTo>
                <a:cubicBezTo>
                  <a:pt x="4520521" y="-16473"/>
                  <a:pt x="4789336" y="92767"/>
                  <a:pt x="4980421" y="0"/>
                </a:cubicBezTo>
                <a:cubicBezTo>
                  <a:pt x="5171506" y="-92767"/>
                  <a:pt x="5499868" y="55384"/>
                  <a:pt x="5681199" y="0"/>
                </a:cubicBezTo>
                <a:cubicBezTo>
                  <a:pt x="5862530" y="-55384"/>
                  <a:pt x="6108110" y="56013"/>
                  <a:pt x="6381976" y="0"/>
                </a:cubicBezTo>
                <a:cubicBezTo>
                  <a:pt x="6655842" y="-56013"/>
                  <a:pt x="6627262" y="31444"/>
                  <a:pt x="6732365" y="0"/>
                </a:cubicBezTo>
                <a:cubicBezTo>
                  <a:pt x="6837468" y="-31444"/>
                  <a:pt x="7323785" y="453"/>
                  <a:pt x="7549940" y="0"/>
                </a:cubicBezTo>
                <a:cubicBezTo>
                  <a:pt x="7776096" y="-453"/>
                  <a:pt x="7774470" y="41209"/>
                  <a:pt x="7900328" y="0"/>
                </a:cubicBezTo>
                <a:cubicBezTo>
                  <a:pt x="8026186" y="-41209"/>
                  <a:pt x="8142132" y="33456"/>
                  <a:pt x="8367514" y="0"/>
                </a:cubicBezTo>
                <a:cubicBezTo>
                  <a:pt x="8592896" y="-33456"/>
                  <a:pt x="8906208" y="17873"/>
                  <a:pt x="9068292" y="0"/>
                </a:cubicBezTo>
                <a:cubicBezTo>
                  <a:pt x="9230376" y="-17873"/>
                  <a:pt x="9604534" y="76389"/>
                  <a:pt x="9769069" y="0"/>
                </a:cubicBezTo>
                <a:cubicBezTo>
                  <a:pt x="9933604" y="-76389"/>
                  <a:pt x="9896022" y="27004"/>
                  <a:pt x="10002662" y="0"/>
                </a:cubicBezTo>
                <a:cubicBezTo>
                  <a:pt x="10109302" y="-27004"/>
                  <a:pt x="10398425" y="23802"/>
                  <a:pt x="10586644" y="0"/>
                </a:cubicBezTo>
                <a:cubicBezTo>
                  <a:pt x="10774863" y="-23802"/>
                  <a:pt x="11096653" y="72306"/>
                  <a:pt x="11287421" y="0"/>
                </a:cubicBezTo>
                <a:cubicBezTo>
                  <a:pt x="11478189" y="-72306"/>
                  <a:pt x="11619587" y="69375"/>
                  <a:pt x="11871403" y="0"/>
                </a:cubicBezTo>
                <a:cubicBezTo>
                  <a:pt x="11995963" y="13588"/>
                  <a:pt x="12056950" y="76762"/>
                  <a:pt x="12063175" y="191772"/>
                </a:cubicBezTo>
                <a:cubicBezTo>
                  <a:pt x="12086124" y="291111"/>
                  <a:pt x="12051559" y="389735"/>
                  <a:pt x="12063175" y="575305"/>
                </a:cubicBezTo>
                <a:cubicBezTo>
                  <a:pt x="12074791" y="760875"/>
                  <a:pt x="12051948" y="830163"/>
                  <a:pt x="12063175" y="958838"/>
                </a:cubicBezTo>
                <a:cubicBezTo>
                  <a:pt x="12052927" y="1079080"/>
                  <a:pt x="11968007" y="1163429"/>
                  <a:pt x="11871403" y="1150610"/>
                </a:cubicBezTo>
                <a:cubicBezTo>
                  <a:pt x="11506331" y="1225450"/>
                  <a:pt x="11264883" y="1134976"/>
                  <a:pt x="11053829" y="1150610"/>
                </a:cubicBezTo>
                <a:cubicBezTo>
                  <a:pt x="10842775" y="1166244"/>
                  <a:pt x="10590762" y="1089610"/>
                  <a:pt x="10353051" y="1150610"/>
                </a:cubicBezTo>
                <a:cubicBezTo>
                  <a:pt x="10115340" y="1211610"/>
                  <a:pt x="10002923" y="1127666"/>
                  <a:pt x="9769069" y="1150610"/>
                </a:cubicBezTo>
                <a:cubicBezTo>
                  <a:pt x="9535215" y="1173554"/>
                  <a:pt x="9633237" y="1123777"/>
                  <a:pt x="9535477" y="1150610"/>
                </a:cubicBezTo>
                <a:cubicBezTo>
                  <a:pt x="9437717" y="1177443"/>
                  <a:pt x="9397385" y="1130822"/>
                  <a:pt x="9301884" y="1150610"/>
                </a:cubicBezTo>
                <a:cubicBezTo>
                  <a:pt x="9206383" y="1170398"/>
                  <a:pt x="8919105" y="1090948"/>
                  <a:pt x="8601106" y="1150610"/>
                </a:cubicBezTo>
                <a:cubicBezTo>
                  <a:pt x="8283107" y="1210272"/>
                  <a:pt x="8300930" y="1121710"/>
                  <a:pt x="8133921" y="1150610"/>
                </a:cubicBezTo>
                <a:cubicBezTo>
                  <a:pt x="7966913" y="1179510"/>
                  <a:pt x="7642282" y="1107127"/>
                  <a:pt x="7433143" y="1150610"/>
                </a:cubicBezTo>
                <a:cubicBezTo>
                  <a:pt x="7224004" y="1194093"/>
                  <a:pt x="6795472" y="1062780"/>
                  <a:pt x="6615569" y="1150610"/>
                </a:cubicBezTo>
                <a:cubicBezTo>
                  <a:pt x="6435666" y="1238440"/>
                  <a:pt x="6488406" y="1146663"/>
                  <a:pt x="6381976" y="1150610"/>
                </a:cubicBezTo>
                <a:cubicBezTo>
                  <a:pt x="6275546" y="1154557"/>
                  <a:pt x="6106045" y="1098116"/>
                  <a:pt x="5914791" y="1150610"/>
                </a:cubicBezTo>
                <a:cubicBezTo>
                  <a:pt x="5723538" y="1203104"/>
                  <a:pt x="5534419" y="1134866"/>
                  <a:pt x="5330810" y="1150610"/>
                </a:cubicBezTo>
                <a:cubicBezTo>
                  <a:pt x="5127201" y="1166354"/>
                  <a:pt x="4875638" y="1136037"/>
                  <a:pt x="4630032" y="1150610"/>
                </a:cubicBezTo>
                <a:cubicBezTo>
                  <a:pt x="4384426" y="1165183"/>
                  <a:pt x="4269472" y="1122710"/>
                  <a:pt x="4162847" y="1150610"/>
                </a:cubicBezTo>
                <a:cubicBezTo>
                  <a:pt x="4056223" y="1178510"/>
                  <a:pt x="3919268" y="1109022"/>
                  <a:pt x="3695661" y="1150610"/>
                </a:cubicBezTo>
                <a:cubicBezTo>
                  <a:pt x="3472054" y="1192198"/>
                  <a:pt x="3314116" y="1069403"/>
                  <a:pt x="2994883" y="1150610"/>
                </a:cubicBezTo>
                <a:cubicBezTo>
                  <a:pt x="2675650" y="1231817"/>
                  <a:pt x="2501599" y="1101688"/>
                  <a:pt x="2294106" y="1150610"/>
                </a:cubicBezTo>
                <a:cubicBezTo>
                  <a:pt x="2086613" y="1199532"/>
                  <a:pt x="1835129" y="1090791"/>
                  <a:pt x="1593328" y="1150610"/>
                </a:cubicBezTo>
                <a:cubicBezTo>
                  <a:pt x="1351527" y="1210429"/>
                  <a:pt x="1199195" y="1114772"/>
                  <a:pt x="892550" y="1150610"/>
                </a:cubicBezTo>
                <a:cubicBezTo>
                  <a:pt x="585905" y="1186448"/>
                  <a:pt x="367875" y="1074294"/>
                  <a:pt x="191772" y="1150610"/>
                </a:cubicBezTo>
                <a:cubicBezTo>
                  <a:pt x="68502" y="1162897"/>
                  <a:pt x="-12435" y="1063339"/>
                  <a:pt x="0" y="958838"/>
                </a:cubicBezTo>
                <a:cubicBezTo>
                  <a:pt x="-41572" y="794337"/>
                  <a:pt x="37084" y="775924"/>
                  <a:pt x="0" y="598317"/>
                </a:cubicBezTo>
                <a:cubicBezTo>
                  <a:pt x="-37084" y="420710"/>
                  <a:pt x="42976" y="373176"/>
                  <a:pt x="0" y="191772"/>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Times New Roman" panose="02020603050405020304" pitchFamily="18" charset="0"/>
                <a:cs typeface="Times New Roman" panose="02020603050405020304" pitchFamily="18" charset="0"/>
              </a:rPr>
              <a:t>c) Tàu nào có hàng cần bốc lên là cần trục vươn tới. Cần trục là cánh tay kì diệu của các chú công nhân.</a:t>
            </a:r>
          </a:p>
        </p:txBody>
      </p:sp>
    </p:spTree>
    <p:extLst>
      <p:ext uri="{BB962C8B-B14F-4D97-AF65-F5344CB8AC3E}">
        <p14:creationId xmlns:p14="http://schemas.microsoft.com/office/powerpoint/2010/main" val="259598081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accel="26000" decel="74000" fill="hold" nodeType="clickEffect">
                                  <p:stCondLst>
                                    <p:cond delay="0"/>
                                  </p:stCondLst>
                                  <p:childTnLst>
                                    <p:animScale>
                                      <p:cBhvr>
                                        <p:cTn id="11" dur="1000" fill="hold"/>
                                        <p:tgtEl>
                                          <p:spTgt spid="21"/>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anim calcmode="lin" valueType="num">
                                      <p:cBhvr>
                                        <p:cTn id="17" dur="1000" fill="hold"/>
                                        <p:tgtEl>
                                          <p:spTgt spid="22"/>
                                        </p:tgtEl>
                                        <p:attrNameLst>
                                          <p:attrName>ppt_x</p:attrName>
                                        </p:attrNameLst>
                                      </p:cBhvr>
                                      <p:tavLst>
                                        <p:tav tm="0">
                                          <p:val>
                                            <p:strVal val="#ppt_x"/>
                                          </p:val>
                                        </p:tav>
                                        <p:tav tm="100000">
                                          <p:val>
                                            <p:strVal val="#ppt_x"/>
                                          </p:val>
                                        </p:tav>
                                      </p:tavLst>
                                    </p:anim>
                                    <p:anim calcmode="lin" valueType="num">
                                      <p:cBhvr>
                                        <p:cTn id="1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Oval 28">
            <a:extLst>
              <a:ext uri="{FF2B5EF4-FFF2-40B4-BE49-F238E27FC236}">
                <a16:creationId xmlns:a16="http://schemas.microsoft.com/office/drawing/2014/main" id="{C068A128-5193-4674-B446-2DCEF272DCDA}"/>
              </a:ext>
            </a:extLst>
          </p:cNvPr>
          <p:cNvSpPr/>
          <p:nvPr/>
        </p:nvSpPr>
        <p:spPr>
          <a:xfrm>
            <a:off x="-2351398" y="611166"/>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27" name="Oval 26">
            <a:extLst>
              <a:ext uri="{FF2B5EF4-FFF2-40B4-BE49-F238E27FC236}">
                <a16:creationId xmlns:a16="http://schemas.microsoft.com/office/drawing/2014/main" id="{819ABA20-E50C-472C-9F75-FBB2F392308D}"/>
              </a:ext>
            </a:extLst>
          </p:cNvPr>
          <p:cNvSpPr/>
          <p:nvPr/>
        </p:nvSpPr>
        <p:spPr>
          <a:xfrm>
            <a:off x="8335025" y="1171489"/>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3">
            <a:extLst>
              <a:ext uri="{28A0092B-C50C-407E-A947-70E740481C1C}">
                <a14:useLocalDpi xmlns:a14="http://schemas.microsoft.com/office/drawing/2010/main" val="0"/>
              </a:ext>
            </a:extLst>
          </a:blip>
          <a:srcRect l="13781" t="59882" r="72403" b="14854"/>
          <a:stretch/>
        </p:blipFill>
        <p:spPr>
          <a:xfrm rot="21092024">
            <a:off x="10397546" y="91098"/>
            <a:ext cx="1385082" cy="1993774"/>
          </a:xfrm>
          <a:prstGeom prst="rect">
            <a:avLst/>
          </a:prstGeom>
          <a:effectLst>
            <a:outerShdw blurRad="215900" dist="88900" dir="2700000" algn="tl" rotWithShape="0">
              <a:prstClr val="black">
                <a:alpha val="40000"/>
              </a:prstClr>
            </a:outerShdw>
          </a:effectLst>
        </p:spPr>
      </p:pic>
      <p:sp>
        <p:nvSpPr>
          <p:cNvPr id="4" name="Rounded Rectangle 3"/>
          <p:cNvSpPr/>
          <p:nvPr/>
        </p:nvSpPr>
        <p:spPr>
          <a:xfrm>
            <a:off x="3555206" y="78920"/>
            <a:ext cx="5646054" cy="83469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CÂU KỂ AI LÀ GÌ?</a:t>
            </a:r>
          </a:p>
        </p:txBody>
      </p:sp>
      <p:sp>
        <p:nvSpPr>
          <p:cNvPr id="13" name="Rounded Rectangle 12"/>
          <p:cNvSpPr/>
          <p:nvPr/>
        </p:nvSpPr>
        <p:spPr>
          <a:xfrm>
            <a:off x="477163" y="1533509"/>
            <a:ext cx="4861088" cy="63794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Bộ phận thứ nhất </a:t>
            </a:r>
          </a:p>
        </p:txBody>
      </p:sp>
      <p:sp>
        <p:nvSpPr>
          <p:cNvPr id="14" name="Rounded Rectangle 13"/>
          <p:cNvSpPr/>
          <p:nvPr/>
        </p:nvSpPr>
        <p:spPr>
          <a:xfrm>
            <a:off x="7437691" y="1449953"/>
            <a:ext cx="4822138" cy="634396"/>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Bộ phận thứ hai</a:t>
            </a:r>
          </a:p>
        </p:txBody>
      </p:sp>
      <p:sp>
        <p:nvSpPr>
          <p:cNvPr id="15" name="Rounded Rectangle 14"/>
          <p:cNvSpPr/>
          <p:nvPr/>
        </p:nvSpPr>
        <p:spPr>
          <a:xfrm>
            <a:off x="383940" y="2836212"/>
            <a:ext cx="4861088" cy="677115"/>
          </a:xfrm>
          <a:prstGeom prst="roundRect">
            <a:avLst/>
          </a:prstGeom>
          <a:ln>
            <a:solidFill>
              <a:srgbClr val="FF899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Chủ ngữ</a:t>
            </a:r>
          </a:p>
        </p:txBody>
      </p:sp>
      <p:sp>
        <p:nvSpPr>
          <p:cNvPr id="16" name="Rounded Rectangle 15"/>
          <p:cNvSpPr/>
          <p:nvPr/>
        </p:nvSpPr>
        <p:spPr>
          <a:xfrm>
            <a:off x="7369862" y="2828571"/>
            <a:ext cx="4861088" cy="674843"/>
          </a:xfrm>
          <a:prstGeom prst="roundRect">
            <a:avLst/>
          </a:prstGeom>
          <a:ln>
            <a:solidFill>
              <a:srgbClr val="FF899D"/>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Vị ngữ</a:t>
            </a:r>
          </a:p>
        </p:txBody>
      </p:sp>
      <p:cxnSp>
        <p:nvCxnSpPr>
          <p:cNvPr id="6" name="Straight Connector 5"/>
          <p:cNvCxnSpPr>
            <a:stCxn id="15" idx="3"/>
            <a:endCxn id="16" idx="1"/>
          </p:cNvCxnSpPr>
          <p:nvPr/>
        </p:nvCxnSpPr>
        <p:spPr>
          <a:xfrm flipV="1">
            <a:off x="5245028" y="3165993"/>
            <a:ext cx="2124834" cy="8777"/>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89946" y="4408571"/>
            <a:ext cx="2698099" cy="2337455"/>
          </a:xfrm>
          <a:prstGeom prst="roundRect">
            <a:avLst/>
          </a:prstGeom>
          <a:solidFill>
            <a:srgbClr val="FCE0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Trả lời cho câu hỏi </a:t>
            </a:r>
          </a:p>
          <a:p>
            <a:pPr algn="ctr"/>
            <a:r>
              <a:rPr lang="en-US" sz="3200" b="1" dirty="0">
                <a:solidFill>
                  <a:srgbClr val="002060"/>
                </a:solidFill>
                <a:latin typeface="Times New Roman" panose="02020603050405020304" pitchFamily="18" charset="0"/>
                <a:cs typeface="Times New Roman" panose="02020603050405020304" pitchFamily="18" charset="0"/>
              </a:rPr>
              <a:t>“Ai, cái gì, con gì?”</a:t>
            </a:r>
          </a:p>
        </p:txBody>
      </p:sp>
      <p:sp>
        <p:nvSpPr>
          <p:cNvPr id="24" name="Rounded Rectangle 23"/>
          <p:cNvSpPr/>
          <p:nvPr/>
        </p:nvSpPr>
        <p:spPr>
          <a:xfrm>
            <a:off x="3143512" y="4378058"/>
            <a:ext cx="2632569" cy="2367968"/>
          </a:xfrm>
          <a:prstGeom prst="roundRect">
            <a:avLst/>
          </a:prstGeom>
          <a:solidFill>
            <a:srgbClr val="FCE0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Do danh từ, cụm danh từ tạo thành </a:t>
            </a:r>
          </a:p>
        </p:txBody>
      </p:sp>
      <p:sp>
        <p:nvSpPr>
          <p:cNvPr id="25" name="Rounded Rectangle 24"/>
          <p:cNvSpPr/>
          <p:nvPr/>
        </p:nvSpPr>
        <p:spPr>
          <a:xfrm>
            <a:off x="6344953" y="4378548"/>
            <a:ext cx="2930714" cy="2367968"/>
          </a:xfrm>
          <a:prstGeom prst="roundRect">
            <a:avLst/>
          </a:prstGeom>
          <a:solidFill>
            <a:srgbClr val="FCE0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Trả lời cho câu hỏi “là gì, là ai, con gì?”</a:t>
            </a:r>
          </a:p>
        </p:txBody>
      </p:sp>
      <p:sp>
        <p:nvSpPr>
          <p:cNvPr id="26" name="Rounded Rectangle 25"/>
          <p:cNvSpPr/>
          <p:nvPr/>
        </p:nvSpPr>
        <p:spPr>
          <a:xfrm>
            <a:off x="9513171" y="4427593"/>
            <a:ext cx="2698304" cy="2318433"/>
          </a:xfrm>
          <a:prstGeom prst="roundRect">
            <a:avLst/>
          </a:prstGeom>
          <a:solidFill>
            <a:srgbClr val="FCE0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Times New Roman" panose="02020603050405020304" pitchFamily="18" charset="0"/>
                <a:cs typeface="Times New Roman" panose="02020603050405020304" pitchFamily="18" charset="0"/>
              </a:rPr>
              <a:t>Do danh từ, cụm danh từ tạo thành</a:t>
            </a:r>
          </a:p>
        </p:txBody>
      </p:sp>
      <p:cxnSp>
        <p:nvCxnSpPr>
          <p:cNvPr id="31" name="Straight Connector 30"/>
          <p:cNvCxnSpPr>
            <a:stCxn id="13" idx="3"/>
            <a:endCxn id="4" idx="2"/>
          </p:cNvCxnSpPr>
          <p:nvPr/>
        </p:nvCxnSpPr>
        <p:spPr>
          <a:xfrm flipV="1">
            <a:off x="5338251" y="913618"/>
            <a:ext cx="1039982" cy="938864"/>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4" idx="2"/>
            <a:endCxn id="14" idx="1"/>
          </p:cNvCxnSpPr>
          <p:nvPr/>
        </p:nvCxnSpPr>
        <p:spPr>
          <a:xfrm>
            <a:off x="6378233" y="913618"/>
            <a:ext cx="1059458" cy="853533"/>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0"/>
            <a:endCxn id="15" idx="2"/>
          </p:cNvCxnSpPr>
          <p:nvPr/>
        </p:nvCxnSpPr>
        <p:spPr>
          <a:xfrm flipV="1">
            <a:off x="1438996" y="3513327"/>
            <a:ext cx="1375488" cy="895244"/>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15" idx="2"/>
            <a:endCxn id="24" idx="0"/>
          </p:cNvCxnSpPr>
          <p:nvPr/>
        </p:nvCxnSpPr>
        <p:spPr>
          <a:xfrm>
            <a:off x="2814484" y="3513327"/>
            <a:ext cx="1645313" cy="864731"/>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endCxn id="26" idx="0"/>
          </p:cNvCxnSpPr>
          <p:nvPr/>
        </p:nvCxnSpPr>
        <p:spPr>
          <a:xfrm>
            <a:off x="9558802" y="3506954"/>
            <a:ext cx="1303521" cy="920639"/>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25" idx="0"/>
          </p:cNvCxnSpPr>
          <p:nvPr/>
        </p:nvCxnSpPr>
        <p:spPr>
          <a:xfrm flipV="1">
            <a:off x="7810310" y="3503414"/>
            <a:ext cx="1748492" cy="875134"/>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024727" y="2343706"/>
            <a:ext cx="872291" cy="769441"/>
          </a:xfrm>
          <a:prstGeom prst="rect">
            <a:avLst/>
          </a:prstGeom>
          <a:solidFill>
            <a:schemeClr val="accent1">
              <a:lumMod val="40000"/>
              <a:lumOff val="60000"/>
            </a:schemeClr>
          </a:solidFill>
        </p:spPr>
        <p:txBody>
          <a:bodyPr wrap="square" rtlCol="0">
            <a:spAutoFit/>
          </a:bodyPr>
          <a:lstStyle/>
          <a:p>
            <a:pPr algn="ctr"/>
            <a:r>
              <a:rPr lang="en-US" sz="4400" b="1" dirty="0">
                <a:solidFill>
                  <a:srgbClr val="C00000"/>
                </a:solidFill>
                <a:latin typeface="Times New Roman" panose="02020603050405020304" pitchFamily="18" charset="0"/>
                <a:cs typeface="Times New Roman" panose="02020603050405020304" pitchFamily="18" charset="0"/>
              </a:rPr>
              <a:t>là</a:t>
            </a:r>
          </a:p>
        </p:txBody>
      </p:sp>
      <p:cxnSp>
        <p:nvCxnSpPr>
          <p:cNvPr id="54" name="Straight Connector 53"/>
          <p:cNvCxnSpPr/>
          <p:nvPr/>
        </p:nvCxnSpPr>
        <p:spPr>
          <a:xfrm flipV="1">
            <a:off x="2852487" y="2191193"/>
            <a:ext cx="0" cy="614506"/>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9800406" y="2133395"/>
            <a:ext cx="0" cy="672304"/>
          </a:xfrm>
          <a:prstGeom prst="line">
            <a:avLst/>
          </a:prstGeom>
          <a:ln w="38100">
            <a:solidFill>
              <a:srgbClr val="FF65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110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37" presetClass="path" presetSubtype="0" accel="50000" decel="50000" fill="hold" nodeType="withEffect">
                                  <p:stCondLst>
                                    <p:cond delay="750"/>
                                  </p:stCondLst>
                                  <p:childTnLst>
                                    <p:animMotion origin="layout" path="M -3.54167E-6 -3.33333E-6 L 0.04623 0.02686 C 0.05573 0.03287 0.07032 0.03635 0.08516 0.03635 C 0.10248 0.03635 0.11628 0.03287 0.12578 0.02686 L 0.17214 -3.33333E-6 " pathEditMode="relative" rAng="0" ptsTypes="AAAAA">
                                      <p:cBhvr>
                                        <p:cTn id="9" dur="1000" fill="hold"/>
                                        <p:tgtEl>
                                          <p:spTgt spid="21"/>
                                        </p:tgtEl>
                                        <p:attrNameLst>
                                          <p:attrName>ppt_x</p:attrName>
                                          <p:attrName>ppt_y</p:attrName>
                                        </p:attrNameLst>
                                      </p:cBhvr>
                                      <p:rCtr x="8607" y="1806"/>
                                    </p:animMotion>
                                  </p:childTnLst>
                                </p:cTn>
                              </p:par>
                              <p:par>
                                <p:cTn id="10" presetID="6" presetClass="emph" presetSubtype="0" accel="26000" decel="74000" fill="hold" nodeType="withEffect">
                                  <p:stCondLst>
                                    <p:cond delay="1250"/>
                                  </p:stCondLst>
                                  <p:childTnLst>
                                    <p:animScale>
                                      <p:cBhvr>
                                        <p:cTn id="11" dur="1000" fill="hold"/>
                                        <p:tgtEl>
                                          <p:spTgt spid="21"/>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up)">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ipe(left)">
                                      <p:cBhvr>
                                        <p:cTn id="26" dur="500"/>
                                        <p:tgtEl>
                                          <p:spTgt spid="3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lef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wipe(left)">
                                      <p:cBhvr>
                                        <p:cTn id="41" dur="5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up)">
                                      <p:cBhvr>
                                        <p:cTn id="51" dur="500"/>
                                        <p:tgtEl>
                                          <p:spTgt spid="33"/>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wipe(left)">
                                      <p:cBhvr>
                                        <p:cTn id="56" dur="500"/>
                                        <p:tgtEl>
                                          <p:spTgt spid="3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left)">
                                      <p:cBhvr>
                                        <p:cTn id="66" dur="500"/>
                                        <p:tgtEl>
                                          <p:spTgt spid="2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wipe(left)">
                                      <p:cBhvr>
                                        <p:cTn id="71" dur="500"/>
                                        <p:tgtEl>
                                          <p:spTgt spid="5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left)">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wipe(left)">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1"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ipe(up)">
                                      <p:cBhvr>
                                        <p:cTn id="86" dur="500"/>
                                        <p:tgtEl>
                                          <p:spTgt spid="40"/>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wipe(left)">
                                      <p:cBhvr>
                                        <p:cTn id="91" dur="500"/>
                                        <p:tgtEl>
                                          <p:spTgt spid="37"/>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25"/>
                                        </p:tgtEl>
                                        <p:attrNameLst>
                                          <p:attrName>style.visibility</p:attrName>
                                        </p:attrNameLst>
                                      </p:cBhvr>
                                      <p:to>
                                        <p:strVal val="visible"/>
                                      </p:to>
                                    </p:set>
                                    <p:animEffect transition="in" filter="wipe(left)">
                                      <p:cBhvr>
                                        <p:cTn id="96" dur="500"/>
                                        <p:tgtEl>
                                          <p:spTgt spid="25"/>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26"/>
                                        </p:tgtEl>
                                        <p:attrNameLst>
                                          <p:attrName>style.visibility</p:attrName>
                                        </p:attrNameLst>
                                      </p:cBhvr>
                                      <p:to>
                                        <p:strVal val="visible"/>
                                      </p:to>
                                    </p:set>
                                    <p:animEffect transition="in" filter="wipe(left)">
                                      <p:cBhvr>
                                        <p:cTn id="10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4" grpId="0" animBg="1"/>
      <p:bldP spid="15" grpId="0" animBg="1"/>
      <p:bldP spid="16" grpId="0" animBg="1"/>
      <p:bldP spid="23" grpId="0" animBg="1"/>
      <p:bldP spid="24" grpId="0" animBg="1"/>
      <p:bldP spid="25" grpId="0" animBg="1"/>
      <p:bldP spid="26" grpId="0" animBg="1"/>
      <p:bldP spid="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43997666"/>
              </p:ext>
            </p:extLst>
          </p:nvPr>
        </p:nvGraphicFramePr>
        <p:xfrm>
          <a:off x="-3" y="520132"/>
          <a:ext cx="12192002" cy="6091265"/>
        </p:xfrm>
        <a:graphic>
          <a:graphicData uri="http://schemas.openxmlformats.org/drawingml/2006/table">
            <a:tbl>
              <a:tblPr firstRow="1" bandRow="1">
                <a:tableStyleId>{5FD0F851-EC5A-4D38-B0AD-8093EC10F338}</a:tableStyleId>
              </a:tblPr>
              <a:tblGrid>
                <a:gridCol w="6096001">
                  <a:extLst>
                    <a:ext uri="{9D8B030D-6E8A-4147-A177-3AD203B41FA5}">
                      <a16:colId xmlns:a16="http://schemas.microsoft.com/office/drawing/2014/main" val="3286573775"/>
                    </a:ext>
                  </a:extLst>
                </a:gridCol>
                <a:gridCol w="6096001">
                  <a:extLst>
                    <a:ext uri="{9D8B030D-6E8A-4147-A177-3AD203B41FA5}">
                      <a16:colId xmlns:a16="http://schemas.microsoft.com/office/drawing/2014/main" val="1424146549"/>
                    </a:ext>
                  </a:extLst>
                </a:gridCol>
              </a:tblGrid>
              <a:tr h="1218253">
                <a:tc>
                  <a:txBody>
                    <a:bodyPr/>
                    <a:lstStyle/>
                    <a:p>
                      <a:endParaRPr lang="en-US" dirty="0">
                        <a:latin typeface="Amazone" panose="03020702060507090A04" pitchFamily="66" charset="0"/>
                        <a:cs typeface="Times New Roman" panose="02020603050405020304" pitchFamily="18" charset="0"/>
                      </a:endParaRPr>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tc>
                  <a:txBody>
                    <a:bodyPr/>
                    <a:lstStyle/>
                    <a:p>
                      <a:endParaRPr lang="en-US" dirty="0">
                        <a:latin typeface="Amazone" panose="03020702060507090A04" pitchFamily="66" charset="0"/>
                        <a:cs typeface="Times New Roman" panose="02020603050405020304" pitchFamily="18" charset="0"/>
                      </a:endParaRPr>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extLst>
                  <a:ext uri="{0D108BD9-81ED-4DB2-BD59-A6C34878D82A}">
                    <a16:rowId xmlns:a16="http://schemas.microsoft.com/office/drawing/2014/main" val="2345537365"/>
                  </a:ext>
                </a:extLst>
              </a:tr>
              <a:tr h="1218253">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extLst>
                  <a:ext uri="{0D108BD9-81ED-4DB2-BD59-A6C34878D82A}">
                    <a16:rowId xmlns:a16="http://schemas.microsoft.com/office/drawing/2014/main" val="2646749756"/>
                  </a:ext>
                </a:extLst>
              </a:tr>
              <a:tr h="1218253">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extLst>
                  <a:ext uri="{0D108BD9-81ED-4DB2-BD59-A6C34878D82A}">
                    <a16:rowId xmlns:a16="http://schemas.microsoft.com/office/drawing/2014/main" val="1509383888"/>
                  </a:ext>
                </a:extLst>
              </a:tr>
              <a:tr h="1218253">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tc>
                  <a:txBody>
                    <a:bodyPr/>
                    <a:lstStyle/>
                    <a:p>
                      <a:endParaRPr lang="en-US" dirty="0"/>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extLst>
                  <a:ext uri="{0D108BD9-81ED-4DB2-BD59-A6C34878D82A}">
                    <a16:rowId xmlns:a16="http://schemas.microsoft.com/office/drawing/2014/main" val="611311493"/>
                  </a:ext>
                </a:extLst>
              </a:tr>
              <a:tr h="1218253">
                <a:tc>
                  <a:txBody>
                    <a:bodyPr/>
                    <a:lstStyle/>
                    <a:p>
                      <a:endParaRPr lang="en-US"/>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tc>
                  <a:txBody>
                    <a:bodyPr/>
                    <a:lstStyle/>
                    <a:p>
                      <a:endParaRPr lang="en-US" dirty="0"/>
                    </a:p>
                  </a:txBody>
                  <a:tcPr>
                    <a:lnL w="28575" cap="flat" cmpd="sng" algn="ctr">
                      <a:solidFill>
                        <a:schemeClr val="tx1"/>
                      </a:solidFill>
                      <a:prstDash val="lgDash"/>
                      <a:round/>
                      <a:headEnd type="none" w="med" len="med"/>
                      <a:tailEnd type="none" w="med" len="med"/>
                    </a:lnL>
                    <a:lnR w="28575" cap="flat" cmpd="sng" algn="ctr">
                      <a:solidFill>
                        <a:schemeClr val="tx1"/>
                      </a:solidFill>
                      <a:prstDash val="lgDash"/>
                      <a:round/>
                      <a:headEnd type="none" w="med" len="med"/>
                      <a:tailEnd type="none" w="med" len="med"/>
                    </a:lnR>
                    <a:lnT w="28575" cap="flat" cmpd="sng" algn="ctr">
                      <a:solidFill>
                        <a:schemeClr val="tx1"/>
                      </a:solidFill>
                      <a:prstDash val="lgDash"/>
                      <a:round/>
                      <a:headEnd type="none" w="med" len="med"/>
                      <a:tailEnd type="none" w="med" len="med"/>
                    </a:lnT>
                    <a:lnB w="28575" cap="flat" cmpd="sng" algn="ctr">
                      <a:solidFill>
                        <a:schemeClr val="tx1"/>
                      </a:solidFill>
                      <a:prstDash val="lgDash"/>
                      <a:round/>
                      <a:headEnd type="none" w="med" len="med"/>
                      <a:tailEnd type="none" w="med" len="med"/>
                    </a:lnB>
                    <a:solidFill>
                      <a:schemeClr val="bg1"/>
                    </a:solidFill>
                  </a:tcPr>
                </a:tc>
                <a:extLst>
                  <a:ext uri="{0D108BD9-81ED-4DB2-BD59-A6C34878D82A}">
                    <a16:rowId xmlns:a16="http://schemas.microsoft.com/office/drawing/2014/main" val="2371555611"/>
                  </a:ext>
                </a:extLst>
              </a:tr>
            </a:tbl>
          </a:graphicData>
        </a:graphic>
      </p:graphicFrame>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C068A128-5193-4674-B446-2DCEF272DCDA}"/>
              </a:ext>
            </a:extLst>
          </p:cNvPr>
          <p:cNvSpPr/>
          <p:nvPr/>
        </p:nvSpPr>
        <p:spPr>
          <a:xfrm>
            <a:off x="-4157629" y="-1861627"/>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19ABA20-E50C-472C-9F75-FBB2F392308D}"/>
              </a:ext>
            </a:extLst>
          </p:cNvPr>
          <p:cNvSpPr/>
          <p:nvPr/>
        </p:nvSpPr>
        <p:spPr>
          <a:xfrm>
            <a:off x="9932749" y="1842613"/>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479E8E73-FDEA-4465-8169-3B0EF95097F6}"/>
              </a:ext>
            </a:extLst>
          </p:cNvPr>
          <p:cNvSpPr/>
          <p:nvPr/>
        </p:nvSpPr>
        <p:spPr>
          <a:xfrm>
            <a:off x="9400407" y="-1043558"/>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3">
            <a:extLst>
              <a:ext uri="{28A0092B-C50C-407E-A947-70E740481C1C}">
                <a14:useLocalDpi xmlns:a14="http://schemas.microsoft.com/office/drawing/2010/main" val="0"/>
              </a:ext>
            </a:extLst>
          </a:blip>
          <a:srcRect l="13781" t="59882" r="72403" b="14854"/>
          <a:stretch/>
        </p:blipFill>
        <p:spPr>
          <a:xfrm rot="21092024">
            <a:off x="11004673" y="4813941"/>
            <a:ext cx="1385082" cy="1993774"/>
          </a:xfrm>
          <a:prstGeom prst="rect">
            <a:avLst/>
          </a:prstGeom>
          <a:effectLst>
            <a:outerShdw blurRad="215900" dist="88900" dir="2700000" algn="tl" rotWithShape="0">
              <a:prstClr val="black">
                <a:alpha val="40000"/>
              </a:prstClr>
            </a:outerShdw>
          </a:effectLst>
        </p:spPr>
      </p:pic>
      <p:sp>
        <p:nvSpPr>
          <p:cNvPr id="6" name="TextBox 5"/>
          <p:cNvSpPr txBox="1"/>
          <p:nvPr/>
        </p:nvSpPr>
        <p:spPr>
          <a:xfrm>
            <a:off x="1" y="1701815"/>
            <a:ext cx="6179324"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Nguyễn Tri Phương là người Thừa Thiên</a:t>
            </a:r>
          </a:p>
        </p:txBody>
      </p:sp>
      <p:sp>
        <p:nvSpPr>
          <p:cNvPr id="15" name="TextBox 14"/>
          <p:cNvSpPr txBox="1"/>
          <p:nvPr/>
        </p:nvSpPr>
        <p:spPr>
          <a:xfrm>
            <a:off x="0" y="2857432"/>
            <a:ext cx="6132182"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Cả hai ông đều không phải là người Hà Nội</a:t>
            </a:r>
          </a:p>
        </p:txBody>
      </p:sp>
      <p:sp>
        <p:nvSpPr>
          <p:cNvPr id="16" name="TextBox 15"/>
          <p:cNvSpPr txBox="1"/>
          <p:nvPr/>
        </p:nvSpPr>
        <p:spPr>
          <a:xfrm>
            <a:off x="0" y="4161328"/>
            <a:ext cx="6179325"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Ông Năm là dân ngụ cư của làng này.</a:t>
            </a:r>
          </a:p>
        </p:txBody>
      </p:sp>
      <p:sp>
        <p:nvSpPr>
          <p:cNvPr id="17" name="TextBox 16"/>
          <p:cNvSpPr txBox="1"/>
          <p:nvPr/>
        </p:nvSpPr>
        <p:spPr>
          <a:xfrm>
            <a:off x="0" y="5470307"/>
            <a:ext cx="6143214" cy="1200329"/>
          </a:xfrm>
          <a:prstGeom prst="rect">
            <a:avLst/>
          </a:prstGeom>
          <a:noFill/>
        </p:spPr>
        <p:txBody>
          <a:bodyPr wrap="square" rtlCol="0">
            <a:spAutoFit/>
          </a:bodyPr>
          <a:lstStyle/>
          <a:p>
            <a:r>
              <a:rPr lang="en-US" sz="3600" dirty="0">
                <a:solidFill>
                  <a:srgbClr val="7030A0"/>
                </a:solidFill>
                <a:latin typeface="Times New Roman" panose="02020603050405020304" pitchFamily="18" charset="0"/>
                <a:cs typeface="Times New Roman" panose="02020603050405020304" pitchFamily="18" charset="0"/>
              </a:rPr>
              <a:t>Cần trục là cánh tay kì diệu của các chú công nhân.</a:t>
            </a:r>
          </a:p>
        </p:txBody>
      </p:sp>
      <p:sp>
        <p:nvSpPr>
          <p:cNvPr id="22" name="TextBox 21"/>
          <p:cNvSpPr txBox="1"/>
          <p:nvPr/>
        </p:nvSpPr>
        <p:spPr>
          <a:xfrm>
            <a:off x="6431486" y="1911344"/>
            <a:ext cx="4993474" cy="769441"/>
          </a:xfrm>
          <a:prstGeom prst="rect">
            <a:avLst/>
          </a:prstGeom>
          <a:noFill/>
        </p:spPr>
        <p:txBody>
          <a:bodyPr wrap="square" rtlCol="0">
            <a:spAutoFit/>
          </a:bodyPr>
          <a:lstStyle/>
          <a:p>
            <a:pPr algn="ctr"/>
            <a:r>
              <a:rPr lang="en-US" sz="4400" dirty="0">
                <a:solidFill>
                  <a:srgbClr val="FF7C80"/>
                </a:solidFill>
                <a:latin typeface="Times New Roman" panose="02020603050405020304" pitchFamily="18" charset="0"/>
                <a:cs typeface="Times New Roman" panose="02020603050405020304" pitchFamily="18" charset="0"/>
              </a:rPr>
              <a:t>Câu giới thiệu</a:t>
            </a:r>
          </a:p>
        </p:txBody>
      </p:sp>
      <p:sp>
        <p:nvSpPr>
          <p:cNvPr id="23" name="TextBox 22"/>
          <p:cNvSpPr txBox="1"/>
          <p:nvPr/>
        </p:nvSpPr>
        <p:spPr>
          <a:xfrm>
            <a:off x="6401357" y="3081779"/>
            <a:ext cx="4993474" cy="769441"/>
          </a:xfrm>
          <a:prstGeom prst="rect">
            <a:avLst/>
          </a:prstGeom>
          <a:noFill/>
        </p:spPr>
        <p:txBody>
          <a:bodyPr wrap="square" rtlCol="0">
            <a:spAutoFit/>
          </a:bodyPr>
          <a:lstStyle/>
          <a:p>
            <a:pPr algn="ctr"/>
            <a:r>
              <a:rPr lang="en-US" sz="4400" dirty="0">
                <a:solidFill>
                  <a:srgbClr val="FF7C80"/>
                </a:solidFill>
                <a:latin typeface="Times New Roman" panose="02020603050405020304" pitchFamily="18" charset="0"/>
                <a:cs typeface="Times New Roman" panose="02020603050405020304" pitchFamily="18" charset="0"/>
              </a:rPr>
              <a:t>Câu nêu nhận định</a:t>
            </a:r>
          </a:p>
        </p:txBody>
      </p:sp>
      <p:sp>
        <p:nvSpPr>
          <p:cNvPr id="24" name="TextBox 23"/>
          <p:cNvSpPr txBox="1"/>
          <p:nvPr/>
        </p:nvSpPr>
        <p:spPr>
          <a:xfrm>
            <a:off x="6412389" y="4394740"/>
            <a:ext cx="4993474" cy="769441"/>
          </a:xfrm>
          <a:prstGeom prst="rect">
            <a:avLst/>
          </a:prstGeom>
          <a:noFill/>
        </p:spPr>
        <p:txBody>
          <a:bodyPr wrap="square" rtlCol="0">
            <a:spAutoFit/>
          </a:bodyPr>
          <a:lstStyle/>
          <a:p>
            <a:pPr algn="ctr"/>
            <a:r>
              <a:rPr lang="en-US" sz="4400" dirty="0">
                <a:solidFill>
                  <a:srgbClr val="FF7C80"/>
                </a:solidFill>
                <a:latin typeface="Times New Roman" panose="02020603050405020304" pitchFamily="18" charset="0"/>
                <a:cs typeface="Times New Roman" panose="02020603050405020304" pitchFamily="18" charset="0"/>
              </a:rPr>
              <a:t>Câu giới thiệu</a:t>
            </a:r>
          </a:p>
        </p:txBody>
      </p:sp>
      <p:sp>
        <p:nvSpPr>
          <p:cNvPr id="25" name="TextBox 24"/>
          <p:cNvSpPr txBox="1"/>
          <p:nvPr/>
        </p:nvSpPr>
        <p:spPr>
          <a:xfrm>
            <a:off x="6281339" y="5466442"/>
            <a:ext cx="4993474" cy="769441"/>
          </a:xfrm>
          <a:prstGeom prst="rect">
            <a:avLst/>
          </a:prstGeom>
          <a:noFill/>
        </p:spPr>
        <p:txBody>
          <a:bodyPr wrap="square" rtlCol="0">
            <a:spAutoFit/>
          </a:bodyPr>
          <a:lstStyle/>
          <a:p>
            <a:pPr algn="ctr"/>
            <a:r>
              <a:rPr lang="en-US" sz="4400" dirty="0">
                <a:solidFill>
                  <a:srgbClr val="FF7C80"/>
                </a:solidFill>
                <a:latin typeface="Times New Roman" panose="02020603050405020304" pitchFamily="18" charset="0"/>
                <a:cs typeface="Times New Roman" panose="02020603050405020304" pitchFamily="18" charset="0"/>
              </a:rPr>
              <a:t>Câu nêu nhận định</a:t>
            </a:r>
          </a:p>
        </p:txBody>
      </p:sp>
      <p:sp>
        <p:nvSpPr>
          <p:cNvPr id="18" name="Rectangle 17"/>
          <p:cNvSpPr/>
          <p:nvPr/>
        </p:nvSpPr>
        <p:spPr>
          <a:xfrm>
            <a:off x="6852173" y="311727"/>
            <a:ext cx="4152099" cy="1446550"/>
          </a:xfrm>
          <a:prstGeom prst="rect">
            <a:avLst/>
          </a:prstGeom>
          <a:noFill/>
        </p:spPr>
        <p:txBody>
          <a:bodyPr wrap="none" lIns="91440" tIns="45720" rIns="91440" bIns="45720">
            <a:spAutoFit/>
          </a:bodyPr>
          <a:lstStyle/>
          <a:p>
            <a:pPr algn="ctr"/>
            <a:r>
              <a:rPr lang="en-US" sz="8800" dirty="0">
                <a:ln w="0"/>
                <a:solidFill>
                  <a:schemeClr val="accent1"/>
                </a:solidFill>
                <a:effectLst>
                  <a:outerShdw blurRad="38100" dist="25400" dir="5400000" algn="ctr" rotWithShape="0">
                    <a:srgbClr val="6E747A">
                      <a:alpha val="43000"/>
                    </a:srgbClr>
                  </a:outerShdw>
                </a:effectLst>
                <a:latin typeface="Amazone" panose="03020702060507090A04" pitchFamily="66" charset="0"/>
              </a:rPr>
              <a:t>Tác dụng</a:t>
            </a:r>
          </a:p>
        </p:txBody>
      </p:sp>
      <p:sp>
        <p:nvSpPr>
          <p:cNvPr id="20" name="Rectangle 19"/>
          <p:cNvSpPr/>
          <p:nvPr/>
        </p:nvSpPr>
        <p:spPr>
          <a:xfrm>
            <a:off x="1601260" y="402590"/>
            <a:ext cx="2074607" cy="1446550"/>
          </a:xfrm>
          <a:prstGeom prst="rect">
            <a:avLst/>
          </a:prstGeom>
          <a:noFill/>
        </p:spPr>
        <p:txBody>
          <a:bodyPr wrap="none" lIns="91440" tIns="45720" rIns="91440" bIns="45720">
            <a:spAutoFit/>
          </a:bodyPr>
          <a:lstStyle/>
          <a:p>
            <a:pPr algn="ctr"/>
            <a:r>
              <a:rPr lang="en-US" sz="8800" dirty="0">
                <a:ln w="0"/>
                <a:solidFill>
                  <a:schemeClr val="accent1"/>
                </a:solidFill>
                <a:effectLst>
                  <a:outerShdw blurRad="38100" dist="25400" dir="5400000" algn="ctr" rotWithShape="0">
                    <a:srgbClr val="6E747A">
                      <a:alpha val="43000"/>
                    </a:srgbClr>
                  </a:outerShdw>
                </a:effectLst>
                <a:latin typeface="Amazone" panose="03020702060507090A04" pitchFamily="66" charset="0"/>
              </a:rPr>
              <a:t>Câu</a:t>
            </a:r>
          </a:p>
        </p:txBody>
      </p:sp>
    </p:spTree>
    <p:extLst>
      <p:ext uri="{BB962C8B-B14F-4D97-AF65-F5344CB8AC3E}">
        <p14:creationId xmlns:p14="http://schemas.microsoft.com/office/powerpoint/2010/main" val="337608447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path" presetSubtype="0" accel="50000" decel="50000" fill="hold" nodeType="clickEffect">
                                  <p:stCondLst>
                                    <p:cond delay="0"/>
                                  </p:stCondLst>
                                  <p:childTnLst>
                                    <p:animMotion origin="layout" path="M -3.54167E-6 -3.33333E-6 L 0.04623 0.02686 C 0.05573 0.03287 0.07032 0.03635 0.08516 0.03635 C 0.10248 0.03635 0.11628 0.03287 0.12578 0.02686 L 0.17214 -3.33333E-6 " pathEditMode="relative" rAng="0" ptsTypes="AAAAA">
                                      <p:cBhvr>
                                        <p:cTn id="11" dur="1000" fill="hold"/>
                                        <p:tgtEl>
                                          <p:spTgt spid="21"/>
                                        </p:tgtEl>
                                        <p:attrNameLst>
                                          <p:attrName>ppt_x</p:attrName>
                                          <p:attrName>ppt_y</p:attrName>
                                        </p:attrNameLst>
                                      </p:cBhvr>
                                      <p:rCtr x="8607" y="1806"/>
                                    </p:animMotion>
                                  </p:childTnLst>
                                </p:cTn>
                              </p:par>
                            </p:childTnLst>
                          </p:cTn>
                        </p:par>
                      </p:childTnLst>
                    </p:cTn>
                  </p:par>
                  <p:par>
                    <p:cTn id="12" fill="hold">
                      <p:stCondLst>
                        <p:cond delay="indefinite"/>
                      </p:stCondLst>
                      <p:childTnLst>
                        <p:par>
                          <p:cTn id="13" fill="hold">
                            <p:stCondLst>
                              <p:cond delay="0"/>
                            </p:stCondLst>
                            <p:childTnLst>
                              <p:par>
                                <p:cTn id="14" presetID="6" presetClass="emph" presetSubtype="0" accel="26000" decel="74000" fill="hold" nodeType="clickEffect">
                                  <p:stCondLst>
                                    <p:cond delay="0"/>
                                  </p:stCondLst>
                                  <p:childTnLst>
                                    <p:animScale>
                                      <p:cBhvr>
                                        <p:cTn id="15" dur="1000" fill="hold"/>
                                        <p:tgtEl>
                                          <p:spTgt spid="21"/>
                                        </p:tgtEl>
                                      </p:cBhvr>
                                      <p:by x="110000" y="110000"/>
                                    </p:animScale>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left)">
                                      <p:cBhvr>
                                        <p:cTn id="45" dur="500"/>
                                        <p:tgtEl>
                                          <p:spTgt spid="2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left)">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P spid="16" grpId="0"/>
      <p:bldP spid="17" grpId="0"/>
      <p:bldP spid="22"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BD1D9">
            <a:alpha val="55000"/>
          </a:srgbClr>
        </a:solidFill>
        <a:effectLst/>
      </p:bgPr>
    </p:bg>
    <p:spTree>
      <p:nvGrpSpPr>
        <p:cNvPr id="1" name=""/>
        <p:cNvGrpSpPr/>
        <p:nvPr/>
      </p:nvGrpSpPr>
      <p:grpSpPr>
        <a:xfrm>
          <a:off x="0" y="0"/>
          <a:ext cx="0" cy="0"/>
          <a:chOff x="0" y="0"/>
          <a:chExt cx="0" cy="0"/>
        </a:xfrm>
      </p:grpSpPr>
      <p:sp>
        <p:nvSpPr>
          <p:cNvPr id="4" name="Rounded Rectangle 3"/>
          <p:cNvSpPr/>
          <p:nvPr/>
        </p:nvSpPr>
        <p:spPr>
          <a:xfrm>
            <a:off x="191477" y="1982357"/>
            <a:ext cx="11752010" cy="4736811"/>
          </a:xfrm>
          <a:prstGeom prst="roundRect">
            <a:avLst/>
          </a:prstGeom>
          <a:solidFill>
            <a:schemeClr val="bg1">
              <a:alpha val="54000"/>
            </a:schemeClr>
          </a:solidFill>
          <a:ln w="76200">
            <a:solidFill>
              <a:srgbClr val="FF6699">
                <a:alpha val="33000"/>
              </a:srgb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68A128-5193-4674-B446-2DCEF272DCDA}"/>
              </a:ext>
            </a:extLst>
          </p:cNvPr>
          <p:cNvSpPr/>
          <p:nvPr/>
        </p:nvSpPr>
        <p:spPr>
          <a:xfrm>
            <a:off x="638512" y="203629"/>
            <a:ext cx="11663787"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30" name="Oval 29">
            <a:extLst>
              <a:ext uri="{FF2B5EF4-FFF2-40B4-BE49-F238E27FC236}">
                <a16:creationId xmlns:a16="http://schemas.microsoft.com/office/drawing/2014/main" id="{51734576-78CF-41FC-AA13-6406D19F1C3B}"/>
              </a:ext>
            </a:extLst>
          </p:cNvPr>
          <p:cNvSpPr/>
          <p:nvPr/>
        </p:nvSpPr>
        <p:spPr>
          <a:xfrm>
            <a:off x="-1417826" y="4722844"/>
            <a:ext cx="6518268"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19ABA20-E50C-472C-9F75-FBB2F392308D}"/>
              </a:ext>
            </a:extLst>
          </p:cNvPr>
          <p:cNvSpPr/>
          <p:nvPr/>
        </p:nvSpPr>
        <p:spPr>
          <a:xfrm>
            <a:off x="14413626" y="2464089"/>
            <a:ext cx="10808503"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479E8E73-FDEA-4465-8169-3B0EF95097F6}"/>
              </a:ext>
            </a:extLst>
          </p:cNvPr>
          <p:cNvSpPr/>
          <p:nvPr/>
        </p:nvSpPr>
        <p:spPr>
          <a:xfrm>
            <a:off x="14055375" y="-304343"/>
            <a:ext cx="5535234"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CEBD9204-F3A6-4766-856A-BC6DFD20F1C2}"/>
              </a:ext>
            </a:extLst>
          </p:cNvPr>
          <p:cNvGrpSpPr/>
          <p:nvPr/>
        </p:nvGrpSpPr>
        <p:grpSpPr>
          <a:xfrm>
            <a:off x="70993" y="210275"/>
            <a:ext cx="11933439" cy="1618526"/>
            <a:chOff x="-748144" y="2123508"/>
            <a:chExt cx="7448550" cy="3224463"/>
          </a:xfrm>
        </p:grpSpPr>
        <p:sp>
          <p:nvSpPr>
            <p:cNvPr id="2" name="Rectangle: Rounded Corners 1">
              <a:extLst>
                <a:ext uri="{FF2B5EF4-FFF2-40B4-BE49-F238E27FC236}">
                  <a16:creationId xmlns:a16="http://schemas.microsoft.com/office/drawing/2014/main" id="{B0503C3E-6DDD-46F3-B039-53FADB479CE2}"/>
                </a:ext>
              </a:extLst>
            </p:cNvPr>
            <p:cNvSpPr/>
            <p:nvPr/>
          </p:nvSpPr>
          <p:spPr>
            <a:xfrm>
              <a:off x="-748144" y="2123508"/>
              <a:ext cx="7448550" cy="3224463"/>
            </a:xfrm>
            <a:prstGeom prst="roundRect">
              <a:avLst>
                <a:gd name="adj" fmla="val 20353"/>
              </a:avLst>
            </a:prstGeom>
            <a:solidFill>
              <a:schemeClr val="bg1"/>
            </a:solidFill>
            <a:ln>
              <a:noFill/>
            </a:ln>
            <a:effectLst>
              <a:outerShdw blurRad="152400" dist="1397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A37A073F-A858-48F1-9F9C-598FD489DF63}"/>
                </a:ext>
              </a:extLst>
            </p:cNvPr>
            <p:cNvSpPr/>
            <p:nvPr/>
          </p:nvSpPr>
          <p:spPr>
            <a:xfrm>
              <a:off x="4554415" y="2467135"/>
              <a:ext cx="276165" cy="276165"/>
            </a:xfrm>
            <a:prstGeom prst="roundRect">
              <a:avLst>
                <a:gd name="adj" fmla="val 50000"/>
              </a:avLst>
            </a:prstGeom>
            <a:solidFill>
              <a:srgbClr val="C392FD"/>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8B5BDCC9-E8D3-4684-8403-C43860595126}"/>
                </a:ext>
              </a:extLst>
            </p:cNvPr>
            <p:cNvSpPr/>
            <p:nvPr/>
          </p:nvSpPr>
          <p:spPr>
            <a:xfrm>
              <a:off x="5144169" y="2469658"/>
              <a:ext cx="276165" cy="276165"/>
            </a:xfrm>
            <a:prstGeom prst="roundRect">
              <a:avLst>
                <a:gd name="adj" fmla="val 50000"/>
              </a:avLst>
            </a:prstGeom>
            <a:solidFill>
              <a:srgbClr val="FF6599"/>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06D35F22-53A2-405E-9257-6DA123633A2E}"/>
                </a:ext>
              </a:extLst>
            </p:cNvPr>
            <p:cNvSpPr/>
            <p:nvPr/>
          </p:nvSpPr>
          <p:spPr>
            <a:xfrm>
              <a:off x="5733923" y="2467135"/>
              <a:ext cx="276165" cy="276165"/>
            </a:xfrm>
            <a:prstGeom prst="roundRect">
              <a:avLst>
                <a:gd name="adj" fmla="val 50000"/>
              </a:avLst>
            </a:prstGeom>
            <a:solidFill>
              <a:srgbClr val="F8A0E6"/>
            </a:solidFill>
            <a:ln>
              <a:no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gr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2">
            <a:extLst>
              <a:ext uri="{28A0092B-C50C-407E-A947-70E740481C1C}">
                <a14:useLocalDpi xmlns:a14="http://schemas.microsoft.com/office/drawing/2010/main" val="0"/>
              </a:ext>
            </a:extLst>
          </a:blip>
          <a:srcRect l="13781" t="59882" r="72403" b="14854"/>
          <a:stretch/>
        </p:blipFill>
        <p:spPr>
          <a:xfrm rot="21092024">
            <a:off x="10886382" y="4719456"/>
            <a:ext cx="2114211" cy="1993774"/>
          </a:xfrm>
          <a:prstGeom prst="rect">
            <a:avLst/>
          </a:prstGeom>
          <a:effectLst>
            <a:outerShdw blurRad="215900" dist="88900" dir="2700000" algn="tl" rotWithShape="0">
              <a:prstClr val="black">
                <a:alpha val="40000"/>
              </a:prstClr>
            </a:outerShdw>
          </a:effectLst>
        </p:spPr>
      </p:pic>
      <p:sp>
        <p:nvSpPr>
          <p:cNvPr id="12" name="Rectangle 2"/>
          <p:cNvSpPr>
            <a:spLocks noGrp="1" noChangeArrowheads="1"/>
          </p:cNvSpPr>
          <p:nvPr>
            <p:ph type="title" sz="quarter"/>
          </p:nvPr>
        </p:nvSpPr>
        <p:spPr>
          <a:xfrm>
            <a:off x="551599" y="158290"/>
            <a:ext cx="11417622" cy="1401502"/>
          </a:xfrm>
        </p:spPr>
        <p:txBody>
          <a:bodyPr>
            <a:noAutofit/>
          </a:bodyPr>
          <a:lstStyle/>
          <a:p>
            <a:pPr>
              <a:defRPr/>
            </a:pPr>
            <a:br>
              <a:rPr lang="en-US" sz="3600" dirty="0">
                <a:latin typeface="Times New Roman" panose="02020603050405020304" pitchFamily="18" charset="0"/>
                <a:cs typeface="Times New Roman" panose="02020603050405020304" pitchFamily="18" charset="0"/>
              </a:rPr>
            </a:br>
            <a:r>
              <a:rPr lang="en-US" sz="3600" b="1" dirty="0">
                <a:solidFill>
                  <a:srgbClr val="7030A0"/>
                </a:solidFill>
                <a:latin typeface="Times New Roman" panose="02020603050405020304" pitchFamily="18" charset="0"/>
                <a:cs typeface="Times New Roman" panose="02020603050405020304" pitchFamily="18" charset="0"/>
              </a:rPr>
              <a:t>Bài 2: Xác định chủ ngữ, vị ngữ trong mỗi câu Ai là gì? em vừa tìm được</a:t>
            </a:r>
            <a:r>
              <a:rPr lang="en-US" sz="3600" b="1" dirty="0">
                <a:solidFill>
                  <a:srgbClr val="000000"/>
                </a:solidFill>
                <a:latin typeface="Times New Roman" panose="02020603050405020304" pitchFamily="18" charset="0"/>
                <a:cs typeface="Times New Roman" panose="02020603050405020304" pitchFamily="18" charset="0"/>
              </a:rPr>
              <a:t>. </a:t>
            </a:r>
            <a:br>
              <a:rPr lang="en-US" sz="3600" b="1" dirty="0">
                <a:solidFill>
                  <a:srgbClr val="000000"/>
                </a:solidFill>
                <a:latin typeface="Times New Roman" panose="02020603050405020304" pitchFamily="18" charset="0"/>
                <a:cs typeface="Times New Roman" panose="02020603050405020304" pitchFamily="18" charset="0"/>
              </a:rPr>
            </a:br>
            <a:br>
              <a:rPr lang="en-US" sz="3600"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13" name="Rectangle 4"/>
          <p:cNvSpPr>
            <a:spLocks noChangeArrowheads="1"/>
          </p:cNvSpPr>
          <p:nvPr/>
        </p:nvSpPr>
        <p:spPr bwMode="auto">
          <a:xfrm>
            <a:off x="540658" y="1873219"/>
            <a:ext cx="12329160" cy="1143000"/>
          </a:xfrm>
          <a:prstGeom prst="rect">
            <a:avLst/>
          </a:prstGeom>
          <a:noFill/>
          <a:ln w="9525">
            <a:noFill/>
            <a:miter lim="800000"/>
            <a:headEnd/>
            <a:tailEnd/>
          </a:ln>
        </p:spPr>
        <p:txBody>
          <a:bodyPr anchor="ctr"/>
          <a:lstStyle/>
          <a:p>
            <a:pPr eaLnBrk="1" hangingPunct="1"/>
            <a:r>
              <a:rPr lang="en-US" sz="3200" b="1" dirty="0">
                <a:solidFill>
                  <a:srgbClr val="002060"/>
                </a:solidFill>
                <a:latin typeface="Times New Roman" panose="02020603050405020304" pitchFamily="18" charset="0"/>
                <a:cs typeface="Times New Roman" panose="02020603050405020304" pitchFamily="18" charset="0"/>
              </a:rPr>
              <a:t>Nguyễn Tri Phương là người Thừa Thiên. </a:t>
            </a:r>
          </a:p>
        </p:txBody>
      </p:sp>
      <p:sp>
        <p:nvSpPr>
          <p:cNvPr id="14" name="Rectangle 5"/>
          <p:cNvSpPr>
            <a:spLocks noChangeArrowheads="1"/>
          </p:cNvSpPr>
          <p:nvPr/>
        </p:nvSpPr>
        <p:spPr bwMode="auto">
          <a:xfrm>
            <a:off x="595598" y="4242793"/>
            <a:ext cx="12329160" cy="584775"/>
          </a:xfrm>
          <a:prstGeom prst="rect">
            <a:avLst/>
          </a:prstGeom>
          <a:noFill/>
          <a:ln w="9525">
            <a:noFill/>
            <a:miter lim="800000"/>
            <a:headEnd/>
            <a:tailEnd/>
          </a:ln>
        </p:spPr>
        <p:txBody>
          <a:bodyPr wrap="square">
            <a:spAutoFit/>
          </a:bodyPr>
          <a:lstStyle/>
          <a:p>
            <a:pPr eaLnBrk="1" hangingPunct="1"/>
            <a:r>
              <a:rPr lang="en-US" sz="3200" b="1" dirty="0">
                <a:solidFill>
                  <a:srgbClr val="002060"/>
                </a:solidFill>
                <a:latin typeface="Times New Roman" panose="02020603050405020304" pitchFamily="18" charset="0"/>
                <a:cs typeface="Times New Roman" panose="02020603050405020304" pitchFamily="18" charset="0"/>
              </a:rPr>
              <a:t>Ông Năm  là dân ngụ cư của làng này.</a:t>
            </a:r>
            <a:r>
              <a:rPr lang="en-US" sz="3200" dirty="0">
                <a:solidFill>
                  <a:srgbClr val="002060"/>
                </a:solidFill>
                <a:latin typeface="Times New Roman" panose="02020603050405020304" pitchFamily="18" charset="0"/>
                <a:cs typeface="Times New Roman" panose="02020603050405020304" pitchFamily="18" charset="0"/>
              </a:rPr>
              <a:t> </a:t>
            </a:r>
          </a:p>
        </p:txBody>
      </p:sp>
      <p:sp>
        <p:nvSpPr>
          <p:cNvPr id="15" name="Rectangle 6"/>
          <p:cNvSpPr>
            <a:spLocks noChangeArrowheads="1"/>
          </p:cNvSpPr>
          <p:nvPr/>
        </p:nvSpPr>
        <p:spPr bwMode="auto">
          <a:xfrm>
            <a:off x="571817" y="5501797"/>
            <a:ext cx="13143350" cy="584775"/>
          </a:xfrm>
          <a:prstGeom prst="rect">
            <a:avLst/>
          </a:prstGeom>
          <a:noFill/>
          <a:ln w="9525">
            <a:noFill/>
            <a:miter lim="800000"/>
            <a:headEnd/>
            <a:tailEnd/>
          </a:ln>
        </p:spPr>
        <p:txBody>
          <a:bodyPr wrap="square">
            <a:spAutoFit/>
          </a:bodyPr>
          <a:lstStyle/>
          <a:p>
            <a:pPr eaLnBrk="1" hangingPunct="1"/>
            <a:r>
              <a:rPr lang="en-US" sz="3200" b="1" dirty="0">
                <a:solidFill>
                  <a:srgbClr val="002060"/>
                </a:solidFill>
                <a:latin typeface="Times New Roman" panose="02020603050405020304" pitchFamily="18" charset="0"/>
                <a:cs typeface="Times New Roman" panose="02020603050405020304" pitchFamily="18" charset="0"/>
              </a:rPr>
              <a:t>Cần trục  là cánh tay kì diệu của các chú công nhân.</a:t>
            </a:r>
          </a:p>
        </p:txBody>
      </p:sp>
      <p:sp>
        <p:nvSpPr>
          <p:cNvPr id="22" name="Line 12"/>
          <p:cNvSpPr>
            <a:spLocks noChangeShapeType="1"/>
          </p:cNvSpPr>
          <p:nvPr/>
        </p:nvSpPr>
        <p:spPr bwMode="auto">
          <a:xfrm flipH="1">
            <a:off x="3993837" y="2121189"/>
            <a:ext cx="232626" cy="685800"/>
          </a:xfrm>
          <a:prstGeom prst="line">
            <a:avLst/>
          </a:prstGeom>
          <a:noFill/>
          <a:ln w="25400">
            <a:solidFill>
              <a:srgbClr val="FF0000"/>
            </a:solidFill>
            <a:round/>
            <a:headEnd/>
            <a:tailEnd/>
          </a:ln>
        </p:spPr>
        <p:txBody>
          <a:bodyPr/>
          <a:lstStyle/>
          <a:p>
            <a:endParaRPr lang="en-US" sz="3200">
              <a:latin typeface="Times New Roman" panose="02020603050405020304" pitchFamily="18" charset="0"/>
              <a:cs typeface="Times New Roman" panose="02020603050405020304" pitchFamily="18" charset="0"/>
            </a:endParaRPr>
          </a:p>
        </p:txBody>
      </p:sp>
      <p:sp>
        <p:nvSpPr>
          <p:cNvPr id="23" name="Text Box 13"/>
          <p:cNvSpPr txBox="1">
            <a:spLocks noChangeArrowheads="1"/>
          </p:cNvSpPr>
          <p:nvPr/>
        </p:nvSpPr>
        <p:spPr bwMode="auto">
          <a:xfrm>
            <a:off x="1323500" y="2551134"/>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CN</a:t>
            </a:r>
          </a:p>
        </p:txBody>
      </p:sp>
      <p:sp>
        <p:nvSpPr>
          <p:cNvPr id="24" name="Text Box 14"/>
          <p:cNvSpPr txBox="1">
            <a:spLocks noChangeArrowheads="1"/>
          </p:cNvSpPr>
          <p:nvPr/>
        </p:nvSpPr>
        <p:spPr bwMode="auto">
          <a:xfrm>
            <a:off x="6151773" y="2578794"/>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VN</a:t>
            </a:r>
          </a:p>
        </p:txBody>
      </p:sp>
      <p:sp>
        <p:nvSpPr>
          <p:cNvPr id="25" name="Line 15"/>
          <p:cNvSpPr>
            <a:spLocks noChangeShapeType="1"/>
          </p:cNvSpPr>
          <p:nvPr/>
        </p:nvSpPr>
        <p:spPr bwMode="auto">
          <a:xfrm flipH="1">
            <a:off x="2370315" y="4250282"/>
            <a:ext cx="232626" cy="609600"/>
          </a:xfrm>
          <a:prstGeom prst="line">
            <a:avLst/>
          </a:prstGeom>
          <a:noFill/>
          <a:ln w="25400">
            <a:solidFill>
              <a:srgbClr val="FF0000"/>
            </a:solidFill>
            <a:round/>
            <a:headEnd/>
            <a:tailEnd/>
          </a:ln>
        </p:spPr>
        <p:txBody>
          <a:bodyPr/>
          <a:lstStyle/>
          <a:p>
            <a:endParaRPr lang="en-US" sz="3200">
              <a:latin typeface="Times New Roman" panose="02020603050405020304" pitchFamily="18" charset="0"/>
              <a:cs typeface="Times New Roman" panose="02020603050405020304" pitchFamily="18" charset="0"/>
            </a:endParaRPr>
          </a:p>
        </p:txBody>
      </p:sp>
      <p:sp>
        <p:nvSpPr>
          <p:cNvPr id="26" name="Text Box 16"/>
          <p:cNvSpPr txBox="1">
            <a:spLocks noChangeArrowheads="1"/>
          </p:cNvSpPr>
          <p:nvPr/>
        </p:nvSpPr>
        <p:spPr bwMode="auto">
          <a:xfrm>
            <a:off x="1272735" y="4812609"/>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CN</a:t>
            </a:r>
          </a:p>
        </p:txBody>
      </p:sp>
      <p:sp>
        <p:nvSpPr>
          <p:cNvPr id="31" name="Text Box 17"/>
          <p:cNvSpPr txBox="1">
            <a:spLocks noChangeArrowheads="1"/>
          </p:cNvSpPr>
          <p:nvPr/>
        </p:nvSpPr>
        <p:spPr bwMode="auto">
          <a:xfrm>
            <a:off x="4166780" y="4722844"/>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VN</a:t>
            </a:r>
          </a:p>
        </p:txBody>
      </p:sp>
      <p:sp>
        <p:nvSpPr>
          <p:cNvPr id="32" name="Line 18"/>
          <p:cNvSpPr>
            <a:spLocks noChangeShapeType="1"/>
          </p:cNvSpPr>
          <p:nvPr/>
        </p:nvSpPr>
        <p:spPr bwMode="auto">
          <a:xfrm flipH="1">
            <a:off x="2203237" y="5465046"/>
            <a:ext cx="232626" cy="609600"/>
          </a:xfrm>
          <a:prstGeom prst="line">
            <a:avLst/>
          </a:prstGeom>
          <a:noFill/>
          <a:ln w="25400">
            <a:solidFill>
              <a:srgbClr val="FF0000"/>
            </a:solidFill>
            <a:round/>
            <a:headEnd/>
            <a:tailEnd/>
          </a:ln>
        </p:spPr>
        <p:txBody>
          <a:bodyPr/>
          <a:lstStyle/>
          <a:p>
            <a:endParaRPr lang="en-US" sz="3200">
              <a:latin typeface="Times New Roman" panose="02020603050405020304" pitchFamily="18" charset="0"/>
              <a:cs typeface="Times New Roman" panose="02020603050405020304" pitchFamily="18" charset="0"/>
            </a:endParaRPr>
          </a:p>
        </p:txBody>
      </p:sp>
      <p:sp>
        <p:nvSpPr>
          <p:cNvPr id="33" name="Text Box 19"/>
          <p:cNvSpPr txBox="1">
            <a:spLocks noChangeArrowheads="1"/>
          </p:cNvSpPr>
          <p:nvPr/>
        </p:nvSpPr>
        <p:spPr bwMode="auto">
          <a:xfrm>
            <a:off x="1166032" y="6037894"/>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CN</a:t>
            </a:r>
          </a:p>
        </p:txBody>
      </p:sp>
      <p:sp>
        <p:nvSpPr>
          <p:cNvPr id="34" name="Text Box 20"/>
          <p:cNvSpPr txBox="1">
            <a:spLocks noChangeArrowheads="1"/>
          </p:cNvSpPr>
          <p:nvPr/>
        </p:nvSpPr>
        <p:spPr bwMode="auto">
          <a:xfrm>
            <a:off x="4597955" y="5942344"/>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VN</a:t>
            </a:r>
          </a:p>
        </p:txBody>
      </p:sp>
      <p:sp>
        <p:nvSpPr>
          <p:cNvPr id="35" name="Text Box 21"/>
          <p:cNvSpPr txBox="1">
            <a:spLocks noChangeArrowheads="1"/>
          </p:cNvSpPr>
          <p:nvPr/>
        </p:nvSpPr>
        <p:spPr bwMode="auto">
          <a:xfrm>
            <a:off x="479219" y="3076835"/>
            <a:ext cx="11282345"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002060"/>
                </a:solidFill>
                <a:latin typeface="Times New Roman" panose="02020603050405020304" pitchFamily="18" charset="0"/>
                <a:cs typeface="Times New Roman" panose="02020603050405020304" pitchFamily="18" charset="0"/>
              </a:rPr>
              <a:t>Cả hai ông đều không phải là người Hà Nội.</a:t>
            </a:r>
          </a:p>
        </p:txBody>
      </p:sp>
      <p:sp>
        <p:nvSpPr>
          <p:cNvPr id="36" name="Line 22"/>
          <p:cNvSpPr>
            <a:spLocks noChangeShapeType="1"/>
          </p:cNvSpPr>
          <p:nvPr/>
        </p:nvSpPr>
        <p:spPr bwMode="auto">
          <a:xfrm flipH="1">
            <a:off x="2414557" y="3037700"/>
            <a:ext cx="232626" cy="609600"/>
          </a:xfrm>
          <a:prstGeom prst="line">
            <a:avLst/>
          </a:prstGeom>
          <a:noFill/>
          <a:ln w="25400">
            <a:solidFill>
              <a:srgbClr val="FF0000"/>
            </a:solidFill>
            <a:round/>
            <a:headEnd/>
            <a:tailEnd/>
          </a:ln>
        </p:spPr>
        <p:txBody>
          <a:bodyPr/>
          <a:lstStyle/>
          <a:p>
            <a:endParaRPr lang="en-US" sz="3200">
              <a:latin typeface="Times New Roman" panose="02020603050405020304" pitchFamily="18" charset="0"/>
              <a:cs typeface="Times New Roman" panose="02020603050405020304" pitchFamily="18" charset="0"/>
            </a:endParaRPr>
          </a:p>
        </p:txBody>
      </p:sp>
      <p:sp>
        <p:nvSpPr>
          <p:cNvPr id="37" name="Text Box 25"/>
          <p:cNvSpPr txBox="1">
            <a:spLocks noChangeArrowheads="1"/>
          </p:cNvSpPr>
          <p:nvPr/>
        </p:nvSpPr>
        <p:spPr bwMode="auto">
          <a:xfrm>
            <a:off x="1312453" y="3553957"/>
            <a:ext cx="1095157"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CN</a:t>
            </a:r>
          </a:p>
        </p:txBody>
      </p:sp>
      <p:sp>
        <p:nvSpPr>
          <p:cNvPr id="38" name="Text Box 26"/>
          <p:cNvSpPr txBox="1">
            <a:spLocks noChangeArrowheads="1"/>
          </p:cNvSpPr>
          <p:nvPr/>
        </p:nvSpPr>
        <p:spPr bwMode="auto">
          <a:xfrm>
            <a:off x="4538498" y="3581240"/>
            <a:ext cx="2093630" cy="584775"/>
          </a:xfrm>
          <a:prstGeom prst="rect">
            <a:avLst/>
          </a:prstGeom>
          <a:noFill/>
          <a:ln w="9525">
            <a:noFill/>
            <a:miter lim="800000"/>
            <a:headEnd/>
            <a:tailEnd/>
          </a:ln>
        </p:spPr>
        <p:txBody>
          <a:bodyPr wrap="square">
            <a:spAutoFit/>
          </a:bodyPr>
          <a:lstStyle/>
          <a:p>
            <a:pPr eaLnBrk="1" hangingPunct="1">
              <a:spcBef>
                <a:spcPct val="50000"/>
              </a:spcBef>
            </a:pPr>
            <a:r>
              <a:rPr lang="en-US" sz="3200" b="1" dirty="0">
                <a:solidFill>
                  <a:srgbClr val="FF0000"/>
                </a:solidFill>
                <a:latin typeface="Times New Roman" panose="02020603050405020304" pitchFamily="18" charset="0"/>
                <a:cs typeface="Times New Roman" panose="02020603050405020304" pitchFamily="18" charset="0"/>
              </a:rPr>
              <a:t>VN</a:t>
            </a:r>
          </a:p>
        </p:txBody>
      </p:sp>
    </p:spTree>
    <p:extLst>
      <p:ext uri="{BB962C8B-B14F-4D97-AF65-F5344CB8AC3E}">
        <p14:creationId xmlns:p14="http://schemas.microsoft.com/office/powerpoint/2010/main" val="31125656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10" presetClass="entr" presetSubtype="0" fill="hold" nodeType="withEffect">
                                  <p:stCondLst>
                                    <p:cond delay="100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750"/>
                                        <p:tgtEl>
                                          <p:spTgt spid="21"/>
                                        </p:tgtEl>
                                      </p:cBhvr>
                                    </p:animEffect>
                                  </p:childTnLst>
                                </p:cTn>
                              </p:par>
                              <p:par>
                                <p:cTn id="16" presetID="6" presetClass="emph" presetSubtype="0" accel="26000" decel="74000" fill="hold" nodeType="withEffect">
                                  <p:stCondLst>
                                    <p:cond delay="1250"/>
                                  </p:stCondLst>
                                  <p:childTnLst>
                                    <p:animScale>
                                      <p:cBhvr>
                                        <p:cTn id="17" dur="1000" fill="hold"/>
                                        <p:tgtEl>
                                          <p:spTgt spid="21"/>
                                        </p:tgtEl>
                                      </p:cBhvr>
                                      <p:by x="110000" y="110000"/>
                                    </p:animScale>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800" decel="100000"/>
                                        <p:tgtEl>
                                          <p:spTgt spid="13"/>
                                        </p:tgtEl>
                                      </p:cBhvr>
                                    </p:animEffect>
                                    <p:anim calcmode="lin" valueType="num">
                                      <p:cBhvr>
                                        <p:cTn id="23" dur="800" decel="100000" fill="hold"/>
                                        <p:tgtEl>
                                          <p:spTgt spid="13"/>
                                        </p:tgtEl>
                                        <p:attrNameLst>
                                          <p:attrName>style.rotation</p:attrName>
                                        </p:attrNameLst>
                                      </p:cBhvr>
                                      <p:tavLst>
                                        <p:tav tm="0">
                                          <p:val>
                                            <p:fltVal val="-90"/>
                                          </p:val>
                                        </p:tav>
                                        <p:tav tm="100000">
                                          <p:val>
                                            <p:fltVal val="0"/>
                                          </p:val>
                                        </p:tav>
                                      </p:tavLst>
                                    </p:anim>
                                    <p:anim calcmode="lin" valueType="num">
                                      <p:cBhvr>
                                        <p:cTn id="24" dur="800" decel="100000" fill="hold"/>
                                        <p:tgtEl>
                                          <p:spTgt spid="13"/>
                                        </p:tgtEl>
                                        <p:attrNameLst>
                                          <p:attrName>ppt_x</p:attrName>
                                        </p:attrNameLst>
                                      </p:cBhvr>
                                      <p:tavLst>
                                        <p:tav tm="0">
                                          <p:val>
                                            <p:strVal val="#ppt_x+0.4"/>
                                          </p:val>
                                        </p:tav>
                                        <p:tav tm="100000">
                                          <p:val>
                                            <p:strVal val="#ppt_x-0.05"/>
                                          </p:val>
                                        </p:tav>
                                      </p:tavLst>
                                    </p:anim>
                                    <p:anim calcmode="lin" valueType="num">
                                      <p:cBhvr>
                                        <p:cTn id="25" dur="800" decel="100000" fill="hold"/>
                                        <p:tgtEl>
                                          <p:spTgt spid="13"/>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800" decel="100000"/>
                                        <p:tgtEl>
                                          <p:spTgt spid="35"/>
                                        </p:tgtEl>
                                      </p:cBhvr>
                                    </p:animEffect>
                                    <p:anim calcmode="lin" valueType="num">
                                      <p:cBhvr>
                                        <p:cTn id="33" dur="800" decel="100000" fill="hold"/>
                                        <p:tgtEl>
                                          <p:spTgt spid="35"/>
                                        </p:tgtEl>
                                        <p:attrNameLst>
                                          <p:attrName>style.rotation</p:attrName>
                                        </p:attrNameLst>
                                      </p:cBhvr>
                                      <p:tavLst>
                                        <p:tav tm="0">
                                          <p:val>
                                            <p:fltVal val="-90"/>
                                          </p:val>
                                        </p:tav>
                                        <p:tav tm="100000">
                                          <p:val>
                                            <p:fltVal val="0"/>
                                          </p:val>
                                        </p:tav>
                                      </p:tavLst>
                                    </p:anim>
                                    <p:anim calcmode="lin" valueType="num">
                                      <p:cBhvr>
                                        <p:cTn id="34" dur="800" decel="100000" fill="hold"/>
                                        <p:tgtEl>
                                          <p:spTgt spid="35"/>
                                        </p:tgtEl>
                                        <p:attrNameLst>
                                          <p:attrName>ppt_x</p:attrName>
                                        </p:attrNameLst>
                                      </p:cBhvr>
                                      <p:tavLst>
                                        <p:tav tm="0">
                                          <p:val>
                                            <p:strVal val="#ppt_x+0.4"/>
                                          </p:val>
                                        </p:tav>
                                        <p:tav tm="100000">
                                          <p:val>
                                            <p:strVal val="#ppt_x-0.05"/>
                                          </p:val>
                                        </p:tav>
                                      </p:tavLst>
                                    </p:anim>
                                    <p:anim calcmode="lin" valueType="num">
                                      <p:cBhvr>
                                        <p:cTn id="35" dur="800" decel="100000" fill="hold"/>
                                        <p:tgtEl>
                                          <p:spTgt spid="35"/>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5"/>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5"/>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800" decel="100000"/>
                                        <p:tgtEl>
                                          <p:spTgt spid="14"/>
                                        </p:tgtEl>
                                      </p:cBhvr>
                                    </p:animEffect>
                                    <p:anim calcmode="lin" valueType="num">
                                      <p:cBhvr>
                                        <p:cTn id="43" dur="800" decel="100000" fill="hold"/>
                                        <p:tgtEl>
                                          <p:spTgt spid="14"/>
                                        </p:tgtEl>
                                        <p:attrNameLst>
                                          <p:attrName>style.rotation</p:attrName>
                                        </p:attrNameLst>
                                      </p:cBhvr>
                                      <p:tavLst>
                                        <p:tav tm="0">
                                          <p:val>
                                            <p:fltVal val="-90"/>
                                          </p:val>
                                        </p:tav>
                                        <p:tav tm="100000">
                                          <p:val>
                                            <p:fltVal val="0"/>
                                          </p:val>
                                        </p:tav>
                                      </p:tavLst>
                                    </p:anim>
                                    <p:anim calcmode="lin" valueType="num">
                                      <p:cBhvr>
                                        <p:cTn id="44" dur="800" decel="100000" fill="hold"/>
                                        <p:tgtEl>
                                          <p:spTgt spid="14"/>
                                        </p:tgtEl>
                                        <p:attrNameLst>
                                          <p:attrName>ppt_x</p:attrName>
                                        </p:attrNameLst>
                                      </p:cBhvr>
                                      <p:tavLst>
                                        <p:tav tm="0">
                                          <p:val>
                                            <p:strVal val="#ppt_x+0.4"/>
                                          </p:val>
                                        </p:tav>
                                        <p:tav tm="100000">
                                          <p:val>
                                            <p:strVal val="#ppt_x-0.05"/>
                                          </p:val>
                                        </p:tav>
                                      </p:tavLst>
                                    </p:anim>
                                    <p:anim calcmode="lin" valueType="num">
                                      <p:cBhvr>
                                        <p:cTn id="45" dur="800" decel="100000" fill="hold"/>
                                        <p:tgtEl>
                                          <p:spTgt spid="14"/>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800" decel="100000"/>
                                        <p:tgtEl>
                                          <p:spTgt spid="15"/>
                                        </p:tgtEl>
                                      </p:cBhvr>
                                    </p:animEffect>
                                    <p:anim calcmode="lin" valueType="num">
                                      <p:cBhvr>
                                        <p:cTn id="53" dur="800" decel="100000" fill="hold"/>
                                        <p:tgtEl>
                                          <p:spTgt spid="15"/>
                                        </p:tgtEl>
                                        <p:attrNameLst>
                                          <p:attrName>style.rotation</p:attrName>
                                        </p:attrNameLst>
                                      </p:cBhvr>
                                      <p:tavLst>
                                        <p:tav tm="0">
                                          <p:val>
                                            <p:fltVal val="-90"/>
                                          </p:val>
                                        </p:tav>
                                        <p:tav tm="100000">
                                          <p:val>
                                            <p:fltVal val="0"/>
                                          </p:val>
                                        </p:tav>
                                      </p:tavLst>
                                    </p:anim>
                                    <p:anim calcmode="lin" valueType="num">
                                      <p:cBhvr>
                                        <p:cTn id="54" dur="800" decel="100000" fill="hold"/>
                                        <p:tgtEl>
                                          <p:spTgt spid="15"/>
                                        </p:tgtEl>
                                        <p:attrNameLst>
                                          <p:attrName>ppt_x</p:attrName>
                                        </p:attrNameLst>
                                      </p:cBhvr>
                                      <p:tavLst>
                                        <p:tav tm="0">
                                          <p:val>
                                            <p:strVal val="#ppt_x+0.4"/>
                                          </p:val>
                                        </p:tav>
                                        <p:tav tm="100000">
                                          <p:val>
                                            <p:strVal val="#ppt_x-0.05"/>
                                          </p:val>
                                        </p:tav>
                                      </p:tavLst>
                                    </p:anim>
                                    <p:anim calcmode="lin" valueType="num">
                                      <p:cBhvr>
                                        <p:cTn id="55" dur="800" decel="100000" fill="hold"/>
                                        <p:tgtEl>
                                          <p:spTgt spid="15"/>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7"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7" presetClass="entr" presetSubtype="0"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fade">
                                      <p:cBhvr>
                                        <p:cTn id="76" dur="1000"/>
                                        <p:tgtEl>
                                          <p:spTgt spid="24"/>
                                        </p:tgtEl>
                                      </p:cBhvr>
                                    </p:animEffect>
                                    <p:anim calcmode="lin" valueType="num">
                                      <p:cBhvr>
                                        <p:cTn id="77" dur="1000" fill="hold"/>
                                        <p:tgtEl>
                                          <p:spTgt spid="24"/>
                                        </p:tgtEl>
                                        <p:attrNameLst>
                                          <p:attrName>ppt_x</p:attrName>
                                        </p:attrNameLst>
                                      </p:cBhvr>
                                      <p:tavLst>
                                        <p:tav tm="0">
                                          <p:val>
                                            <p:strVal val="#ppt_x"/>
                                          </p:val>
                                        </p:tav>
                                        <p:tav tm="100000">
                                          <p:val>
                                            <p:strVal val="#ppt_x"/>
                                          </p:val>
                                        </p:tav>
                                      </p:tavLst>
                                    </p:anim>
                                    <p:anim calcmode="lin" valueType="num">
                                      <p:cBhvr>
                                        <p:cTn id="7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7"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animEffect transition="in" filter="fade">
                                      <p:cBhvr>
                                        <p:cTn id="83" dur="1000"/>
                                        <p:tgtEl>
                                          <p:spTgt spid="36"/>
                                        </p:tgtEl>
                                      </p:cBhvr>
                                    </p:animEffect>
                                    <p:anim calcmode="lin" valueType="num">
                                      <p:cBhvr>
                                        <p:cTn id="84" dur="1000" fill="hold"/>
                                        <p:tgtEl>
                                          <p:spTgt spid="36"/>
                                        </p:tgtEl>
                                        <p:attrNameLst>
                                          <p:attrName>ppt_x</p:attrName>
                                        </p:attrNameLst>
                                      </p:cBhvr>
                                      <p:tavLst>
                                        <p:tav tm="0">
                                          <p:val>
                                            <p:strVal val="#ppt_x"/>
                                          </p:val>
                                        </p:tav>
                                        <p:tav tm="100000">
                                          <p:val>
                                            <p:strVal val="#ppt_x"/>
                                          </p:val>
                                        </p:tav>
                                      </p:tavLst>
                                    </p:anim>
                                    <p:anim calcmode="lin" valueType="num">
                                      <p:cBhvr>
                                        <p:cTn id="8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7" presetClass="entr" presetSubtype="0"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fade">
                                      <p:cBhvr>
                                        <p:cTn id="90" dur="1000"/>
                                        <p:tgtEl>
                                          <p:spTgt spid="37"/>
                                        </p:tgtEl>
                                      </p:cBhvr>
                                    </p:animEffect>
                                    <p:anim calcmode="lin" valueType="num">
                                      <p:cBhvr>
                                        <p:cTn id="91" dur="1000" fill="hold"/>
                                        <p:tgtEl>
                                          <p:spTgt spid="37"/>
                                        </p:tgtEl>
                                        <p:attrNameLst>
                                          <p:attrName>ppt_x</p:attrName>
                                        </p:attrNameLst>
                                      </p:cBhvr>
                                      <p:tavLst>
                                        <p:tav tm="0">
                                          <p:val>
                                            <p:strVal val="#ppt_x"/>
                                          </p:val>
                                        </p:tav>
                                        <p:tav tm="100000">
                                          <p:val>
                                            <p:strVal val="#ppt_x"/>
                                          </p:val>
                                        </p:tav>
                                      </p:tavLst>
                                    </p:anim>
                                    <p:anim calcmode="lin" valueType="num">
                                      <p:cBhvr>
                                        <p:cTn id="9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38"/>
                                        </p:tgtEl>
                                        <p:attrNameLst>
                                          <p:attrName>style.visibility</p:attrName>
                                        </p:attrNameLst>
                                      </p:cBhvr>
                                      <p:to>
                                        <p:strVal val="visible"/>
                                      </p:to>
                                    </p:set>
                                    <p:animEffect transition="in" filter="fade">
                                      <p:cBhvr>
                                        <p:cTn id="97" dur="1000"/>
                                        <p:tgtEl>
                                          <p:spTgt spid="38"/>
                                        </p:tgtEl>
                                      </p:cBhvr>
                                    </p:animEffect>
                                    <p:anim calcmode="lin" valueType="num">
                                      <p:cBhvr>
                                        <p:cTn id="98" dur="1000" fill="hold"/>
                                        <p:tgtEl>
                                          <p:spTgt spid="38"/>
                                        </p:tgtEl>
                                        <p:attrNameLst>
                                          <p:attrName>ppt_x</p:attrName>
                                        </p:attrNameLst>
                                      </p:cBhvr>
                                      <p:tavLst>
                                        <p:tav tm="0">
                                          <p:val>
                                            <p:strVal val="#ppt_x"/>
                                          </p:val>
                                        </p:tav>
                                        <p:tav tm="100000">
                                          <p:val>
                                            <p:strVal val="#ppt_x"/>
                                          </p:val>
                                        </p:tav>
                                      </p:tavLst>
                                    </p:anim>
                                    <p:anim calcmode="lin" valueType="num">
                                      <p:cBhvr>
                                        <p:cTn id="9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7" presetClass="entr" presetSubtype="0" fill="hold" grpId="0" nodeType="click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1000"/>
                                        <p:tgtEl>
                                          <p:spTgt spid="25"/>
                                        </p:tgtEl>
                                      </p:cBhvr>
                                    </p:animEffect>
                                    <p:anim calcmode="lin" valueType="num">
                                      <p:cBhvr>
                                        <p:cTn id="105" dur="1000" fill="hold"/>
                                        <p:tgtEl>
                                          <p:spTgt spid="25"/>
                                        </p:tgtEl>
                                        <p:attrNameLst>
                                          <p:attrName>ppt_x</p:attrName>
                                        </p:attrNameLst>
                                      </p:cBhvr>
                                      <p:tavLst>
                                        <p:tav tm="0">
                                          <p:val>
                                            <p:strVal val="#ppt_x"/>
                                          </p:val>
                                        </p:tav>
                                        <p:tav tm="100000">
                                          <p:val>
                                            <p:strVal val="#ppt_x"/>
                                          </p:val>
                                        </p:tav>
                                      </p:tavLst>
                                    </p:anim>
                                    <p:anim calcmode="lin" valueType="num">
                                      <p:cBhvr>
                                        <p:cTn id="10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0" nodeType="click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fade">
                                      <p:cBhvr>
                                        <p:cTn id="111" dur="1000"/>
                                        <p:tgtEl>
                                          <p:spTgt spid="26"/>
                                        </p:tgtEl>
                                      </p:cBhvr>
                                    </p:animEffect>
                                    <p:anim calcmode="lin" valueType="num">
                                      <p:cBhvr>
                                        <p:cTn id="112" dur="1000" fill="hold"/>
                                        <p:tgtEl>
                                          <p:spTgt spid="26"/>
                                        </p:tgtEl>
                                        <p:attrNameLst>
                                          <p:attrName>ppt_x</p:attrName>
                                        </p:attrNameLst>
                                      </p:cBhvr>
                                      <p:tavLst>
                                        <p:tav tm="0">
                                          <p:val>
                                            <p:strVal val="#ppt_x"/>
                                          </p:val>
                                        </p:tav>
                                        <p:tav tm="100000">
                                          <p:val>
                                            <p:strVal val="#ppt_x"/>
                                          </p:val>
                                        </p:tav>
                                      </p:tavLst>
                                    </p:anim>
                                    <p:anim calcmode="lin" valueType="num">
                                      <p:cBhvr>
                                        <p:cTn id="11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47" presetClass="entr" presetSubtype="0" fill="hold" grpId="0" nodeType="clickEffect">
                                  <p:stCondLst>
                                    <p:cond delay="0"/>
                                  </p:stCondLst>
                                  <p:childTnLst>
                                    <p:set>
                                      <p:cBhvr>
                                        <p:cTn id="117" dur="1" fill="hold">
                                          <p:stCondLst>
                                            <p:cond delay="0"/>
                                          </p:stCondLst>
                                        </p:cTn>
                                        <p:tgtEl>
                                          <p:spTgt spid="31"/>
                                        </p:tgtEl>
                                        <p:attrNameLst>
                                          <p:attrName>style.visibility</p:attrName>
                                        </p:attrNameLst>
                                      </p:cBhvr>
                                      <p:to>
                                        <p:strVal val="visible"/>
                                      </p:to>
                                    </p:set>
                                    <p:animEffect transition="in" filter="fade">
                                      <p:cBhvr>
                                        <p:cTn id="118" dur="1000"/>
                                        <p:tgtEl>
                                          <p:spTgt spid="31"/>
                                        </p:tgtEl>
                                      </p:cBhvr>
                                    </p:animEffect>
                                    <p:anim calcmode="lin" valueType="num">
                                      <p:cBhvr>
                                        <p:cTn id="119" dur="1000" fill="hold"/>
                                        <p:tgtEl>
                                          <p:spTgt spid="31"/>
                                        </p:tgtEl>
                                        <p:attrNameLst>
                                          <p:attrName>ppt_x</p:attrName>
                                        </p:attrNameLst>
                                      </p:cBhvr>
                                      <p:tavLst>
                                        <p:tav tm="0">
                                          <p:val>
                                            <p:strVal val="#ppt_x"/>
                                          </p:val>
                                        </p:tav>
                                        <p:tav tm="100000">
                                          <p:val>
                                            <p:strVal val="#ppt_x"/>
                                          </p:val>
                                        </p:tav>
                                      </p:tavLst>
                                    </p:anim>
                                    <p:anim calcmode="lin" valueType="num">
                                      <p:cBhvr>
                                        <p:cTn id="12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21" fill="hold">
                      <p:stCondLst>
                        <p:cond delay="indefinite"/>
                      </p:stCondLst>
                      <p:childTnLst>
                        <p:par>
                          <p:cTn id="122" fill="hold">
                            <p:stCondLst>
                              <p:cond delay="0"/>
                            </p:stCondLst>
                            <p:childTnLst>
                              <p:par>
                                <p:cTn id="123" presetID="47" presetClass="entr" presetSubtype="0" fill="hold" grpId="0" nodeType="clickEffect">
                                  <p:stCondLst>
                                    <p:cond delay="0"/>
                                  </p:stCondLst>
                                  <p:childTnLst>
                                    <p:set>
                                      <p:cBhvr>
                                        <p:cTn id="124" dur="1" fill="hold">
                                          <p:stCondLst>
                                            <p:cond delay="0"/>
                                          </p:stCondLst>
                                        </p:cTn>
                                        <p:tgtEl>
                                          <p:spTgt spid="32"/>
                                        </p:tgtEl>
                                        <p:attrNameLst>
                                          <p:attrName>style.visibility</p:attrName>
                                        </p:attrNameLst>
                                      </p:cBhvr>
                                      <p:to>
                                        <p:strVal val="visible"/>
                                      </p:to>
                                    </p:set>
                                    <p:animEffect transition="in" filter="fade">
                                      <p:cBhvr>
                                        <p:cTn id="125" dur="1000"/>
                                        <p:tgtEl>
                                          <p:spTgt spid="32"/>
                                        </p:tgtEl>
                                      </p:cBhvr>
                                    </p:animEffect>
                                    <p:anim calcmode="lin" valueType="num">
                                      <p:cBhvr>
                                        <p:cTn id="126" dur="1000" fill="hold"/>
                                        <p:tgtEl>
                                          <p:spTgt spid="32"/>
                                        </p:tgtEl>
                                        <p:attrNameLst>
                                          <p:attrName>ppt_x</p:attrName>
                                        </p:attrNameLst>
                                      </p:cBhvr>
                                      <p:tavLst>
                                        <p:tav tm="0">
                                          <p:val>
                                            <p:strVal val="#ppt_x"/>
                                          </p:val>
                                        </p:tav>
                                        <p:tav tm="100000">
                                          <p:val>
                                            <p:strVal val="#ppt_x"/>
                                          </p:val>
                                        </p:tav>
                                      </p:tavLst>
                                    </p:anim>
                                    <p:anim calcmode="lin" valueType="num">
                                      <p:cBhvr>
                                        <p:cTn id="1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47" presetClass="entr" presetSubtype="0" fill="hold" grpId="0" nodeType="clickEffect">
                                  <p:stCondLst>
                                    <p:cond delay="0"/>
                                  </p:stCondLst>
                                  <p:childTnLst>
                                    <p:set>
                                      <p:cBhvr>
                                        <p:cTn id="131" dur="1" fill="hold">
                                          <p:stCondLst>
                                            <p:cond delay="0"/>
                                          </p:stCondLst>
                                        </p:cTn>
                                        <p:tgtEl>
                                          <p:spTgt spid="33"/>
                                        </p:tgtEl>
                                        <p:attrNameLst>
                                          <p:attrName>style.visibility</p:attrName>
                                        </p:attrNameLst>
                                      </p:cBhvr>
                                      <p:to>
                                        <p:strVal val="visible"/>
                                      </p:to>
                                    </p:set>
                                    <p:animEffect transition="in" filter="fade">
                                      <p:cBhvr>
                                        <p:cTn id="132" dur="1000"/>
                                        <p:tgtEl>
                                          <p:spTgt spid="33"/>
                                        </p:tgtEl>
                                      </p:cBhvr>
                                    </p:animEffect>
                                    <p:anim calcmode="lin" valueType="num">
                                      <p:cBhvr>
                                        <p:cTn id="133" dur="1000" fill="hold"/>
                                        <p:tgtEl>
                                          <p:spTgt spid="33"/>
                                        </p:tgtEl>
                                        <p:attrNameLst>
                                          <p:attrName>ppt_x</p:attrName>
                                        </p:attrNameLst>
                                      </p:cBhvr>
                                      <p:tavLst>
                                        <p:tav tm="0">
                                          <p:val>
                                            <p:strVal val="#ppt_x"/>
                                          </p:val>
                                        </p:tav>
                                        <p:tav tm="100000">
                                          <p:val>
                                            <p:strVal val="#ppt_x"/>
                                          </p:val>
                                        </p:tav>
                                      </p:tavLst>
                                    </p:anim>
                                    <p:anim calcmode="lin" valueType="num">
                                      <p:cBhvr>
                                        <p:cTn id="13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47" presetClass="entr" presetSubtype="0" fill="hold" grpId="0" nodeType="clickEffect">
                                  <p:stCondLst>
                                    <p:cond delay="0"/>
                                  </p:stCondLst>
                                  <p:childTnLst>
                                    <p:set>
                                      <p:cBhvr>
                                        <p:cTn id="138" dur="1" fill="hold">
                                          <p:stCondLst>
                                            <p:cond delay="0"/>
                                          </p:stCondLst>
                                        </p:cTn>
                                        <p:tgtEl>
                                          <p:spTgt spid="34"/>
                                        </p:tgtEl>
                                        <p:attrNameLst>
                                          <p:attrName>style.visibility</p:attrName>
                                        </p:attrNameLst>
                                      </p:cBhvr>
                                      <p:to>
                                        <p:strVal val="visible"/>
                                      </p:to>
                                    </p:set>
                                    <p:animEffect transition="in" filter="fade">
                                      <p:cBhvr>
                                        <p:cTn id="139" dur="1000"/>
                                        <p:tgtEl>
                                          <p:spTgt spid="34"/>
                                        </p:tgtEl>
                                      </p:cBhvr>
                                    </p:animEffect>
                                    <p:anim calcmode="lin" valueType="num">
                                      <p:cBhvr>
                                        <p:cTn id="140" dur="1000" fill="hold"/>
                                        <p:tgtEl>
                                          <p:spTgt spid="34"/>
                                        </p:tgtEl>
                                        <p:attrNameLst>
                                          <p:attrName>ppt_x</p:attrName>
                                        </p:attrNameLst>
                                      </p:cBhvr>
                                      <p:tavLst>
                                        <p:tav tm="0">
                                          <p:val>
                                            <p:strVal val="#ppt_x"/>
                                          </p:val>
                                        </p:tav>
                                        <p:tav tm="100000">
                                          <p:val>
                                            <p:strVal val="#ppt_x"/>
                                          </p:val>
                                        </p:tav>
                                      </p:tavLst>
                                    </p:anim>
                                    <p:anim calcmode="lin" valueType="num">
                                      <p:cBhvr>
                                        <p:cTn id="14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22" grpId="0" animBg="1"/>
      <p:bldP spid="23" grpId="0"/>
      <p:bldP spid="24" grpId="0"/>
      <p:bldP spid="25" grpId="0" animBg="1"/>
      <p:bldP spid="26" grpId="0"/>
      <p:bldP spid="31" grpId="0"/>
      <p:bldP spid="32" grpId="0" animBg="1"/>
      <p:bldP spid="33" grpId="0"/>
      <p:bldP spid="34" grpId="0"/>
      <p:bldP spid="35" grpId="0"/>
      <p:bldP spid="36" grpId="0" animBg="1"/>
      <p:bldP spid="37" grpId="0"/>
      <p:bldP spid="3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5000" b="-25000"/>
          </a:stretch>
        </a:blip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68A128-5193-4674-B446-2DCEF272DCDA}"/>
              </a:ext>
            </a:extLst>
          </p:cNvPr>
          <p:cNvSpPr/>
          <p:nvPr/>
        </p:nvSpPr>
        <p:spPr>
          <a:xfrm>
            <a:off x="-2071126" y="700505"/>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19ABA20-E50C-472C-9F75-FBB2F392308D}"/>
              </a:ext>
            </a:extLst>
          </p:cNvPr>
          <p:cNvSpPr/>
          <p:nvPr/>
        </p:nvSpPr>
        <p:spPr>
          <a:xfrm>
            <a:off x="8735075" y="1141546"/>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0503C3E-6DDD-46F3-B039-53FADB479CE2}"/>
              </a:ext>
            </a:extLst>
          </p:cNvPr>
          <p:cNvSpPr/>
          <p:nvPr/>
        </p:nvSpPr>
        <p:spPr>
          <a:xfrm>
            <a:off x="-1" y="1550519"/>
            <a:ext cx="6934201" cy="5307482"/>
          </a:xfrm>
          <a:prstGeom prst="roundRect">
            <a:avLst>
              <a:gd name="adj" fmla="val 20353"/>
            </a:avLst>
          </a:prstGeom>
          <a:ln w="57150">
            <a:solidFill>
              <a:srgbClr val="FF6599"/>
            </a:solidFill>
            <a:prstDash val="lgDash"/>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3">
            <a:extLst>
              <a:ext uri="{28A0092B-C50C-407E-A947-70E740481C1C}">
                <a14:useLocalDpi xmlns:a14="http://schemas.microsoft.com/office/drawing/2010/main" val="0"/>
              </a:ext>
            </a:extLst>
          </a:blip>
          <a:srcRect l="13781" t="59882" r="72403" b="14854"/>
          <a:stretch/>
        </p:blipFill>
        <p:spPr>
          <a:xfrm rot="21092024">
            <a:off x="10890356" y="4773130"/>
            <a:ext cx="1385082" cy="1993774"/>
          </a:xfrm>
          <a:prstGeom prst="rect">
            <a:avLst/>
          </a:prstGeom>
          <a:effectLst>
            <a:outerShdw blurRad="215900" dist="88900" dir="2700000" algn="tl" rotWithShape="0">
              <a:prstClr val="black">
                <a:alpha val="40000"/>
              </a:prstClr>
            </a:outerShdw>
          </a:effectLst>
        </p:spPr>
      </p:pic>
      <p:sp>
        <p:nvSpPr>
          <p:cNvPr id="4" name="Rectangle 3"/>
          <p:cNvSpPr/>
          <p:nvPr/>
        </p:nvSpPr>
        <p:spPr>
          <a:xfrm>
            <a:off x="250555" y="2380684"/>
            <a:ext cx="6433087" cy="3647152"/>
          </a:xfrm>
          <a:prstGeom prst="rect">
            <a:avLst/>
          </a:prstGeom>
        </p:spPr>
        <p:txBody>
          <a:bodyPr wrap="square">
            <a:spAutoFit/>
          </a:bodyPr>
          <a:lstStyle/>
          <a:p>
            <a:pPr marL="457200" indent="-457200" algn="just">
              <a:buFont typeface="Wingdings" panose="05000000000000000000" pitchFamily="2" charset="2"/>
              <a:buChar char="§"/>
            </a:pPr>
            <a:endParaRPr lang="en-US" sz="3300" b="1" dirty="0">
              <a:solidFill>
                <a:srgbClr val="7030A0"/>
              </a:solidFill>
              <a:latin typeface="Times New Roman" panose="02020603050405020304" pitchFamily="18" charset="0"/>
              <a:cs typeface="Times New Roman" panose="02020603050405020304" pitchFamily="18" charset="0"/>
            </a:endParaRPr>
          </a:p>
          <a:p>
            <a:pPr marL="457200" indent="-457200" algn="just">
              <a:buFont typeface="Wingdings" panose="05000000000000000000" pitchFamily="2" charset="2"/>
              <a:buChar char="§"/>
            </a:pPr>
            <a:r>
              <a:rPr lang="en-US" sz="3300" b="1" dirty="0">
                <a:solidFill>
                  <a:srgbClr val="7030A0"/>
                </a:solidFill>
                <a:latin typeface="Times New Roman" panose="02020603050405020304" pitchFamily="18" charset="0"/>
                <a:cs typeface="Times New Roman" panose="02020603050405020304" pitchFamily="18" charset="0"/>
              </a:rPr>
              <a:t>Câu kể Ai là gì? </a:t>
            </a:r>
            <a:r>
              <a:rPr lang="en-US" sz="3300" b="1" dirty="0" err="1">
                <a:solidFill>
                  <a:srgbClr val="7030A0"/>
                </a:solidFill>
                <a:latin typeface="Times New Roman" panose="02020603050405020304" pitchFamily="18" charset="0"/>
                <a:cs typeface="Times New Roman" panose="02020603050405020304" pitchFamily="18" charset="0"/>
              </a:rPr>
              <a:t>gồm</a:t>
            </a:r>
            <a:r>
              <a:rPr lang="en-US" sz="3300" b="1" dirty="0">
                <a:solidFill>
                  <a:srgbClr val="7030A0"/>
                </a:solidFill>
                <a:latin typeface="Times New Roman" panose="02020603050405020304" pitchFamily="18" charset="0"/>
                <a:cs typeface="Times New Roman" panose="02020603050405020304" pitchFamily="18" charset="0"/>
              </a:rPr>
              <a:t> </a:t>
            </a:r>
            <a:r>
              <a:rPr lang="en-US" sz="3300" b="1" dirty="0">
                <a:solidFill>
                  <a:srgbClr val="002060"/>
                </a:solidFill>
                <a:latin typeface="Times New Roman" panose="02020603050405020304" pitchFamily="18" charset="0"/>
                <a:cs typeface="Times New Roman" panose="02020603050405020304" pitchFamily="18" charset="0"/>
              </a:rPr>
              <a:t>2 bộ phận chính</a:t>
            </a:r>
            <a:r>
              <a:rPr lang="en-US" sz="3300" b="1" dirty="0">
                <a:solidFill>
                  <a:srgbClr val="7030A0"/>
                </a:solidFill>
                <a:latin typeface="Times New Roman" panose="02020603050405020304" pitchFamily="18" charset="0"/>
                <a:cs typeface="Times New Roman" panose="02020603050405020304" pitchFamily="18" charset="0"/>
              </a:rPr>
              <a:t>. </a:t>
            </a:r>
          </a:p>
          <a:p>
            <a:pPr marL="457200" indent="-457200" algn="just">
              <a:buFont typeface="Wingdings" panose="05000000000000000000" pitchFamily="2" charset="2"/>
              <a:buChar char="§"/>
            </a:pPr>
            <a:r>
              <a:rPr lang="en-US" sz="3300" b="1" dirty="0">
                <a:solidFill>
                  <a:srgbClr val="7030A0"/>
                </a:solidFill>
                <a:latin typeface="Times New Roman" panose="02020603050405020304" pitchFamily="18" charset="0"/>
                <a:cs typeface="Times New Roman" panose="02020603050405020304" pitchFamily="18" charset="0"/>
              </a:rPr>
              <a:t>Bộ phận thứ nhất là chủ ngữ trả lời câu hỏi: </a:t>
            </a:r>
            <a:r>
              <a:rPr lang="en-US" sz="3300" b="1" dirty="0">
                <a:solidFill>
                  <a:srgbClr val="002060"/>
                </a:solidFill>
                <a:latin typeface="Times New Roman" panose="02020603050405020304" pitchFamily="18" charset="0"/>
                <a:cs typeface="Times New Roman" panose="02020603050405020304" pitchFamily="18" charset="0"/>
              </a:rPr>
              <a:t>( Ai, cái gì, con gì)? </a:t>
            </a:r>
          </a:p>
          <a:p>
            <a:pPr marL="457200" indent="-457200" algn="just">
              <a:buFont typeface="Wingdings" panose="05000000000000000000" pitchFamily="2" charset="2"/>
              <a:buChar char="§"/>
            </a:pPr>
            <a:r>
              <a:rPr lang="en-US" sz="3300" b="1" dirty="0">
                <a:solidFill>
                  <a:srgbClr val="7030A0"/>
                </a:solidFill>
                <a:latin typeface="Times New Roman" panose="02020603050405020304" pitchFamily="18" charset="0"/>
                <a:cs typeface="Times New Roman" panose="02020603050405020304" pitchFamily="18" charset="0"/>
              </a:rPr>
              <a:t>Bộ phận thứ hai là vị ngữ trả lời câu hỏi: </a:t>
            </a:r>
            <a:r>
              <a:rPr lang="en-US" sz="3300" b="1" dirty="0">
                <a:solidFill>
                  <a:srgbClr val="002060"/>
                </a:solidFill>
                <a:latin typeface="Times New Roman" panose="02020603050405020304" pitchFamily="18" charset="0"/>
                <a:cs typeface="Times New Roman" panose="02020603050405020304" pitchFamily="18" charset="0"/>
              </a:rPr>
              <a:t>( là gì, là ai, là con gì )?</a:t>
            </a:r>
          </a:p>
        </p:txBody>
      </p:sp>
      <p:sp>
        <p:nvSpPr>
          <p:cNvPr id="5" name="Rectangle 4"/>
          <p:cNvSpPr/>
          <p:nvPr/>
        </p:nvSpPr>
        <p:spPr>
          <a:xfrm>
            <a:off x="759720" y="1550518"/>
            <a:ext cx="2505814" cy="923330"/>
          </a:xfrm>
          <a:prstGeom prst="rect">
            <a:avLst/>
          </a:prstGeom>
          <a:noFill/>
        </p:spPr>
        <p:txBody>
          <a:bodyPr wrap="none" lIns="91440" tIns="45720" rIns="91440" bIns="45720">
            <a:spAutoFit/>
          </a:bodyPr>
          <a:lstStyle/>
          <a:p>
            <a:pPr algn="ctr"/>
            <a:r>
              <a:rPr lang="en-US" sz="5400" b="1" cap="none" spc="0" dirty="0">
                <a:ln w="12700" cmpd="sng">
                  <a:solidFill>
                    <a:srgbClr val="FF899D"/>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UTM Cancel" panose="02040603050506020204" pitchFamily="18" charset="0"/>
              </a:rPr>
              <a:t>Ghi nhớ</a:t>
            </a:r>
          </a:p>
        </p:txBody>
      </p:sp>
    </p:spTree>
    <p:extLst>
      <p:ext uri="{BB962C8B-B14F-4D97-AF65-F5344CB8AC3E}">
        <p14:creationId xmlns:p14="http://schemas.microsoft.com/office/powerpoint/2010/main" val="29158585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37" presetClass="path" presetSubtype="0" accel="50000" decel="50000" fill="hold" nodeType="withEffect">
                                  <p:stCondLst>
                                    <p:cond delay="750"/>
                                  </p:stCondLst>
                                  <p:childTnLst>
                                    <p:animMotion origin="layout" path="M -3.54167E-6 -3.33333E-6 L 0.04623 0.02686 C 0.05573 0.03287 0.07032 0.03635 0.08516 0.03635 C 0.10248 0.03635 0.11628 0.03287 0.12578 0.02686 L 0.17214 -3.33333E-6 " pathEditMode="relative" rAng="0" ptsTypes="AAAAA">
                                      <p:cBhvr>
                                        <p:cTn id="9" dur="1000" fill="hold"/>
                                        <p:tgtEl>
                                          <p:spTgt spid="21"/>
                                        </p:tgtEl>
                                        <p:attrNameLst>
                                          <p:attrName>ppt_x</p:attrName>
                                          <p:attrName>ppt_y</p:attrName>
                                        </p:attrNameLst>
                                      </p:cBhvr>
                                      <p:rCtr x="8607" y="1806"/>
                                    </p:animMotion>
                                  </p:childTnLst>
                                </p:cTn>
                              </p:par>
                              <p:par>
                                <p:cTn id="10" presetID="6" presetClass="emph" presetSubtype="0" accel="26000" decel="74000" fill="hold" nodeType="withEffect">
                                  <p:stCondLst>
                                    <p:cond delay="1250"/>
                                  </p:stCondLst>
                                  <p:childTnLst>
                                    <p:animScale>
                                      <p:cBhvr>
                                        <p:cTn id="11" dur="1000" fill="hold"/>
                                        <p:tgtEl>
                                          <p:spTgt spid="2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4766" y="2777734"/>
            <a:ext cx="10134600" cy="1325563"/>
          </a:xfrm>
        </p:spPr>
        <p:txBody>
          <a:bodyPr>
            <a:noAutofit/>
          </a:bodyPr>
          <a:lstStyle/>
          <a:p>
            <a:r>
              <a:rPr lang="en-US" sz="9000" b="1" dirty="0">
                <a:solidFill>
                  <a:srgbClr val="9642FC"/>
                </a:solidFill>
                <a:latin typeface="UVF Curlz MT" panose="04040404050702020202" pitchFamily="82" charset="0"/>
              </a:rPr>
              <a:t>Vận dụng</a:t>
            </a:r>
          </a:p>
        </p:txBody>
      </p:sp>
    </p:spTree>
    <p:extLst>
      <p:ext uri="{BB962C8B-B14F-4D97-AF65-F5344CB8AC3E}">
        <p14:creationId xmlns:p14="http://schemas.microsoft.com/office/powerpoint/2010/main" val="192652043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D1D9">
            <a:alpha val="55000"/>
          </a:srgbClr>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68A128-5193-4674-B446-2DCEF272DCDA}"/>
              </a:ext>
            </a:extLst>
          </p:cNvPr>
          <p:cNvSpPr/>
          <p:nvPr/>
        </p:nvSpPr>
        <p:spPr>
          <a:xfrm>
            <a:off x="-2071126" y="700505"/>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19ABA20-E50C-472C-9F75-FBB2F392308D}"/>
              </a:ext>
            </a:extLst>
          </p:cNvPr>
          <p:cNvSpPr/>
          <p:nvPr/>
        </p:nvSpPr>
        <p:spPr>
          <a:xfrm>
            <a:off x="8335025" y="1171489"/>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B0503C3E-6DDD-46F3-B039-53FADB479CE2}"/>
              </a:ext>
            </a:extLst>
          </p:cNvPr>
          <p:cNvSpPr/>
          <p:nvPr/>
        </p:nvSpPr>
        <p:spPr>
          <a:xfrm>
            <a:off x="-40596" y="104186"/>
            <a:ext cx="12192000" cy="2031701"/>
          </a:xfrm>
          <a:prstGeom prst="roundRect">
            <a:avLst>
              <a:gd name="adj" fmla="val 20353"/>
            </a:avLst>
          </a:prstGeom>
          <a:solidFill>
            <a:schemeClr val="bg1"/>
          </a:solidFill>
          <a:ln>
            <a:noFill/>
          </a:ln>
          <a:effectLst>
            <a:outerShdw blurRad="152400" dist="1397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32B0ED10-96B3-4317-A610-410BB0DD8301}"/>
              </a:ext>
            </a:extLst>
          </p:cNvPr>
          <p:cNvPicPr>
            <a:picLocks noChangeAspect="1"/>
          </p:cNvPicPr>
          <p:nvPr/>
        </p:nvPicPr>
        <p:blipFill rotWithShape="1">
          <a:blip r:embed="rId2">
            <a:extLst>
              <a:ext uri="{28A0092B-C50C-407E-A947-70E740481C1C}">
                <a14:useLocalDpi xmlns:a14="http://schemas.microsoft.com/office/drawing/2010/main" val="0"/>
              </a:ext>
            </a:extLst>
          </a:blip>
          <a:srcRect l="13781" t="59882" r="72403" b="14854"/>
          <a:stretch/>
        </p:blipFill>
        <p:spPr>
          <a:xfrm rot="21092024">
            <a:off x="7959586" y="10705007"/>
            <a:ext cx="1385082" cy="1993774"/>
          </a:xfrm>
          <a:prstGeom prst="rect">
            <a:avLst/>
          </a:prstGeom>
          <a:effectLst>
            <a:outerShdw blurRad="215900" dist="88900" dir="2700000" algn="tl" rotWithShape="0">
              <a:prstClr val="black">
                <a:alpha val="40000"/>
              </a:prstClr>
            </a:outerShdw>
          </a:effectLst>
        </p:spPr>
      </p:pic>
      <p:sp>
        <p:nvSpPr>
          <p:cNvPr id="4" name="Rectangle 3"/>
          <p:cNvSpPr/>
          <p:nvPr/>
        </p:nvSpPr>
        <p:spPr>
          <a:xfrm>
            <a:off x="535" y="98928"/>
            <a:ext cx="12191465" cy="2062103"/>
          </a:xfrm>
          <a:prstGeom prst="rect">
            <a:avLst/>
          </a:prstGeom>
        </p:spPr>
        <p:txBody>
          <a:bodyPr wrap="square">
            <a:spAutoFit/>
          </a:bodyPr>
          <a:lstStyle/>
          <a:p>
            <a:pPr algn="just"/>
            <a:r>
              <a:rPr lang="en-US" sz="3200" b="1" u="sng" dirty="0">
                <a:solidFill>
                  <a:srgbClr val="7030A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Bài 3</a:t>
            </a:r>
            <a:r>
              <a:rPr lang="en-US" sz="3200" b="1" dirty="0">
                <a:solidFill>
                  <a:srgbClr val="7030A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 Có lần, em cùng một số bạn trong lớp đến thăm bạn Hà bị ốm. Em giới thiệu với bố mẹ bạn Hà từng người trong nhóm. Hãy viết một đoạn văn ngắn kể lại chuyện đó, trong đoạn văn có sử dụng câu kể Ai là gì?</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14" name="Snip Diagonal Corner Rectangle 1">
            <a:extLst>
              <a:ext uri="{FF2B5EF4-FFF2-40B4-BE49-F238E27FC236}">
                <a16:creationId xmlns:a16="http://schemas.microsoft.com/office/drawing/2014/main" id="{BC07EDD8-F1B2-44E6-BBE2-54F77D55CC1D}"/>
              </a:ext>
            </a:extLst>
          </p:cNvPr>
          <p:cNvSpPr/>
          <p:nvPr/>
        </p:nvSpPr>
        <p:spPr>
          <a:xfrm>
            <a:off x="161159" y="2746776"/>
            <a:ext cx="11869681" cy="3315837"/>
          </a:xfrm>
          <a:custGeom>
            <a:avLst/>
            <a:gdLst>
              <a:gd name="connsiteX0" fmla="*/ 0 w 11869681"/>
              <a:gd name="connsiteY0" fmla="*/ 552651 h 3315837"/>
              <a:gd name="connsiteX1" fmla="*/ 552651 w 11869681"/>
              <a:gd name="connsiteY1" fmla="*/ 0 h 3315837"/>
              <a:gd name="connsiteX2" fmla="*/ 1043028 w 11869681"/>
              <a:gd name="connsiteY2" fmla="*/ 0 h 3315837"/>
              <a:gd name="connsiteX3" fmla="*/ 1748693 w 11869681"/>
              <a:gd name="connsiteY3" fmla="*/ 0 h 3315837"/>
              <a:gd name="connsiteX4" fmla="*/ 2454358 w 11869681"/>
              <a:gd name="connsiteY4" fmla="*/ 0 h 3315837"/>
              <a:gd name="connsiteX5" fmla="*/ 2944735 w 11869681"/>
              <a:gd name="connsiteY5" fmla="*/ 0 h 3315837"/>
              <a:gd name="connsiteX6" fmla="*/ 3219825 w 11869681"/>
              <a:gd name="connsiteY6" fmla="*/ 0 h 3315837"/>
              <a:gd name="connsiteX7" fmla="*/ 4033134 w 11869681"/>
              <a:gd name="connsiteY7" fmla="*/ 0 h 3315837"/>
              <a:gd name="connsiteX8" fmla="*/ 4415867 w 11869681"/>
              <a:gd name="connsiteY8" fmla="*/ 0 h 3315837"/>
              <a:gd name="connsiteX9" fmla="*/ 4906244 w 11869681"/>
              <a:gd name="connsiteY9" fmla="*/ 0 h 3315837"/>
              <a:gd name="connsiteX10" fmla="*/ 5611909 w 11869681"/>
              <a:gd name="connsiteY10" fmla="*/ 0 h 3315837"/>
              <a:gd name="connsiteX11" fmla="*/ 6317574 w 11869681"/>
              <a:gd name="connsiteY11" fmla="*/ 0 h 3315837"/>
              <a:gd name="connsiteX12" fmla="*/ 6700307 w 11869681"/>
              <a:gd name="connsiteY12" fmla="*/ 0 h 3315837"/>
              <a:gd name="connsiteX13" fmla="*/ 7083041 w 11869681"/>
              <a:gd name="connsiteY13" fmla="*/ 0 h 3315837"/>
              <a:gd name="connsiteX14" fmla="*/ 7896350 w 11869681"/>
              <a:gd name="connsiteY14" fmla="*/ 0 h 3315837"/>
              <a:gd name="connsiteX15" fmla="*/ 8279083 w 11869681"/>
              <a:gd name="connsiteY15" fmla="*/ 0 h 3315837"/>
              <a:gd name="connsiteX16" fmla="*/ 8984748 w 11869681"/>
              <a:gd name="connsiteY16" fmla="*/ 0 h 3315837"/>
              <a:gd name="connsiteX17" fmla="*/ 9798057 w 11869681"/>
              <a:gd name="connsiteY17" fmla="*/ 0 h 3315837"/>
              <a:gd name="connsiteX18" fmla="*/ 10073146 w 11869681"/>
              <a:gd name="connsiteY18" fmla="*/ 0 h 3315837"/>
              <a:gd name="connsiteX19" fmla="*/ 10348236 w 11869681"/>
              <a:gd name="connsiteY19" fmla="*/ 0 h 3315837"/>
              <a:gd name="connsiteX20" fmla="*/ 10730969 w 11869681"/>
              <a:gd name="connsiteY20" fmla="*/ 0 h 3315837"/>
              <a:gd name="connsiteX21" fmla="*/ 11317030 w 11869681"/>
              <a:gd name="connsiteY21" fmla="*/ 0 h 3315837"/>
              <a:gd name="connsiteX22" fmla="*/ 11869681 w 11869681"/>
              <a:gd name="connsiteY22" fmla="*/ 552651 h 3315837"/>
              <a:gd name="connsiteX23" fmla="*/ 11869681 w 11869681"/>
              <a:gd name="connsiteY23" fmla="*/ 1061074 h 3315837"/>
              <a:gd name="connsiteX24" fmla="*/ 11869681 w 11869681"/>
              <a:gd name="connsiteY24" fmla="*/ 1591602 h 3315837"/>
              <a:gd name="connsiteX25" fmla="*/ 11869681 w 11869681"/>
              <a:gd name="connsiteY25" fmla="*/ 2100026 h 3315837"/>
              <a:gd name="connsiteX26" fmla="*/ 11869681 w 11869681"/>
              <a:gd name="connsiteY26" fmla="*/ 2763186 h 3315837"/>
              <a:gd name="connsiteX27" fmla="*/ 11317030 w 11869681"/>
              <a:gd name="connsiteY27" fmla="*/ 3315837 h 3315837"/>
              <a:gd name="connsiteX28" fmla="*/ 10611365 w 11869681"/>
              <a:gd name="connsiteY28" fmla="*/ 3315837 h 3315837"/>
              <a:gd name="connsiteX29" fmla="*/ 10120988 w 11869681"/>
              <a:gd name="connsiteY29" fmla="*/ 3315837 h 3315837"/>
              <a:gd name="connsiteX30" fmla="*/ 9522967 w 11869681"/>
              <a:gd name="connsiteY30" fmla="*/ 3315837 h 3315837"/>
              <a:gd name="connsiteX31" fmla="*/ 9032590 w 11869681"/>
              <a:gd name="connsiteY31" fmla="*/ 3315837 h 3315837"/>
              <a:gd name="connsiteX32" fmla="*/ 8542212 w 11869681"/>
              <a:gd name="connsiteY32" fmla="*/ 3315837 h 3315837"/>
              <a:gd name="connsiteX33" fmla="*/ 7836547 w 11869681"/>
              <a:gd name="connsiteY33" fmla="*/ 3315837 h 3315837"/>
              <a:gd name="connsiteX34" fmla="*/ 7453814 w 11869681"/>
              <a:gd name="connsiteY34" fmla="*/ 3315837 h 3315837"/>
              <a:gd name="connsiteX35" fmla="*/ 6640505 w 11869681"/>
              <a:gd name="connsiteY35" fmla="*/ 3315837 h 3315837"/>
              <a:gd name="connsiteX36" fmla="*/ 5934841 w 11869681"/>
              <a:gd name="connsiteY36" fmla="*/ 3315837 h 3315837"/>
              <a:gd name="connsiteX37" fmla="*/ 5659751 w 11869681"/>
              <a:gd name="connsiteY37" fmla="*/ 3315837 h 3315837"/>
              <a:gd name="connsiteX38" fmla="*/ 4846442 w 11869681"/>
              <a:gd name="connsiteY38" fmla="*/ 3315837 h 3315837"/>
              <a:gd name="connsiteX39" fmla="*/ 4356065 w 11869681"/>
              <a:gd name="connsiteY39" fmla="*/ 3315837 h 3315837"/>
              <a:gd name="connsiteX40" fmla="*/ 3650400 w 11869681"/>
              <a:gd name="connsiteY40" fmla="*/ 3315837 h 3315837"/>
              <a:gd name="connsiteX41" fmla="*/ 2837091 w 11869681"/>
              <a:gd name="connsiteY41" fmla="*/ 3315837 h 3315837"/>
              <a:gd name="connsiteX42" fmla="*/ 2239070 w 11869681"/>
              <a:gd name="connsiteY42" fmla="*/ 3315837 h 3315837"/>
              <a:gd name="connsiteX43" fmla="*/ 1425762 w 11869681"/>
              <a:gd name="connsiteY43" fmla="*/ 3315837 h 3315837"/>
              <a:gd name="connsiteX44" fmla="*/ 552651 w 11869681"/>
              <a:gd name="connsiteY44" fmla="*/ 3315837 h 3315837"/>
              <a:gd name="connsiteX45" fmla="*/ 0 w 11869681"/>
              <a:gd name="connsiteY45" fmla="*/ 2763186 h 3315837"/>
              <a:gd name="connsiteX46" fmla="*/ 0 w 11869681"/>
              <a:gd name="connsiteY46" fmla="*/ 2166342 h 3315837"/>
              <a:gd name="connsiteX47" fmla="*/ 0 w 11869681"/>
              <a:gd name="connsiteY47" fmla="*/ 1591602 h 3315837"/>
              <a:gd name="connsiteX48" fmla="*/ 0 w 11869681"/>
              <a:gd name="connsiteY48" fmla="*/ 1061074 h 3315837"/>
              <a:gd name="connsiteX49" fmla="*/ 0 w 11869681"/>
              <a:gd name="connsiteY49" fmla="*/ 552651 h 331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869681" h="3315837" fill="none" extrusionOk="0">
                <a:moveTo>
                  <a:pt x="0" y="552651"/>
                </a:moveTo>
                <a:cubicBezTo>
                  <a:pt x="-13905" y="234065"/>
                  <a:pt x="243356" y="-9694"/>
                  <a:pt x="552651" y="0"/>
                </a:cubicBezTo>
                <a:cubicBezTo>
                  <a:pt x="764275" y="-46887"/>
                  <a:pt x="815235" y="322"/>
                  <a:pt x="1043028" y="0"/>
                </a:cubicBezTo>
                <a:cubicBezTo>
                  <a:pt x="1270821" y="-322"/>
                  <a:pt x="1401569" y="645"/>
                  <a:pt x="1748693" y="0"/>
                </a:cubicBezTo>
                <a:cubicBezTo>
                  <a:pt x="2095817" y="-645"/>
                  <a:pt x="2260960" y="53967"/>
                  <a:pt x="2454358" y="0"/>
                </a:cubicBezTo>
                <a:cubicBezTo>
                  <a:pt x="2647757" y="-53967"/>
                  <a:pt x="2794522" y="1807"/>
                  <a:pt x="2944735" y="0"/>
                </a:cubicBezTo>
                <a:cubicBezTo>
                  <a:pt x="3094948" y="-1807"/>
                  <a:pt x="3144123" y="20745"/>
                  <a:pt x="3219825" y="0"/>
                </a:cubicBezTo>
                <a:cubicBezTo>
                  <a:pt x="3295527" y="-20745"/>
                  <a:pt x="3798015" y="574"/>
                  <a:pt x="4033134" y="0"/>
                </a:cubicBezTo>
                <a:cubicBezTo>
                  <a:pt x="4268253" y="-574"/>
                  <a:pt x="4261262" y="30137"/>
                  <a:pt x="4415867" y="0"/>
                </a:cubicBezTo>
                <a:cubicBezTo>
                  <a:pt x="4570472" y="-30137"/>
                  <a:pt x="4806911" y="53469"/>
                  <a:pt x="4906244" y="0"/>
                </a:cubicBezTo>
                <a:cubicBezTo>
                  <a:pt x="5005577" y="-53469"/>
                  <a:pt x="5419818" y="48481"/>
                  <a:pt x="5611909" y="0"/>
                </a:cubicBezTo>
                <a:cubicBezTo>
                  <a:pt x="5804000" y="-48481"/>
                  <a:pt x="5979414" y="78599"/>
                  <a:pt x="6317574" y="0"/>
                </a:cubicBezTo>
                <a:cubicBezTo>
                  <a:pt x="6655734" y="-78599"/>
                  <a:pt x="6528528" y="30827"/>
                  <a:pt x="6700307" y="0"/>
                </a:cubicBezTo>
                <a:cubicBezTo>
                  <a:pt x="6872086" y="-30827"/>
                  <a:pt x="6913637" y="13564"/>
                  <a:pt x="7083041" y="0"/>
                </a:cubicBezTo>
                <a:cubicBezTo>
                  <a:pt x="7252445" y="-13564"/>
                  <a:pt x="7617664" y="81155"/>
                  <a:pt x="7896350" y="0"/>
                </a:cubicBezTo>
                <a:cubicBezTo>
                  <a:pt x="8175036" y="-81155"/>
                  <a:pt x="8138873" y="37629"/>
                  <a:pt x="8279083" y="0"/>
                </a:cubicBezTo>
                <a:cubicBezTo>
                  <a:pt x="8419293" y="-37629"/>
                  <a:pt x="8639129" y="23116"/>
                  <a:pt x="8984748" y="0"/>
                </a:cubicBezTo>
                <a:cubicBezTo>
                  <a:pt x="9330367" y="-23116"/>
                  <a:pt x="9421721" y="42510"/>
                  <a:pt x="9798057" y="0"/>
                </a:cubicBezTo>
                <a:cubicBezTo>
                  <a:pt x="10174393" y="-42510"/>
                  <a:pt x="9981903" y="2412"/>
                  <a:pt x="10073146" y="0"/>
                </a:cubicBezTo>
                <a:cubicBezTo>
                  <a:pt x="10164389" y="-2412"/>
                  <a:pt x="10266929" y="7790"/>
                  <a:pt x="10348236" y="0"/>
                </a:cubicBezTo>
                <a:cubicBezTo>
                  <a:pt x="10429543" y="-7790"/>
                  <a:pt x="10634241" y="25570"/>
                  <a:pt x="10730969" y="0"/>
                </a:cubicBezTo>
                <a:cubicBezTo>
                  <a:pt x="10827697" y="-25570"/>
                  <a:pt x="11115658" y="25648"/>
                  <a:pt x="11317030" y="0"/>
                </a:cubicBezTo>
                <a:cubicBezTo>
                  <a:pt x="11631610" y="-4773"/>
                  <a:pt x="11870686" y="294140"/>
                  <a:pt x="11869681" y="552651"/>
                </a:cubicBezTo>
                <a:cubicBezTo>
                  <a:pt x="11919918" y="789574"/>
                  <a:pt x="11867192" y="833074"/>
                  <a:pt x="11869681" y="1061074"/>
                </a:cubicBezTo>
                <a:cubicBezTo>
                  <a:pt x="11872170" y="1289074"/>
                  <a:pt x="11833680" y="1356589"/>
                  <a:pt x="11869681" y="1591602"/>
                </a:cubicBezTo>
                <a:cubicBezTo>
                  <a:pt x="11905682" y="1826615"/>
                  <a:pt x="11830164" y="1908588"/>
                  <a:pt x="11869681" y="2100026"/>
                </a:cubicBezTo>
                <a:cubicBezTo>
                  <a:pt x="11909198" y="2291464"/>
                  <a:pt x="11823117" y="2509056"/>
                  <a:pt x="11869681" y="2763186"/>
                </a:cubicBezTo>
                <a:cubicBezTo>
                  <a:pt x="11873578" y="3034116"/>
                  <a:pt x="11592075" y="3285822"/>
                  <a:pt x="11317030" y="3315837"/>
                </a:cubicBezTo>
                <a:cubicBezTo>
                  <a:pt x="11149775" y="3340137"/>
                  <a:pt x="10941658" y="3264880"/>
                  <a:pt x="10611365" y="3315837"/>
                </a:cubicBezTo>
                <a:cubicBezTo>
                  <a:pt x="10281072" y="3366794"/>
                  <a:pt x="10312644" y="3266055"/>
                  <a:pt x="10120988" y="3315837"/>
                </a:cubicBezTo>
                <a:cubicBezTo>
                  <a:pt x="9929332" y="3365619"/>
                  <a:pt x="9705236" y="3297768"/>
                  <a:pt x="9522967" y="3315837"/>
                </a:cubicBezTo>
                <a:cubicBezTo>
                  <a:pt x="9340698" y="3333906"/>
                  <a:pt x="9185785" y="3282062"/>
                  <a:pt x="9032590" y="3315837"/>
                </a:cubicBezTo>
                <a:cubicBezTo>
                  <a:pt x="8879395" y="3349612"/>
                  <a:pt x="8763352" y="3300387"/>
                  <a:pt x="8542212" y="3315837"/>
                </a:cubicBezTo>
                <a:cubicBezTo>
                  <a:pt x="8321072" y="3331287"/>
                  <a:pt x="8185930" y="3257703"/>
                  <a:pt x="7836547" y="3315837"/>
                </a:cubicBezTo>
                <a:cubicBezTo>
                  <a:pt x="7487164" y="3373971"/>
                  <a:pt x="7597777" y="3302907"/>
                  <a:pt x="7453814" y="3315837"/>
                </a:cubicBezTo>
                <a:cubicBezTo>
                  <a:pt x="7309851" y="3328767"/>
                  <a:pt x="6922334" y="3257675"/>
                  <a:pt x="6640505" y="3315837"/>
                </a:cubicBezTo>
                <a:cubicBezTo>
                  <a:pt x="6358676" y="3373999"/>
                  <a:pt x="6177354" y="3293679"/>
                  <a:pt x="5934841" y="3315837"/>
                </a:cubicBezTo>
                <a:cubicBezTo>
                  <a:pt x="5692328" y="3337995"/>
                  <a:pt x="5750119" y="3284815"/>
                  <a:pt x="5659751" y="3315837"/>
                </a:cubicBezTo>
                <a:cubicBezTo>
                  <a:pt x="5569383" y="3346859"/>
                  <a:pt x="5074099" y="3277114"/>
                  <a:pt x="4846442" y="3315837"/>
                </a:cubicBezTo>
                <a:cubicBezTo>
                  <a:pt x="4618785" y="3354560"/>
                  <a:pt x="4553889" y="3261083"/>
                  <a:pt x="4356065" y="3315837"/>
                </a:cubicBezTo>
                <a:cubicBezTo>
                  <a:pt x="4158241" y="3370591"/>
                  <a:pt x="3950012" y="3283436"/>
                  <a:pt x="3650400" y="3315837"/>
                </a:cubicBezTo>
                <a:cubicBezTo>
                  <a:pt x="3350788" y="3348238"/>
                  <a:pt x="3225275" y="3224850"/>
                  <a:pt x="2837091" y="3315837"/>
                </a:cubicBezTo>
                <a:cubicBezTo>
                  <a:pt x="2448907" y="3406824"/>
                  <a:pt x="2367550" y="3278402"/>
                  <a:pt x="2239070" y="3315837"/>
                </a:cubicBezTo>
                <a:cubicBezTo>
                  <a:pt x="2110590" y="3353272"/>
                  <a:pt x="1802180" y="3287457"/>
                  <a:pt x="1425762" y="3315837"/>
                </a:cubicBezTo>
                <a:cubicBezTo>
                  <a:pt x="1049344" y="3344217"/>
                  <a:pt x="940504" y="3308512"/>
                  <a:pt x="552651" y="3315837"/>
                </a:cubicBezTo>
                <a:cubicBezTo>
                  <a:pt x="266097" y="3243190"/>
                  <a:pt x="17182" y="3052122"/>
                  <a:pt x="0" y="2763186"/>
                </a:cubicBezTo>
                <a:cubicBezTo>
                  <a:pt x="-59054" y="2503990"/>
                  <a:pt x="19591" y="2317661"/>
                  <a:pt x="0" y="2166342"/>
                </a:cubicBezTo>
                <a:cubicBezTo>
                  <a:pt x="-19591" y="2015023"/>
                  <a:pt x="27267" y="1752654"/>
                  <a:pt x="0" y="1591602"/>
                </a:cubicBezTo>
                <a:cubicBezTo>
                  <a:pt x="-27267" y="1430550"/>
                  <a:pt x="795" y="1303616"/>
                  <a:pt x="0" y="1061074"/>
                </a:cubicBezTo>
                <a:cubicBezTo>
                  <a:pt x="-795" y="818532"/>
                  <a:pt x="51963" y="757860"/>
                  <a:pt x="0" y="552651"/>
                </a:cubicBezTo>
                <a:close/>
              </a:path>
              <a:path w="11869681" h="3315837" stroke="0" extrusionOk="0">
                <a:moveTo>
                  <a:pt x="0" y="552651"/>
                </a:moveTo>
                <a:cubicBezTo>
                  <a:pt x="34242" y="231426"/>
                  <a:pt x="195413" y="46473"/>
                  <a:pt x="552651" y="0"/>
                </a:cubicBezTo>
                <a:cubicBezTo>
                  <a:pt x="660798" y="-17264"/>
                  <a:pt x="761269" y="28069"/>
                  <a:pt x="827741" y="0"/>
                </a:cubicBezTo>
                <a:cubicBezTo>
                  <a:pt x="894213" y="-28069"/>
                  <a:pt x="1249400" y="35583"/>
                  <a:pt x="1641049" y="0"/>
                </a:cubicBezTo>
                <a:cubicBezTo>
                  <a:pt x="2032698" y="-35583"/>
                  <a:pt x="1859375" y="4231"/>
                  <a:pt x="2023783" y="0"/>
                </a:cubicBezTo>
                <a:cubicBezTo>
                  <a:pt x="2188191" y="-4231"/>
                  <a:pt x="2497712" y="46659"/>
                  <a:pt x="2621804" y="0"/>
                </a:cubicBezTo>
                <a:cubicBezTo>
                  <a:pt x="2745896" y="-46659"/>
                  <a:pt x="2876195" y="18896"/>
                  <a:pt x="3112181" y="0"/>
                </a:cubicBezTo>
                <a:cubicBezTo>
                  <a:pt x="3348167" y="-18896"/>
                  <a:pt x="3550548" y="18568"/>
                  <a:pt x="3817846" y="0"/>
                </a:cubicBezTo>
                <a:cubicBezTo>
                  <a:pt x="4085145" y="-18568"/>
                  <a:pt x="4328290" y="23112"/>
                  <a:pt x="4631155" y="0"/>
                </a:cubicBezTo>
                <a:cubicBezTo>
                  <a:pt x="4934020" y="-23112"/>
                  <a:pt x="5190260" y="27441"/>
                  <a:pt x="5444463" y="0"/>
                </a:cubicBezTo>
                <a:cubicBezTo>
                  <a:pt x="5698666" y="-27441"/>
                  <a:pt x="5918813" y="40459"/>
                  <a:pt x="6150128" y="0"/>
                </a:cubicBezTo>
                <a:cubicBezTo>
                  <a:pt x="6381443" y="-40459"/>
                  <a:pt x="6606791" y="34992"/>
                  <a:pt x="6855793" y="0"/>
                </a:cubicBezTo>
                <a:cubicBezTo>
                  <a:pt x="7104795" y="-34992"/>
                  <a:pt x="7048315" y="45057"/>
                  <a:pt x="7238526" y="0"/>
                </a:cubicBezTo>
                <a:cubicBezTo>
                  <a:pt x="7428737" y="-45057"/>
                  <a:pt x="7702457" y="52924"/>
                  <a:pt x="8051835" y="0"/>
                </a:cubicBezTo>
                <a:cubicBezTo>
                  <a:pt x="8401213" y="-52924"/>
                  <a:pt x="8288749" y="23616"/>
                  <a:pt x="8434569" y="0"/>
                </a:cubicBezTo>
                <a:cubicBezTo>
                  <a:pt x="8580389" y="-23616"/>
                  <a:pt x="8755157" y="39931"/>
                  <a:pt x="8924946" y="0"/>
                </a:cubicBezTo>
                <a:cubicBezTo>
                  <a:pt x="9094735" y="-39931"/>
                  <a:pt x="9468710" y="66991"/>
                  <a:pt x="9630611" y="0"/>
                </a:cubicBezTo>
                <a:cubicBezTo>
                  <a:pt x="9792512" y="-66991"/>
                  <a:pt x="10051218" y="10045"/>
                  <a:pt x="10336275" y="0"/>
                </a:cubicBezTo>
                <a:cubicBezTo>
                  <a:pt x="10621332" y="-10045"/>
                  <a:pt x="10504742" y="18616"/>
                  <a:pt x="10611365" y="0"/>
                </a:cubicBezTo>
                <a:cubicBezTo>
                  <a:pt x="10717988" y="-18616"/>
                  <a:pt x="11059873" y="67044"/>
                  <a:pt x="11317030" y="0"/>
                </a:cubicBezTo>
                <a:cubicBezTo>
                  <a:pt x="11665145" y="439"/>
                  <a:pt x="11863290" y="263987"/>
                  <a:pt x="11869681" y="552651"/>
                </a:cubicBezTo>
                <a:cubicBezTo>
                  <a:pt x="11905015" y="843447"/>
                  <a:pt x="11848925" y="859268"/>
                  <a:pt x="11869681" y="1149495"/>
                </a:cubicBezTo>
                <a:cubicBezTo>
                  <a:pt x="11890437" y="1439722"/>
                  <a:pt x="11852013" y="1469131"/>
                  <a:pt x="11869681" y="1680024"/>
                </a:cubicBezTo>
                <a:cubicBezTo>
                  <a:pt x="11887349" y="1890917"/>
                  <a:pt x="11816676" y="2033766"/>
                  <a:pt x="11869681" y="2188447"/>
                </a:cubicBezTo>
                <a:cubicBezTo>
                  <a:pt x="11922686" y="2343128"/>
                  <a:pt x="11827911" y="2520328"/>
                  <a:pt x="11869681" y="2763186"/>
                </a:cubicBezTo>
                <a:cubicBezTo>
                  <a:pt x="11824528" y="3131539"/>
                  <a:pt x="11585918" y="3365870"/>
                  <a:pt x="11317030" y="3315837"/>
                </a:cubicBezTo>
                <a:cubicBezTo>
                  <a:pt x="11102053" y="3359174"/>
                  <a:pt x="10875460" y="3280557"/>
                  <a:pt x="10503721" y="3315837"/>
                </a:cubicBezTo>
                <a:cubicBezTo>
                  <a:pt x="10131982" y="3351117"/>
                  <a:pt x="10044603" y="3314868"/>
                  <a:pt x="9798057" y="3315837"/>
                </a:cubicBezTo>
                <a:cubicBezTo>
                  <a:pt x="9551511" y="3316806"/>
                  <a:pt x="9497774" y="3308001"/>
                  <a:pt x="9200035" y="3315837"/>
                </a:cubicBezTo>
                <a:cubicBezTo>
                  <a:pt x="8902296" y="3323673"/>
                  <a:pt x="9062396" y="3284929"/>
                  <a:pt x="8924946" y="3315837"/>
                </a:cubicBezTo>
                <a:cubicBezTo>
                  <a:pt x="8787496" y="3346745"/>
                  <a:pt x="8751591" y="3288560"/>
                  <a:pt x="8649856" y="3315837"/>
                </a:cubicBezTo>
                <a:cubicBezTo>
                  <a:pt x="8548121" y="3343114"/>
                  <a:pt x="8233868" y="3311687"/>
                  <a:pt x="7944191" y="3315837"/>
                </a:cubicBezTo>
                <a:cubicBezTo>
                  <a:pt x="7654515" y="3319987"/>
                  <a:pt x="7567036" y="3306578"/>
                  <a:pt x="7453814" y="3315837"/>
                </a:cubicBezTo>
                <a:cubicBezTo>
                  <a:pt x="7340592" y="3325096"/>
                  <a:pt x="7058134" y="3252622"/>
                  <a:pt x="6748149" y="3315837"/>
                </a:cubicBezTo>
                <a:cubicBezTo>
                  <a:pt x="6438164" y="3379052"/>
                  <a:pt x="6187316" y="3307625"/>
                  <a:pt x="5934841" y="3315837"/>
                </a:cubicBezTo>
                <a:cubicBezTo>
                  <a:pt x="5682366" y="3324049"/>
                  <a:pt x="5717916" y="3293524"/>
                  <a:pt x="5659751" y="3315837"/>
                </a:cubicBezTo>
                <a:cubicBezTo>
                  <a:pt x="5601586" y="3338150"/>
                  <a:pt x="5278950" y="3299977"/>
                  <a:pt x="5169374" y="3315837"/>
                </a:cubicBezTo>
                <a:cubicBezTo>
                  <a:pt x="5059798" y="3331697"/>
                  <a:pt x="4816183" y="3309832"/>
                  <a:pt x="4571352" y="3315837"/>
                </a:cubicBezTo>
                <a:cubicBezTo>
                  <a:pt x="4326521" y="3321842"/>
                  <a:pt x="4139505" y="3294544"/>
                  <a:pt x="3865688" y="3315837"/>
                </a:cubicBezTo>
                <a:cubicBezTo>
                  <a:pt x="3591871" y="3337130"/>
                  <a:pt x="3618470" y="3311320"/>
                  <a:pt x="3375310" y="3315837"/>
                </a:cubicBezTo>
                <a:cubicBezTo>
                  <a:pt x="3132150" y="3320354"/>
                  <a:pt x="3060721" y="3307514"/>
                  <a:pt x="2884933" y="3315837"/>
                </a:cubicBezTo>
                <a:cubicBezTo>
                  <a:pt x="2709145" y="3324160"/>
                  <a:pt x="2482599" y="3254366"/>
                  <a:pt x="2179268" y="3315837"/>
                </a:cubicBezTo>
                <a:cubicBezTo>
                  <a:pt x="1875937" y="3377308"/>
                  <a:pt x="1639853" y="3300753"/>
                  <a:pt x="1473603" y="3315837"/>
                </a:cubicBezTo>
                <a:cubicBezTo>
                  <a:pt x="1307354" y="3330921"/>
                  <a:pt x="835481" y="3256994"/>
                  <a:pt x="552651" y="3315837"/>
                </a:cubicBezTo>
                <a:cubicBezTo>
                  <a:pt x="332007" y="3336189"/>
                  <a:pt x="71385" y="3098377"/>
                  <a:pt x="0" y="2763186"/>
                </a:cubicBezTo>
                <a:cubicBezTo>
                  <a:pt x="-30673" y="2505512"/>
                  <a:pt x="27693" y="2424021"/>
                  <a:pt x="0" y="2188447"/>
                </a:cubicBezTo>
                <a:cubicBezTo>
                  <a:pt x="-27693" y="1952873"/>
                  <a:pt x="30760" y="1796032"/>
                  <a:pt x="0" y="1613708"/>
                </a:cubicBezTo>
                <a:cubicBezTo>
                  <a:pt x="-30760" y="1431384"/>
                  <a:pt x="53263" y="1337343"/>
                  <a:pt x="0" y="1127390"/>
                </a:cubicBezTo>
                <a:cubicBezTo>
                  <a:pt x="-53263" y="917437"/>
                  <a:pt x="16474" y="732659"/>
                  <a:pt x="0" y="552651"/>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Khi chúng tôi đến, Hà nằm trong nhà, bố mẹ Hà Mở cửa đón chúng tôi. Chúng tôi lễ phép chào hai bác. Thay mặt cả nhóm, tôi nói với hai bác:</a:t>
            </a:r>
          </a:p>
          <a:p>
            <a:pPr algn="just"/>
            <a:r>
              <a:rPr lang="en-US" sz="3000" b="1" dirty="0">
                <a:solidFill>
                  <a:srgbClr val="002060"/>
                </a:solidFill>
                <a:effectLst>
                  <a:outerShdw blurRad="38100" dist="38100" dir="2700000" algn="tl">
                    <a:srgbClr val="FFFFFF"/>
                  </a:outerShdw>
                </a:effectLst>
                <a:latin typeface="Times New Roman" panose="02020603050405020304" pitchFamily="18" charset="0"/>
                <a:cs typeface="Times New Roman" panose="02020603050405020304" pitchFamily="18" charset="0"/>
              </a:rPr>
              <a:t>-Thưa hai bác, hôm nay nghe tin bạn Hà ốm, chúng cháu đến thăm Hà. Cháu giới thiệu với hai bác: Đây là bạn Dũng. Bạn Dũng là lớp trưởng lớp cháu. Đây là bạn Hương. Hương là học sinh giỏi toán nhất lớp cháu. Còn cháu là bạn thân của Hà. Cháu tên Thủy ạ.</a:t>
            </a:r>
            <a:endParaRPr lang="en-US" sz="3000" b="1" dirty="0">
              <a:solidFill>
                <a:srgbClr val="002060"/>
              </a:solidFill>
              <a:latin typeface="Times New Roman" panose="02020603050405020304" pitchFamily="18" charset="0"/>
              <a:cs typeface="Times New Roman" panose="02020603050405020304" pitchFamily="18" charset="0"/>
            </a:endParaRPr>
          </a:p>
        </p:txBody>
      </p:sp>
      <p:cxnSp>
        <p:nvCxnSpPr>
          <p:cNvPr id="6" name="Straight Connector 5"/>
          <p:cNvCxnSpPr/>
          <p:nvPr/>
        </p:nvCxnSpPr>
        <p:spPr>
          <a:xfrm>
            <a:off x="797170" y="1101151"/>
            <a:ext cx="1805354"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a:off x="457201" y="2076453"/>
            <a:ext cx="1805354"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99152476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37" presetClass="path" presetSubtype="0" accel="50000" decel="50000" fill="hold" nodeType="withEffect">
                                  <p:stCondLst>
                                    <p:cond delay="750"/>
                                  </p:stCondLst>
                                  <p:childTnLst>
                                    <p:animMotion origin="layout" path="M 4.58333E-6 2.22045E-16 L 0.04622 0.02685 C 0.05572 0.03287 0.07031 0.03634 0.08515 0.03634 C 0.10247 0.03634 0.11627 0.03287 0.12578 0.02685 L 0.17213 2.22045E-16 " pathEditMode="relative" rAng="0" ptsTypes="AAAAA">
                                      <p:cBhvr>
                                        <p:cTn id="9" dur="1000" fill="hold"/>
                                        <p:tgtEl>
                                          <p:spTgt spid="21"/>
                                        </p:tgtEl>
                                        <p:attrNameLst>
                                          <p:attrName>ppt_x</p:attrName>
                                          <p:attrName>ppt_y</p:attrName>
                                        </p:attrNameLst>
                                      </p:cBhvr>
                                      <p:rCtr x="8607" y="1806"/>
                                    </p:animMotion>
                                  </p:childTnLst>
                                </p:cTn>
                              </p:par>
                              <p:par>
                                <p:cTn id="10" presetID="6" presetClass="emph" presetSubtype="0" accel="26000" decel="74000" fill="hold" nodeType="withEffect">
                                  <p:stCondLst>
                                    <p:cond delay="1250"/>
                                  </p:stCondLst>
                                  <p:childTnLst>
                                    <p:animScale>
                                      <p:cBhvr>
                                        <p:cTn id="11" dur="1000" fill="hold"/>
                                        <p:tgtEl>
                                          <p:spTgt spid="21"/>
                                        </p:tgtEl>
                                      </p:cBhvr>
                                      <p:by x="110000" y="110000"/>
                                    </p:animScale>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C:\Users\HP\Desktop\sach-hay-ve-kim-tu-thap-cover-780x4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31800"/>
            <a:ext cx="12503284" cy="75340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5547" y="275432"/>
            <a:ext cx="817853"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sp>
        <p:nvSpPr>
          <p:cNvPr id="13" name="Rounded Rectangle 12"/>
          <p:cNvSpPr/>
          <p:nvPr/>
        </p:nvSpPr>
        <p:spPr>
          <a:xfrm>
            <a:off x="2641600" y="516573"/>
            <a:ext cx="8128000"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Câu hỏi 3: Tìm câu kể trong các câu sau:</a:t>
            </a:r>
          </a:p>
        </p:txBody>
      </p:sp>
      <p:sp>
        <p:nvSpPr>
          <p:cNvPr id="14" name="Rounded Rectangle 13"/>
          <p:cNvSpPr/>
          <p:nvPr/>
        </p:nvSpPr>
        <p:spPr>
          <a:xfrm>
            <a:off x="6908800" y="4648200"/>
            <a:ext cx="5594483"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Nguyễn Tri Phương là người Thừa Thiên.</a:t>
            </a:r>
          </a:p>
        </p:txBody>
      </p:sp>
      <p:sp>
        <p:nvSpPr>
          <p:cNvPr id="15" name="Rounded Rectangle 14"/>
          <p:cNvSpPr/>
          <p:nvPr/>
        </p:nvSpPr>
        <p:spPr>
          <a:xfrm>
            <a:off x="6908799" y="3335215"/>
            <a:ext cx="5594483"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Hoàng Diệu quê ở Quảng Nam.</a:t>
            </a:r>
          </a:p>
        </p:txBody>
      </p:sp>
      <p:sp>
        <p:nvSpPr>
          <p:cNvPr id="16" name="Rounded Rectangle 15"/>
          <p:cNvSpPr/>
          <p:nvPr/>
        </p:nvSpPr>
        <p:spPr>
          <a:xfrm>
            <a:off x="586155" y="4648200"/>
            <a:ext cx="6095999"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Ông đã anh dũng hi sinh.</a:t>
            </a:r>
          </a:p>
        </p:txBody>
      </p:sp>
      <p:sp>
        <p:nvSpPr>
          <p:cNvPr id="17" name="Rounded Rectangle 16"/>
          <p:cNvSpPr/>
          <p:nvPr/>
        </p:nvSpPr>
        <p:spPr>
          <a:xfrm>
            <a:off x="586155" y="3240912"/>
            <a:ext cx="6095999"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Hoa hồng màu đỏ.</a:t>
            </a:r>
          </a:p>
        </p:txBody>
      </p:sp>
      <p:pic>
        <p:nvPicPr>
          <p:cNvPr id="18" name="Picture 4" descr="C:\Users\HP\Desktop\posters-cute-boy-and-girl-on-a-plane.jp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399" y="-71773"/>
            <a:ext cx="4069817" cy="3365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3-ancient-egyptian-little-boy-cartoon-clipart.jpg">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69083" y="4367031"/>
            <a:ext cx="1013712" cy="286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789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3.45679E-6 L 1.36649 0.01327 " pathEditMode="relative" rAng="0" ptsTypes="AA">
                                      <p:cBhvr>
                                        <p:cTn id="6" dur="3000" fill="hold"/>
                                        <p:tgtEl>
                                          <p:spTgt spid="18"/>
                                        </p:tgtEl>
                                        <p:attrNameLst>
                                          <p:attrName>ppt_x</p:attrName>
                                          <p:attrName>ppt_y</p:attrName>
                                        </p:attrNameLst>
                                      </p:cBhvr>
                                      <p:rCtr x="68316" y="648"/>
                                    </p:animMotion>
                                  </p:childTnLst>
                                </p:cTn>
                              </p:par>
                              <p:par>
                                <p:cTn id="7" presetID="4" presetClass="entr" presetSubtype="16" fill="hold" grpId="0" nodeType="withEffect">
                                  <p:stCondLst>
                                    <p:cond delay="1800"/>
                                  </p:stCondLst>
                                  <p:childTnLst>
                                    <p:set>
                                      <p:cBhvr>
                                        <p:cTn id="8" dur="1" fill="hold">
                                          <p:stCondLst>
                                            <p:cond delay="0"/>
                                          </p:stCondLst>
                                        </p:cTn>
                                        <p:tgtEl>
                                          <p:spTgt spid="13"/>
                                        </p:tgtEl>
                                        <p:attrNameLst>
                                          <p:attrName>style.visibility</p:attrName>
                                        </p:attrNameLst>
                                      </p:cBhvr>
                                      <p:to>
                                        <p:strVal val="visible"/>
                                      </p:to>
                                    </p:set>
                                    <p:animEffect transition="in" filter="box(in)">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fltVal val="0"/>
                                          </p:val>
                                        </p:tav>
                                        <p:tav tm="100000">
                                          <p:val>
                                            <p:strVal val="#ppt_w"/>
                                          </p:val>
                                        </p:tav>
                                      </p:tavLst>
                                    </p:anim>
                                    <p:anim calcmode="lin" valueType="num">
                                      <p:cBhvr>
                                        <p:cTn id="15" dur="1000" fill="hold"/>
                                        <p:tgtEl>
                                          <p:spTgt spid="17"/>
                                        </p:tgtEl>
                                        <p:attrNameLst>
                                          <p:attrName>ppt_h</p:attrName>
                                        </p:attrNameLst>
                                      </p:cBhvr>
                                      <p:tavLst>
                                        <p:tav tm="0">
                                          <p:val>
                                            <p:fltVal val="0"/>
                                          </p:val>
                                        </p:tav>
                                        <p:tav tm="100000">
                                          <p:val>
                                            <p:strVal val="#ppt_h"/>
                                          </p:val>
                                        </p:tav>
                                      </p:tavLst>
                                    </p:anim>
                                    <p:anim calcmode="lin" valueType="num">
                                      <p:cBhvr>
                                        <p:cTn id="16" dur="1000" fill="hold"/>
                                        <p:tgtEl>
                                          <p:spTgt spid="17"/>
                                        </p:tgtEl>
                                        <p:attrNameLst>
                                          <p:attrName>style.rotation</p:attrName>
                                        </p:attrNameLst>
                                      </p:cBhvr>
                                      <p:tavLst>
                                        <p:tav tm="0">
                                          <p:val>
                                            <p:fltVal val="90"/>
                                          </p:val>
                                        </p:tav>
                                        <p:tav tm="100000">
                                          <p:val>
                                            <p:fltVal val="0"/>
                                          </p:val>
                                        </p:tav>
                                      </p:tavLst>
                                    </p:anim>
                                    <p:animEffect transition="in" filter="fade">
                                      <p:cBhvr>
                                        <p:cTn id="17" dur="1000"/>
                                        <p:tgtEl>
                                          <p:spTgt spid="17"/>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1000" fill="hold"/>
                                        <p:tgtEl>
                                          <p:spTgt spid="16"/>
                                        </p:tgtEl>
                                        <p:attrNameLst>
                                          <p:attrName>ppt_w</p:attrName>
                                        </p:attrNameLst>
                                      </p:cBhvr>
                                      <p:tavLst>
                                        <p:tav tm="0">
                                          <p:val>
                                            <p:fltVal val="0"/>
                                          </p:val>
                                        </p:tav>
                                        <p:tav tm="100000">
                                          <p:val>
                                            <p:strVal val="#ppt_w"/>
                                          </p:val>
                                        </p:tav>
                                      </p:tavLst>
                                    </p:anim>
                                    <p:anim calcmode="lin" valueType="num">
                                      <p:cBhvr>
                                        <p:cTn id="33" dur="1000" fill="hold"/>
                                        <p:tgtEl>
                                          <p:spTgt spid="16"/>
                                        </p:tgtEl>
                                        <p:attrNameLst>
                                          <p:attrName>ppt_h</p:attrName>
                                        </p:attrNameLst>
                                      </p:cBhvr>
                                      <p:tavLst>
                                        <p:tav tm="0">
                                          <p:val>
                                            <p:fltVal val="0"/>
                                          </p:val>
                                        </p:tav>
                                        <p:tav tm="100000">
                                          <p:val>
                                            <p:strVal val="#ppt_h"/>
                                          </p:val>
                                        </p:tav>
                                      </p:tavLst>
                                    </p:anim>
                                    <p:anim calcmode="lin" valueType="num">
                                      <p:cBhvr>
                                        <p:cTn id="34" dur="1000" fill="hold"/>
                                        <p:tgtEl>
                                          <p:spTgt spid="16"/>
                                        </p:tgtEl>
                                        <p:attrNameLst>
                                          <p:attrName>style.rotation</p:attrName>
                                        </p:attrNameLst>
                                      </p:cBhvr>
                                      <p:tavLst>
                                        <p:tav tm="0">
                                          <p:val>
                                            <p:fltVal val="90"/>
                                          </p:val>
                                        </p:tav>
                                        <p:tav tm="100000">
                                          <p:val>
                                            <p:fltVal val="0"/>
                                          </p:val>
                                        </p:tav>
                                      </p:tavLst>
                                    </p:anim>
                                    <p:animEffect transition="in" filter="fade">
                                      <p:cBhvr>
                                        <p:cTn id="35" dur="10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6" presetClass="emph" presetSubtype="0" fill="hold" grpId="1" nodeType="withEffect">
                                  <p:stCondLst>
                                    <p:cond delay="0"/>
                                  </p:stCondLst>
                                  <p:childTnLst>
                                    <p:animScale>
                                      <p:cBhvr>
                                        <p:cTn id="4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C:\Users\HP\Desktop\grand-canyon-with-road-bottom-park-arizona_107791-28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43" y="3628"/>
            <a:ext cx="13817600" cy="6908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239114" y="3885184"/>
            <a:ext cx="971812" cy="2745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5547" y="275432"/>
            <a:ext cx="817853"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sp>
        <p:nvSpPr>
          <p:cNvPr id="13" name="Rounded Rectangle 12"/>
          <p:cNvSpPr/>
          <p:nvPr/>
        </p:nvSpPr>
        <p:spPr>
          <a:xfrm>
            <a:off x="2641599" y="516573"/>
            <a:ext cx="8705765"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Câu hỏi 4: Câu nào là câu kể Ai là gì?</a:t>
            </a:r>
          </a:p>
        </p:txBody>
      </p:sp>
      <p:sp>
        <p:nvSpPr>
          <p:cNvPr id="14" name="Rounded Rectangle 13"/>
          <p:cNvSpPr/>
          <p:nvPr/>
        </p:nvSpPr>
        <p:spPr>
          <a:xfrm>
            <a:off x="561739" y="4648200"/>
            <a:ext cx="6048155"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Bé Minh là học sinh giỏi.</a:t>
            </a:r>
          </a:p>
        </p:txBody>
      </p:sp>
      <p:sp>
        <p:nvSpPr>
          <p:cNvPr id="15" name="Rounded Rectangle 14"/>
          <p:cNvSpPr/>
          <p:nvPr/>
        </p:nvSpPr>
        <p:spPr>
          <a:xfrm>
            <a:off x="6908800" y="3257374"/>
            <a:ext cx="645885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Bé Huy viết thư cho bố.</a:t>
            </a:r>
          </a:p>
        </p:txBody>
      </p:sp>
      <p:sp>
        <p:nvSpPr>
          <p:cNvPr id="16" name="Rounded Rectangle 15"/>
          <p:cNvSpPr/>
          <p:nvPr/>
        </p:nvSpPr>
        <p:spPr>
          <a:xfrm>
            <a:off x="561739" y="3143503"/>
            <a:ext cx="6114833"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Bé Khánh rất dễ thương.</a:t>
            </a:r>
          </a:p>
        </p:txBody>
      </p:sp>
      <p:sp>
        <p:nvSpPr>
          <p:cNvPr id="17" name="Rounded Rectangle 16"/>
          <p:cNvSpPr/>
          <p:nvPr/>
        </p:nvSpPr>
        <p:spPr>
          <a:xfrm>
            <a:off x="6908800" y="4648200"/>
            <a:ext cx="645885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Lan quét nhà, quét sân.</a:t>
            </a: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399" y="-71773"/>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8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3.45679E-6 L 1.36649 0.01327 " pathEditMode="relative" rAng="0" ptsTypes="AA">
                                      <p:cBhvr>
                                        <p:cTn id="6" dur="3000" fill="hold"/>
                                        <p:tgtEl>
                                          <p:spTgt spid="18"/>
                                        </p:tgtEl>
                                        <p:attrNameLst>
                                          <p:attrName>ppt_x</p:attrName>
                                          <p:attrName>ppt_y</p:attrName>
                                        </p:attrNameLst>
                                      </p:cBhvr>
                                      <p:rCtr x="68316" y="648"/>
                                    </p:animMotion>
                                  </p:childTnLst>
                                </p:cTn>
                              </p:par>
                              <p:par>
                                <p:cTn id="7" presetID="4" presetClass="entr" presetSubtype="16" fill="hold" grpId="0" nodeType="withEffect">
                                  <p:stCondLst>
                                    <p:cond delay="1800"/>
                                  </p:stCondLst>
                                  <p:childTnLst>
                                    <p:set>
                                      <p:cBhvr>
                                        <p:cTn id="8" dur="1" fill="hold">
                                          <p:stCondLst>
                                            <p:cond delay="0"/>
                                          </p:stCondLst>
                                        </p:cTn>
                                        <p:tgtEl>
                                          <p:spTgt spid="13"/>
                                        </p:tgtEl>
                                        <p:attrNameLst>
                                          <p:attrName>style.visibility</p:attrName>
                                        </p:attrNameLst>
                                      </p:cBhvr>
                                      <p:to>
                                        <p:strVal val="visible"/>
                                      </p:to>
                                    </p:set>
                                    <p:animEffect transition="in" filter="box(in)">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1000" fill="hold"/>
                                        <p:tgtEl>
                                          <p:spTgt spid="15"/>
                                        </p:tgtEl>
                                        <p:attrNameLst>
                                          <p:attrName>ppt_w</p:attrName>
                                        </p:attrNameLst>
                                      </p:cBhvr>
                                      <p:tavLst>
                                        <p:tav tm="0">
                                          <p:val>
                                            <p:fltVal val="0"/>
                                          </p:val>
                                        </p:tav>
                                        <p:tav tm="100000">
                                          <p:val>
                                            <p:strVal val="#ppt_w"/>
                                          </p:val>
                                        </p:tav>
                                      </p:tavLst>
                                    </p:anim>
                                    <p:anim calcmode="lin" valueType="num">
                                      <p:cBhvr>
                                        <p:cTn id="27" dur="1000" fill="hold"/>
                                        <p:tgtEl>
                                          <p:spTgt spid="15"/>
                                        </p:tgtEl>
                                        <p:attrNameLst>
                                          <p:attrName>ppt_h</p:attrName>
                                        </p:attrNameLst>
                                      </p:cBhvr>
                                      <p:tavLst>
                                        <p:tav tm="0">
                                          <p:val>
                                            <p:fltVal val="0"/>
                                          </p:val>
                                        </p:tav>
                                        <p:tav tm="100000">
                                          <p:val>
                                            <p:strVal val="#ppt_h"/>
                                          </p:val>
                                        </p:tav>
                                      </p:tavLst>
                                    </p:anim>
                                    <p:anim calcmode="lin" valueType="num">
                                      <p:cBhvr>
                                        <p:cTn id="28" dur="1000" fill="hold"/>
                                        <p:tgtEl>
                                          <p:spTgt spid="15"/>
                                        </p:tgtEl>
                                        <p:attrNameLst>
                                          <p:attrName>style.rotation</p:attrName>
                                        </p:attrNameLst>
                                      </p:cBhvr>
                                      <p:tavLst>
                                        <p:tav tm="0">
                                          <p:val>
                                            <p:fltVal val="90"/>
                                          </p:val>
                                        </p:tav>
                                        <p:tav tm="100000">
                                          <p:val>
                                            <p:fltVal val="0"/>
                                          </p:val>
                                        </p:tav>
                                      </p:tavLst>
                                    </p:anim>
                                    <p:animEffect transition="in" filter="fade">
                                      <p:cBhvr>
                                        <p:cTn id="29" dur="1000"/>
                                        <p:tgtEl>
                                          <p:spTgt spid="15"/>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6"/>
                                        </p:tgtEl>
                                      </p:cBhvr>
                                    </p:animEffect>
                                    <p:set>
                                      <p:cBhvr>
                                        <p:cTn id="40" dur="1" fill="hold">
                                          <p:stCondLst>
                                            <p:cond delay="499"/>
                                          </p:stCondLst>
                                        </p:cTn>
                                        <p:tgtEl>
                                          <p:spTgt spid="16"/>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6" presetClass="emph" presetSubtype="0" fill="hold" grpId="1" nodeType="withEffect">
                                  <p:stCondLst>
                                    <p:cond delay="0"/>
                                  </p:stCondLst>
                                  <p:childTnLst>
                                    <p:animScale>
                                      <p:cBhvr>
                                        <p:cTn id="4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2" name="Picture 4" descr="C:\Users\HP\Desktop\temple-of-philae-ancient-egyp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40" y="0"/>
            <a:ext cx="13384696" cy="7696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3867405"/>
            <a:ext cx="1013712" cy="28635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75547" y="275432"/>
            <a:ext cx="817853" cy="461665"/>
          </a:xfrm>
          <a:prstGeom prst="rect">
            <a:avLst/>
          </a:prstGeom>
          <a:noFill/>
        </p:spPr>
        <p:txBody>
          <a:bodyPr wrap="none" rtlCol="0">
            <a:spAutoFit/>
          </a:bodyPr>
          <a:lstStyle/>
          <a:p>
            <a:pPr defTabSz="1219170"/>
            <a:r>
              <a:rPr lang="en-US" sz="2400" dirty="0">
                <a:solidFill>
                  <a:prstClr val="black"/>
                </a:solidFill>
                <a:latin typeface="#9Slide03 IcielPanton Black" pitchFamily="2" charset="0"/>
              </a:rPr>
              <a:t>HẢO</a:t>
            </a:r>
          </a:p>
        </p:txBody>
      </p:sp>
      <p:sp>
        <p:nvSpPr>
          <p:cNvPr id="15" name="Rounded Rectangle 14"/>
          <p:cNvSpPr/>
          <p:nvPr/>
        </p:nvSpPr>
        <p:spPr>
          <a:xfrm>
            <a:off x="2641600" y="516573"/>
            <a:ext cx="9352254"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Câu hỏi 5: Tìm vị ngữ trong câu sau: “Hoa phượng  là hoa học trò.”</a:t>
            </a:r>
          </a:p>
        </p:txBody>
      </p:sp>
      <p:sp>
        <p:nvSpPr>
          <p:cNvPr id="16" name="Rounded Rectangle 15"/>
          <p:cNvSpPr/>
          <p:nvPr/>
        </p:nvSpPr>
        <p:spPr>
          <a:xfrm>
            <a:off x="2844800" y="3237481"/>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là hoa học trò</a:t>
            </a:r>
          </a:p>
        </p:txBody>
      </p:sp>
      <p:sp>
        <p:nvSpPr>
          <p:cNvPr id="17" name="Rounded Rectangle 16"/>
          <p:cNvSpPr/>
          <p:nvPr/>
        </p:nvSpPr>
        <p:spPr>
          <a:xfrm>
            <a:off x="6908800" y="3257804"/>
            <a:ext cx="3946769"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Hoa học trò</a:t>
            </a:r>
          </a:p>
        </p:txBody>
      </p:sp>
      <p:sp>
        <p:nvSpPr>
          <p:cNvPr id="18" name="Rounded Rectangle 17"/>
          <p:cNvSpPr/>
          <p:nvPr/>
        </p:nvSpPr>
        <p:spPr>
          <a:xfrm>
            <a:off x="2844800" y="4648200"/>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Hoa phượng</a:t>
            </a:r>
          </a:p>
        </p:txBody>
      </p:sp>
      <p:sp>
        <p:nvSpPr>
          <p:cNvPr id="19" name="Rounded Rectangle 18"/>
          <p:cNvSpPr/>
          <p:nvPr/>
        </p:nvSpPr>
        <p:spPr>
          <a:xfrm>
            <a:off x="6908800" y="4648200"/>
            <a:ext cx="3946769"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4267" b="1" dirty="0">
                <a:solidFill>
                  <a:prstClr val="black"/>
                </a:solidFill>
                <a:latin typeface="#9Slide03 AmpleSoft Bold" pitchFamily="2" charset="0"/>
              </a:rPr>
              <a:t>Hoa phượng là</a:t>
            </a:r>
          </a:p>
        </p:txBody>
      </p:sp>
      <p:pic>
        <p:nvPicPr>
          <p:cNvPr id="20"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399" y="-71773"/>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672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3.45679E-6 L 1.36649 0.01327 " pathEditMode="relative" rAng="0" ptsTypes="AA">
                                      <p:cBhvr>
                                        <p:cTn id="6" dur="3000" fill="hold"/>
                                        <p:tgtEl>
                                          <p:spTgt spid="20"/>
                                        </p:tgtEl>
                                        <p:attrNameLst>
                                          <p:attrName>ppt_x</p:attrName>
                                          <p:attrName>ppt_y</p:attrName>
                                        </p:attrNameLst>
                                      </p:cBhvr>
                                      <p:rCtr x="68316" y="648"/>
                                    </p:animMotion>
                                  </p:childTnLst>
                                </p:cTn>
                              </p:par>
                              <p:par>
                                <p:cTn id="7" presetID="4" presetClass="entr" presetSubtype="16" fill="hold" grpId="0" nodeType="withEffect">
                                  <p:stCondLst>
                                    <p:cond delay="1800"/>
                                  </p:stCondLst>
                                  <p:childTnLst>
                                    <p:set>
                                      <p:cBhvr>
                                        <p:cTn id="8" dur="1" fill="hold">
                                          <p:stCondLst>
                                            <p:cond delay="0"/>
                                          </p:stCondLst>
                                        </p:cTn>
                                        <p:tgtEl>
                                          <p:spTgt spid="15"/>
                                        </p:tgtEl>
                                        <p:attrNameLst>
                                          <p:attrName>style.visibility</p:attrName>
                                        </p:attrNameLst>
                                      </p:cBhvr>
                                      <p:to>
                                        <p:strVal val="visible"/>
                                      </p:to>
                                    </p:set>
                                    <p:animEffect transition="in" filter="box(in)">
                                      <p:cBhvr>
                                        <p:cTn id="9" dur="2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ppt_w</p:attrName>
                                        </p:attrNameLst>
                                      </p:cBhvr>
                                      <p:tavLst>
                                        <p:tav tm="0">
                                          <p:val>
                                            <p:fltVal val="0"/>
                                          </p:val>
                                        </p:tav>
                                        <p:tav tm="100000">
                                          <p:val>
                                            <p:strVal val="#ppt_w"/>
                                          </p:val>
                                        </p:tav>
                                      </p:tavLst>
                                    </p:anim>
                                    <p:anim calcmode="lin" valueType="num">
                                      <p:cBhvr>
                                        <p:cTn id="21" dur="1000" fill="hold"/>
                                        <p:tgtEl>
                                          <p:spTgt spid="18"/>
                                        </p:tgtEl>
                                        <p:attrNameLst>
                                          <p:attrName>ppt_h</p:attrName>
                                        </p:attrNameLst>
                                      </p:cBhvr>
                                      <p:tavLst>
                                        <p:tav tm="0">
                                          <p:val>
                                            <p:fltVal val="0"/>
                                          </p:val>
                                        </p:tav>
                                        <p:tav tm="100000">
                                          <p:val>
                                            <p:strVal val="#ppt_h"/>
                                          </p:val>
                                        </p:tav>
                                      </p:tavLst>
                                    </p:anim>
                                    <p:anim calcmode="lin" valueType="num">
                                      <p:cBhvr>
                                        <p:cTn id="22" dur="1000" fill="hold"/>
                                        <p:tgtEl>
                                          <p:spTgt spid="18"/>
                                        </p:tgtEl>
                                        <p:attrNameLst>
                                          <p:attrName>style.rotation</p:attrName>
                                        </p:attrNameLst>
                                      </p:cBhvr>
                                      <p:tavLst>
                                        <p:tav tm="0">
                                          <p:val>
                                            <p:fltVal val="90"/>
                                          </p:val>
                                        </p:tav>
                                        <p:tav tm="100000">
                                          <p:val>
                                            <p:fltVal val="0"/>
                                          </p:val>
                                        </p:tav>
                                      </p:tavLst>
                                    </p:anim>
                                    <p:animEffect transition="in" filter="fade">
                                      <p:cBhvr>
                                        <p:cTn id="23" dur="1000"/>
                                        <p:tgtEl>
                                          <p:spTgt spid="18"/>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p:cTn id="26" dur="1000" fill="hold"/>
                                        <p:tgtEl>
                                          <p:spTgt spid="17"/>
                                        </p:tgtEl>
                                        <p:attrNameLst>
                                          <p:attrName>ppt_w</p:attrName>
                                        </p:attrNameLst>
                                      </p:cBhvr>
                                      <p:tavLst>
                                        <p:tav tm="0">
                                          <p:val>
                                            <p:fltVal val="0"/>
                                          </p:val>
                                        </p:tav>
                                        <p:tav tm="100000">
                                          <p:val>
                                            <p:strVal val="#ppt_w"/>
                                          </p:val>
                                        </p:tav>
                                      </p:tavLst>
                                    </p:anim>
                                    <p:anim calcmode="lin" valueType="num">
                                      <p:cBhvr>
                                        <p:cTn id="27" dur="1000" fill="hold"/>
                                        <p:tgtEl>
                                          <p:spTgt spid="17"/>
                                        </p:tgtEl>
                                        <p:attrNameLst>
                                          <p:attrName>ppt_h</p:attrName>
                                        </p:attrNameLst>
                                      </p:cBhvr>
                                      <p:tavLst>
                                        <p:tav tm="0">
                                          <p:val>
                                            <p:fltVal val="0"/>
                                          </p:val>
                                        </p:tav>
                                        <p:tav tm="100000">
                                          <p:val>
                                            <p:strVal val="#ppt_h"/>
                                          </p:val>
                                        </p:tav>
                                      </p:tavLst>
                                    </p:anim>
                                    <p:anim calcmode="lin" valueType="num">
                                      <p:cBhvr>
                                        <p:cTn id="28" dur="1000" fill="hold"/>
                                        <p:tgtEl>
                                          <p:spTgt spid="17"/>
                                        </p:tgtEl>
                                        <p:attrNameLst>
                                          <p:attrName>style.rotation</p:attrName>
                                        </p:attrNameLst>
                                      </p:cBhvr>
                                      <p:tavLst>
                                        <p:tav tm="0">
                                          <p:val>
                                            <p:fltVal val="90"/>
                                          </p:val>
                                        </p:tav>
                                        <p:tav tm="100000">
                                          <p:val>
                                            <p:fltVal val="0"/>
                                          </p:val>
                                        </p:tav>
                                      </p:tavLst>
                                    </p:anim>
                                    <p:animEffect transition="in" filter="fade">
                                      <p:cBhvr>
                                        <p:cTn id="29" dur="1000"/>
                                        <p:tgtEl>
                                          <p:spTgt spid="17"/>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1000" fill="hold"/>
                                        <p:tgtEl>
                                          <p:spTgt spid="19"/>
                                        </p:tgtEl>
                                        <p:attrNameLst>
                                          <p:attrName>ppt_w</p:attrName>
                                        </p:attrNameLst>
                                      </p:cBhvr>
                                      <p:tavLst>
                                        <p:tav tm="0">
                                          <p:val>
                                            <p:fltVal val="0"/>
                                          </p:val>
                                        </p:tav>
                                        <p:tav tm="100000">
                                          <p:val>
                                            <p:strVal val="#ppt_w"/>
                                          </p:val>
                                        </p:tav>
                                      </p:tavLst>
                                    </p:anim>
                                    <p:anim calcmode="lin" valueType="num">
                                      <p:cBhvr>
                                        <p:cTn id="33" dur="1000" fill="hold"/>
                                        <p:tgtEl>
                                          <p:spTgt spid="19"/>
                                        </p:tgtEl>
                                        <p:attrNameLst>
                                          <p:attrName>ppt_h</p:attrName>
                                        </p:attrNameLst>
                                      </p:cBhvr>
                                      <p:tavLst>
                                        <p:tav tm="0">
                                          <p:val>
                                            <p:fltVal val="0"/>
                                          </p:val>
                                        </p:tav>
                                        <p:tav tm="100000">
                                          <p:val>
                                            <p:strVal val="#ppt_h"/>
                                          </p:val>
                                        </p:tav>
                                      </p:tavLst>
                                    </p:anim>
                                    <p:anim calcmode="lin" valueType="num">
                                      <p:cBhvr>
                                        <p:cTn id="34" dur="1000" fill="hold"/>
                                        <p:tgtEl>
                                          <p:spTgt spid="19"/>
                                        </p:tgtEl>
                                        <p:attrNameLst>
                                          <p:attrName>style.rotation</p:attrName>
                                        </p:attrNameLst>
                                      </p:cBhvr>
                                      <p:tavLst>
                                        <p:tav tm="0">
                                          <p:val>
                                            <p:fltVal val="90"/>
                                          </p:val>
                                        </p:tav>
                                        <p:tav tm="100000">
                                          <p:val>
                                            <p:fltVal val="0"/>
                                          </p:val>
                                        </p:tav>
                                      </p:tavLst>
                                    </p:anim>
                                    <p:animEffect transition="in" filter="fade">
                                      <p:cBhvr>
                                        <p:cTn id="35" dur="10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6" presetClass="emph" presetSubtype="0" fill="hold" grpId="1" nodeType="withEffect">
                                  <p:stCondLst>
                                    <p:cond delay="0"/>
                                  </p:stCondLst>
                                  <p:childTnLst>
                                    <p:animScale>
                                      <p:cBhvr>
                                        <p:cTn id="48" dur="2000" fill="hold"/>
                                        <p:tgtEl>
                                          <p:spTgt spid="1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6" grpId="1" animBg="1"/>
      <p:bldP spid="17" grpId="0" animBg="1"/>
      <p:bldP spid="17" grpId="1" animBg="1"/>
      <p:bldP spid="18" grpId="0" animBg="1"/>
      <p:bldP spid="18" grpId="1" animBg="1"/>
      <p:bldP spid="19" grpId="0" animBg="1"/>
      <p:bldP spid="1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D1D9">
            <a:alpha val="55000"/>
          </a:srgbClr>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C068A128-5193-4674-B446-2DCEF272DCDA}"/>
              </a:ext>
            </a:extLst>
          </p:cNvPr>
          <p:cNvSpPr/>
          <p:nvPr/>
        </p:nvSpPr>
        <p:spPr>
          <a:xfrm>
            <a:off x="-2071126" y="700505"/>
            <a:ext cx="7641295"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819ABA20-E50C-472C-9F75-FBB2F392308D}"/>
              </a:ext>
            </a:extLst>
          </p:cNvPr>
          <p:cNvSpPr/>
          <p:nvPr/>
        </p:nvSpPr>
        <p:spPr>
          <a:xfrm>
            <a:off x="8335025" y="1171489"/>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hqprint">
            <a:extLst>
              <a:ext uri="{BEBA8EAE-BF5A-486C-A8C5-ECC9F3942E4B}">
                <a14:imgProps xmlns:a14="http://schemas.microsoft.com/office/drawing/2010/main">
                  <a14:imgLayer r:embed="rId3">
                    <a14:imgEffect>
                      <a14:backgroundRemoval t="0" b="100000" l="0" r="100000">
                        <a14:foregroundMark x1="57550" y1="18650" x2="57550" y2="18650"/>
                        <a14:foregroundMark x1="70000" y1="13800" x2="70000" y2="13800"/>
                        <a14:foregroundMark x1="60200" y1="9350" x2="60200" y2="9350"/>
                        <a14:foregroundMark x1="8650" y1="44450" x2="8650" y2="44450"/>
                        <a14:foregroundMark x1="15350" y1="63550" x2="14000" y2="67100"/>
                        <a14:foregroundMark x1="84200" y1="67100" x2="84200" y2="67100"/>
                        <a14:foregroundMark x1="82450" y1="77800" x2="82450" y2="77800"/>
                        <a14:foregroundMark x1="81100" y1="76000" x2="81100" y2="76000"/>
                        <a14:foregroundMark x1="80200" y1="73800" x2="80200" y2="73800"/>
                        <a14:foregroundMark x1="80200" y1="73800" x2="80200" y2="73800"/>
                        <a14:foregroundMark x1="90450" y1="27100" x2="90450" y2="27100"/>
                        <a14:foregroundMark x1="88650" y1="27550" x2="88650" y2="27550"/>
                      </a14:backgroundRemoval>
                    </a14:imgEffect>
                  </a14:imgLayer>
                </a14:imgProps>
              </a:ext>
              <a:ext uri="{28A0092B-C50C-407E-A947-70E740481C1C}">
                <a14:useLocalDpi xmlns:a14="http://schemas.microsoft.com/office/drawing/2010/main" val="0"/>
              </a:ext>
            </a:extLst>
          </a:blip>
          <a:stretch>
            <a:fillRect/>
          </a:stretch>
        </p:blipFill>
        <p:spPr>
          <a:xfrm>
            <a:off x="-433415" y="2270483"/>
            <a:ext cx="5060229" cy="5060229"/>
          </a:xfrm>
          <a:prstGeom prst="rect">
            <a:avLst/>
          </a:prstGeom>
        </p:spPr>
      </p:pic>
      <p:sp>
        <p:nvSpPr>
          <p:cNvPr id="7" name="Rectangle 6"/>
          <p:cNvSpPr/>
          <p:nvPr/>
        </p:nvSpPr>
        <p:spPr>
          <a:xfrm>
            <a:off x="589528" y="279447"/>
            <a:ext cx="5083444" cy="3046988"/>
          </a:xfrm>
          <a:prstGeom prst="rect">
            <a:avLst/>
          </a:prstGeom>
          <a:noFill/>
        </p:spPr>
        <p:txBody>
          <a:bodyPr wrap="none" lIns="91440" tIns="45720" rIns="91440" bIns="45720">
            <a:spAutoFit/>
          </a:bodyPr>
          <a:lstStyle/>
          <a:p>
            <a:pPr algn="ctr"/>
            <a:r>
              <a:rPr lang="en-US" sz="9600" b="1" cap="none" spc="0" dirty="0">
                <a:ln w="12700" cmpd="sng">
                  <a:solidFill>
                    <a:schemeClr val="accent4"/>
                  </a:solidFill>
                  <a:prstDash val="solid"/>
                </a:ln>
                <a:solidFill>
                  <a:srgbClr val="FF6599"/>
                </a:solidFill>
                <a:effectLst>
                  <a:glow rad="101600">
                    <a:schemeClr val="accent5">
                      <a:satMod val="175000"/>
                      <a:alpha val="40000"/>
                    </a:schemeClr>
                  </a:glow>
                </a:effectLst>
              </a:rPr>
              <a:t>Nội dung </a:t>
            </a:r>
          </a:p>
          <a:p>
            <a:pPr algn="ctr"/>
            <a:r>
              <a:rPr lang="en-US" sz="9600" b="1" cap="none" spc="0" dirty="0">
                <a:ln w="12700" cmpd="sng">
                  <a:solidFill>
                    <a:schemeClr val="accent4"/>
                  </a:solidFill>
                  <a:prstDash val="solid"/>
                </a:ln>
                <a:solidFill>
                  <a:srgbClr val="FF6599"/>
                </a:solidFill>
                <a:effectLst>
                  <a:glow rad="101600">
                    <a:schemeClr val="accent5">
                      <a:satMod val="175000"/>
                      <a:alpha val="40000"/>
                    </a:schemeClr>
                  </a:glow>
                </a:effectLst>
              </a:rPr>
              <a:t>bài học</a:t>
            </a:r>
          </a:p>
        </p:txBody>
      </p:sp>
      <p:sp>
        <p:nvSpPr>
          <p:cNvPr id="25" name="Snip Diagonal Corner Rectangle 1">
            <a:extLst>
              <a:ext uri="{FF2B5EF4-FFF2-40B4-BE49-F238E27FC236}">
                <a16:creationId xmlns:a16="http://schemas.microsoft.com/office/drawing/2014/main" id="{BC07EDD8-F1B2-44E6-BBE2-54F77D55CC1D}"/>
              </a:ext>
            </a:extLst>
          </p:cNvPr>
          <p:cNvSpPr/>
          <p:nvPr/>
        </p:nvSpPr>
        <p:spPr>
          <a:xfrm>
            <a:off x="7309885" y="701504"/>
            <a:ext cx="3843782" cy="1453199"/>
          </a:xfrm>
          <a:custGeom>
            <a:avLst/>
            <a:gdLst>
              <a:gd name="connsiteX0" fmla="*/ 0 w 3843782"/>
              <a:gd name="connsiteY0" fmla="*/ 242205 h 1453199"/>
              <a:gd name="connsiteX1" fmla="*/ 242205 w 3843782"/>
              <a:gd name="connsiteY1" fmla="*/ 0 h 1453199"/>
              <a:gd name="connsiteX2" fmla="*/ 835694 w 3843782"/>
              <a:gd name="connsiteY2" fmla="*/ 0 h 1453199"/>
              <a:gd name="connsiteX3" fmla="*/ 1294808 w 3843782"/>
              <a:gd name="connsiteY3" fmla="*/ 0 h 1453199"/>
              <a:gd name="connsiteX4" fmla="*/ 1753922 w 3843782"/>
              <a:gd name="connsiteY4" fmla="*/ 0 h 1453199"/>
              <a:gd name="connsiteX5" fmla="*/ 2347411 w 3843782"/>
              <a:gd name="connsiteY5" fmla="*/ 0 h 1453199"/>
              <a:gd name="connsiteX6" fmla="*/ 2907307 w 3843782"/>
              <a:gd name="connsiteY6" fmla="*/ 0 h 1453199"/>
              <a:gd name="connsiteX7" fmla="*/ 3601577 w 3843782"/>
              <a:gd name="connsiteY7" fmla="*/ 0 h 1453199"/>
              <a:gd name="connsiteX8" fmla="*/ 3843782 w 3843782"/>
              <a:gd name="connsiteY8" fmla="*/ 242205 h 1453199"/>
              <a:gd name="connsiteX9" fmla="*/ 3843782 w 3843782"/>
              <a:gd name="connsiteY9" fmla="*/ 697536 h 1453199"/>
              <a:gd name="connsiteX10" fmla="*/ 3843782 w 3843782"/>
              <a:gd name="connsiteY10" fmla="*/ 1210994 h 1453199"/>
              <a:gd name="connsiteX11" fmla="*/ 3601577 w 3843782"/>
              <a:gd name="connsiteY11" fmla="*/ 1453199 h 1453199"/>
              <a:gd name="connsiteX12" fmla="*/ 3142463 w 3843782"/>
              <a:gd name="connsiteY12" fmla="*/ 1453199 h 1453199"/>
              <a:gd name="connsiteX13" fmla="*/ 2582567 w 3843782"/>
              <a:gd name="connsiteY13" fmla="*/ 1453199 h 1453199"/>
              <a:gd name="connsiteX14" fmla="*/ 1989078 w 3843782"/>
              <a:gd name="connsiteY14" fmla="*/ 1453199 h 1453199"/>
              <a:gd name="connsiteX15" fmla="*/ 1462777 w 3843782"/>
              <a:gd name="connsiteY15" fmla="*/ 1453199 h 1453199"/>
              <a:gd name="connsiteX16" fmla="*/ 936475 w 3843782"/>
              <a:gd name="connsiteY16" fmla="*/ 1453199 h 1453199"/>
              <a:gd name="connsiteX17" fmla="*/ 242205 w 3843782"/>
              <a:gd name="connsiteY17" fmla="*/ 1453199 h 1453199"/>
              <a:gd name="connsiteX18" fmla="*/ 0 w 3843782"/>
              <a:gd name="connsiteY18" fmla="*/ 1210994 h 1453199"/>
              <a:gd name="connsiteX19" fmla="*/ 0 w 3843782"/>
              <a:gd name="connsiteY19" fmla="*/ 745975 h 1453199"/>
              <a:gd name="connsiteX20" fmla="*/ 0 w 3843782"/>
              <a:gd name="connsiteY20" fmla="*/ 242205 h 14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3782" h="1453199" fill="none" extrusionOk="0">
                <a:moveTo>
                  <a:pt x="0" y="242205"/>
                </a:moveTo>
                <a:cubicBezTo>
                  <a:pt x="4280" y="81234"/>
                  <a:pt x="108350" y="-18434"/>
                  <a:pt x="242205" y="0"/>
                </a:cubicBezTo>
                <a:cubicBezTo>
                  <a:pt x="471675" y="-56874"/>
                  <a:pt x="551967" y="52265"/>
                  <a:pt x="835694" y="0"/>
                </a:cubicBezTo>
                <a:cubicBezTo>
                  <a:pt x="1119421" y="-52265"/>
                  <a:pt x="1129108" y="51321"/>
                  <a:pt x="1294808" y="0"/>
                </a:cubicBezTo>
                <a:cubicBezTo>
                  <a:pt x="1460508" y="-51321"/>
                  <a:pt x="1532862" y="47283"/>
                  <a:pt x="1753922" y="0"/>
                </a:cubicBezTo>
                <a:cubicBezTo>
                  <a:pt x="1974982" y="-47283"/>
                  <a:pt x="2104007" y="58831"/>
                  <a:pt x="2347411" y="0"/>
                </a:cubicBezTo>
                <a:cubicBezTo>
                  <a:pt x="2590815" y="-58831"/>
                  <a:pt x="2647028" y="43860"/>
                  <a:pt x="2907307" y="0"/>
                </a:cubicBezTo>
                <a:cubicBezTo>
                  <a:pt x="3167586" y="-43860"/>
                  <a:pt x="3270058" y="66815"/>
                  <a:pt x="3601577" y="0"/>
                </a:cubicBezTo>
                <a:cubicBezTo>
                  <a:pt x="3739603" y="1374"/>
                  <a:pt x="3810699" y="128857"/>
                  <a:pt x="3843782" y="242205"/>
                </a:cubicBezTo>
                <a:cubicBezTo>
                  <a:pt x="3863704" y="401318"/>
                  <a:pt x="3797803" y="498307"/>
                  <a:pt x="3843782" y="697536"/>
                </a:cubicBezTo>
                <a:cubicBezTo>
                  <a:pt x="3889761" y="896765"/>
                  <a:pt x="3785981" y="1038874"/>
                  <a:pt x="3843782" y="1210994"/>
                </a:cubicBezTo>
                <a:cubicBezTo>
                  <a:pt x="3847990" y="1358504"/>
                  <a:pt x="3729623" y="1459330"/>
                  <a:pt x="3601577" y="1453199"/>
                </a:cubicBezTo>
                <a:cubicBezTo>
                  <a:pt x="3506433" y="1472511"/>
                  <a:pt x="3301841" y="1417733"/>
                  <a:pt x="3142463" y="1453199"/>
                </a:cubicBezTo>
                <a:cubicBezTo>
                  <a:pt x="2983085" y="1488665"/>
                  <a:pt x="2750888" y="1412375"/>
                  <a:pt x="2582567" y="1453199"/>
                </a:cubicBezTo>
                <a:cubicBezTo>
                  <a:pt x="2414246" y="1494023"/>
                  <a:pt x="2237312" y="1402810"/>
                  <a:pt x="1989078" y="1453199"/>
                </a:cubicBezTo>
                <a:cubicBezTo>
                  <a:pt x="1740844" y="1503588"/>
                  <a:pt x="1665418" y="1413507"/>
                  <a:pt x="1462777" y="1453199"/>
                </a:cubicBezTo>
                <a:cubicBezTo>
                  <a:pt x="1260136" y="1492891"/>
                  <a:pt x="1095835" y="1441633"/>
                  <a:pt x="936475" y="1453199"/>
                </a:cubicBezTo>
                <a:cubicBezTo>
                  <a:pt x="777115" y="1464765"/>
                  <a:pt x="521240" y="1377173"/>
                  <a:pt x="242205" y="1453199"/>
                </a:cubicBezTo>
                <a:cubicBezTo>
                  <a:pt x="128891" y="1465763"/>
                  <a:pt x="-326" y="1340373"/>
                  <a:pt x="0" y="1210994"/>
                </a:cubicBezTo>
                <a:cubicBezTo>
                  <a:pt x="-7023" y="1098175"/>
                  <a:pt x="47009" y="943868"/>
                  <a:pt x="0" y="745975"/>
                </a:cubicBezTo>
                <a:cubicBezTo>
                  <a:pt x="-47009" y="548082"/>
                  <a:pt x="3204" y="407506"/>
                  <a:pt x="0" y="242205"/>
                </a:cubicBezTo>
                <a:close/>
              </a:path>
              <a:path w="3843782" h="1453199" stroke="0" extrusionOk="0">
                <a:moveTo>
                  <a:pt x="0" y="242205"/>
                </a:moveTo>
                <a:cubicBezTo>
                  <a:pt x="27755" y="95467"/>
                  <a:pt x="103781" y="4161"/>
                  <a:pt x="242205" y="0"/>
                </a:cubicBezTo>
                <a:cubicBezTo>
                  <a:pt x="397553" y="-27804"/>
                  <a:pt x="570868" y="17042"/>
                  <a:pt x="701319" y="0"/>
                </a:cubicBezTo>
                <a:cubicBezTo>
                  <a:pt x="831770" y="-17042"/>
                  <a:pt x="1188858" y="14058"/>
                  <a:pt x="1328402" y="0"/>
                </a:cubicBezTo>
                <a:cubicBezTo>
                  <a:pt x="1467946" y="-14058"/>
                  <a:pt x="1690346" y="41123"/>
                  <a:pt x="1821110" y="0"/>
                </a:cubicBezTo>
                <a:cubicBezTo>
                  <a:pt x="1951874" y="-41123"/>
                  <a:pt x="2251968" y="63061"/>
                  <a:pt x="2381005" y="0"/>
                </a:cubicBezTo>
                <a:cubicBezTo>
                  <a:pt x="2510043" y="-63061"/>
                  <a:pt x="2671206" y="5401"/>
                  <a:pt x="2907307" y="0"/>
                </a:cubicBezTo>
                <a:cubicBezTo>
                  <a:pt x="3143408" y="-5401"/>
                  <a:pt x="3322320" y="22462"/>
                  <a:pt x="3601577" y="0"/>
                </a:cubicBezTo>
                <a:cubicBezTo>
                  <a:pt x="3740815" y="29452"/>
                  <a:pt x="3848467" y="88847"/>
                  <a:pt x="3843782" y="242205"/>
                </a:cubicBezTo>
                <a:cubicBezTo>
                  <a:pt x="3870850" y="467602"/>
                  <a:pt x="3826985" y="544141"/>
                  <a:pt x="3843782" y="736287"/>
                </a:cubicBezTo>
                <a:cubicBezTo>
                  <a:pt x="3860579" y="928433"/>
                  <a:pt x="3791486" y="978663"/>
                  <a:pt x="3843782" y="1210994"/>
                </a:cubicBezTo>
                <a:cubicBezTo>
                  <a:pt x="3843977" y="1339513"/>
                  <a:pt x="3744020" y="1454772"/>
                  <a:pt x="3601577" y="1453199"/>
                </a:cubicBezTo>
                <a:cubicBezTo>
                  <a:pt x="3373157" y="1512248"/>
                  <a:pt x="3243665" y="1447780"/>
                  <a:pt x="3108869" y="1453199"/>
                </a:cubicBezTo>
                <a:cubicBezTo>
                  <a:pt x="2974073" y="1458618"/>
                  <a:pt x="2765825" y="1437875"/>
                  <a:pt x="2582567" y="1453199"/>
                </a:cubicBezTo>
                <a:cubicBezTo>
                  <a:pt x="2399309" y="1468523"/>
                  <a:pt x="2283383" y="1428145"/>
                  <a:pt x="1989078" y="1453199"/>
                </a:cubicBezTo>
                <a:cubicBezTo>
                  <a:pt x="1694773" y="1478253"/>
                  <a:pt x="1666705" y="1417354"/>
                  <a:pt x="1395589" y="1453199"/>
                </a:cubicBezTo>
                <a:cubicBezTo>
                  <a:pt x="1124473" y="1489044"/>
                  <a:pt x="1157657" y="1450891"/>
                  <a:pt x="936475" y="1453199"/>
                </a:cubicBezTo>
                <a:cubicBezTo>
                  <a:pt x="715293" y="1455507"/>
                  <a:pt x="484726" y="1432613"/>
                  <a:pt x="242205" y="1453199"/>
                </a:cubicBezTo>
                <a:cubicBezTo>
                  <a:pt x="120619" y="1453324"/>
                  <a:pt x="-12651" y="1377536"/>
                  <a:pt x="0" y="1210994"/>
                </a:cubicBezTo>
                <a:cubicBezTo>
                  <a:pt x="-36350" y="1005790"/>
                  <a:pt x="33240" y="842779"/>
                  <a:pt x="0" y="707224"/>
                </a:cubicBezTo>
                <a:cubicBezTo>
                  <a:pt x="-33240" y="571669"/>
                  <a:pt x="22253" y="423533"/>
                  <a:pt x="0" y="242205"/>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2700" cmpd="sng">
                  <a:solidFill>
                    <a:srgbClr val="FFFFFF"/>
                  </a:solidFill>
                  <a:prstDash val="solid"/>
                </a:ln>
                <a:solidFill>
                  <a:srgbClr val="00B050"/>
                </a:solidFill>
              </a:rPr>
              <a:t>Khởi động</a:t>
            </a:r>
          </a:p>
        </p:txBody>
      </p:sp>
      <p:sp>
        <p:nvSpPr>
          <p:cNvPr id="26" name="Snip Diagonal Corner Rectangle 1">
            <a:extLst>
              <a:ext uri="{FF2B5EF4-FFF2-40B4-BE49-F238E27FC236}">
                <a16:creationId xmlns:a16="http://schemas.microsoft.com/office/drawing/2014/main" id="{BC07EDD8-F1B2-44E6-BBE2-54F77D55CC1D}"/>
              </a:ext>
            </a:extLst>
          </p:cNvPr>
          <p:cNvSpPr/>
          <p:nvPr/>
        </p:nvSpPr>
        <p:spPr>
          <a:xfrm>
            <a:off x="7288867" y="2719946"/>
            <a:ext cx="3843782" cy="1453199"/>
          </a:xfrm>
          <a:custGeom>
            <a:avLst/>
            <a:gdLst>
              <a:gd name="connsiteX0" fmla="*/ 0 w 3843782"/>
              <a:gd name="connsiteY0" fmla="*/ 242205 h 1453199"/>
              <a:gd name="connsiteX1" fmla="*/ 242205 w 3843782"/>
              <a:gd name="connsiteY1" fmla="*/ 0 h 1453199"/>
              <a:gd name="connsiteX2" fmla="*/ 835694 w 3843782"/>
              <a:gd name="connsiteY2" fmla="*/ 0 h 1453199"/>
              <a:gd name="connsiteX3" fmla="*/ 1294808 w 3843782"/>
              <a:gd name="connsiteY3" fmla="*/ 0 h 1453199"/>
              <a:gd name="connsiteX4" fmla="*/ 1753922 w 3843782"/>
              <a:gd name="connsiteY4" fmla="*/ 0 h 1453199"/>
              <a:gd name="connsiteX5" fmla="*/ 2347411 w 3843782"/>
              <a:gd name="connsiteY5" fmla="*/ 0 h 1453199"/>
              <a:gd name="connsiteX6" fmla="*/ 2907307 w 3843782"/>
              <a:gd name="connsiteY6" fmla="*/ 0 h 1453199"/>
              <a:gd name="connsiteX7" fmla="*/ 3601577 w 3843782"/>
              <a:gd name="connsiteY7" fmla="*/ 0 h 1453199"/>
              <a:gd name="connsiteX8" fmla="*/ 3843782 w 3843782"/>
              <a:gd name="connsiteY8" fmla="*/ 242205 h 1453199"/>
              <a:gd name="connsiteX9" fmla="*/ 3843782 w 3843782"/>
              <a:gd name="connsiteY9" fmla="*/ 697536 h 1453199"/>
              <a:gd name="connsiteX10" fmla="*/ 3843782 w 3843782"/>
              <a:gd name="connsiteY10" fmla="*/ 1210994 h 1453199"/>
              <a:gd name="connsiteX11" fmla="*/ 3601577 w 3843782"/>
              <a:gd name="connsiteY11" fmla="*/ 1453199 h 1453199"/>
              <a:gd name="connsiteX12" fmla="*/ 3142463 w 3843782"/>
              <a:gd name="connsiteY12" fmla="*/ 1453199 h 1453199"/>
              <a:gd name="connsiteX13" fmla="*/ 2582567 w 3843782"/>
              <a:gd name="connsiteY13" fmla="*/ 1453199 h 1453199"/>
              <a:gd name="connsiteX14" fmla="*/ 1989078 w 3843782"/>
              <a:gd name="connsiteY14" fmla="*/ 1453199 h 1453199"/>
              <a:gd name="connsiteX15" fmla="*/ 1462777 w 3843782"/>
              <a:gd name="connsiteY15" fmla="*/ 1453199 h 1453199"/>
              <a:gd name="connsiteX16" fmla="*/ 936475 w 3843782"/>
              <a:gd name="connsiteY16" fmla="*/ 1453199 h 1453199"/>
              <a:gd name="connsiteX17" fmla="*/ 242205 w 3843782"/>
              <a:gd name="connsiteY17" fmla="*/ 1453199 h 1453199"/>
              <a:gd name="connsiteX18" fmla="*/ 0 w 3843782"/>
              <a:gd name="connsiteY18" fmla="*/ 1210994 h 1453199"/>
              <a:gd name="connsiteX19" fmla="*/ 0 w 3843782"/>
              <a:gd name="connsiteY19" fmla="*/ 745975 h 1453199"/>
              <a:gd name="connsiteX20" fmla="*/ 0 w 3843782"/>
              <a:gd name="connsiteY20" fmla="*/ 242205 h 14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3782" h="1453199" fill="none" extrusionOk="0">
                <a:moveTo>
                  <a:pt x="0" y="242205"/>
                </a:moveTo>
                <a:cubicBezTo>
                  <a:pt x="4280" y="81234"/>
                  <a:pt x="108350" y="-18434"/>
                  <a:pt x="242205" y="0"/>
                </a:cubicBezTo>
                <a:cubicBezTo>
                  <a:pt x="471675" y="-56874"/>
                  <a:pt x="551967" y="52265"/>
                  <a:pt x="835694" y="0"/>
                </a:cubicBezTo>
                <a:cubicBezTo>
                  <a:pt x="1119421" y="-52265"/>
                  <a:pt x="1129108" y="51321"/>
                  <a:pt x="1294808" y="0"/>
                </a:cubicBezTo>
                <a:cubicBezTo>
                  <a:pt x="1460508" y="-51321"/>
                  <a:pt x="1532862" y="47283"/>
                  <a:pt x="1753922" y="0"/>
                </a:cubicBezTo>
                <a:cubicBezTo>
                  <a:pt x="1974982" y="-47283"/>
                  <a:pt x="2104007" y="58831"/>
                  <a:pt x="2347411" y="0"/>
                </a:cubicBezTo>
                <a:cubicBezTo>
                  <a:pt x="2590815" y="-58831"/>
                  <a:pt x="2647028" y="43860"/>
                  <a:pt x="2907307" y="0"/>
                </a:cubicBezTo>
                <a:cubicBezTo>
                  <a:pt x="3167586" y="-43860"/>
                  <a:pt x="3270058" y="66815"/>
                  <a:pt x="3601577" y="0"/>
                </a:cubicBezTo>
                <a:cubicBezTo>
                  <a:pt x="3739603" y="1374"/>
                  <a:pt x="3810699" y="128857"/>
                  <a:pt x="3843782" y="242205"/>
                </a:cubicBezTo>
                <a:cubicBezTo>
                  <a:pt x="3863704" y="401318"/>
                  <a:pt x="3797803" y="498307"/>
                  <a:pt x="3843782" y="697536"/>
                </a:cubicBezTo>
                <a:cubicBezTo>
                  <a:pt x="3889761" y="896765"/>
                  <a:pt x="3785981" y="1038874"/>
                  <a:pt x="3843782" y="1210994"/>
                </a:cubicBezTo>
                <a:cubicBezTo>
                  <a:pt x="3847990" y="1358504"/>
                  <a:pt x="3729623" y="1459330"/>
                  <a:pt x="3601577" y="1453199"/>
                </a:cubicBezTo>
                <a:cubicBezTo>
                  <a:pt x="3506433" y="1472511"/>
                  <a:pt x="3301841" y="1417733"/>
                  <a:pt x="3142463" y="1453199"/>
                </a:cubicBezTo>
                <a:cubicBezTo>
                  <a:pt x="2983085" y="1488665"/>
                  <a:pt x="2750888" y="1412375"/>
                  <a:pt x="2582567" y="1453199"/>
                </a:cubicBezTo>
                <a:cubicBezTo>
                  <a:pt x="2414246" y="1494023"/>
                  <a:pt x="2237312" y="1402810"/>
                  <a:pt x="1989078" y="1453199"/>
                </a:cubicBezTo>
                <a:cubicBezTo>
                  <a:pt x="1740844" y="1503588"/>
                  <a:pt x="1665418" y="1413507"/>
                  <a:pt x="1462777" y="1453199"/>
                </a:cubicBezTo>
                <a:cubicBezTo>
                  <a:pt x="1260136" y="1492891"/>
                  <a:pt x="1095835" y="1441633"/>
                  <a:pt x="936475" y="1453199"/>
                </a:cubicBezTo>
                <a:cubicBezTo>
                  <a:pt x="777115" y="1464765"/>
                  <a:pt x="521240" y="1377173"/>
                  <a:pt x="242205" y="1453199"/>
                </a:cubicBezTo>
                <a:cubicBezTo>
                  <a:pt x="128891" y="1465763"/>
                  <a:pt x="-326" y="1340373"/>
                  <a:pt x="0" y="1210994"/>
                </a:cubicBezTo>
                <a:cubicBezTo>
                  <a:pt x="-7023" y="1098175"/>
                  <a:pt x="47009" y="943868"/>
                  <a:pt x="0" y="745975"/>
                </a:cubicBezTo>
                <a:cubicBezTo>
                  <a:pt x="-47009" y="548082"/>
                  <a:pt x="3204" y="407506"/>
                  <a:pt x="0" y="242205"/>
                </a:cubicBezTo>
                <a:close/>
              </a:path>
              <a:path w="3843782" h="1453199" stroke="0" extrusionOk="0">
                <a:moveTo>
                  <a:pt x="0" y="242205"/>
                </a:moveTo>
                <a:cubicBezTo>
                  <a:pt x="27755" y="95467"/>
                  <a:pt x="103781" y="4161"/>
                  <a:pt x="242205" y="0"/>
                </a:cubicBezTo>
                <a:cubicBezTo>
                  <a:pt x="397553" y="-27804"/>
                  <a:pt x="570868" y="17042"/>
                  <a:pt x="701319" y="0"/>
                </a:cubicBezTo>
                <a:cubicBezTo>
                  <a:pt x="831770" y="-17042"/>
                  <a:pt x="1188858" y="14058"/>
                  <a:pt x="1328402" y="0"/>
                </a:cubicBezTo>
                <a:cubicBezTo>
                  <a:pt x="1467946" y="-14058"/>
                  <a:pt x="1690346" y="41123"/>
                  <a:pt x="1821110" y="0"/>
                </a:cubicBezTo>
                <a:cubicBezTo>
                  <a:pt x="1951874" y="-41123"/>
                  <a:pt x="2251968" y="63061"/>
                  <a:pt x="2381005" y="0"/>
                </a:cubicBezTo>
                <a:cubicBezTo>
                  <a:pt x="2510043" y="-63061"/>
                  <a:pt x="2671206" y="5401"/>
                  <a:pt x="2907307" y="0"/>
                </a:cubicBezTo>
                <a:cubicBezTo>
                  <a:pt x="3143408" y="-5401"/>
                  <a:pt x="3322320" y="22462"/>
                  <a:pt x="3601577" y="0"/>
                </a:cubicBezTo>
                <a:cubicBezTo>
                  <a:pt x="3740815" y="29452"/>
                  <a:pt x="3848467" y="88847"/>
                  <a:pt x="3843782" y="242205"/>
                </a:cubicBezTo>
                <a:cubicBezTo>
                  <a:pt x="3870850" y="467602"/>
                  <a:pt x="3826985" y="544141"/>
                  <a:pt x="3843782" y="736287"/>
                </a:cubicBezTo>
                <a:cubicBezTo>
                  <a:pt x="3860579" y="928433"/>
                  <a:pt x="3791486" y="978663"/>
                  <a:pt x="3843782" y="1210994"/>
                </a:cubicBezTo>
                <a:cubicBezTo>
                  <a:pt x="3843977" y="1339513"/>
                  <a:pt x="3744020" y="1454772"/>
                  <a:pt x="3601577" y="1453199"/>
                </a:cubicBezTo>
                <a:cubicBezTo>
                  <a:pt x="3373157" y="1512248"/>
                  <a:pt x="3243665" y="1447780"/>
                  <a:pt x="3108869" y="1453199"/>
                </a:cubicBezTo>
                <a:cubicBezTo>
                  <a:pt x="2974073" y="1458618"/>
                  <a:pt x="2765825" y="1437875"/>
                  <a:pt x="2582567" y="1453199"/>
                </a:cubicBezTo>
                <a:cubicBezTo>
                  <a:pt x="2399309" y="1468523"/>
                  <a:pt x="2283383" y="1428145"/>
                  <a:pt x="1989078" y="1453199"/>
                </a:cubicBezTo>
                <a:cubicBezTo>
                  <a:pt x="1694773" y="1478253"/>
                  <a:pt x="1666705" y="1417354"/>
                  <a:pt x="1395589" y="1453199"/>
                </a:cubicBezTo>
                <a:cubicBezTo>
                  <a:pt x="1124473" y="1489044"/>
                  <a:pt x="1157657" y="1450891"/>
                  <a:pt x="936475" y="1453199"/>
                </a:cubicBezTo>
                <a:cubicBezTo>
                  <a:pt x="715293" y="1455507"/>
                  <a:pt x="484726" y="1432613"/>
                  <a:pt x="242205" y="1453199"/>
                </a:cubicBezTo>
                <a:cubicBezTo>
                  <a:pt x="120619" y="1453324"/>
                  <a:pt x="-12651" y="1377536"/>
                  <a:pt x="0" y="1210994"/>
                </a:cubicBezTo>
                <a:cubicBezTo>
                  <a:pt x="-36350" y="1005790"/>
                  <a:pt x="33240" y="842779"/>
                  <a:pt x="0" y="707224"/>
                </a:cubicBezTo>
                <a:cubicBezTo>
                  <a:pt x="-33240" y="571669"/>
                  <a:pt x="22253" y="423533"/>
                  <a:pt x="0" y="242205"/>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2700" cmpd="sng">
                  <a:solidFill>
                    <a:srgbClr val="FFFFFF"/>
                  </a:solidFill>
                  <a:prstDash val="solid"/>
                </a:ln>
                <a:solidFill>
                  <a:srgbClr val="00B050"/>
                </a:solidFill>
              </a:rPr>
              <a:t>Khám phá</a:t>
            </a:r>
          </a:p>
        </p:txBody>
      </p:sp>
      <p:sp>
        <p:nvSpPr>
          <p:cNvPr id="31" name="Snip Diagonal Corner Rectangle 1">
            <a:extLst>
              <a:ext uri="{FF2B5EF4-FFF2-40B4-BE49-F238E27FC236}">
                <a16:creationId xmlns:a16="http://schemas.microsoft.com/office/drawing/2014/main" id="{BC07EDD8-F1B2-44E6-BBE2-54F77D55CC1D}"/>
              </a:ext>
            </a:extLst>
          </p:cNvPr>
          <p:cNvSpPr/>
          <p:nvPr/>
        </p:nvSpPr>
        <p:spPr>
          <a:xfrm>
            <a:off x="7309885" y="4800598"/>
            <a:ext cx="3843782" cy="1453199"/>
          </a:xfrm>
          <a:custGeom>
            <a:avLst/>
            <a:gdLst>
              <a:gd name="connsiteX0" fmla="*/ 0 w 3843782"/>
              <a:gd name="connsiteY0" fmla="*/ 242205 h 1453199"/>
              <a:gd name="connsiteX1" fmla="*/ 242205 w 3843782"/>
              <a:gd name="connsiteY1" fmla="*/ 0 h 1453199"/>
              <a:gd name="connsiteX2" fmla="*/ 835694 w 3843782"/>
              <a:gd name="connsiteY2" fmla="*/ 0 h 1453199"/>
              <a:gd name="connsiteX3" fmla="*/ 1294808 w 3843782"/>
              <a:gd name="connsiteY3" fmla="*/ 0 h 1453199"/>
              <a:gd name="connsiteX4" fmla="*/ 1753922 w 3843782"/>
              <a:gd name="connsiteY4" fmla="*/ 0 h 1453199"/>
              <a:gd name="connsiteX5" fmla="*/ 2347411 w 3843782"/>
              <a:gd name="connsiteY5" fmla="*/ 0 h 1453199"/>
              <a:gd name="connsiteX6" fmla="*/ 2907307 w 3843782"/>
              <a:gd name="connsiteY6" fmla="*/ 0 h 1453199"/>
              <a:gd name="connsiteX7" fmla="*/ 3601577 w 3843782"/>
              <a:gd name="connsiteY7" fmla="*/ 0 h 1453199"/>
              <a:gd name="connsiteX8" fmla="*/ 3843782 w 3843782"/>
              <a:gd name="connsiteY8" fmla="*/ 242205 h 1453199"/>
              <a:gd name="connsiteX9" fmla="*/ 3843782 w 3843782"/>
              <a:gd name="connsiteY9" fmla="*/ 697536 h 1453199"/>
              <a:gd name="connsiteX10" fmla="*/ 3843782 w 3843782"/>
              <a:gd name="connsiteY10" fmla="*/ 1210994 h 1453199"/>
              <a:gd name="connsiteX11" fmla="*/ 3601577 w 3843782"/>
              <a:gd name="connsiteY11" fmla="*/ 1453199 h 1453199"/>
              <a:gd name="connsiteX12" fmla="*/ 3142463 w 3843782"/>
              <a:gd name="connsiteY12" fmla="*/ 1453199 h 1453199"/>
              <a:gd name="connsiteX13" fmla="*/ 2582567 w 3843782"/>
              <a:gd name="connsiteY13" fmla="*/ 1453199 h 1453199"/>
              <a:gd name="connsiteX14" fmla="*/ 1989078 w 3843782"/>
              <a:gd name="connsiteY14" fmla="*/ 1453199 h 1453199"/>
              <a:gd name="connsiteX15" fmla="*/ 1462777 w 3843782"/>
              <a:gd name="connsiteY15" fmla="*/ 1453199 h 1453199"/>
              <a:gd name="connsiteX16" fmla="*/ 936475 w 3843782"/>
              <a:gd name="connsiteY16" fmla="*/ 1453199 h 1453199"/>
              <a:gd name="connsiteX17" fmla="*/ 242205 w 3843782"/>
              <a:gd name="connsiteY17" fmla="*/ 1453199 h 1453199"/>
              <a:gd name="connsiteX18" fmla="*/ 0 w 3843782"/>
              <a:gd name="connsiteY18" fmla="*/ 1210994 h 1453199"/>
              <a:gd name="connsiteX19" fmla="*/ 0 w 3843782"/>
              <a:gd name="connsiteY19" fmla="*/ 745975 h 1453199"/>
              <a:gd name="connsiteX20" fmla="*/ 0 w 3843782"/>
              <a:gd name="connsiteY20" fmla="*/ 242205 h 1453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43782" h="1453199" fill="none" extrusionOk="0">
                <a:moveTo>
                  <a:pt x="0" y="242205"/>
                </a:moveTo>
                <a:cubicBezTo>
                  <a:pt x="4280" y="81234"/>
                  <a:pt x="108350" y="-18434"/>
                  <a:pt x="242205" y="0"/>
                </a:cubicBezTo>
                <a:cubicBezTo>
                  <a:pt x="471675" y="-56874"/>
                  <a:pt x="551967" y="52265"/>
                  <a:pt x="835694" y="0"/>
                </a:cubicBezTo>
                <a:cubicBezTo>
                  <a:pt x="1119421" y="-52265"/>
                  <a:pt x="1129108" y="51321"/>
                  <a:pt x="1294808" y="0"/>
                </a:cubicBezTo>
                <a:cubicBezTo>
                  <a:pt x="1460508" y="-51321"/>
                  <a:pt x="1532862" y="47283"/>
                  <a:pt x="1753922" y="0"/>
                </a:cubicBezTo>
                <a:cubicBezTo>
                  <a:pt x="1974982" y="-47283"/>
                  <a:pt x="2104007" y="58831"/>
                  <a:pt x="2347411" y="0"/>
                </a:cubicBezTo>
                <a:cubicBezTo>
                  <a:pt x="2590815" y="-58831"/>
                  <a:pt x="2647028" y="43860"/>
                  <a:pt x="2907307" y="0"/>
                </a:cubicBezTo>
                <a:cubicBezTo>
                  <a:pt x="3167586" y="-43860"/>
                  <a:pt x="3270058" y="66815"/>
                  <a:pt x="3601577" y="0"/>
                </a:cubicBezTo>
                <a:cubicBezTo>
                  <a:pt x="3739603" y="1374"/>
                  <a:pt x="3810699" y="128857"/>
                  <a:pt x="3843782" y="242205"/>
                </a:cubicBezTo>
                <a:cubicBezTo>
                  <a:pt x="3863704" y="401318"/>
                  <a:pt x="3797803" y="498307"/>
                  <a:pt x="3843782" y="697536"/>
                </a:cubicBezTo>
                <a:cubicBezTo>
                  <a:pt x="3889761" y="896765"/>
                  <a:pt x="3785981" y="1038874"/>
                  <a:pt x="3843782" y="1210994"/>
                </a:cubicBezTo>
                <a:cubicBezTo>
                  <a:pt x="3847990" y="1358504"/>
                  <a:pt x="3729623" y="1459330"/>
                  <a:pt x="3601577" y="1453199"/>
                </a:cubicBezTo>
                <a:cubicBezTo>
                  <a:pt x="3506433" y="1472511"/>
                  <a:pt x="3301841" y="1417733"/>
                  <a:pt x="3142463" y="1453199"/>
                </a:cubicBezTo>
                <a:cubicBezTo>
                  <a:pt x="2983085" y="1488665"/>
                  <a:pt x="2750888" y="1412375"/>
                  <a:pt x="2582567" y="1453199"/>
                </a:cubicBezTo>
                <a:cubicBezTo>
                  <a:pt x="2414246" y="1494023"/>
                  <a:pt x="2237312" y="1402810"/>
                  <a:pt x="1989078" y="1453199"/>
                </a:cubicBezTo>
                <a:cubicBezTo>
                  <a:pt x="1740844" y="1503588"/>
                  <a:pt x="1665418" y="1413507"/>
                  <a:pt x="1462777" y="1453199"/>
                </a:cubicBezTo>
                <a:cubicBezTo>
                  <a:pt x="1260136" y="1492891"/>
                  <a:pt x="1095835" y="1441633"/>
                  <a:pt x="936475" y="1453199"/>
                </a:cubicBezTo>
                <a:cubicBezTo>
                  <a:pt x="777115" y="1464765"/>
                  <a:pt x="521240" y="1377173"/>
                  <a:pt x="242205" y="1453199"/>
                </a:cubicBezTo>
                <a:cubicBezTo>
                  <a:pt x="128891" y="1465763"/>
                  <a:pt x="-326" y="1340373"/>
                  <a:pt x="0" y="1210994"/>
                </a:cubicBezTo>
                <a:cubicBezTo>
                  <a:pt x="-7023" y="1098175"/>
                  <a:pt x="47009" y="943868"/>
                  <a:pt x="0" y="745975"/>
                </a:cubicBezTo>
                <a:cubicBezTo>
                  <a:pt x="-47009" y="548082"/>
                  <a:pt x="3204" y="407506"/>
                  <a:pt x="0" y="242205"/>
                </a:cubicBezTo>
                <a:close/>
              </a:path>
              <a:path w="3843782" h="1453199" stroke="0" extrusionOk="0">
                <a:moveTo>
                  <a:pt x="0" y="242205"/>
                </a:moveTo>
                <a:cubicBezTo>
                  <a:pt x="27755" y="95467"/>
                  <a:pt x="103781" y="4161"/>
                  <a:pt x="242205" y="0"/>
                </a:cubicBezTo>
                <a:cubicBezTo>
                  <a:pt x="397553" y="-27804"/>
                  <a:pt x="570868" y="17042"/>
                  <a:pt x="701319" y="0"/>
                </a:cubicBezTo>
                <a:cubicBezTo>
                  <a:pt x="831770" y="-17042"/>
                  <a:pt x="1188858" y="14058"/>
                  <a:pt x="1328402" y="0"/>
                </a:cubicBezTo>
                <a:cubicBezTo>
                  <a:pt x="1467946" y="-14058"/>
                  <a:pt x="1690346" y="41123"/>
                  <a:pt x="1821110" y="0"/>
                </a:cubicBezTo>
                <a:cubicBezTo>
                  <a:pt x="1951874" y="-41123"/>
                  <a:pt x="2251968" y="63061"/>
                  <a:pt x="2381005" y="0"/>
                </a:cubicBezTo>
                <a:cubicBezTo>
                  <a:pt x="2510043" y="-63061"/>
                  <a:pt x="2671206" y="5401"/>
                  <a:pt x="2907307" y="0"/>
                </a:cubicBezTo>
                <a:cubicBezTo>
                  <a:pt x="3143408" y="-5401"/>
                  <a:pt x="3322320" y="22462"/>
                  <a:pt x="3601577" y="0"/>
                </a:cubicBezTo>
                <a:cubicBezTo>
                  <a:pt x="3740815" y="29452"/>
                  <a:pt x="3848467" y="88847"/>
                  <a:pt x="3843782" y="242205"/>
                </a:cubicBezTo>
                <a:cubicBezTo>
                  <a:pt x="3870850" y="467602"/>
                  <a:pt x="3826985" y="544141"/>
                  <a:pt x="3843782" y="736287"/>
                </a:cubicBezTo>
                <a:cubicBezTo>
                  <a:pt x="3860579" y="928433"/>
                  <a:pt x="3791486" y="978663"/>
                  <a:pt x="3843782" y="1210994"/>
                </a:cubicBezTo>
                <a:cubicBezTo>
                  <a:pt x="3843977" y="1339513"/>
                  <a:pt x="3744020" y="1454772"/>
                  <a:pt x="3601577" y="1453199"/>
                </a:cubicBezTo>
                <a:cubicBezTo>
                  <a:pt x="3373157" y="1512248"/>
                  <a:pt x="3243665" y="1447780"/>
                  <a:pt x="3108869" y="1453199"/>
                </a:cubicBezTo>
                <a:cubicBezTo>
                  <a:pt x="2974073" y="1458618"/>
                  <a:pt x="2765825" y="1437875"/>
                  <a:pt x="2582567" y="1453199"/>
                </a:cubicBezTo>
                <a:cubicBezTo>
                  <a:pt x="2399309" y="1468523"/>
                  <a:pt x="2283383" y="1428145"/>
                  <a:pt x="1989078" y="1453199"/>
                </a:cubicBezTo>
                <a:cubicBezTo>
                  <a:pt x="1694773" y="1478253"/>
                  <a:pt x="1666705" y="1417354"/>
                  <a:pt x="1395589" y="1453199"/>
                </a:cubicBezTo>
                <a:cubicBezTo>
                  <a:pt x="1124473" y="1489044"/>
                  <a:pt x="1157657" y="1450891"/>
                  <a:pt x="936475" y="1453199"/>
                </a:cubicBezTo>
                <a:cubicBezTo>
                  <a:pt x="715293" y="1455507"/>
                  <a:pt x="484726" y="1432613"/>
                  <a:pt x="242205" y="1453199"/>
                </a:cubicBezTo>
                <a:cubicBezTo>
                  <a:pt x="120619" y="1453324"/>
                  <a:pt x="-12651" y="1377536"/>
                  <a:pt x="0" y="1210994"/>
                </a:cubicBezTo>
                <a:cubicBezTo>
                  <a:pt x="-36350" y="1005790"/>
                  <a:pt x="33240" y="842779"/>
                  <a:pt x="0" y="707224"/>
                </a:cubicBezTo>
                <a:cubicBezTo>
                  <a:pt x="-33240" y="571669"/>
                  <a:pt x="22253" y="423533"/>
                  <a:pt x="0" y="242205"/>
                </a:cubicBezTo>
                <a:close/>
              </a:path>
            </a:pathLst>
          </a:custGeom>
          <a:solidFill>
            <a:srgbClr val="F9E3E6">
              <a:alpha val="93000"/>
            </a:srgbClr>
          </a:solidFill>
          <a:ln w="57150" cmpd="sng">
            <a:solidFill>
              <a:srgbClr val="FF899D"/>
            </a:solidFill>
            <a:prstDash val="lgDash"/>
            <a:extLst>
              <a:ext uri="{C807C97D-BFC1-408E-A445-0C87EB9F89A2}">
                <ask:lineSketchStyleProps xmlns:ask="http://schemas.microsoft.com/office/drawing/2018/sketchyshapes" sd="1371305124">
                  <a:prstGeom prst="roundRect">
                    <a:avLst/>
                  </a:prstGeom>
                  <ask:type>
                    <ask:lineSketchScribble/>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ln w="12700" cmpd="sng">
                  <a:solidFill>
                    <a:srgbClr val="FFFFFF"/>
                  </a:solidFill>
                  <a:prstDash val="solid"/>
                </a:ln>
                <a:solidFill>
                  <a:srgbClr val="00B050"/>
                </a:solidFill>
              </a:rPr>
              <a:t>Vận dụng</a:t>
            </a:r>
          </a:p>
        </p:txBody>
      </p:sp>
    </p:spTree>
    <p:extLst>
      <p:ext uri="{BB962C8B-B14F-4D97-AF65-F5344CB8AC3E}">
        <p14:creationId xmlns:p14="http://schemas.microsoft.com/office/powerpoint/2010/main" val="32475240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
                                        </p:tgtEl>
                                        <p:attrNameLst>
                                          <p:attrName>ppt_x</p:attrName>
                                          <p:attrName>ppt_y</p:attrName>
                                        </p:attrNameLst>
                                      </p:cBhvr>
                                    </p:animMotion>
                                    <p:animRot by="1500000">
                                      <p:cBhvr>
                                        <p:cTn id="7" dur="125" fill="hold">
                                          <p:stCondLst>
                                            <p:cond delay="0"/>
                                          </p:stCondLst>
                                        </p:cTn>
                                        <p:tgtEl>
                                          <p:spTgt spid="7"/>
                                        </p:tgtEl>
                                        <p:attrNameLst>
                                          <p:attrName>r</p:attrName>
                                        </p:attrNameLst>
                                      </p:cBhvr>
                                    </p:animRot>
                                    <p:animRot by="-1500000">
                                      <p:cBhvr>
                                        <p:cTn id="8" dur="125" fill="hold">
                                          <p:stCondLst>
                                            <p:cond delay="125"/>
                                          </p:stCondLst>
                                        </p:cTn>
                                        <p:tgtEl>
                                          <p:spTgt spid="7"/>
                                        </p:tgtEl>
                                        <p:attrNameLst>
                                          <p:attrName>r</p:attrName>
                                        </p:attrNameLst>
                                      </p:cBhvr>
                                    </p:animRot>
                                    <p:animRot by="-1500000">
                                      <p:cBhvr>
                                        <p:cTn id="9" dur="125" fill="hold">
                                          <p:stCondLst>
                                            <p:cond delay="250"/>
                                          </p:stCondLst>
                                        </p:cTn>
                                        <p:tgtEl>
                                          <p:spTgt spid="7"/>
                                        </p:tgtEl>
                                        <p:attrNameLst>
                                          <p:attrName>r</p:attrName>
                                        </p:attrNameLst>
                                      </p:cBhvr>
                                    </p:animRot>
                                    <p:animRot by="1500000">
                                      <p:cBhvr>
                                        <p:cTn id="10" dur="125" fill="hold">
                                          <p:stCondLst>
                                            <p:cond delay="375"/>
                                          </p:stCondLst>
                                        </p:cTn>
                                        <p:tgtEl>
                                          <p:spTgt spid="7"/>
                                        </p:tgtEl>
                                        <p:attrNameLst>
                                          <p:attrName>r</p:attrName>
                                        </p:attrNameLst>
                                      </p:cBhvr>
                                    </p:animRot>
                                  </p:childTnLst>
                                </p:cTn>
                              </p:par>
                              <p:par>
                                <p:cTn id="11" presetID="47"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anim calcmode="lin" valueType="num">
                                      <p:cBhvr>
                                        <p:cTn id="14" dur="1000" fill="hold"/>
                                        <p:tgtEl>
                                          <p:spTgt spid="25"/>
                                        </p:tgtEl>
                                        <p:attrNameLst>
                                          <p:attrName>ppt_x</p:attrName>
                                        </p:attrNameLst>
                                      </p:cBhvr>
                                      <p:tavLst>
                                        <p:tav tm="0">
                                          <p:val>
                                            <p:strVal val="#ppt_x"/>
                                          </p:val>
                                        </p:tav>
                                        <p:tav tm="100000">
                                          <p:val>
                                            <p:strVal val="#ppt_x"/>
                                          </p:val>
                                        </p:tav>
                                      </p:tavLst>
                                    </p:anim>
                                    <p:anim calcmode="lin" valueType="num">
                                      <p:cBhvr>
                                        <p:cTn id="15" dur="1000" fill="hold"/>
                                        <p:tgtEl>
                                          <p:spTgt spid="25"/>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animBg="1"/>
      <p:bldP spid="26"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456" y="2401824"/>
            <a:ext cx="12496800" cy="6205842"/>
          </a:xfrm>
        </p:spPr>
        <p:txBody>
          <a:bodyPr>
            <a:normAutofit/>
          </a:bodyPr>
          <a:lstStyle/>
          <a:p>
            <a:pPr algn="ct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t>Những quà tặng tiếp theo sẽ được MĂNG NON cập nhật tại nhóm Măng Non – Tài liệu Tiểu học sau:</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hlinkClick r:id="rId2"/>
              </a:rPr>
              <a:t>https://www.facebook.com/groups/629898828017053</a:t>
            </a:r>
            <a:br>
              <a:rPr lang="en-US" sz="4000" b="1" i="1" dirty="0">
                <a:solidFill>
                  <a:srgbClr val="F06E8A"/>
                </a:solidFill>
                <a:latin typeface="Times New Roman" panose="02020603050405020304" pitchFamily="18" charset="0"/>
                <a:ea typeface="Arial-Rounded" panose="020B0500000000000000" pitchFamily="34" charset="0"/>
                <a:cs typeface="Times New Roman" panose="02020603050405020304" pitchFamily="18" charset="0"/>
              </a:rPr>
            </a:br>
            <a:br>
              <a:rPr lang="en-US" sz="4000" b="1" i="1" dirty="0">
                <a:solidFill>
                  <a:srgbClr val="F06E8A"/>
                </a:solidFill>
                <a:latin typeface="Times New Roman" panose="02020603050405020304" pitchFamily="18"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Mời thầy cô tham gia nhóm để chủ động cập nhật bài giảng điện tử lớp 4 và quà tặng hằng tuần </a:t>
            </a:r>
            <a:b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br>
            <a:r>
              <a:rPr lang="en-US" sz="4000" b="1" i="1" dirty="0">
                <a:solidFill>
                  <a:srgbClr val="F06E8A"/>
                </a:solidFill>
                <a:latin typeface="Times New Roman" panose="02020603050405020304" pitchFamily="18" charset="0"/>
                <a:ea typeface="Arabia" pitchFamily="2" charset="0"/>
                <a:cs typeface="Times New Roman" panose="02020603050405020304" pitchFamily="18" charset="0"/>
              </a:rPr>
              <a:t>mới nhất nhé!</a:t>
            </a: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br>
              <a:rPr lang="en-US" b="1" i="1" dirty="0">
                <a:solidFill>
                  <a:srgbClr val="F06E8A"/>
                </a:solidFill>
                <a:latin typeface="Times New Roman" panose="02020603050405020304" pitchFamily="18" charset="0"/>
                <a:ea typeface="Arabia" pitchFamily="2" charset="0"/>
                <a:cs typeface="Times New Roman" panose="02020603050405020304" pitchFamily="18" charset="0"/>
              </a:rPr>
            </a:br>
            <a:endParaRPr lang="en-US" dirty="0">
              <a:solidFill>
                <a:srgbClr val="F06E8A"/>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064" y="-1969689"/>
            <a:ext cx="3113783" cy="4615353"/>
          </a:xfrm>
          <a:prstGeom prst="rect">
            <a:avLst/>
          </a:prstGeom>
        </p:spPr>
      </p:pic>
      <p:sp>
        <p:nvSpPr>
          <p:cNvPr id="5" name="Rounded Rectangle 4"/>
          <p:cNvSpPr/>
          <p:nvPr/>
        </p:nvSpPr>
        <p:spPr>
          <a:xfrm>
            <a:off x="2097024" y="0"/>
            <a:ext cx="10094976" cy="2767584"/>
          </a:xfrm>
          <a:prstGeom prst="roundRect">
            <a:avLst/>
          </a:prstGeom>
          <a:solidFill>
            <a:schemeClr val="bg1"/>
          </a:solidFill>
          <a:ln w="38100">
            <a:solidFill>
              <a:srgbClr val="F06E8A"/>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400" b="1" dirty="0">
              <a:solidFill>
                <a:srgbClr val="002060"/>
              </a:solidFill>
              <a:latin typeface="Times New Roman" panose="02020603050405020304" pitchFamily="18" charset="0"/>
              <a:cs typeface="Times New Roman" panose="02020603050405020304" pitchFamily="18" charset="0"/>
            </a:endParaRPr>
          </a:p>
          <a:p>
            <a:pPr algn="ctr"/>
            <a:r>
              <a:rPr lang="en-US" sz="2400" b="1" dirty="0">
                <a:solidFill>
                  <a:srgbClr val="002060"/>
                </a:solidFill>
                <a:latin typeface="Times New Roman" panose="02020603050405020304" pitchFamily="18" charset="0"/>
                <a:cs typeface="Times New Roman" panose="02020603050405020304" pitchFamily="18" charset="0"/>
              </a:rPr>
              <a:t>MĂNG NON – TÀI LIỆU TIỂU HỌC</a:t>
            </a:r>
          </a:p>
          <a:p>
            <a:pPr algn="ctr"/>
            <a:r>
              <a:rPr lang="en-US" sz="2400" b="1" dirty="0">
                <a:solidFill>
                  <a:srgbClr val="002060"/>
                </a:solidFill>
                <a:latin typeface="Times New Roman" panose="02020603050405020304" pitchFamily="18" charset="0"/>
                <a:cs typeface="Times New Roman" panose="02020603050405020304" pitchFamily="18" charset="0"/>
              </a:rPr>
              <a:t>CHUYÊN GIÁO ÁN ĐIỆN TỬ THEO TUẦN KHỐI 4 </a:t>
            </a:r>
          </a:p>
          <a:p>
            <a:pPr algn="ctr"/>
            <a:r>
              <a:rPr lang="en-US" sz="2400" b="1" dirty="0">
                <a:solidFill>
                  <a:srgbClr val="002060"/>
                </a:solidFill>
                <a:latin typeface="Times New Roman" panose="02020603050405020304" pitchFamily="18" charset="0"/>
                <a:cs typeface="Times New Roman" panose="02020603050405020304" pitchFamily="18" charset="0"/>
              </a:rPr>
              <a:t>BÀI THAO GIẢNG – ELEARNING</a:t>
            </a:r>
          </a:p>
          <a:p>
            <a:pPr algn="ctr"/>
            <a:r>
              <a:rPr lang="en-US" sz="2400" dirty="0">
                <a:solidFill>
                  <a:srgbClr val="002060"/>
                </a:solidFill>
                <a:latin typeface="Times New Roman" panose="02020603050405020304" pitchFamily="18" charset="0"/>
                <a:cs typeface="Times New Roman" panose="02020603050405020304" pitchFamily="18" charset="0"/>
              </a:rPr>
              <a:t>Nhóm chia sẻ tài liệu - Qùa tặng: Măng Non – Tài liệu Tiểu học</a:t>
            </a:r>
          </a:p>
          <a:p>
            <a:pPr algn="ctr"/>
            <a:r>
              <a:rPr lang="en-US" sz="2400" dirty="0">
                <a:solidFill>
                  <a:srgbClr val="002060"/>
                </a:solidFill>
                <a:latin typeface="Times New Roman" panose="02020603050405020304" pitchFamily="18" charset="0"/>
                <a:cs typeface="Times New Roman" panose="02020603050405020304" pitchFamily="18" charset="0"/>
              </a:rPr>
              <a:t>Page: Măng Non – Tài liệu Tiểu học </a:t>
            </a:r>
          </a:p>
          <a:p>
            <a:pPr algn="ctr"/>
            <a:r>
              <a:rPr lang="en-US" sz="2400" dirty="0">
                <a:solidFill>
                  <a:srgbClr val="002060"/>
                </a:solidFill>
                <a:latin typeface="Times New Roman" panose="02020603050405020304" pitchFamily="18" charset="0"/>
                <a:cs typeface="Times New Roman" panose="02020603050405020304" pitchFamily="18" charset="0"/>
              </a:rPr>
              <a:t>SĐT ZALO : </a:t>
            </a:r>
            <a:r>
              <a:rPr lang="en-US" sz="2400" u="sng" dirty="0">
                <a:solidFill>
                  <a:srgbClr val="002060"/>
                </a:solidFill>
              </a:rPr>
              <a:t>0382348780</a:t>
            </a:r>
            <a:r>
              <a:rPr lang="en-US" sz="2400" dirty="0">
                <a:solidFill>
                  <a:srgbClr val="002060"/>
                </a:solidFill>
              </a:rPr>
              <a:t> - </a:t>
            </a:r>
            <a:r>
              <a:rPr lang="en-US" sz="2400" u="sng" dirty="0">
                <a:solidFill>
                  <a:srgbClr val="002060"/>
                </a:solidFill>
              </a:rPr>
              <a:t>0984848929</a:t>
            </a:r>
            <a:endParaRPr lang="en-US" sz="2400" dirty="0">
              <a:solidFill>
                <a:srgbClr val="002060"/>
              </a:solidFill>
              <a:latin typeface="Times New Roman" panose="02020603050405020304" pitchFamily="18" charset="0"/>
              <a:cs typeface="Times New Roman" panose="02020603050405020304" pitchFamily="18" charset="0"/>
            </a:endParaRPr>
          </a:p>
          <a:p>
            <a:pPr algn="ct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689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00124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53751" y="2637057"/>
            <a:ext cx="10134600" cy="1325563"/>
          </a:xfrm>
        </p:spPr>
        <p:txBody>
          <a:bodyPr>
            <a:noAutofit/>
          </a:bodyPr>
          <a:lstStyle/>
          <a:p>
            <a:r>
              <a:rPr lang="en-US" sz="9000" b="1" dirty="0">
                <a:solidFill>
                  <a:srgbClr val="9642FC"/>
                </a:solidFill>
                <a:latin typeface="UVF Curlz MT" panose="04040404050702020202" pitchFamily="82" charset="0"/>
              </a:rPr>
              <a:t>Khởi động</a:t>
            </a:r>
          </a:p>
        </p:txBody>
      </p:sp>
    </p:spTree>
    <p:extLst>
      <p:ext uri="{BB962C8B-B14F-4D97-AF65-F5344CB8AC3E}">
        <p14:creationId xmlns:p14="http://schemas.microsoft.com/office/powerpoint/2010/main" val="1797134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875547" y="189389"/>
            <a:ext cx="81785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IcielPanton Black" pitchFamily="2" charset="0"/>
                <a:ea typeface="+mn-ea"/>
                <a:cs typeface="+mn-cs"/>
              </a:rPr>
              <a:t>HẢO</a:t>
            </a:r>
          </a:p>
        </p:txBody>
      </p:sp>
      <p:sp>
        <p:nvSpPr>
          <p:cNvPr id="6" name="TextBox 5"/>
          <p:cNvSpPr txBox="1"/>
          <p:nvPr/>
        </p:nvSpPr>
        <p:spPr>
          <a:xfrm>
            <a:off x="11176001" y="6390958"/>
            <a:ext cx="81785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IcielPanton Black" pitchFamily="2" charset="0"/>
                <a:ea typeface="+mn-ea"/>
                <a:cs typeface="+mn-cs"/>
              </a:rPr>
              <a:t>HẢO</a:t>
            </a:r>
          </a:p>
        </p:txBody>
      </p:sp>
      <p:sp>
        <p:nvSpPr>
          <p:cNvPr id="7" name="TextBox 6"/>
          <p:cNvSpPr txBox="1"/>
          <p:nvPr/>
        </p:nvSpPr>
        <p:spPr>
          <a:xfrm>
            <a:off x="11347365" y="-56833"/>
            <a:ext cx="81785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IcielPanton Black" pitchFamily="2" charset="0"/>
                <a:ea typeface="+mn-ea"/>
                <a:cs typeface="+mn-cs"/>
              </a:rPr>
              <a:t>HẢO</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descr="C:\Users\HP\Desktop\posters-cute-boy-and-girl-on-a-plane.jpg.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a:off x="12395200" y="990601"/>
            <a:ext cx="3992536" cy="33651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30400" y="328930"/>
            <a:ext cx="7225914" cy="2099795"/>
          </a:xfrm>
          <a:prstGeom prst="roundRect">
            <a:avLst/>
          </a:prstGeom>
          <a:solidFill>
            <a:schemeClr val="accent6">
              <a:lumMod val="75000"/>
            </a:schemeClr>
          </a:solidFill>
          <a:ln w="57150">
            <a:solidFill>
              <a:schemeClr val="accent6">
                <a:lumMod val="50000"/>
              </a:schemeClr>
            </a:solidFill>
            <a:prstDash val="sysDash"/>
          </a:ln>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1733" b="1" i="0" u="none" strike="noStrike" kern="1200" cap="none" spc="0" normalizeH="0" baseline="0" noProof="0" dirty="0" err="1">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Khám</a:t>
            </a:r>
            <a:r>
              <a:rPr kumimoji="0" lang="en-US" sz="11733"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 </a:t>
            </a:r>
            <a:r>
              <a:rPr kumimoji="0" lang="en-US" sz="11733" b="1" i="0" u="none" strike="noStrike" kern="1200" cap="none" spc="0" normalizeH="0" baseline="0" noProof="0" dirty="0" err="1">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phá</a:t>
            </a:r>
            <a:r>
              <a:rPr kumimoji="0" lang="en-US" sz="11733"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 </a:t>
            </a:r>
            <a:r>
              <a:rPr kumimoji="0" lang="en-US" sz="11733" b="1" i="0" u="none" strike="noStrike" kern="1200" cap="none" spc="0" normalizeH="0" baseline="0" noProof="0" dirty="0" err="1">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Châu</a:t>
            </a:r>
            <a:r>
              <a:rPr kumimoji="0" lang="en-US" sz="11733" b="1" i="0" u="none" strike="noStrike" kern="1200" cap="none" spc="0" normalizeH="0" baseline="0" noProof="0" dirty="0">
                <a:ln w="1905"/>
                <a:solidFill>
                  <a:prstClr val="black"/>
                </a:solidFill>
                <a:effectLst>
                  <a:innerShdw blurRad="69850" dist="43180" dir="5400000">
                    <a:srgbClr val="000000">
                      <a:alpha val="65000"/>
                    </a:srgbClr>
                  </a:innerShdw>
                </a:effectLst>
                <a:uLnTx/>
                <a:uFillTx/>
                <a:latin typeface="#9Slide05 Stalemate" pitchFamily="2" charset="0"/>
                <a:ea typeface="+mn-ea"/>
                <a:cs typeface="+mn-cs"/>
              </a:rPr>
              <a:t> Phi</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2436" y="3940833"/>
            <a:ext cx="1709928" cy="2910240"/>
          </a:xfrm>
          <a:prstGeom prst="rect">
            <a:avLst/>
          </a:prstGeom>
        </p:spPr>
      </p:pic>
    </p:spTree>
    <p:extLst>
      <p:ext uri="{BB962C8B-B14F-4D97-AF65-F5344CB8AC3E}">
        <p14:creationId xmlns:p14="http://schemas.microsoft.com/office/powerpoint/2010/main" val="1862919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94444E-6 -4.17565E-6 L -0.55538 0.22836 " pathEditMode="relative" rAng="0" ptsTypes="AA">
                                      <p:cBhvr>
                                        <p:cTn id="6" dur="2000" fill="hold"/>
                                        <p:tgtEl>
                                          <p:spTgt spid="10"/>
                                        </p:tgtEl>
                                        <p:attrNameLst>
                                          <p:attrName>ppt_x</p:attrName>
                                          <p:attrName>ppt_y</p:attrName>
                                        </p:attrNameLst>
                                      </p:cBhvr>
                                      <p:rCtr x="-27778" y="11402"/>
                                    </p:animMotion>
                                  </p:childTnLst>
                                </p:cTn>
                              </p:par>
                            </p:childTnLst>
                          </p:cTn>
                        </p:par>
                        <p:par>
                          <p:cTn id="7" fill="hold">
                            <p:stCondLst>
                              <p:cond delay="2000"/>
                            </p:stCondLst>
                            <p:childTnLst>
                              <p:par>
                                <p:cTn id="8" presetID="3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endParaRPr lang="en-US"/>
          </a:p>
        </p:txBody>
      </p:sp>
      <p:pic>
        <p:nvPicPr>
          <p:cNvPr id="3075" name="Picture 3" descr="C:\Users\HP\Desktop\istockphoto-1263027443-612x612.jpg">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99837" l="0" r="100000">
                        <a14:backgroundMark x1="5731" y1="31373" x2="19763" y2="19771"/>
                        <a14:backgroundMark x1="78261" y1="23856" x2="95257" y2="29085"/>
                        <a14:backgroundMark x1="89723" y1="29085" x2="96047" y2="34314"/>
                      </a14:backgroundRemoval>
                    </a14:imgEffect>
                  </a14:imgLayer>
                </a14:imgProps>
              </a:ext>
              <a:ext uri="{28A0092B-C50C-407E-A947-70E740481C1C}">
                <a14:useLocalDpi xmlns:a14="http://schemas.microsoft.com/office/drawing/2010/main" val="0"/>
              </a:ext>
            </a:extLst>
          </a:blip>
          <a:srcRect t="12650" b="34297"/>
          <a:stretch/>
        </p:blipFill>
        <p:spPr bwMode="auto">
          <a:xfrm>
            <a:off x="2206172" y="1319812"/>
            <a:ext cx="1349829" cy="1220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C:\Users\HP\Desktop\istockphoto-165641276-612x612.jp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6173" y="4241800"/>
            <a:ext cx="1499615" cy="12029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8" name="Picture 6" descr="C:\Users\HP\Desktop\433721.jp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22144" y="1422401"/>
            <a:ext cx="1277539" cy="1117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9" name="Picture 7" descr="C:\Users\HP\Desktop\kisspng-egyptian-pyramids-stock-photography-illustration-egyptian-pyramid-illustration-5a94342e438ea5.6048357315196621262767.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000" b="90000" l="4444" r="95556"/>
                    </a14:imgEffect>
                  </a14:imgLayer>
                </a14:imgProps>
              </a:ext>
              <a:ext uri="{28A0092B-C50C-407E-A947-70E740481C1C}">
                <a14:useLocalDpi xmlns:a14="http://schemas.microsoft.com/office/drawing/2010/main" val="0"/>
              </a:ext>
            </a:extLst>
          </a:blip>
          <a:srcRect/>
          <a:stretch>
            <a:fillRect/>
          </a:stretch>
        </p:blipFill>
        <p:spPr bwMode="auto">
          <a:xfrm>
            <a:off x="4344887" y="2921000"/>
            <a:ext cx="2641599" cy="22352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HP\Desktop\430886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3100" r="98900"/>
                    </a14:imgEffect>
                  </a14:imgLayer>
                </a14:imgProps>
              </a:ext>
              <a:ext uri="{28A0092B-C50C-407E-A947-70E740481C1C}">
                <a14:useLocalDpi xmlns:a14="http://schemas.microsoft.com/office/drawing/2010/main" val="0"/>
              </a:ext>
            </a:extLst>
          </a:blip>
          <a:srcRect/>
          <a:stretch>
            <a:fillRect/>
          </a:stretch>
        </p:blipFill>
        <p:spPr bwMode="auto">
          <a:xfrm>
            <a:off x="7761143" y="2920999"/>
            <a:ext cx="2575277" cy="2781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16" cstate="print">
            <a:extLst>
              <a:ext uri="{28A0092B-C50C-407E-A947-70E740481C1C}">
                <a14:useLocalDpi xmlns:a14="http://schemas.microsoft.com/office/drawing/2010/main" val="0"/>
              </a:ext>
            </a:extLst>
          </a:blip>
          <a:stretch>
            <a:fillRect/>
          </a:stretch>
        </p:blipFill>
        <p:spPr bwMode="auto">
          <a:xfrm rot="21228948">
            <a:off x="5013449" y="-277656"/>
            <a:ext cx="1311911" cy="11061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7" cstate="print">
            <a:extLst>
              <a:ext uri="{28A0092B-C50C-407E-A947-70E740481C1C}">
                <a14:useLocalDpi xmlns:a14="http://schemas.microsoft.com/office/drawing/2010/main" val="0"/>
              </a:ext>
            </a:extLst>
          </a:blip>
          <a:stretch>
            <a:fillRect/>
          </a:stretch>
        </p:blipFill>
        <p:spPr bwMode="auto">
          <a:xfrm rot="1831671" flipH="1">
            <a:off x="1612808" y="1944990"/>
            <a:ext cx="1218373" cy="10273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noChangeArrowheads="1"/>
          </p:cNvPicPr>
          <p:nvPr/>
        </p:nvPicPr>
        <p:blipFill>
          <a:blip r:embed="rId18" cstate="print">
            <a:extLst>
              <a:ext uri="{28A0092B-C50C-407E-A947-70E740481C1C}">
                <a14:useLocalDpi xmlns:a14="http://schemas.microsoft.com/office/drawing/2010/main" val="0"/>
              </a:ext>
            </a:extLst>
          </a:blip>
          <a:stretch>
            <a:fillRect/>
          </a:stretch>
        </p:blipFill>
        <p:spPr bwMode="auto">
          <a:xfrm rot="21228546" flipH="1">
            <a:off x="2902193" y="3740726"/>
            <a:ext cx="1322072" cy="111474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noChangeArrowheads="1"/>
          </p:cNvPicPr>
          <p:nvPr/>
        </p:nvPicPr>
        <p:blipFill>
          <a:blip r:embed="rId19" cstate="print">
            <a:extLst>
              <a:ext uri="{28A0092B-C50C-407E-A947-70E740481C1C}">
                <a14:useLocalDpi xmlns:a14="http://schemas.microsoft.com/office/drawing/2010/main" val="0"/>
              </a:ext>
            </a:extLst>
          </a:blip>
          <a:stretch>
            <a:fillRect/>
          </a:stretch>
        </p:blipFill>
        <p:spPr bwMode="auto">
          <a:xfrm rot="20741271" flipH="1">
            <a:off x="5358293" y="3244647"/>
            <a:ext cx="1170444" cy="98689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noChangeArrowheads="1"/>
          </p:cNvPicPr>
          <p:nvPr/>
        </p:nvPicPr>
        <p:blipFill>
          <a:blip r:embed="rId20" cstate="print">
            <a:extLst>
              <a:ext uri="{28A0092B-C50C-407E-A947-70E740481C1C}">
                <a14:useLocalDpi xmlns:a14="http://schemas.microsoft.com/office/drawing/2010/main" val="0"/>
              </a:ext>
            </a:extLst>
          </a:blip>
          <a:stretch>
            <a:fillRect/>
          </a:stretch>
        </p:blipFill>
        <p:spPr bwMode="auto">
          <a:xfrm rot="21181164" flipH="1">
            <a:off x="6468800" y="1406494"/>
            <a:ext cx="1365401" cy="1151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742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3.05556E-6 -2.63645E-6 L -0.15643 0.10916 " pathEditMode="relative" rAng="0" ptsTypes="AA">
                                      <p:cBhvr>
                                        <p:cTn id="6" dur="2000" fill="hold"/>
                                        <p:tgtEl>
                                          <p:spTgt spid="12"/>
                                        </p:tgtEl>
                                        <p:attrNameLst>
                                          <p:attrName>ppt_x</p:attrName>
                                          <p:attrName>ppt_y</p:attrName>
                                        </p:attrNameLst>
                                      </p:cBhvr>
                                      <p:rCtr x="-7830" y="5458"/>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075"/>
                    </p:tgtEl>
                  </p:cond>
                </p:stCondLst>
                <p:endSync evt="end" delay="0">
                  <p:rtn val="all"/>
                </p:endSync>
                <p:childTnLst>
                  <p:par>
                    <p:cTn id="8" fill="hold">
                      <p:stCondLst>
                        <p:cond delay="0"/>
                      </p:stCondLst>
                      <p:childTnLst>
                        <p:par>
                          <p:cTn id="9" fill="hold">
                            <p:stCondLst>
                              <p:cond delay="0"/>
                            </p:stCondLst>
                            <p:childTnLst>
                              <p:par>
                                <p:cTn id="10" presetID="6" presetClass="exit" presetSubtype="32" fill="hold" nodeType="clickEffect">
                                  <p:stCondLst>
                                    <p:cond delay="100"/>
                                  </p:stCondLst>
                                  <p:childTnLst>
                                    <p:animEffect transition="out" filter="circle(out)">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childTnLst>
                          </p:cTn>
                        </p:par>
                        <p:par>
                          <p:cTn id="13" fill="hold">
                            <p:stCondLst>
                              <p:cond delay="1100"/>
                            </p:stCondLst>
                            <p:childTnLst>
                              <p:par>
                                <p:cTn id="14" presetID="14" presetClass="entr" presetSubtype="1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36" presetClass="path" presetSubtype="0" accel="50000" decel="50000" fill="hold" nodeType="withEffect">
                                  <p:stCondLst>
                                    <p:cond delay="400"/>
                                  </p:stCondLst>
                                  <p:childTnLst>
                                    <p:animMotion origin="layout" path="M 2.5E-6 -4.83811E-6 L -0.03386 0.13476 C -0.04913 0.1955 -0.04514 0.28832 -0.02656 0.30312 L 0.01562 0.33673 " pathEditMode="relative" rAng="1446478" ptsTypes="FfFF">
                                      <p:cBhvr>
                                        <p:cTn id="18" dur="2000" fill="hold"/>
                                        <p:tgtEl>
                                          <p:spTgt spid="13"/>
                                        </p:tgtEl>
                                        <p:attrNameLst>
                                          <p:attrName>ppt_x</p:attrName>
                                          <p:attrName>ppt_y</p:attrName>
                                        </p:attrNameLst>
                                      </p:cBhvr>
                                      <p:rCtr x="781" y="16836"/>
                                    </p:animMotion>
                                  </p:childTnLst>
                                </p:cTn>
                              </p:par>
                            </p:childTnLst>
                          </p:cTn>
                        </p:par>
                      </p:childTnLst>
                    </p:cTn>
                  </p:par>
                </p:childTnLst>
              </p:cTn>
              <p:nextCondLst>
                <p:cond evt="onClick" delay="0">
                  <p:tgtEl>
                    <p:spTgt spid="3075"/>
                  </p:tgtEl>
                </p:cond>
              </p:nextCondLst>
            </p:seq>
            <p:seq concurrent="1" nextAc="seek">
              <p:cTn id="19" restart="whenNotActive" fill="hold" evtFilter="cancelBubble" nodeType="interactiveSeq">
                <p:stCondLst>
                  <p:cond evt="onClick" delay="0">
                    <p:tgtEl>
                      <p:spTgt spid="3076"/>
                    </p:tgtEl>
                  </p:cond>
                </p:stCondLst>
                <p:endSync evt="end" delay="0">
                  <p:rtn val="all"/>
                </p:endSync>
                <p:childTnLst>
                  <p:par>
                    <p:cTn id="20" fill="hold">
                      <p:stCondLst>
                        <p:cond delay="0"/>
                      </p:stCondLst>
                      <p:childTnLst>
                        <p:par>
                          <p:cTn id="21" fill="hold">
                            <p:stCondLst>
                              <p:cond delay="0"/>
                            </p:stCondLst>
                            <p:childTnLst>
                              <p:par>
                                <p:cTn id="22" presetID="6" presetClass="exit" presetSubtype="32" fill="hold" nodeType="clickEffect">
                                  <p:stCondLst>
                                    <p:cond delay="200"/>
                                  </p:stCondLst>
                                  <p:childTnLst>
                                    <p:animEffect transition="out" filter="circle(out)">
                                      <p:cBhvr>
                                        <p:cTn id="23" dur="1000"/>
                                        <p:tgtEl>
                                          <p:spTgt spid="13"/>
                                        </p:tgtEl>
                                      </p:cBhvr>
                                    </p:animEffect>
                                    <p:set>
                                      <p:cBhvr>
                                        <p:cTn id="24" dur="1" fill="hold">
                                          <p:stCondLst>
                                            <p:cond delay="999"/>
                                          </p:stCondLst>
                                        </p:cTn>
                                        <p:tgtEl>
                                          <p:spTgt spid="13"/>
                                        </p:tgtEl>
                                        <p:attrNameLst>
                                          <p:attrName>style.visibility</p:attrName>
                                        </p:attrNameLst>
                                      </p:cBhvr>
                                      <p:to>
                                        <p:strVal val="hidden"/>
                                      </p:to>
                                    </p:set>
                                  </p:childTnLst>
                                </p:cTn>
                              </p:par>
                            </p:childTnLst>
                          </p:cTn>
                        </p:par>
                        <p:par>
                          <p:cTn id="25" fill="hold">
                            <p:stCondLst>
                              <p:cond delay="1200"/>
                            </p:stCondLst>
                            <p:childTnLst>
                              <p:par>
                                <p:cTn id="26" presetID="14" presetClass="entr" presetSubtype="10"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par>
                          <p:cTn id="29" fill="hold">
                            <p:stCondLst>
                              <p:cond delay="1700"/>
                            </p:stCondLst>
                            <p:childTnLst>
                              <p:par>
                                <p:cTn id="30" presetID="37" presetClass="path" presetSubtype="0" accel="50000" decel="50000" fill="hold" nodeType="afterEffect">
                                  <p:stCondLst>
                                    <p:cond delay="0"/>
                                  </p:stCondLst>
                                  <p:childTnLst>
                                    <p:animMotion origin="layout" path="M 3.33333E-6 0.06075 L 0.05555 -0.04779 C 0.06736 -0.07215 0.08489 -0.08726 0.10312 -0.08726 C 0.12396 -0.08726 0.14062 -0.07215 0.15243 -0.04779 L 0.20833 0.06075 " pathEditMode="relative" rAng="0" ptsTypes="FffFF">
                                      <p:cBhvr>
                                        <p:cTn id="31" dur="2000" fill="hold"/>
                                        <p:tgtEl>
                                          <p:spTgt spid="14"/>
                                        </p:tgtEl>
                                        <p:attrNameLst>
                                          <p:attrName>ppt_x</p:attrName>
                                          <p:attrName>ppt_y</p:attrName>
                                        </p:attrNameLst>
                                      </p:cBhvr>
                                      <p:rCtr x="10417" y="-7401"/>
                                    </p:animMotion>
                                  </p:childTnLst>
                                </p:cTn>
                              </p:par>
                            </p:childTnLst>
                          </p:cTn>
                        </p:par>
                      </p:childTnLst>
                    </p:cTn>
                  </p:par>
                </p:childTnLst>
              </p:cTn>
              <p:nextCondLst>
                <p:cond evt="onClick" delay="0">
                  <p:tgtEl>
                    <p:spTgt spid="3076"/>
                  </p:tgtEl>
                </p:cond>
              </p:nextCondLst>
            </p:seq>
            <p:seq concurrent="1" nextAc="seek">
              <p:cTn id="32" restart="whenNotActive" fill="hold" evtFilter="cancelBubble" nodeType="interactiveSeq">
                <p:stCondLst>
                  <p:cond evt="onClick" delay="0">
                    <p:tgtEl>
                      <p:spTgt spid="3079"/>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nodeType="clickEffect">
                                  <p:stCondLst>
                                    <p:cond delay="0"/>
                                  </p:stCondLst>
                                  <p:childTnLst>
                                    <p:animEffect transition="out" filter="circle(out)">
                                      <p:cBhvr>
                                        <p:cTn id="36" dur="1000"/>
                                        <p:tgtEl>
                                          <p:spTgt spid="14"/>
                                        </p:tgtEl>
                                      </p:cBhvr>
                                    </p:animEffect>
                                    <p:set>
                                      <p:cBhvr>
                                        <p:cTn id="37" dur="1" fill="hold">
                                          <p:stCondLst>
                                            <p:cond delay="999"/>
                                          </p:stCondLst>
                                        </p:cTn>
                                        <p:tgtEl>
                                          <p:spTgt spid="14"/>
                                        </p:tgtEl>
                                        <p:attrNameLst>
                                          <p:attrName>style.visibility</p:attrName>
                                        </p:attrNameLst>
                                      </p:cBhvr>
                                      <p:to>
                                        <p:strVal val="hidden"/>
                                      </p:to>
                                    </p:set>
                                  </p:childTnLst>
                                </p:cTn>
                              </p:par>
                            </p:childTnLst>
                          </p:cTn>
                        </p:par>
                        <p:par>
                          <p:cTn id="38" fill="hold">
                            <p:stCondLst>
                              <p:cond delay="1000"/>
                            </p:stCondLst>
                            <p:childTnLst>
                              <p:par>
                                <p:cTn id="39" presetID="14" presetClass="entr" presetSubtype="1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childTnLst>
                          </p:cTn>
                        </p:par>
                        <p:par>
                          <p:cTn id="42" fill="hold">
                            <p:stCondLst>
                              <p:cond delay="1500"/>
                            </p:stCondLst>
                            <p:childTnLst>
                              <p:par>
                                <p:cTn id="43" presetID="37" presetClass="path" presetSubtype="0" accel="50000" decel="50000" fill="hold" nodeType="afterEffect">
                                  <p:stCondLst>
                                    <p:cond delay="0"/>
                                  </p:stCondLst>
                                  <p:childTnLst>
                                    <p:animMotion origin="layout" path="M -0.04479 0.00339 L -0.05122 -0.11039 C -0.0533 -0.13506 -0.04861 -0.16096 -0.03906 -0.18162 C -0.02795 -0.20383 -0.01493 -0.21585 -0.00122 -0.21709 L 0.06424 -0.22541 " pathEditMode="relative" rAng="-2993946" ptsTypes="FffFF">
                                      <p:cBhvr>
                                        <p:cTn id="44" dur="2000" fill="hold"/>
                                        <p:tgtEl>
                                          <p:spTgt spid="15"/>
                                        </p:tgtEl>
                                        <p:attrNameLst>
                                          <p:attrName>ppt_x</p:attrName>
                                          <p:attrName>ppt_y</p:attrName>
                                        </p:attrNameLst>
                                      </p:cBhvr>
                                      <p:rCtr x="3056" y="-15017"/>
                                    </p:animMotion>
                                  </p:childTnLst>
                                </p:cTn>
                              </p:par>
                            </p:childTnLst>
                          </p:cTn>
                        </p:par>
                      </p:childTnLst>
                    </p:cTn>
                  </p:par>
                </p:childTnLst>
              </p:cTn>
              <p:nextCondLst>
                <p:cond evt="onClick" delay="0">
                  <p:tgtEl>
                    <p:spTgt spid="3079"/>
                  </p:tgtEl>
                </p:cond>
              </p:nextCondLst>
            </p:seq>
            <p:seq concurrent="1" nextAc="seek">
              <p:cTn id="45" restart="whenNotActive" fill="hold" evtFilter="cancelBubble" nodeType="interactiveSeq">
                <p:stCondLst>
                  <p:cond evt="onClick" delay="0">
                    <p:tgtEl>
                      <p:spTgt spid="3078"/>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par>
                          <p:cTn id="55" fill="hold">
                            <p:stCondLst>
                              <p:cond delay="1000"/>
                            </p:stCondLst>
                            <p:childTnLst>
                              <p:par>
                                <p:cTn id="56" presetID="37" presetClass="path" presetSubtype="0" accel="50000" decel="50000" fill="hold" nodeType="afterEffect">
                                  <p:stCondLst>
                                    <p:cond delay="0"/>
                                  </p:stCondLst>
                                  <p:childTnLst>
                                    <p:animMotion origin="layout" path="M -0.03507 0.03022 L 0.07048 0.0037 C 0.09357 -0.00585 0.12031 0.00648 0.1434 0.03238 C 0.16927 0.06106 0.18559 0.09806 0.19271 0.13568 L 0.22604 0.32224 " pathEditMode="relative" rAng="-19679473" ptsTypes="FffFF">
                                      <p:cBhvr>
                                        <p:cTn id="57" dur="2000" fill="hold"/>
                                        <p:tgtEl>
                                          <p:spTgt spid="16"/>
                                        </p:tgtEl>
                                        <p:attrNameLst>
                                          <p:attrName>ppt_x</p:attrName>
                                          <p:attrName>ppt_y</p:attrName>
                                        </p:attrNameLst>
                                      </p:cBhvr>
                                      <p:rCtr x="15538" y="7524"/>
                                    </p:animMotion>
                                  </p:childTnLst>
                                </p:cTn>
                              </p:par>
                            </p:childTnLst>
                          </p:cTn>
                        </p:par>
                      </p:childTnLst>
                    </p:cTn>
                  </p:par>
                </p:childTnLst>
              </p:cTn>
              <p:nextCondLst>
                <p:cond evt="onClick" delay="0">
                  <p:tgtEl>
                    <p:spTgt spid="307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9" name="Picture 3" descr="C:\Users\HP\Desktop\sunrise-on-mount-kilimanjaro-james-zeg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00" y="-431800"/>
            <a:ext cx="12395200" cy="734872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914400" y="4038600"/>
            <a:ext cx="953109" cy="269239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75547" y="275432"/>
            <a:ext cx="81785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IcielPanton Black" pitchFamily="2" charset="0"/>
                <a:ea typeface="+mn-ea"/>
                <a:cs typeface="+mn-cs"/>
              </a:rPr>
              <a:t>HẢO</a:t>
            </a:r>
          </a:p>
        </p:txBody>
      </p:sp>
      <p:sp>
        <p:nvSpPr>
          <p:cNvPr id="3" name="Rounded Rectangle 2"/>
          <p:cNvSpPr/>
          <p:nvPr/>
        </p:nvSpPr>
        <p:spPr>
          <a:xfrm>
            <a:off x="2641600" y="516573"/>
            <a:ext cx="8128000"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rPr>
              <a:t>Câu hỏi 1: Nêu</a:t>
            </a:r>
            <a:r>
              <a:rPr kumimoji="0" lang="en-US" sz="4267" b="1" i="0" u="none" strike="noStrike" kern="1200" cap="none" spc="0" normalizeH="0" noProof="0" dirty="0">
                <a:ln>
                  <a:noFill/>
                </a:ln>
                <a:solidFill>
                  <a:prstClr val="black"/>
                </a:solidFill>
                <a:effectLst/>
                <a:uLnTx/>
                <a:uFillTx/>
                <a:latin typeface="#9Slide03 AmpleSoft Bold" pitchFamily="2" charset="0"/>
                <a:ea typeface="+mn-ea"/>
                <a:cs typeface="+mn-cs"/>
              </a:rPr>
              <a:t> các bộ phận chính của câu kể Ai là gì?</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5" name="Rounded Rectangle 4"/>
          <p:cNvSpPr/>
          <p:nvPr/>
        </p:nvSpPr>
        <p:spPr>
          <a:xfrm>
            <a:off x="1867510" y="3237481"/>
            <a:ext cx="4548998"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000" b="1" dirty="0">
                <a:solidFill>
                  <a:prstClr val="black"/>
                </a:solidFill>
                <a:latin typeface="#9Slide03 AmpleSoft Bold" pitchFamily="2" charset="0"/>
              </a:rPr>
              <a:t>Chủ ngữ và vị ngữ</a:t>
            </a:r>
            <a:endParaRPr kumimoji="0" lang="en-US" sz="4000" b="1" i="0" u="none" strike="noStrike" kern="1200" cap="none" spc="0" normalizeH="0" baseline="0" noProof="0" dirty="0">
              <a:ln>
                <a:noFill/>
              </a:ln>
              <a:solidFill>
                <a:prstClr val="black"/>
              </a:solidFill>
              <a:effectLst/>
              <a:uLnTx/>
              <a:uFillTx/>
              <a:latin typeface="#9Slide03 AmpleSoft Bold" pitchFamily="2" charset="0"/>
            </a:endParaRPr>
          </a:p>
        </p:txBody>
      </p:sp>
      <p:sp>
        <p:nvSpPr>
          <p:cNvPr id="12" name="Rounded Rectangle 11"/>
          <p:cNvSpPr/>
          <p:nvPr/>
        </p:nvSpPr>
        <p:spPr>
          <a:xfrm>
            <a:off x="6908800" y="3257804"/>
            <a:ext cx="5085054"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rPr>
              <a:t>Chủ ngữ</a:t>
            </a:r>
          </a:p>
        </p:txBody>
      </p:sp>
      <p:sp>
        <p:nvSpPr>
          <p:cNvPr id="13" name="Rounded Rectangle 12"/>
          <p:cNvSpPr/>
          <p:nvPr/>
        </p:nvSpPr>
        <p:spPr>
          <a:xfrm>
            <a:off x="1867510" y="4648200"/>
            <a:ext cx="4548998"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dirty="0">
                <a:solidFill>
                  <a:prstClr val="black"/>
                </a:solidFill>
                <a:latin typeface="#9Slide03 AmpleSoft Bold" pitchFamily="2" charset="0"/>
              </a:rPr>
              <a:t>Vị ngữ</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14" name="Rounded Rectangle 13"/>
          <p:cNvSpPr/>
          <p:nvPr/>
        </p:nvSpPr>
        <p:spPr>
          <a:xfrm>
            <a:off x="6908800" y="4648200"/>
            <a:ext cx="5085054"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noProof="0" dirty="0">
                <a:solidFill>
                  <a:prstClr val="black"/>
                </a:solidFill>
                <a:latin typeface="#9Slide03 AmpleSoft Bold" pitchFamily="2" charset="0"/>
              </a:rPr>
              <a:t>Đầu câu</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399" y="-71773"/>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394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3.45679E-6 L 1.36649 0.01327 " pathEditMode="relative" rAng="0" ptsTypes="AA">
                                      <p:cBhvr>
                                        <p:cTn id="6" dur="3000" fill="hold"/>
                                        <p:tgtEl>
                                          <p:spTgt spid="18"/>
                                        </p:tgtEl>
                                        <p:attrNameLst>
                                          <p:attrName>ppt_x</p:attrName>
                                          <p:attrName>ppt_y</p:attrName>
                                        </p:attrNameLst>
                                      </p:cBhvr>
                                      <p:rCtr x="68316" y="648"/>
                                    </p:animMotion>
                                  </p:childTnLst>
                                </p:cTn>
                              </p:par>
                              <p:par>
                                <p:cTn id="7" presetID="4" presetClass="entr" presetSubtype="16" fill="hold" grpId="0" nodeType="withEffect">
                                  <p:stCondLst>
                                    <p:cond delay="2300"/>
                                  </p:stCondLst>
                                  <p:childTnLst>
                                    <p:set>
                                      <p:cBhvr>
                                        <p:cTn id="8" dur="1" fill="hold">
                                          <p:stCondLst>
                                            <p:cond delay="0"/>
                                          </p:stCondLst>
                                        </p:cTn>
                                        <p:tgtEl>
                                          <p:spTgt spid="3"/>
                                        </p:tgtEl>
                                        <p:attrNameLst>
                                          <p:attrName>style.visibility</p:attrName>
                                        </p:attrNameLst>
                                      </p:cBhvr>
                                      <p:to>
                                        <p:strVal val="visible"/>
                                      </p:to>
                                    </p:set>
                                    <p:animEffect transition="in" filter="box(in)">
                                      <p:cBhvr>
                                        <p:cTn id="9" dur="2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fltVal val="0"/>
                                          </p:val>
                                        </p:tav>
                                        <p:tav tm="100000">
                                          <p:val>
                                            <p:strVal val="#ppt_w"/>
                                          </p:val>
                                        </p:tav>
                                      </p:tavLst>
                                    </p:anim>
                                    <p:anim calcmode="lin" valueType="num">
                                      <p:cBhvr>
                                        <p:cTn id="15" dur="1000" fill="hold"/>
                                        <p:tgtEl>
                                          <p:spTgt spid="5"/>
                                        </p:tgtEl>
                                        <p:attrNameLst>
                                          <p:attrName>ppt_h</p:attrName>
                                        </p:attrNameLst>
                                      </p:cBhvr>
                                      <p:tavLst>
                                        <p:tav tm="0">
                                          <p:val>
                                            <p:fltVal val="0"/>
                                          </p:val>
                                        </p:tav>
                                        <p:tav tm="100000">
                                          <p:val>
                                            <p:strVal val="#ppt_h"/>
                                          </p:val>
                                        </p:tav>
                                      </p:tavLst>
                                    </p:anim>
                                    <p:anim calcmode="lin" valueType="num">
                                      <p:cBhvr>
                                        <p:cTn id="16" dur="1000" fill="hold"/>
                                        <p:tgtEl>
                                          <p:spTgt spid="5"/>
                                        </p:tgtEl>
                                        <p:attrNameLst>
                                          <p:attrName>style.rotation</p:attrName>
                                        </p:attrNameLst>
                                      </p:cBhvr>
                                      <p:tavLst>
                                        <p:tav tm="0">
                                          <p:val>
                                            <p:fltVal val="90"/>
                                          </p:val>
                                        </p:tav>
                                        <p:tav tm="100000">
                                          <p:val>
                                            <p:fltVal val="0"/>
                                          </p:val>
                                        </p:tav>
                                      </p:tavLst>
                                    </p:anim>
                                    <p:animEffect transition="in" filter="fade">
                                      <p:cBhvr>
                                        <p:cTn id="17" dur="1000"/>
                                        <p:tgtEl>
                                          <p:spTgt spid="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1000" fill="hold"/>
                                        <p:tgtEl>
                                          <p:spTgt spid="12"/>
                                        </p:tgtEl>
                                        <p:attrNameLst>
                                          <p:attrName>ppt_w</p:attrName>
                                        </p:attrNameLst>
                                      </p:cBhvr>
                                      <p:tavLst>
                                        <p:tav tm="0">
                                          <p:val>
                                            <p:fltVal val="0"/>
                                          </p:val>
                                        </p:tav>
                                        <p:tav tm="100000">
                                          <p:val>
                                            <p:strVal val="#ppt_w"/>
                                          </p:val>
                                        </p:tav>
                                      </p:tavLst>
                                    </p:anim>
                                    <p:anim calcmode="lin" valueType="num">
                                      <p:cBhvr>
                                        <p:cTn id="21" dur="1000" fill="hold"/>
                                        <p:tgtEl>
                                          <p:spTgt spid="12"/>
                                        </p:tgtEl>
                                        <p:attrNameLst>
                                          <p:attrName>ppt_h</p:attrName>
                                        </p:attrNameLst>
                                      </p:cBhvr>
                                      <p:tavLst>
                                        <p:tav tm="0">
                                          <p:val>
                                            <p:fltVal val="0"/>
                                          </p:val>
                                        </p:tav>
                                        <p:tav tm="100000">
                                          <p:val>
                                            <p:strVal val="#ppt_h"/>
                                          </p:val>
                                        </p:tav>
                                      </p:tavLst>
                                    </p:anim>
                                    <p:anim calcmode="lin" valueType="num">
                                      <p:cBhvr>
                                        <p:cTn id="22" dur="1000" fill="hold"/>
                                        <p:tgtEl>
                                          <p:spTgt spid="12"/>
                                        </p:tgtEl>
                                        <p:attrNameLst>
                                          <p:attrName>style.rotation</p:attrName>
                                        </p:attrNameLst>
                                      </p:cBhvr>
                                      <p:tavLst>
                                        <p:tav tm="0">
                                          <p:val>
                                            <p:fltVal val="90"/>
                                          </p:val>
                                        </p:tav>
                                        <p:tav tm="100000">
                                          <p:val>
                                            <p:fltVal val="0"/>
                                          </p:val>
                                        </p:tav>
                                      </p:tavLst>
                                    </p:anim>
                                    <p:animEffect transition="in" filter="fade">
                                      <p:cBhvr>
                                        <p:cTn id="23" dur="1000"/>
                                        <p:tgtEl>
                                          <p:spTgt spid="12"/>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3"/>
                                        </p:tgtEl>
                                      </p:cBhvr>
                                    </p:animEffect>
                                    <p:set>
                                      <p:cBhvr>
                                        <p:cTn id="43" dur="1" fill="hold">
                                          <p:stCondLst>
                                            <p:cond delay="499"/>
                                          </p:stCondLst>
                                        </p:cTn>
                                        <p:tgtEl>
                                          <p:spTgt spid="13"/>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par>
                                <p:cTn id="47" presetID="6" presetClass="emph" presetSubtype="0" fill="hold" grpId="1" nodeType="withEffect">
                                  <p:stCondLst>
                                    <p:cond delay="0"/>
                                  </p:stCondLst>
                                  <p:childTnLst>
                                    <p:animScale>
                                      <p:cBhvr>
                                        <p:cTn id="48"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12" grpId="0" animBg="1"/>
      <p:bldP spid="12"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5" descr="C:\Users\HP\Desktop\shane-turner-tablemounta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12903200" cy="76983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3-ancient-egyptian-little-boy-cartoon-clipart.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00" b="100000" l="0" r="97175">
                        <a14:foregroundMark x1="67232" y1="17600" x2="89548" y2="23700"/>
                      </a14:backgroundRemoval>
                    </a14:imgEffect>
                  </a14:imgLayer>
                </a14:imgProps>
              </a:ext>
              <a:ext uri="{28A0092B-C50C-407E-A947-70E740481C1C}">
                <a14:useLocalDpi xmlns:a14="http://schemas.microsoft.com/office/drawing/2010/main" val="0"/>
              </a:ext>
            </a:extLst>
          </a:blip>
          <a:srcRect/>
          <a:stretch>
            <a:fillRect/>
          </a:stretch>
        </p:blipFill>
        <p:spPr bwMode="auto">
          <a:xfrm>
            <a:off x="812801" y="3849167"/>
            <a:ext cx="978268" cy="27634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5547" y="275432"/>
            <a:ext cx="817853"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9Slide03 IcielPanton Black" pitchFamily="2" charset="0"/>
                <a:ea typeface="+mn-ea"/>
                <a:cs typeface="+mn-cs"/>
              </a:rPr>
              <a:t>HẢO</a:t>
            </a:r>
          </a:p>
        </p:txBody>
      </p:sp>
      <p:sp>
        <p:nvSpPr>
          <p:cNvPr id="13" name="Rounded Rectangle 12"/>
          <p:cNvSpPr/>
          <p:nvPr/>
        </p:nvSpPr>
        <p:spPr>
          <a:xfrm>
            <a:off x="2641600" y="516573"/>
            <a:ext cx="8128000" cy="1992948"/>
          </a:xfrm>
          <a:prstGeom prst="roundRect">
            <a:avLst/>
          </a:prstGeom>
          <a:solidFill>
            <a:srgbClr val="95B3D7">
              <a:alpha val="69804"/>
            </a:srgbClr>
          </a:solidFill>
          <a:ln w="57150">
            <a:solidFill>
              <a:schemeClr val="accent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rPr>
              <a:t>Câu hỏi 2: Nêu</a:t>
            </a:r>
            <a:r>
              <a:rPr kumimoji="0" lang="en-US" sz="4267" b="1" i="0" u="none" strike="noStrike" kern="1200" cap="none" spc="0" normalizeH="0" noProof="0" dirty="0">
                <a:ln>
                  <a:noFill/>
                </a:ln>
                <a:solidFill>
                  <a:prstClr val="black"/>
                </a:solidFill>
                <a:effectLst/>
                <a:uLnTx/>
                <a:uFillTx/>
                <a:latin typeface="#9Slide03 AmpleSoft Bold" pitchFamily="2" charset="0"/>
                <a:ea typeface="+mn-ea"/>
                <a:cs typeface="+mn-cs"/>
              </a:rPr>
              <a:t> tác dụng của câu kể Ai là gì?</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14" name="Rounded Rectangle 13"/>
          <p:cNvSpPr/>
          <p:nvPr/>
        </p:nvSpPr>
        <p:spPr>
          <a:xfrm>
            <a:off x="6908800" y="3171441"/>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dirty="0">
                <a:solidFill>
                  <a:prstClr val="black"/>
                </a:solidFill>
                <a:latin typeface="#9Slide03 AmpleSoft Bold" pitchFamily="2" charset="0"/>
              </a:rPr>
              <a:t>Giới thiệu và nhận định</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15" name="Rounded Rectangle 14"/>
          <p:cNvSpPr/>
          <p:nvPr/>
        </p:nvSpPr>
        <p:spPr>
          <a:xfrm>
            <a:off x="2844800" y="3273044"/>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dirty="0">
                <a:solidFill>
                  <a:prstClr val="black"/>
                </a:solidFill>
                <a:latin typeface="#9Slide03 AmpleSoft Bold" pitchFamily="2" charset="0"/>
              </a:rPr>
              <a:t>Miêu tả</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16" name="Rounded Rectangle 15"/>
          <p:cNvSpPr/>
          <p:nvPr/>
        </p:nvSpPr>
        <p:spPr>
          <a:xfrm>
            <a:off x="2844800" y="4648200"/>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dirty="0">
                <a:solidFill>
                  <a:prstClr val="black"/>
                </a:solidFill>
                <a:latin typeface="#9Slide03 AmpleSoft Bold" pitchFamily="2" charset="0"/>
              </a:rPr>
              <a:t>Giới thiệu</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sp>
        <p:nvSpPr>
          <p:cNvPr id="17" name="Rounded Rectangle 16"/>
          <p:cNvSpPr/>
          <p:nvPr/>
        </p:nvSpPr>
        <p:spPr>
          <a:xfrm>
            <a:off x="6908800" y="4648200"/>
            <a:ext cx="3571707" cy="1219200"/>
          </a:xfrm>
          <a:prstGeom prst="roundRect">
            <a:avLst/>
          </a:prstGeom>
          <a:solidFill>
            <a:srgbClr val="FCD5B5">
              <a:alpha val="69804"/>
            </a:srgbClr>
          </a:solidFill>
          <a:ln>
            <a:solidFill>
              <a:schemeClr val="accent6">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4267" b="1" dirty="0">
                <a:solidFill>
                  <a:prstClr val="black"/>
                </a:solidFill>
                <a:latin typeface="#9Slide03 AmpleSoft Bold" pitchFamily="2" charset="0"/>
              </a:rPr>
              <a:t>Nêu tâm tư, tình cảm</a:t>
            </a:r>
            <a:endParaRPr kumimoji="0" lang="en-US" sz="4267" b="1" i="0" u="none" strike="noStrike" kern="1200" cap="none" spc="0" normalizeH="0" baseline="0" noProof="0" dirty="0">
              <a:ln>
                <a:noFill/>
              </a:ln>
              <a:solidFill>
                <a:prstClr val="black"/>
              </a:solidFill>
              <a:effectLst/>
              <a:uLnTx/>
              <a:uFillTx/>
              <a:latin typeface="#9Slide03 AmpleSoft Bold" pitchFamily="2" charset="0"/>
              <a:ea typeface="+mn-ea"/>
              <a:cs typeface="+mn-cs"/>
            </a:endParaRPr>
          </a:p>
        </p:txBody>
      </p:sp>
      <p:pic>
        <p:nvPicPr>
          <p:cNvPr id="18" name="Picture 4" descr="C:\Users\HP\Desktop\posters-cute-boy-and-girl-on-a-plane.jp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73286" y1="45085" x2="97143" y2="44746"/>
                        <a14:foregroundMark x1="77286" y1="45085" x2="84143" y2="43559"/>
                        <a14:foregroundMark x1="24571" y1="40847" x2="41714" y2="34407"/>
                        <a14:foregroundMark x1="30286" y1="33220" x2="32286" y2="28814"/>
                        <a14:foregroundMark x1="6286" y1="49831" x2="5000" y2="63729"/>
                        <a14:foregroundMark x1="4286" y1="56610" x2="5286" y2="45932"/>
                        <a14:foregroundMark x1="3571" y1="55763" x2="3286" y2="68136"/>
                        <a14:foregroundMark x1="23714" y1="76780" x2="23286" y2="86271"/>
                        <a14:foregroundMark x1="19000" y1="87627" x2="25000" y2="87119"/>
                        <a14:foregroundMark x1="24286" y1="87119" x2="36000" y2="92373"/>
                        <a14:foregroundMark x1="19571" y1="82373" x2="19571" y2="89831"/>
                        <a14:foregroundMark x1="20571" y1="84068" x2="24714" y2="82881"/>
                        <a14:foregroundMark x1="25571" y1="85085" x2="31571" y2="79153"/>
                        <a14:foregroundMark x1="18286" y1="89153" x2="25000" y2="89492"/>
                        <a14:foregroundMark x1="38714" y1="90678" x2="36714" y2="97119"/>
                        <a14:foregroundMark x1="34286" y1="94237" x2="39286" y2="98644"/>
                        <a14:foregroundMark x1="36714" y1="91525" x2="41000" y2="94576"/>
                        <a14:foregroundMark x1="37571" y1="90000" x2="38286" y2="78814"/>
                        <a14:foregroundMark x1="39286" y1="91017" x2="47000" y2="82712"/>
                        <a14:foregroundMark x1="82000" y1="71356" x2="84714" y2="81695"/>
                        <a14:foregroundMark x1="80286" y1="79492" x2="84714" y2="80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14399" y="-71773"/>
            <a:ext cx="4069817" cy="3365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39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77778E-7 3.45679E-6 L 1.36649 0.01327 " pathEditMode="relative" rAng="0" ptsTypes="AA">
                                      <p:cBhvr>
                                        <p:cTn id="6" dur="3000" fill="hold"/>
                                        <p:tgtEl>
                                          <p:spTgt spid="18"/>
                                        </p:tgtEl>
                                        <p:attrNameLst>
                                          <p:attrName>ppt_x</p:attrName>
                                          <p:attrName>ppt_y</p:attrName>
                                        </p:attrNameLst>
                                      </p:cBhvr>
                                      <p:rCtr x="68316" y="648"/>
                                    </p:animMotion>
                                  </p:childTnLst>
                                </p:cTn>
                              </p:par>
                              <p:par>
                                <p:cTn id="7" presetID="4" presetClass="entr" presetSubtype="16" fill="hold" grpId="0" nodeType="withEffect">
                                  <p:stCondLst>
                                    <p:cond delay="1900"/>
                                  </p:stCondLst>
                                  <p:childTnLst>
                                    <p:set>
                                      <p:cBhvr>
                                        <p:cTn id="8" dur="1" fill="hold">
                                          <p:stCondLst>
                                            <p:cond delay="0"/>
                                          </p:stCondLst>
                                        </p:cTn>
                                        <p:tgtEl>
                                          <p:spTgt spid="13"/>
                                        </p:tgtEl>
                                        <p:attrNameLst>
                                          <p:attrName>style.visibility</p:attrName>
                                        </p:attrNameLst>
                                      </p:cBhvr>
                                      <p:to>
                                        <p:strVal val="visible"/>
                                      </p:to>
                                    </p:set>
                                    <p:animEffect transition="in" filter="box(in)">
                                      <p:cBhvr>
                                        <p:cTn id="9" dur="2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1000" fill="hold"/>
                                        <p:tgtEl>
                                          <p:spTgt spid="15"/>
                                        </p:tgtEl>
                                        <p:attrNameLst>
                                          <p:attrName>ppt_w</p:attrName>
                                        </p:attrNameLst>
                                      </p:cBhvr>
                                      <p:tavLst>
                                        <p:tav tm="0">
                                          <p:val>
                                            <p:fltVal val="0"/>
                                          </p:val>
                                        </p:tav>
                                        <p:tav tm="100000">
                                          <p:val>
                                            <p:strVal val="#ppt_w"/>
                                          </p:val>
                                        </p:tav>
                                      </p:tavLst>
                                    </p:anim>
                                    <p:anim calcmode="lin" valueType="num">
                                      <p:cBhvr>
                                        <p:cTn id="15" dur="1000" fill="hold"/>
                                        <p:tgtEl>
                                          <p:spTgt spid="15"/>
                                        </p:tgtEl>
                                        <p:attrNameLst>
                                          <p:attrName>ppt_h</p:attrName>
                                        </p:attrNameLst>
                                      </p:cBhvr>
                                      <p:tavLst>
                                        <p:tav tm="0">
                                          <p:val>
                                            <p:fltVal val="0"/>
                                          </p:val>
                                        </p:tav>
                                        <p:tav tm="100000">
                                          <p:val>
                                            <p:strVal val="#ppt_h"/>
                                          </p:val>
                                        </p:tav>
                                      </p:tavLst>
                                    </p:anim>
                                    <p:anim calcmode="lin" valueType="num">
                                      <p:cBhvr>
                                        <p:cTn id="16" dur="1000" fill="hold"/>
                                        <p:tgtEl>
                                          <p:spTgt spid="15"/>
                                        </p:tgtEl>
                                        <p:attrNameLst>
                                          <p:attrName>style.rotation</p:attrName>
                                        </p:attrNameLst>
                                      </p:cBhvr>
                                      <p:tavLst>
                                        <p:tav tm="0">
                                          <p:val>
                                            <p:fltVal val="90"/>
                                          </p:val>
                                        </p:tav>
                                        <p:tav tm="100000">
                                          <p:val>
                                            <p:fltVal val="0"/>
                                          </p:val>
                                        </p:tav>
                                      </p:tavLst>
                                    </p:anim>
                                    <p:animEffect transition="in" filter="fade">
                                      <p:cBhvr>
                                        <p:cTn id="17" dur="1000"/>
                                        <p:tgtEl>
                                          <p:spTgt spid="15"/>
                                        </p:tgtEl>
                                      </p:cBhvr>
                                    </p:animEffect>
                                  </p:childTnLst>
                                </p:cTn>
                              </p:par>
                              <p:par>
                                <p:cTn id="18" presetID="3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fltVal val="0"/>
                                          </p:val>
                                        </p:tav>
                                        <p:tav tm="100000">
                                          <p:val>
                                            <p:strVal val="#ppt_w"/>
                                          </p:val>
                                        </p:tav>
                                      </p:tavLst>
                                    </p:anim>
                                    <p:anim calcmode="lin" valueType="num">
                                      <p:cBhvr>
                                        <p:cTn id="21" dur="1000" fill="hold"/>
                                        <p:tgtEl>
                                          <p:spTgt spid="16"/>
                                        </p:tgtEl>
                                        <p:attrNameLst>
                                          <p:attrName>ppt_h</p:attrName>
                                        </p:attrNameLst>
                                      </p:cBhvr>
                                      <p:tavLst>
                                        <p:tav tm="0">
                                          <p:val>
                                            <p:fltVal val="0"/>
                                          </p:val>
                                        </p:tav>
                                        <p:tav tm="100000">
                                          <p:val>
                                            <p:strVal val="#ppt_h"/>
                                          </p:val>
                                        </p:tav>
                                      </p:tavLst>
                                    </p:anim>
                                    <p:anim calcmode="lin" valueType="num">
                                      <p:cBhvr>
                                        <p:cTn id="22" dur="1000" fill="hold"/>
                                        <p:tgtEl>
                                          <p:spTgt spid="16"/>
                                        </p:tgtEl>
                                        <p:attrNameLst>
                                          <p:attrName>style.rotation</p:attrName>
                                        </p:attrNameLst>
                                      </p:cBhvr>
                                      <p:tavLst>
                                        <p:tav tm="0">
                                          <p:val>
                                            <p:fltVal val="90"/>
                                          </p:val>
                                        </p:tav>
                                        <p:tav tm="100000">
                                          <p:val>
                                            <p:fltVal val="0"/>
                                          </p:val>
                                        </p:tav>
                                      </p:tavLst>
                                    </p:anim>
                                    <p:animEffect transition="in" filter="fade">
                                      <p:cBhvr>
                                        <p:cTn id="23" dur="1000"/>
                                        <p:tgtEl>
                                          <p:spTgt spid="16"/>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fltVal val="0"/>
                                          </p:val>
                                        </p:tav>
                                        <p:tav tm="100000">
                                          <p:val>
                                            <p:strVal val="#ppt_w"/>
                                          </p:val>
                                        </p:tav>
                                      </p:tavLst>
                                    </p:anim>
                                    <p:anim calcmode="lin" valueType="num">
                                      <p:cBhvr>
                                        <p:cTn id="27" dur="1000" fill="hold"/>
                                        <p:tgtEl>
                                          <p:spTgt spid="14"/>
                                        </p:tgtEl>
                                        <p:attrNameLst>
                                          <p:attrName>ppt_h</p:attrName>
                                        </p:attrNameLst>
                                      </p:cBhvr>
                                      <p:tavLst>
                                        <p:tav tm="0">
                                          <p:val>
                                            <p:fltVal val="0"/>
                                          </p:val>
                                        </p:tav>
                                        <p:tav tm="100000">
                                          <p:val>
                                            <p:strVal val="#ppt_h"/>
                                          </p:val>
                                        </p:tav>
                                      </p:tavLst>
                                    </p:anim>
                                    <p:anim calcmode="lin" valueType="num">
                                      <p:cBhvr>
                                        <p:cTn id="28" dur="1000" fill="hold"/>
                                        <p:tgtEl>
                                          <p:spTgt spid="14"/>
                                        </p:tgtEl>
                                        <p:attrNameLst>
                                          <p:attrName>style.rotation</p:attrName>
                                        </p:attrNameLst>
                                      </p:cBhvr>
                                      <p:tavLst>
                                        <p:tav tm="0">
                                          <p:val>
                                            <p:fltVal val="90"/>
                                          </p:val>
                                        </p:tav>
                                        <p:tav tm="100000">
                                          <p:val>
                                            <p:fltVal val="0"/>
                                          </p:val>
                                        </p:tav>
                                      </p:tavLst>
                                    </p:anim>
                                    <p:animEffect transition="in" filter="fade">
                                      <p:cBhvr>
                                        <p:cTn id="29" dur="1000"/>
                                        <p:tgtEl>
                                          <p:spTgt spid="14"/>
                                        </p:tgtEl>
                                      </p:cBhvr>
                                    </p:animEffect>
                                  </p:childTnLst>
                                </p:cTn>
                              </p:par>
                              <p:par>
                                <p:cTn id="30" presetID="3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1000" fill="hold"/>
                                        <p:tgtEl>
                                          <p:spTgt spid="17"/>
                                        </p:tgtEl>
                                        <p:attrNameLst>
                                          <p:attrName>ppt_w</p:attrName>
                                        </p:attrNameLst>
                                      </p:cBhvr>
                                      <p:tavLst>
                                        <p:tav tm="0">
                                          <p:val>
                                            <p:fltVal val="0"/>
                                          </p:val>
                                        </p:tav>
                                        <p:tav tm="100000">
                                          <p:val>
                                            <p:strVal val="#ppt_w"/>
                                          </p:val>
                                        </p:tav>
                                      </p:tavLst>
                                    </p:anim>
                                    <p:anim calcmode="lin" valueType="num">
                                      <p:cBhvr>
                                        <p:cTn id="33" dur="1000" fill="hold"/>
                                        <p:tgtEl>
                                          <p:spTgt spid="17"/>
                                        </p:tgtEl>
                                        <p:attrNameLst>
                                          <p:attrName>ppt_h</p:attrName>
                                        </p:attrNameLst>
                                      </p:cBhvr>
                                      <p:tavLst>
                                        <p:tav tm="0">
                                          <p:val>
                                            <p:fltVal val="0"/>
                                          </p:val>
                                        </p:tav>
                                        <p:tav tm="100000">
                                          <p:val>
                                            <p:strVal val="#ppt_h"/>
                                          </p:val>
                                        </p:tav>
                                      </p:tavLst>
                                    </p:anim>
                                    <p:anim calcmode="lin" valueType="num">
                                      <p:cBhvr>
                                        <p:cTn id="34" dur="1000" fill="hold"/>
                                        <p:tgtEl>
                                          <p:spTgt spid="17"/>
                                        </p:tgtEl>
                                        <p:attrNameLst>
                                          <p:attrName>style.rotation</p:attrName>
                                        </p:attrNameLst>
                                      </p:cBhvr>
                                      <p:tavLst>
                                        <p:tav tm="0">
                                          <p:val>
                                            <p:fltVal val="90"/>
                                          </p:val>
                                        </p:tav>
                                        <p:tav tm="100000">
                                          <p:val>
                                            <p:fltVal val="0"/>
                                          </p:val>
                                        </p:tav>
                                      </p:tavLst>
                                    </p:anim>
                                    <p:animEffect transition="in" filter="fade">
                                      <p:cBhvr>
                                        <p:cTn id="35" dur="1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par>
                                <p:cTn id="47" presetID="6" presetClass="emph" presetSubtype="0" fill="hold" grpId="1" nodeType="withEffect">
                                  <p:stCondLst>
                                    <p:cond delay="0"/>
                                  </p:stCondLst>
                                  <p:childTnLst>
                                    <p:animScale>
                                      <p:cBhvr>
                                        <p:cTn id="48"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331720" y="2894965"/>
            <a:ext cx="10134600" cy="1325563"/>
          </a:xfrm>
        </p:spPr>
        <p:txBody>
          <a:bodyPr>
            <a:noAutofit/>
          </a:bodyPr>
          <a:lstStyle/>
          <a:p>
            <a:r>
              <a:rPr lang="en-US" sz="9000" b="1" dirty="0">
                <a:solidFill>
                  <a:srgbClr val="9642FC"/>
                </a:solidFill>
                <a:latin typeface="UVF Curlz MT" panose="04040404050702020202" pitchFamily="82" charset="0"/>
              </a:rPr>
              <a:t>KHÁM PHÁ</a:t>
            </a:r>
          </a:p>
        </p:txBody>
      </p:sp>
    </p:spTree>
    <p:extLst>
      <p:ext uri="{BB962C8B-B14F-4D97-AF65-F5344CB8AC3E}">
        <p14:creationId xmlns:p14="http://schemas.microsoft.com/office/powerpoint/2010/main" val="36614570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BD1D9">
            <a:alpha val="55000"/>
          </a:srgbClr>
        </a:solidFill>
        <a:effectLst/>
      </p:bgPr>
    </p:bg>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51734576-78CF-41FC-AA13-6406D19F1C3B}"/>
              </a:ext>
            </a:extLst>
          </p:cNvPr>
          <p:cNvSpPr/>
          <p:nvPr/>
        </p:nvSpPr>
        <p:spPr>
          <a:xfrm>
            <a:off x="-1417825" y="4722844"/>
            <a:ext cx="4270312" cy="4270312"/>
          </a:xfrm>
          <a:prstGeom prst="ellipse">
            <a:avLst/>
          </a:prstGeom>
          <a:solidFill>
            <a:srgbClr val="00B0F0">
              <a:alpha val="26000"/>
            </a:srgbClr>
          </a:solidFill>
          <a:ln>
            <a:noFill/>
          </a:ln>
          <a:effectLst>
            <a:softEdge rad="952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C068A128-5193-4674-B446-2DCEF272DCDA}"/>
              </a:ext>
            </a:extLst>
          </p:cNvPr>
          <p:cNvSpPr/>
          <p:nvPr/>
        </p:nvSpPr>
        <p:spPr>
          <a:xfrm>
            <a:off x="-2583202" y="1161768"/>
            <a:ext cx="8037799" cy="7641295"/>
          </a:xfrm>
          <a:prstGeom prst="ellipse">
            <a:avLst/>
          </a:prstGeom>
          <a:solidFill>
            <a:srgbClr val="FEB2EA">
              <a:alpha val="42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3200" b="1" dirty="0">
              <a:solidFill>
                <a:srgbClr val="660033"/>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819ABA20-E50C-472C-9F75-FBB2F392308D}"/>
              </a:ext>
            </a:extLst>
          </p:cNvPr>
          <p:cNvSpPr/>
          <p:nvPr/>
        </p:nvSpPr>
        <p:spPr>
          <a:xfrm>
            <a:off x="14574104" y="5438360"/>
            <a:ext cx="7080972" cy="7080972"/>
          </a:xfrm>
          <a:prstGeom prst="ellipse">
            <a:avLst/>
          </a:prstGeom>
          <a:solidFill>
            <a:srgbClr val="C392FD">
              <a:alpha val="40000"/>
            </a:srgbClr>
          </a:solidFill>
          <a:ln>
            <a:noFill/>
          </a:ln>
          <a:effectLst>
            <a:softEdge rad="1181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8" name="Oval 27">
            <a:extLst>
              <a:ext uri="{FF2B5EF4-FFF2-40B4-BE49-F238E27FC236}">
                <a16:creationId xmlns:a16="http://schemas.microsoft.com/office/drawing/2014/main" id="{479E8E73-FDEA-4465-8169-3B0EF95097F6}"/>
              </a:ext>
            </a:extLst>
          </p:cNvPr>
          <p:cNvSpPr/>
          <p:nvPr/>
        </p:nvSpPr>
        <p:spPr>
          <a:xfrm>
            <a:off x="9848760" y="0"/>
            <a:ext cx="3626297" cy="3626297"/>
          </a:xfrm>
          <a:prstGeom prst="ellipse">
            <a:avLst/>
          </a:prstGeom>
          <a:solidFill>
            <a:srgbClr val="FEB2EA">
              <a:alpha val="92000"/>
            </a:srgbClr>
          </a:solidFill>
          <a:ln>
            <a:noFill/>
          </a:ln>
          <a:effectLst>
            <a:softEdge rad="1016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0503C3E-6DDD-46F3-B039-53FADB479CE2}"/>
              </a:ext>
            </a:extLst>
          </p:cNvPr>
          <p:cNvSpPr/>
          <p:nvPr/>
        </p:nvSpPr>
        <p:spPr>
          <a:xfrm>
            <a:off x="59334" y="209779"/>
            <a:ext cx="11946002" cy="1236873"/>
          </a:xfrm>
          <a:prstGeom prst="roundRect">
            <a:avLst>
              <a:gd name="adj" fmla="val 20353"/>
            </a:avLst>
          </a:prstGeom>
          <a:solidFill>
            <a:schemeClr val="bg1"/>
          </a:solidFill>
          <a:ln>
            <a:noFill/>
          </a:ln>
          <a:effectLst>
            <a:outerShdw blurRad="152400" dist="139700" dir="2700000" algn="tl" rotWithShape="0">
              <a:prstClr val="black">
                <a:alpha val="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latin typeface="Times New Roman" panose="02020603050405020304" pitchFamily="18" charset="0"/>
              <a:cs typeface="Times New Roman" panose="02020603050405020304" pitchFamily="18" charset="0"/>
            </a:endParaRPr>
          </a:p>
        </p:txBody>
      </p:sp>
      <p:sp>
        <p:nvSpPr>
          <p:cNvPr id="5" name="TextBox 4"/>
          <p:cNvSpPr txBox="1"/>
          <p:nvPr/>
        </p:nvSpPr>
        <p:spPr>
          <a:xfrm>
            <a:off x="59334" y="289607"/>
            <a:ext cx="12313890" cy="1200329"/>
          </a:xfrm>
          <a:prstGeom prst="rect">
            <a:avLst/>
          </a:prstGeom>
          <a:noFill/>
        </p:spPr>
        <p:txBody>
          <a:bodyPr wrap="square" rtlCol="0">
            <a:spAutoFit/>
          </a:bodyPr>
          <a:lstStyle/>
          <a:p>
            <a:r>
              <a:rPr lang="en-US" sz="3600" b="1" u="sng" dirty="0">
                <a:latin typeface="Times New Roman" panose="02020603050405020304" pitchFamily="18" charset="0"/>
                <a:cs typeface="Times New Roman" panose="02020603050405020304" pitchFamily="18" charset="0"/>
              </a:rPr>
              <a:t>Câu 1: </a:t>
            </a:r>
            <a:r>
              <a:rPr lang="en-US" sz="3600" b="1" dirty="0">
                <a:latin typeface="Times New Roman" panose="02020603050405020304" pitchFamily="18" charset="0"/>
                <a:cs typeface="Times New Roman" panose="02020603050405020304" pitchFamily="18" charset="0"/>
              </a:rPr>
              <a:t>Tìm câu kể Ai là gì? Và nêu tác dụng của mỗi câu </a:t>
            </a:r>
          </a:p>
          <a:p>
            <a:r>
              <a:rPr lang="en-US" sz="3600" b="1" dirty="0">
                <a:latin typeface="Times New Roman" panose="02020603050405020304" pitchFamily="18" charset="0"/>
                <a:cs typeface="Times New Roman" panose="02020603050405020304" pitchFamily="18" charset="0"/>
              </a:rPr>
              <a:t>(dùng để giới thiệu hay nhận định về sự vật) </a:t>
            </a:r>
          </a:p>
        </p:txBody>
      </p:sp>
      <p:pic>
        <p:nvPicPr>
          <p:cNvPr id="1028" name="Picture 4" descr="Hoàng Diệu | Nghiên Cứu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95" y="2220171"/>
            <a:ext cx="2743200" cy="3598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0" name="Picture 6" descr="Tiểu Sử Cụ Nguyễn Tri Phương | THCS Nguyễn Tri Phương"/>
          <p:cNvPicPr>
            <a:picLocks noChangeAspect="1" noChangeArrowheads="1"/>
          </p:cNvPicPr>
          <p:nvPr/>
        </p:nvPicPr>
        <p:blipFill rotWithShape="1">
          <a:blip r:embed="rId3">
            <a:extLst>
              <a:ext uri="{28A0092B-C50C-407E-A947-70E740481C1C}">
                <a14:useLocalDpi xmlns:a14="http://schemas.microsoft.com/office/drawing/2010/main" val="0"/>
              </a:ext>
            </a:extLst>
          </a:blip>
          <a:srcRect l="-301" r="4831" b="13780"/>
          <a:stretch/>
        </p:blipFill>
        <p:spPr bwMode="auto">
          <a:xfrm>
            <a:off x="9480872" y="2220171"/>
            <a:ext cx="2711128" cy="3598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TextBox 3"/>
          <p:cNvSpPr txBox="1"/>
          <p:nvPr/>
        </p:nvSpPr>
        <p:spPr>
          <a:xfrm>
            <a:off x="59334" y="1696139"/>
            <a:ext cx="6440561" cy="4801314"/>
          </a:xfrm>
          <a:prstGeom prst="rect">
            <a:avLst/>
          </a:prstGeom>
          <a:solidFill>
            <a:srgbClr val="FCE0E5"/>
          </a:solidFill>
          <a:ln w="38100">
            <a:solidFill>
              <a:srgbClr val="FF6599"/>
            </a:solidFill>
            <a:prstDash val="dash"/>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3200" b="1" dirty="0">
                <a:solidFill>
                  <a:srgbClr val="002060"/>
                </a:solidFill>
                <a:latin typeface="Times New Roman" panose="02020603050405020304" pitchFamily="18" charset="0"/>
                <a:cs typeface="Times New Roman" panose="02020603050405020304" pitchFamily="18" charset="0"/>
              </a:rPr>
              <a:t>a) Nguyễn Tri Phương là người Thừa Thiên. Hoàng Diệu quê ở Quảng Nam. Cả hai ông đều không phải là người Hà Nội. Nhưng các ông đã anh dũng hy sinh bảo vệ thành Hà Nội trong hai cuộc chiến đấu giữ thành năm 1873 và 1822. Ở trung tâm Hà Nội ngày nay có hai đường phố đẹp mang tên hai ông.</a:t>
            </a:r>
          </a:p>
          <a:p>
            <a:endParaRPr lang="en-US" dirty="0"/>
          </a:p>
        </p:txBody>
      </p:sp>
      <p:sp>
        <p:nvSpPr>
          <p:cNvPr id="6" name="Rectangle 5"/>
          <p:cNvSpPr/>
          <p:nvPr/>
        </p:nvSpPr>
        <p:spPr>
          <a:xfrm>
            <a:off x="9405371" y="5925183"/>
            <a:ext cx="2862130" cy="461665"/>
          </a:xfrm>
          <a:prstGeom prst="rect">
            <a:avLst/>
          </a:prstGeom>
        </p:spPr>
        <p:txBody>
          <a:bodyPr wrap="none">
            <a:spAutoFit/>
          </a:bodyPr>
          <a:lstStyle/>
          <a:p>
            <a:r>
              <a:rPr lang="en-US" sz="2400" b="1" dirty="0">
                <a:solidFill>
                  <a:srgbClr val="002060"/>
                </a:solidFill>
                <a:latin typeface="Times New Roman" panose="02020603050405020304" pitchFamily="18" charset="0"/>
                <a:cs typeface="Times New Roman" panose="02020603050405020304" pitchFamily="18" charset="0"/>
              </a:rPr>
              <a:t>Nguyễn Tri Phương </a:t>
            </a:r>
            <a:endParaRPr lang="en-US" sz="2400" dirty="0"/>
          </a:p>
        </p:txBody>
      </p:sp>
      <p:sp>
        <p:nvSpPr>
          <p:cNvPr id="7" name="Rectangle 6"/>
          <p:cNvSpPr/>
          <p:nvPr/>
        </p:nvSpPr>
        <p:spPr>
          <a:xfrm>
            <a:off x="6940256" y="5894406"/>
            <a:ext cx="2100255" cy="523220"/>
          </a:xfrm>
          <a:prstGeom prst="rect">
            <a:avLst/>
          </a:prstGeom>
        </p:spPr>
        <p:txBody>
          <a:bodyPr wrap="none">
            <a:spAutoFit/>
          </a:bodyPr>
          <a:lstStyle/>
          <a:p>
            <a:r>
              <a:rPr lang="en-US" sz="2800" b="1" dirty="0">
                <a:solidFill>
                  <a:srgbClr val="002060"/>
                </a:solidFill>
                <a:latin typeface="Times New Roman" panose="02020603050405020304" pitchFamily="18" charset="0"/>
                <a:cs typeface="Times New Roman" panose="02020603050405020304" pitchFamily="18" charset="0"/>
              </a:rPr>
              <a:t>Hoàng Diệu </a:t>
            </a:r>
            <a:endParaRPr lang="en-US" sz="2800" dirty="0"/>
          </a:p>
        </p:txBody>
      </p:sp>
    </p:spTree>
    <p:extLst>
      <p:ext uri="{BB962C8B-B14F-4D97-AF65-F5344CB8AC3E}">
        <p14:creationId xmlns:p14="http://schemas.microsoft.com/office/powerpoint/2010/main" val="6660049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wipe(left)">
                                      <p:cBhvr>
                                        <p:cTn id="21" dur="500"/>
                                        <p:tgtEl>
                                          <p:spTgt spid="2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par>
                                <p:cTn id="25" presetID="22" presetClass="entr" presetSubtype="8" fill="hold" nodeType="withEffect">
                                  <p:stCondLst>
                                    <p:cond delay="0"/>
                                  </p:stCondLst>
                                  <p:childTnLst>
                                    <p:set>
                                      <p:cBhvr>
                                        <p:cTn id="26" dur="1" fill="hold">
                                          <p:stCondLst>
                                            <p:cond delay="0"/>
                                          </p:stCondLst>
                                        </p:cTn>
                                        <p:tgtEl>
                                          <p:spTgt spid="1028"/>
                                        </p:tgtEl>
                                        <p:attrNameLst>
                                          <p:attrName>style.visibility</p:attrName>
                                        </p:attrNameLst>
                                      </p:cBhvr>
                                      <p:to>
                                        <p:strVal val="visible"/>
                                      </p:to>
                                    </p:set>
                                    <p:animEffect transition="in" filter="wipe(left)">
                                      <p:cBhvr>
                                        <p:cTn id="27" dur="500"/>
                                        <p:tgtEl>
                                          <p:spTgt spid="1028"/>
                                        </p:tgtEl>
                                      </p:cBhvr>
                                    </p:animEffect>
                                  </p:childTnLst>
                                </p:cTn>
                              </p:par>
                              <p:par>
                                <p:cTn id="28" presetID="22" presetClass="entr" presetSubtype="8" fill="hold" nodeType="with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wipe(left)">
                                      <p:cBhvr>
                                        <p:cTn id="30" dur="500"/>
                                        <p:tgtEl>
                                          <p:spTgt spid="1030"/>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7" grpId="0" animBg="1"/>
      <p:bldP spid="28" grpId="0" animBg="1"/>
      <p:bldP spid="2" grpId="0" animBg="1"/>
      <p:bldP spid="5" grpId="0"/>
      <p:bldP spid="4" grpId="0" animBg="1"/>
      <p:bldP spid="6"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955</Words>
  <Application>Microsoft Office PowerPoint</Application>
  <PresentationFormat>Widescreen</PresentationFormat>
  <Paragraphs>110</Paragraphs>
  <Slides>21</Slides>
  <Notes>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21</vt:i4>
      </vt:variant>
    </vt:vector>
  </HeadingPairs>
  <TitlesOfParts>
    <vt:vector size="40" baseType="lpstr">
      <vt:lpstr>Arial</vt:lpstr>
      <vt:lpstr>Wingdings</vt:lpstr>
      <vt:lpstr>#9Slide03 AmpleSoft Bold</vt:lpstr>
      <vt:lpstr>#9Slide05 Stalemate</vt:lpstr>
      <vt:lpstr>UVF Curlz MT</vt:lpstr>
      <vt:lpstr>SVN-Segoe Script</vt:lpstr>
      <vt:lpstr>Rockstone</vt:lpstr>
      <vt:lpstr>Calibri</vt:lpstr>
      <vt:lpstr>UTM Showcard</vt:lpstr>
      <vt:lpstr>Calibri Light</vt:lpstr>
      <vt:lpstr>Times New Roman</vt:lpstr>
      <vt:lpstr>SVN-Newton</vt:lpstr>
      <vt:lpstr>UVF LoveStory</vt:lpstr>
      <vt:lpstr>#9Slide03 IcielPanton Black</vt:lpstr>
      <vt:lpstr>UTM Cancel</vt:lpstr>
      <vt:lpstr>Poppins ExtraBold</vt:lpstr>
      <vt:lpstr>Amazone</vt:lpstr>
      <vt:lpstr>Office Theme</vt:lpstr>
      <vt:lpstr>1_Office Theme</vt:lpstr>
      <vt:lpstr>PowerPoint Presentation</vt:lpstr>
      <vt:lpstr>PowerPoint Presentation</vt:lpstr>
      <vt:lpstr>Khởi động</vt:lpstr>
      <vt:lpstr>PowerPoint Presentation</vt:lpstr>
      <vt:lpstr>PowerPoint Presentation</vt:lpstr>
      <vt:lpstr>PowerPoint Presentation</vt:lpstr>
      <vt:lpstr>PowerPoint Presentation</vt:lpstr>
      <vt:lpstr>KHÁM PHÁ</vt:lpstr>
      <vt:lpstr>PowerPoint Presentation</vt:lpstr>
      <vt:lpstr>PowerPoint Presentation</vt:lpstr>
      <vt:lpstr>PowerPoint Presentation</vt:lpstr>
      <vt:lpstr>PowerPoint Presentation</vt:lpstr>
      <vt:lpstr> Bài 2: Xác định chủ ngữ, vị ngữ trong mỗi câu Ai là gì? em vừa tìm được.   </vt:lpstr>
      <vt:lpstr>PowerPoint Presentation</vt:lpstr>
      <vt:lpstr>Vận dụng</vt:lpstr>
      <vt:lpstr>PowerPoint Presentation</vt:lpstr>
      <vt:lpstr>PowerPoint Presentation</vt:lpstr>
      <vt:lpstr>PowerPoint Presentation</vt:lpstr>
      <vt:lpstr>PowerPoint Presentation</vt:lpstr>
      <vt:lpstr>Những quà tặng tiếp theo sẽ được MĂNG NON cập nhật tại nhóm Măng Non – Tài liệu Tiểu học sau: https://www.facebook.com/groups/629898828017053  Mời thầy cô tham gia nhóm để chủ động cập nhật bài giảng điện tử lớp 4 và quà tặng hằng tuần  mới nhất nhé!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 NON</cp:keywords>
  <cp:lastModifiedBy>Nguyễn Thị Diệu Hiền_GV</cp:lastModifiedBy>
  <cp:revision>60</cp:revision>
  <dcterms:created xsi:type="dcterms:W3CDTF">2021-12-14T06:52:25Z</dcterms:created>
  <dcterms:modified xsi:type="dcterms:W3CDTF">2022-02-26T07:35:39Z</dcterms:modified>
</cp:coreProperties>
</file>