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4" r:id="rId3"/>
  </p:sldMasterIdLst>
  <p:notesMasterIdLst>
    <p:notesMasterId r:id="rId19"/>
  </p:notesMasterIdLst>
  <p:sldIdLst>
    <p:sldId id="257" r:id="rId4"/>
    <p:sldId id="258" r:id="rId5"/>
    <p:sldId id="262" r:id="rId6"/>
    <p:sldId id="263" r:id="rId7"/>
    <p:sldId id="264" r:id="rId8"/>
    <p:sldId id="259" r:id="rId9"/>
    <p:sldId id="260" r:id="rId10"/>
    <p:sldId id="270" r:id="rId11"/>
    <p:sldId id="271" r:id="rId12"/>
    <p:sldId id="261" r:id="rId13"/>
    <p:sldId id="265" r:id="rId14"/>
    <p:sldId id="266" r:id="rId15"/>
    <p:sldId id="267" r:id="rId16"/>
    <p:sldId id="268" r:id="rId17"/>
    <p:sldId id="269" r:id="rId18"/>
  </p:sldIdLst>
  <p:sldSz cx="12192000" cy="6858000"/>
  <p:notesSz cx="6858000" cy="9144000"/>
  <p:embeddedFontLst>
    <p:embeddedFont>
      <p:font typeface="Calibri Light" panose="020F0302020204030204" pitchFamily="34" charset="0"/>
      <p:regular r:id="rId20"/>
      <p:italic r:id="rId21"/>
    </p:embeddedFont>
    <p:embeddedFont>
      <p:font typeface="#9Slide03 Arima Madurai Black" panose="00000A00000000000000" pitchFamily="2" charset="0"/>
      <p:bold r:id="rId22"/>
    </p:embeddedFont>
    <p:embeddedFont>
      <p:font typeface="UTM God's Word" panose="02040603050506020204" pitchFamily="18" charset="0"/>
      <p:regular r:id="rId23"/>
      <p:bold r:id="rId24"/>
      <p:italic r:id="rId25"/>
      <p:boldItalic r:id="rId26"/>
    </p:embeddedFont>
    <p:embeddedFont>
      <p:font typeface="Calibri" panose="020F0502020204030204" pitchFamily="34" charset="0"/>
      <p:regular r:id="rId27"/>
      <p:bold r:id="rId28"/>
      <p:italic r:id="rId29"/>
      <p:boldItalic r:id="rId30"/>
    </p:embeddedFont>
    <p:embeddedFont>
      <p:font typeface="UTM Cookies" panose="02040603050506020204" pitchFamily="18" charset="0"/>
      <p:regular r:id="rId31"/>
    </p:embeddedFont>
    <p:embeddedFont>
      <p:font typeface="等线" panose="020B0604020202020204" charset="-122"/>
      <p:regular r:id="rId32"/>
    </p:embeddedFont>
    <p:embeddedFont>
      <p:font typeface="#9Slide03 AmpleSoft" panose="02000000000000000000" pitchFamily="2" charset="0"/>
      <p:regular r:id="rId33"/>
    </p:embeddedFont>
    <p:embeddedFont>
      <p:font typeface="UTM ViceroyJF" panose="02040603050506020204" pitchFamily="18" charset="0"/>
      <p:regular r:id="rId34"/>
    </p:embeddedFont>
    <p:embeddedFont>
      <p:font typeface="UTM Azuki" panose="02040603050506020204" pitchFamily="18" charset="0"/>
      <p:regular r:id="rId35"/>
    </p:embeddedFont>
    <p:embeddedFont>
      <p:font typeface="#9Slide07 HoneyCream" pitchFamily="2" charset="0"/>
      <p:regular r:id="rId36"/>
    </p:embeddedFont>
    <p:embeddedFont>
      <p:font typeface="UTM Mother" panose="02040603050506020204" pitchFamily="18" charset="0"/>
      <p:regular r:id="rId37"/>
    </p:embeddedFont>
    <p:embeddedFont>
      <p:font typeface="SVN-Newton"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F2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78" d="100"/>
          <a:sy n="78" d="100"/>
        </p:scale>
        <p:origin x="3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39" Type="http://schemas.openxmlformats.org/officeDocument/2006/relationships/presProps" Target="presProps.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BEECBD-9E47-47DC-BBBD-29C5E4B0046A}" type="datetimeFigureOut">
              <a:rPr lang="en-US" smtClean="0"/>
              <a:t>3/26/2022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CF99AE-57D7-434F-AECB-7304AC239336}" type="slidenum">
              <a:rPr lang="en-US" smtClean="0"/>
              <a:t>‹#›</a:t>
            </a:fld>
            <a:endParaRPr lang="en-US"/>
          </a:p>
        </p:txBody>
      </p:sp>
    </p:spTree>
    <p:extLst>
      <p:ext uri="{BB962C8B-B14F-4D97-AF65-F5344CB8AC3E}">
        <p14:creationId xmlns:p14="http://schemas.microsoft.com/office/powerpoint/2010/main" val="205719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41867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64465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79364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17396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1116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1491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656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422077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40549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227140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926732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902587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A08E786-4216-45F2-862D-D7FBD8328B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24992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7BA9CFA4-BBAC-4A85-95C0-B8362F921E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AAC0A92B-882F-4EAE-9CD9-C3638E889B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6BFF9EE6-DCF3-4596-AFC1-8B9F75DC91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12270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CBE1A3-AB9C-4EE4-9F5F-3687D6E54F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546D30A-713C-45BF-8230-18DA0B821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206AA1D7-D90D-4E95-B9BC-EBF858AF7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8973598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FCC154-5B53-4BCA-8718-4ED3FD4F41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6139DA60-5E9B-4090-8D53-F1001C3354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BDCC125-0D3E-4EA9-A7C8-6B7F205D1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636119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F854487-5C52-43DE-8040-E4597B8E665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066D38B3-FFF9-4D55-BB90-5F1457DCC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7BA9CFA4-BBAC-4A85-95C0-B8362F921E2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AAC0A92B-882F-4EAE-9CD9-C3638E889B1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6BFF9EE6-DCF3-4596-AFC1-8B9F75DC91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714021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D3CAA6-9D80-4D7F-B066-F05B326EFE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D872E402-B1CB-4A42-A678-0F755DC02D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8FFC4956-AD1F-4860-9AD2-0BF206466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4751404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14CC783-0900-49CE-BA3B-0DAB551AB2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63FE88C5-D9F1-4EFA-AC3A-FFECD8F140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72B71C59-EA95-4156-B37F-1D9181F170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3586477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6B204F-8CF6-4A2B-9F70-F87F239187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A6A51D15-F7E4-4DE1-A5B4-83ECC6D11F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C0F6C39E-8093-41EE-A607-8E5F0170D5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9674009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B10B1F-8655-45D2-B5B4-9F8EC0F309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a:extLst>
              <a:ext uri="{FF2B5EF4-FFF2-40B4-BE49-F238E27FC236}">
                <a16:creationId xmlns:a16="http://schemas.microsoft.com/office/drawing/2014/main" id="{A550D1C5-417B-4AB3-955E-4882CCE798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a:extLst>
              <a:ext uri="{FF2B5EF4-FFF2-40B4-BE49-F238E27FC236}">
                <a16:creationId xmlns:a16="http://schemas.microsoft.com/office/drawing/2014/main" id="{30A9BB96-5048-4114-8119-6433A9C24A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8838485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9" name="图片 8">
            <a:extLst>
              <a:ext uri="{FF2B5EF4-FFF2-40B4-BE49-F238E27FC236}">
                <a16:creationId xmlns:a16="http://schemas.microsoft.com/office/drawing/2014/main" id="{429536A4-CF62-4AF6-A9D3-6682247631F2}"/>
              </a:ext>
            </a:extLst>
          </p:cNvPr>
          <p:cNvPicPr>
            <a:picLocks noChangeAspect="1"/>
          </p:cNvPicPr>
          <p:nvPr userDrawn="1"/>
        </p:nvPicPr>
        <p:blipFill>
          <a:blip r:embed="rId4"/>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3803002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82DFE-C0A5-4AD2-BA2A-E99A9A69FE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a:extLst>
              <a:ext uri="{FF2B5EF4-FFF2-40B4-BE49-F238E27FC236}">
                <a16:creationId xmlns:a16="http://schemas.microsoft.com/office/drawing/2014/main" id="{100C2B3D-536B-48EA-852C-D6CAA92364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a:extLst>
              <a:ext uri="{FF2B5EF4-FFF2-40B4-BE49-F238E27FC236}">
                <a16:creationId xmlns:a16="http://schemas.microsoft.com/office/drawing/2014/main" id="{662DEAD2-81E2-4AFD-9589-38B34A21F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791733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561F877-3A10-4449-A41F-F5F4AAD74E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BAC1BDEC-2A6B-4B59-BC79-E457B820B8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43395E7-F1F8-46C5-AD62-DAF3BA338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6451850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5C4D18D-7DCA-4907-BF3A-2579F502842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1CA1271-3E82-497F-8B53-0F1867D99262}"/>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DD3CAA6-9D80-4D7F-B066-F05B326EFE9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D872E402-B1CB-4A42-A678-0F755DC02D9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8FFC4956-AD1F-4860-9AD2-0BF20646699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877331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E5B89E-D193-4E52-8679-A2EF6BFB82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60BA0B5B-4620-420D-8049-B1459F8850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EBE54AB-C10C-4E82-808F-078B0114EF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9178582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100B32-1CD8-4584-AFFC-468F16A3389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2213848-5DFF-4229-945E-D09C771F5061}"/>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2CBE1A3-AB9C-4EE4-9F5F-3687D6E54F0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546D30A-713C-45BF-8230-18DA0B8212C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206AA1D7-D90D-4E95-B9BC-EBF858AF78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55360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677BFC-1CEB-4EC9-BDFE-223EC88FEA6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C785C34F-4519-4606-8E0E-0897A9DCA342}"/>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AFCC154-5B53-4BCA-8718-4ED3FD4F418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6139DA60-5E9B-4090-8D53-F1001C3354A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CBDCC125-0D3E-4EA9-A7C8-6B7F205D18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581818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34210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1618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406454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4232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7308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5331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7828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2BCA75-1F57-42BB-BA48-FF7C11F9A6D9}"/>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70ED596-E120-41AB-A9D0-0C265B7086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314CC783-0900-49CE-BA3B-0DAB551AB27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63FE88C5-D9F1-4EFA-AC3A-FFECD8F140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72B71C59-EA95-4156-B37F-1D9181F1707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731038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67958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46237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979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452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1E36E50-BAEE-4DA5-BC02-440E32B4FF44}"/>
              </a:ext>
            </a:extLst>
          </p:cNvPr>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7">
            <a:extLst>
              <a:ext uri="{FF2B5EF4-FFF2-40B4-BE49-F238E27FC236}">
                <a16:creationId xmlns:a16="http://schemas.microsoft.com/office/drawing/2014/main" id="{8E206C6B-0705-484B-97B2-4864A86ECB90}"/>
              </a:ext>
            </a:extLst>
          </p:cNvPr>
          <p:cNvSpPr>
            <a:spLocks noGrp="1"/>
          </p:cNvSpPr>
          <p:nvPr>
            <p:ph type="body" sz="quarter" idx="10"/>
          </p:nvPr>
        </p:nvSpPr>
        <p:spPr>
          <a:xfrm>
            <a:off x="838200" y="1993900"/>
            <a:ext cx="105156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60080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F93CE9B-26F4-4B05-91AD-7D5BBED7925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5CDBC56-9665-4D60-9294-B80E2DB8F03C}"/>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411C4657-3D75-49B8-8964-65075368689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E6B204F-8CF6-4A2B-9F70-F87F2391873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A6A51D15-F7E4-4DE1-A5B4-83ECC6D11F0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C0F6C39E-8093-41EE-A607-8E5F0170D55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1495161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266374-AFE4-4831-A5D4-D610A238B53B}"/>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83994A4-C448-4CA5-B862-08CF03A373C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7DDCC8E-BB47-4F1D-9799-9F4191D8C4A6}"/>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8BEBAE0C-F973-4EB6-863C-C1E8B652DD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BDA79FA2-E550-4485-B4C1-39F22F97556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96B10B1F-8655-45D2-B5B4-9F8EC0F3090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8" name="页脚占位符 7">
            <a:extLst>
              <a:ext uri="{FF2B5EF4-FFF2-40B4-BE49-F238E27FC236}">
                <a16:creationId xmlns:a16="http://schemas.microsoft.com/office/drawing/2014/main" id="{A550D1C5-417B-4AB3-955E-4882CCE798B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9" name="灯片编号占位符 8">
            <a:extLst>
              <a:ext uri="{FF2B5EF4-FFF2-40B4-BE49-F238E27FC236}">
                <a16:creationId xmlns:a16="http://schemas.microsoft.com/office/drawing/2014/main" id="{30A9BB96-5048-4114-8119-6433A9C24A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3554247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0AD0C29-217F-4361-8E80-7465E78B1322}"/>
              </a:ext>
            </a:extLst>
          </p:cNvPr>
          <p:cNvPicPr>
            <a:picLocks noChangeAspect="1"/>
          </p:cNvPicPr>
          <p:nvPr userDrawn="1"/>
        </p:nvPicPr>
        <p:blipFill>
          <a:blip r:embed="rId2"/>
          <a:stretch>
            <a:fillRect/>
          </a:stretch>
        </p:blipFill>
        <p:spPr>
          <a:xfrm>
            <a:off x="285750" y="85725"/>
            <a:ext cx="11610975" cy="6686550"/>
          </a:xfrm>
          <a:prstGeom prst="rect">
            <a:avLst/>
          </a:prstGeom>
        </p:spPr>
      </p:pic>
      <p:pic>
        <p:nvPicPr>
          <p:cNvPr id="7" name="图片 6">
            <a:extLst>
              <a:ext uri="{FF2B5EF4-FFF2-40B4-BE49-F238E27FC236}">
                <a16:creationId xmlns:a16="http://schemas.microsoft.com/office/drawing/2014/main" id="{52372D81-DD6F-46C0-89FD-3F7395D2DE78}"/>
              </a:ext>
            </a:extLst>
          </p:cNvPr>
          <p:cNvPicPr>
            <a:picLocks noChangeAspect="1"/>
          </p:cNvPicPr>
          <p:nvPr userDrawn="1"/>
        </p:nvPicPr>
        <p:blipFill>
          <a:blip r:embed="rId3"/>
          <a:stretch>
            <a:fillRect/>
          </a:stretch>
        </p:blipFill>
        <p:spPr>
          <a:xfrm>
            <a:off x="11493653" y="935520"/>
            <a:ext cx="1054699" cy="4986960"/>
          </a:xfrm>
          <a:prstGeom prst="rect">
            <a:avLst/>
          </a:prstGeom>
        </p:spPr>
      </p:pic>
      <p:pic>
        <p:nvPicPr>
          <p:cNvPr id="8" name="图片 7">
            <a:extLst>
              <a:ext uri="{FF2B5EF4-FFF2-40B4-BE49-F238E27FC236}">
                <a16:creationId xmlns:a16="http://schemas.microsoft.com/office/drawing/2014/main" id="{5D0669E6-D5C2-4FC1-8B78-AF25BC97265E}"/>
              </a:ext>
            </a:extLst>
          </p:cNvPr>
          <p:cNvPicPr>
            <a:picLocks noChangeAspect="1"/>
          </p:cNvPicPr>
          <p:nvPr userDrawn="1"/>
        </p:nvPicPr>
        <p:blipFill>
          <a:blip r:embed="rId4"/>
          <a:stretch>
            <a:fillRect/>
          </a:stretch>
        </p:blipFill>
        <p:spPr>
          <a:xfrm>
            <a:off x="483697" y="5566146"/>
            <a:ext cx="1860677" cy="1378473"/>
          </a:xfrm>
          <a:prstGeom prst="rect">
            <a:avLst/>
          </a:prstGeom>
        </p:spPr>
      </p:pic>
      <p:pic>
        <p:nvPicPr>
          <p:cNvPr id="9" name="图片 8">
            <a:extLst>
              <a:ext uri="{FF2B5EF4-FFF2-40B4-BE49-F238E27FC236}">
                <a16:creationId xmlns:a16="http://schemas.microsoft.com/office/drawing/2014/main" id="{429536A4-CF62-4AF6-A9D3-6682247631F2}"/>
              </a:ext>
            </a:extLst>
          </p:cNvPr>
          <p:cNvPicPr>
            <a:picLocks noChangeAspect="1"/>
          </p:cNvPicPr>
          <p:nvPr userDrawn="1"/>
        </p:nvPicPr>
        <p:blipFill>
          <a:blip r:embed="rId5"/>
          <a:stretch>
            <a:fillRect/>
          </a:stretch>
        </p:blipFill>
        <p:spPr>
          <a:xfrm>
            <a:off x="9715500" y="5540995"/>
            <a:ext cx="1918638" cy="1428773"/>
          </a:xfrm>
          <a:prstGeom prst="rect">
            <a:avLst/>
          </a:prstGeom>
        </p:spPr>
      </p:pic>
    </p:spTree>
    <p:extLst>
      <p:ext uri="{BB962C8B-B14F-4D97-AF65-F5344CB8AC3E}">
        <p14:creationId xmlns:p14="http://schemas.microsoft.com/office/powerpoint/2010/main" val="2852375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AB82DFE-C0A5-4AD2-BA2A-E99A9A69FE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3" name="页脚占位符 2">
            <a:extLst>
              <a:ext uri="{FF2B5EF4-FFF2-40B4-BE49-F238E27FC236}">
                <a16:creationId xmlns:a16="http://schemas.microsoft.com/office/drawing/2014/main" id="{100C2B3D-536B-48EA-852C-D6CAA923643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4" name="灯片编号占位符 3">
            <a:extLst>
              <a:ext uri="{FF2B5EF4-FFF2-40B4-BE49-F238E27FC236}">
                <a16:creationId xmlns:a16="http://schemas.microsoft.com/office/drawing/2014/main" id="{662DEAD2-81E2-4AFD-9589-38B34A21F61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2447001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E64A12-4BAB-4E3A-8DA9-52A095F88217}"/>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EBE86420-FFFC-40E3-948C-4C3076A70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B3064B2-4C4C-4E59-A636-386101A72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561F877-3A10-4449-A41F-F5F4AAD74E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BAC1BDEC-2A6B-4B59-BC79-E457B820B8F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43395E7-F1F8-46C5-AD62-DAF3BA3386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21807822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CE34F2-1AAA-482B-95A0-022B6E0438F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41391EE8-C5F4-4CEE-AE7B-A88CEEB0CF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05BB1AC-FA53-469F-94F1-F54377A90E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3E5B89E-D193-4E52-8679-A2EF6BFB82C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页脚占位符 5">
            <a:extLst>
              <a:ext uri="{FF2B5EF4-FFF2-40B4-BE49-F238E27FC236}">
                <a16:creationId xmlns:a16="http://schemas.microsoft.com/office/drawing/2014/main" id="{60BA0B5B-4620-420D-8049-B1459F8850E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7" name="灯片编号占位符 6">
            <a:extLst>
              <a:ext uri="{FF2B5EF4-FFF2-40B4-BE49-F238E27FC236}">
                <a16:creationId xmlns:a16="http://schemas.microsoft.com/office/drawing/2014/main" id="{5EBE54AB-C10C-4E82-808F-078B0114EF8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Tree>
    <p:extLst>
      <p:ext uri="{BB962C8B-B14F-4D97-AF65-F5344CB8AC3E}">
        <p14:creationId xmlns:p14="http://schemas.microsoft.com/office/powerpoint/2010/main" val="3865427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hyperlink" Target="https://www.facebook.com/groups/629898828017053" TargetMode="Externa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hyperlink" Target="https://www.facebook.com/groups/629898828017053" TargetMode="External"/><Relationship Id="rId2" Type="http://schemas.openxmlformats.org/officeDocument/2006/relationships/slideLayout" Target="../slideLayouts/slideLayout24.xml"/><Relationship Id="rId16"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8.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9609" y="-252032"/>
            <a:ext cx="889609" cy="1512796"/>
          </a:xfrm>
          <a:prstGeom prst="rect">
            <a:avLst/>
          </a:prstGeom>
        </p:spPr>
      </p:pic>
      <p:pic>
        <p:nvPicPr>
          <p:cNvPr id="11" name="Picture 10">
            <a:extLst>
              <a:ext uri="{FF2B5EF4-FFF2-40B4-BE49-F238E27FC236}">
                <a16:creationId xmlns:a16="http://schemas.microsoft.com/office/drawing/2014/main" id="{0D0FA785-F182-4A5A-9390-43BDDA535D8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12" name="TextBox 3">
            <a:extLst>
              <a:ext uri="{FF2B5EF4-FFF2-40B4-BE49-F238E27FC236}">
                <a16:creationId xmlns:a16="http://schemas.microsoft.com/office/drawing/2014/main" id="{8AD5108F-2A53-47F4-B3C5-00DBD54BBC9D}"/>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5"/>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3" name="Title 1">
            <a:extLst>
              <a:ext uri="{FF2B5EF4-FFF2-40B4-BE49-F238E27FC236}">
                <a16:creationId xmlns:a16="http://schemas.microsoft.com/office/drawing/2014/main" id="{C79E6C20-A4C2-450A-AC97-64F0B12ABD5F}"/>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1635630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7CC79CE-D0B9-4A26-A9C7-D1A3715F0B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69400D15-5A87-4F32-85DB-F6625FF3D28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6224C90-B32D-4839-A49B-9CC172D2CF6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0BF812B-C032-45E8-ABE9-CC3D372FACD1}" type="datetimeFigureOut">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l" defTabSz="914400" rtl="0" eaLnBrk="1" fontAlgn="auto" latinLnBrk="0" hangingPunct="1">
                <a:lnSpc>
                  <a:spcPct val="100000"/>
                </a:lnSpc>
                <a:spcBef>
                  <a:spcPts val="0"/>
                </a:spcBef>
                <a:spcAft>
                  <a:spcPts val="0"/>
                </a:spcAft>
                <a:buClrTx/>
                <a:buSzTx/>
                <a:buFontTx/>
                <a:buNone/>
                <a:tabLst/>
                <a:defRPr/>
              </a:pPr>
              <a:t>2022/3/26</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5" name="页脚占位符 4">
            <a:extLst>
              <a:ext uri="{FF2B5EF4-FFF2-40B4-BE49-F238E27FC236}">
                <a16:creationId xmlns:a16="http://schemas.microsoft.com/office/drawing/2014/main" id="{C015ABAE-7824-4CF1-89BB-15DFE2DCC9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sp>
        <p:nvSpPr>
          <p:cNvPr id="6" name="灯片编号占位符 5">
            <a:extLst>
              <a:ext uri="{FF2B5EF4-FFF2-40B4-BE49-F238E27FC236}">
                <a16:creationId xmlns:a16="http://schemas.microsoft.com/office/drawing/2014/main" id="{96C655C6-FC82-4699-BFEB-5D510E1743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7DF4E1D-8AC2-401E-B33A-12C05253EAAA}" type="slidenum">
              <a:rPr kumimoji="0" lang="zh-CN" altLang="en-US" sz="1200" b="0" i="0" u="none" strike="noStrike" kern="1200" cap="none" spc="0" normalizeH="0" baseline="0" noProof="0" smtClean="0">
                <a:ln>
                  <a:noFill/>
                </a:ln>
                <a:solidFill>
                  <a:prstClr val="black">
                    <a:tint val="75000"/>
                  </a:prstClr>
                </a:solidFill>
                <a:effectLst/>
                <a:uLnTx/>
                <a:uFillTx/>
                <a:latin typeface="Arial"/>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Arial"/>
              <a:cs typeface="+mn-cs"/>
            </a:endParaRPr>
          </a:p>
        </p:txBody>
      </p:sp>
      <p:pic>
        <p:nvPicPr>
          <p:cNvPr id="7" name="Picture 6"/>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89609" y="-252032"/>
            <a:ext cx="889609" cy="1512796"/>
          </a:xfrm>
          <a:prstGeom prst="rect">
            <a:avLst/>
          </a:prstGeom>
        </p:spPr>
      </p:pic>
      <p:pic>
        <p:nvPicPr>
          <p:cNvPr id="8" name="Picture 7">
            <a:extLst>
              <a:ext uri="{FF2B5EF4-FFF2-40B4-BE49-F238E27FC236}">
                <a16:creationId xmlns:a16="http://schemas.microsoft.com/office/drawing/2014/main" id="{990372D4-1CA0-413C-BFB6-1BF32C6FF47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9" name="TextBox 3">
            <a:extLst>
              <a:ext uri="{FF2B5EF4-FFF2-40B4-BE49-F238E27FC236}">
                <a16:creationId xmlns:a16="http://schemas.microsoft.com/office/drawing/2014/main" id="{8A8A4F05-8F3C-445B-A6C4-3C4102567F74}"/>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5"/>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0" name="Title 1">
            <a:extLst>
              <a:ext uri="{FF2B5EF4-FFF2-40B4-BE49-F238E27FC236}">
                <a16:creationId xmlns:a16="http://schemas.microsoft.com/office/drawing/2014/main" id="{A9FCD714-194B-4FCD-BA54-32A0296FB674}"/>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8794527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B9CD2365-C489-400A-B733-44D330BF6032}"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3/26/2022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C4F6AD6-C9C7-48E5-9379-7989C7EA8C6A}"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260840" y="-3506335"/>
            <a:ext cx="1228530" cy="2090917"/>
          </a:xfrm>
          <a:prstGeom prst="rect">
            <a:avLst/>
          </a:prstGeom>
        </p:spPr>
      </p:pic>
      <p:sp>
        <p:nvSpPr>
          <p:cNvPr id="8" name="TextBox 7">
            <a:extLst>
              <a:ext uri="{FF2B5EF4-FFF2-40B4-BE49-F238E27FC236}">
                <a16:creationId xmlns:a16="http://schemas.microsoft.com/office/drawing/2014/main" id="{2917A740-C19D-4A81-8FED-8A69202D57EE}"/>
              </a:ext>
            </a:extLst>
          </p:cNvPr>
          <p:cNvSpPr txBox="1"/>
          <p:nvPr userDrawn="1"/>
        </p:nvSpPr>
        <p:spPr>
          <a:xfrm>
            <a:off x="10960443" y="112991"/>
            <a:ext cx="1408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20000"/>
                    <a:lumOff val="80000"/>
                  </a:srgbClr>
                </a:solidFill>
                <a:effectLst/>
                <a:uLnTx/>
                <a:uFillTx/>
                <a:latin typeface="#9Slide03 Arima Madurai Black" panose="00000A00000000000000" pitchFamily="2" charset="0"/>
                <a:ea typeface="+mn-ea"/>
                <a:cs typeface="#9Slide03 Arima Madurai Black" panose="00000A00000000000000" pitchFamily="2" charset="0"/>
              </a:rPr>
              <a:t>Măng</a:t>
            </a: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mn-ea"/>
                <a:cs typeface="#9Slide03 Arima Madurai Black" panose="00000A00000000000000" pitchFamily="2" charset="0"/>
              </a:rPr>
              <a:t> Non</a:t>
            </a:r>
          </a:p>
        </p:txBody>
      </p:sp>
      <p:sp>
        <p:nvSpPr>
          <p:cNvPr id="9" name="TextBox 8">
            <a:extLst>
              <a:ext uri="{FF2B5EF4-FFF2-40B4-BE49-F238E27FC236}">
                <a16:creationId xmlns:a16="http://schemas.microsoft.com/office/drawing/2014/main" id="{20FD2055-DAF0-4F02-9142-341D8043289D}"/>
              </a:ext>
            </a:extLst>
          </p:cNvPr>
          <p:cNvSpPr txBox="1"/>
          <p:nvPr userDrawn="1"/>
        </p:nvSpPr>
        <p:spPr>
          <a:xfrm>
            <a:off x="11106665" y="6488668"/>
            <a:ext cx="140867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70AD47">
                    <a:lumMod val="20000"/>
                    <a:lumOff val="80000"/>
                  </a:srgbClr>
                </a:solidFill>
                <a:effectLst/>
                <a:uLnTx/>
                <a:uFillTx/>
                <a:latin typeface="#9Slide03 Arima Madurai Black" panose="00000A00000000000000" pitchFamily="2" charset="0"/>
                <a:ea typeface="+mn-ea"/>
                <a:cs typeface="#9Slide03 Arima Madurai Black" panose="00000A00000000000000" pitchFamily="2" charset="0"/>
              </a:rPr>
              <a:t>Măng</a:t>
            </a:r>
            <a:r>
              <a:rPr kumimoji="0" lang="en-US" sz="1800" b="0" i="0" u="none" strike="noStrike" kern="1200" cap="none" spc="0" normalizeH="0" baseline="0" noProof="0" dirty="0">
                <a:ln>
                  <a:noFill/>
                </a:ln>
                <a:solidFill>
                  <a:srgbClr val="70AD47">
                    <a:lumMod val="20000"/>
                    <a:lumOff val="80000"/>
                  </a:srgbClr>
                </a:solidFill>
                <a:effectLst/>
                <a:uLnTx/>
                <a:uFillTx/>
                <a:latin typeface="#9Slide03 Arima Madurai Black" panose="00000A00000000000000" pitchFamily="2" charset="0"/>
                <a:ea typeface="+mn-ea"/>
                <a:cs typeface="#9Slide03 Arima Madurai Black" panose="00000A00000000000000" pitchFamily="2" charset="0"/>
              </a:rPr>
              <a:t> Non</a:t>
            </a:r>
          </a:p>
        </p:txBody>
      </p:sp>
      <p:sp>
        <p:nvSpPr>
          <p:cNvPr id="10" name="TextBox 9"/>
          <p:cNvSpPr txBox="1"/>
          <p:nvPr userDrawn="1"/>
        </p:nvSpPr>
        <p:spPr>
          <a:xfrm>
            <a:off x="11055091" y="-71019"/>
            <a:ext cx="145341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5B9BD5"/>
                </a:solidFill>
                <a:effectLst/>
                <a:uLnTx/>
                <a:uFillTx/>
                <a:latin typeface="Calibri" panose="020F0502020204030204"/>
                <a:ea typeface="+mn-ea"/>
                <a:cs typeface="+mn-cs"/>
              </a:rPr>
              <a:t>Măng</a:t>
            </a:r>
            <a:r>
              <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mn-cs"/>
              </a:rPr>
              <a:t> non</a:t>
            </a:r>
          </a:p>
        </p:txBody>
      </p:sp>
      <p:pic>
        <p:nvPicPr>
          <p:cNvPr id="11" name="Picture 10"/>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6319" y="53975"/>
            <a:ext cx="862590" cy="1466850"/>
          </a:xfrm>
          <a:prstGeom prst="rect">
            <a:avLst/>
          </a:prstGeom>
        </p:spPr>
      </p:pic>
      <p:pic>
        <p:nvPicPr>
          <p:cNvPr id="12" name="Picture 11">
            <a:extLst>
              <a:ext uri="{FF2B5EF4-FFF2-40B4-BE49-F238E27FC236}">
                <a16:creationId xmlns:a16="http://schemas.microsoft.com/office/drawing/2014/main" id="{00ACC75B-6048-49F9-ABE0-B382B4627E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946030" y="7675209"/>
            <a:ext cx="1152128" cy="1959214"/>
          </a:xfrm>
          <a:prstGeom prst="rect">
            <a:avLst/>
          </a:prstGeom>
        </p:spPr>
      </p:pic>
      <p:sp>
        <p:nvSpPr>
          <p:cNvPr id="13" name="TextBox 3">
            <a:extLst>
              <a:ext uri="{FF2B5EF4-FFF2-40B4-BE49-F238E27FC236}">
                <a16:creationId xmlns:a16="http://schemas.microsoft.com/office/drawing/2014/main" id="{4B329A91-3713-40E5-BEEC-0A72C5DF6F93}"/>
              </a:ext>
            </a:extLst>
          </p:cNvPr>
          <p:cNvSpPr txBox="1"/>
          <p:nvPr userDrawn="1"/>
        </p:nvSpPr>
        <p:spPr>
          <a:xfrm>
            <a:off x="2865660" y="8710458"/>
            <a:ext cx="6228184" cy="92333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Mời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truy</a:t>
            </a:r>
            <a:r>
              <a:rPr kumimoji="0" lang="en-US" sz="1800" b="1" i="0" u="none" strike="noStrike" kern="1200" cap="none" spc="0" normalizeH="0" baseline="0" noProof="0" dirty="0">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1" i="0" u="none" strike="noStrike" kern="1200" cap="none" spc="0" normalizeH="0" baseline="0" noProof="0" dirty="0" err="1">
                <a:ln>
                  <a:noFill/>
                </a:ln>
                <a:solidFill>
                  <a:srgbClr val="D42C68"/>
                </a:solidFill>
                <a:effectLst/>
                <a:uLnTx/>
                <a:uFillTx/>
                <a:latin typeface="Times New Roman" panose="02020603050405020304" pitchFamily="18" charset="0"/>
                <a:ea typeface="+mn-ea"/>
                <a:cs typeface="Times New Roman" panose="02020603050405020304" pitchFamily="18" charset="0"/>
                <a:sym typeface="Arial"/>
              </a:rPr>
              <a:t>cập</a:t>
            </a:r>
            <a:r>
              <a:rPr kumimoji="0" lang="en-US" sz="1800" b="1"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rPr>
              <a:t>: </a:t>
            </a:r>
            <a:r>
              <a:rPr kumimoji="0" lang="en-US" sz="1800" b="0" i="0" u="none" strike="noStrike" kern="1200" cap="none" spc="0" normalizeH="0" baseline="0" noProof="0" dirty="0">
                <a:ln>
                  <a:noFill/>
                </a:ln>
                <a:solidFill>
                  <a:srgbClr val="FFFBF8"/>
                </a:solidFill>
                <a:effectLst/>
                <a:uLnTx/>
                <a:uFillTx/>
                <a:latin typeface="Times New Roman" panose="02020603050405020304" pitchFamily="18" charset="0"/>
                <a:ea typeface="+mn-ea"/>
                <a:cs typeface="Times New Roman" panose="02020603050405020304" pitchFamily="18" charset="0"/>
                <a:sym typeface="Arial"/>
                <a:hlinkClick r:id="rId17"/>
              </a:rPr>
              <a:t>MĂNG NON- TÀI LIỆU TIỂU HỌC | Facebook</a:t>
            </a:r>
            <a:endParaRPr kumimoji="0" lang="en-US" sz="1800" b="0" i="0" u="none" strike="noStrike" kern="1200" cap="none" spc="0" normalizeH="0" baseline="0" noProof="0" dirty="0">
              <a:ln>
                <a:noFill/>
              </a:ln>
              <a:solidFill>
                <a:srgbClr val="0000FF">
                  <a:lumMod val="50000"/>
                </a:srgbClr>
              </a:solidFill>
              <a:effectLst/>
              <a:uLnTx/>
              <a:uFillTx/>
              <a:latin typeface="SVN-Newton" panose="02040603050506020204" pitchFamily="18" charset="0"/>
              <a:ea typeface="+mn-ea"/>
              <a:cs typeface="Times New Roman" panose="02020603050405020304" pitchFamily="18" charset="0"/>
              <a:sym typeface="Arial"/>
            </a:endParaRPr>
          </a:p>
          <a:p>
            <a:pPr marL="0" marR="0" lvl="0" indent="0" algn="ctr" defTabSz="4572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sym typeface="Arial"/>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sym typeface="Arial"/>
            </a:endParaRPr>
          </a:p>
        </p:txBody>
      </p:sp>
      <p:sp>
        <p:nvSpPr>
          <p:cNvPr id="14" name="Title 1">
            <a:extLst>
              <a:ext uri="{FF2B5EF4-FFF2-40B4-BE49-F238E27FC236}">
                <a16:creationId xmlns:a16="http://schemas.microsoft.com/office/drawing/2014/main" id="{D3A2CA03-D6EA-4CE0-8633-84A68C7A5595}"/>
              </a:ext>
            </a:extLst>
          </p:cNvPr>
          <p:cNvSpPr txBox="1">
            <a:spLocks/>
          </p:cNvSpPr>
          <p:nvPr userDrawn="1"/>
        </p:nvSpPr>
        <p:spPr>
          <a:xfrm>
            <a:off x="1429952" y="9310736"/>
            <a:ext cx="2186247" cy="787400"/>
          </a:xfrm>
          <a:prstGeom prst="rect">
            <a:avLst/>
          </a:prstGeom>
        </p:spPr>
        <p:txBody>
          <a:bodyPr vert="horz" lIns="91440" tIns="45720" rIns="91440" bIns="45720" rtlCol="0" anchor="b">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6CC8EC"/>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6CC8EC"/>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96361739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10.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47.jpeg"/></Relationships>
</file>

<file path=ppt/slides/_rels/slide11.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notesSlide" Target="../notesSlides/notesSlide12.xml"/><Relationship Id="rId1" Type="http://schemas.openxmlformats.org/officeDocument/2006/relationships/slideLayout" Target="../slideLayouts/slideLayout17.xml"/><Relationship Id="rId6" Type="http://schemas.microsoft.com/office/2007/relationships/hdphoto" Target="../media/hdphoto2.wdp"/><Relationship Id="rId5" Type="http://schemas.openxmlformats.org/officeDocument/2006/relationships/image" Target="../media/image45.png"/><Relationship Id="rId4" Type="http://schemas.openxmlformats.org/officeDocument/2006/relationships/image" Target="../media/image29.png"/><Relationship Id="rId9"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8.xml"/><Relationship Id="rId4" Type="http://schemas.openxmlformats.org/officeDocument/2006/relationships/image" Target="../media/image50.png"/></Relationships>
</file>

<file path=ppt/slides/_rels/slide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10.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13.xml"/><Relationship Id="rId16"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www.facebook.com/groups/629898828017053" TargetMode="Externa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16.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27.jpeg"/><Relationship Id="rId5" Type="http://schemas.openxmlformats.org/officeDocument/2006/relationships/image" Target="../media/image12.png"/><Relationship Id="rId10" Type="http://schemas.openxmlformats.org/officeDocument/2006/relationships/image" Target="../media/image26.jpeg"/><Relationship Id="rId4" Type="http://schemas.openxmlformats.org/officeDocument/2006/relationships/image" Target="../media/image11.png"/><Relationship Id="rId9"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2.png"/><Relationship Id="rId10" Type="http://schemas.openxmlformats.org/officeDocument/2006/relationships/image" Target="../media/image18.png"/><Relationship Id="rId4" Type="http://schemas.openxmlformats.org/officeDocument/2006/relationships/image" Target="../media/image11.png"/><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6.png"/><Relationship Id="rId3" Type="http://schemas.openxmlformats.org/officeDocument/2006/relationships/image" Target="../media/image10.png"/><Relationship Id="rId7" Type="http://schemas.openxmlformats.org/officeDocument/2006/relationships/image" Target="../media/image28.png"/><Relationship Id="rId12" Type="http://schemas.openxmlformats.org/officeDocument/2006/relationships/image" Target="../media/image5.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31.png"/><Relationship Id="rId10" Type="http://schemas.openxmlformats.org/officeDocument/2006/relationships/image" Target="../media/image15.png"/><Relationship Id="rId4" Type="http://schemas.openxmlformats.org/officeDocument/2006/relationships/image" Target="../media/image11.png"/><Relationship Id="rId9" Type="http://schemas.openxmlformats.org/officeDocument/2006/relationships/image" Target="../media/image30.png"/><Relationship Id="rId1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8.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39.png"/><Relationship Id="rId3" Type="http://schemas.openxmlformats.org/officeDocument/2006/relationships/image" Target="../media/image10.png"/><Relationship Id="rId21" Type="http://schemas.openxmlformats.org/officeDocument/2006/relationships/slide" Target="slide7.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notesSlide" Target="../notesSlides/notesSlide8.xml"/><Relationship Id="rId16" Type="http://schemas.openxmlformats.org/officeDocument/2006/relationships/image" Target="../media/image22.png"/><Relationship Id="rId20"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6.png"/><Relationship Id="rId19" Type="http://schemas.openxmlformats.org/officeDocument/2006/relationships/slide" Target="slide3.xml"/><Relationship Id="rId4" Type="http://schemas.openxmlformats.org/officeDocument/2006/relationships/image" Target="../media/image11.png"/><Relationship Id="rId9" Type="http://schemas.openxmlformats.org/officeDocument/2006/relationships/image" Target="../media/image15.png"/><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41.jpeg"/><Relationship Id="rId18" Type="http://schemas.openxmlformats.org/officeDocument/2006/relationships/slide" Target="slide12.xml"/><Relationship Id="rId3" Type="http://schemas.openxmlformats.org/officeDocument/2006/relationships/image" Target="../media/image10.png"/><Relationship Id="rId21" Type="http://schemas.openxmlformats.org/officeDocument/2006/relationships/image" Target="../media/image43.png"/><Relationship Id="rId7" Type="http://schemas.openxmlformats.org/officeDocument/2006/relationships/image" Target="../media/image13.png"/><Relationship Id="rId12" Type="http://schemas.openxmlformats.org/officeDocument/2006/relationships/image" Target="../media/image39.png"/><Relationship Id="rId17" Type="http://schemas.openxmlformats.org/officeDocument/2006/relationships/slide" Target="slide11.xml"/><Relationship Id="rId2" Type="http://schemas.openxmlformats.org/officeDocument/2006/relationships/notesSlide" Target="../notesSlides/notesSlide9.xml"/><Relationship Id="rId16" Type="http://schemas.openxmlformats.org/officeDocument/2006/relationships/image" Target="../media/image40.png"/><Relationship Id="rId20"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9.png"/><Relationship Id="rId5" Type="http://schemas.openxmlformats.org/officeDocument/2006/relationships/image" Target="../media/image12.png"/><Relationship Id="rId15" Type="http://schemas.openxmlformats.org/officeDocument/2006/relationships/slide" Target="slide10.xml"/><Relationship Id="rId10" Type="http://schemas.openxmlformats.org/officeDocument/2006/relationships/image" Target="../media/image18.png"/><Relationship Id="rId19" Type="http://schemas.openxmlformats.org/officeDocument/2006/relationships/image" Target="../media/image42.jpeg"/><Relationship Id="rId4" Type="http://schemas.openxmlformats.org/officeDocument/2006/relationships/image" Target="../media/image11.png"/><Relationship Id="rId9" Type="http://schemas.openxmlformats.org/officeDocument/2006/relationships/image" Target="../media/image17.png"/><Relationship Id="rId14" Type="http://schemas.microsoft.com/office/2007/relationships/hdphoto" Target="../media/hdphoto1.wdp"/><Relationship Id="rId2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377928" y="4478841"/>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04313" y="260615"/>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31705" y="211833"/>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0</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72182" y="339132"/>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34421" y="314357"/>
            <a:ext cx="768163" cy="890093"/>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
        <p:nvSpPr>
          <p:cNvPr id="30" name="Rectangle 29">
            <a:extLst>
              <a:ext uri="{FF2B5EF4-FFF2-40B4-BE49-F238E27FC236}">
                <a16:creationId xmlns:a16="http://schemas.microsoft.com/office/drawing/2014/main" id="{2D533868-2B26-417A-9E7B-9BB79FCD8D7C}"/>
              </a:ext>
            </a:extLst>
          </p:cNvPr>
          <p:cNvSpPr/>
          <p:nvPr/>
        </p:nvSpPr>
        <p:spPr>
          <a:xfrm>
            <a:off x="2102049" y="1175737"/>
            <a:ext cx="8381295" cy="1015663"/>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vi-VN" sz="60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Tiếng việt 4</a:t>
            </a:r>
            <a:endParaRPr lang="en-US" sz="60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2D533868-2B26-417A-9E7B-9BB79FCD8D7C}"/>
              </a:ext>
            </a:extLst>
          </p:cNvPr>
          <p:cNvSpPr/>
          <p:nvPr/>
        </p:nvSpPr>
        <p:spPr>
          <a:xfrm>
            <a:off x="2097448" y="1866653"/>
            <a:ext cx="8381295" cy="1862048"/>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vi-VN" sz="8000" dirty="0">
                <a:ln w="12700">
                  <a:noFill/>
                </a:ln>
                <a:solidFill>
                  <a:schemeClr val="accent2"/>
                </a:solidFill>
                <a:effectLst>
                  <a:glow rad="406400">
                    <a:schemeClr val="bg1"/>
                  </a:glow>
                  <a:outerShdw blurRad="38100" dist="19050" dir="2700000" algn="tl" rotWithShape="0">
                    <a:schemeClr val="dk1">
                      <a:alpha val="40000"/>
                    </a:schemeClr>
                  </a:outerShdw>
                </a:effectLst>
                <a:latin typeface="UTM God's Word" panose="02040603050506020204" pitchFamily="18" charset="0"/>
                <a:cs typeface="Times New Roman" panose="02020603050405020304" pitchFamily="18" charset="0"/>
              </a:rPr>
              <a:t>ÔN TẬP TIẾT </a:t>
            </a:r>
            <a:r>
              <a:rPr lang="vi-VN" sz="11500" dirty="0">
                <a:ln w="12700">
                  <a:noFill/>
                </a:ln>
                <a:solidFill>
                  <a:schemeClr val="accent2"/>
                </a:solidFill>
                <a:effectLst>
                  <a:glow rad="406400">
                    <a:schemeClr val="bg1"/>
                  </a:glow>
                  <a:outerShdw blurRad="38100" dist="19050" dir="2700000" algn="tl" rotWithShape="0">
                    <a:schemeClr val="dk1">
                      <a:alpha val="40000"/>
                    </a:schemeClr>
                  </a:outerShdw>
                </a:effectLst>
                <a:latin typeface="UTM God's Word" panose="02040603050506020204" pitchFamily="18" charset="0"/>
                <a:cs typeface="Times New Roman" panose="02020603050405020304" pitchFamily="18" charset="0"/>
              </a:rPr>
              <a:t>2</a:t>
            </a:r>
            <a:endParaRPr lang="en-US" sz="11500" dirty="0">
              <a:ln w="12700">
                <a:noFill/>
              </a:ln>
              <a:solidFill>
                <a:schemeClr val="accent2"/>
              </a:solidFill>
              <a:effectLst>
                <a:glow rad="406400">
                  <a:schemeClr val="bg1"/>
                </a:glow>
                <a:outerShdw blurRad="38100" dist="19050" dir="2700000" algn="tl" rotWithShape="0">
                  <a:schemeClr val="dk1">
                    <a:alpha val="40000"/>
                  </a:schemeClr>
                </a:outerShdw>
              </a:effectLst>
              <a:latin typeface="UTM God's Word" panose="02040603050506020204" pitchFamily="18" charset="0"/>
              <a:cs typeface="Times New Roman" panose="02020603050405020304" pitchFamily="18" charset="0"/>
            </a:endParaRPr>
          </a:p>
        </p:txBody>
      </p:sp>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r="44502"/>
          <a:stretch/>
        </p:blipFill>
        <p:spPr>
          <a:xfrm>
            <a:off x="6954727" y="3433586"/>
            <a:ext cx="2556789" cy="3669109"/>
          </a:xfrm>
          <a:prstGeom prst="rect">
            <a:avLst/>
          </a:prstGeom>
          <a:effectLst>
            <a:outerShdw blurRad="50800" dist="38100" dir="18900000" algn="bl" rotWithShape="0">
              <a:prstClr val="black">
                <a:alpha val="40000"/>
              </a:prstClr>
            </a:outerShdw>
          </a:effectLst>
        </p:spPr>
      </p:pic>
      <p:pic>
        <p:nvPicPr>
          <p:cNvPr id="33" name="Picture 32"/>
          <p:cNvPicPr>
            <a:picLocks noChangeAspect="1"/>
          </p:cNvPicPr>
          <p:nvPr/>
        </p:nvPicPr>
        <p:blipFill rotWithShape="1">
          <a:blip r:embed="rId18">
            <a:extLst>
              <a:ext uri="{28A0092B-C50C-407E-A947-70E740481C1C}">
                <a14:useLocalDpi xmlns:a14="http://schemas.microsoft.com/office/drawing/2010/main" val="0"/>
              </a:ext>
            </a:extLst>
          </a:blip>
          <a:srcRect l="55470"/>
          <a:stretch/>
        </p:blipFill>
        <p:spPr>
          <a:xfrm>
            <a:off x="9269377" y="3387562"/>
            <a:ext cx="2102954" cy="376115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0219484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grpId="0" nodeType="clickEffect">
                                  <p:stCondLst>
                                    <p:cond delay="0"/>
                                  </p:stCondLst>
                                  <p:iterate type="wd">
                                    <p:tmPct val="10000"/>
                                  </p:iterate>
                                  <p:childTnLst>
                                    <p:set>
                                      <p:cBhvr>
                                        <p:cTn id="67" dur="1" fill="hold">
                                          <p:stCondLst>
                                            <p:cond delay="0"/>
                                          </p:stCondLst>
                                        </p:cTn>
                                        <p:tgtEl>
                                          <p:spTgt spid="30"/>
                                        </p:tgtEl>
                                        <p:attrNameLst>
                                          <p:attrName>style.visibility</p:attrName>
                                        </p:attrNameLst>
                                      </p:cBhvr>
                                      <p:to>
                                        <p:strVal val="visible"/>
                                      </p:to>
                                    </p:set>
                                    <p:animEffect transition="in" filter="barn(outVertical)">
                                      <p:cBhvr>
                                        <p:cTn id="68" dur="500"/>
                                        <p:tgtEl>
                                          <p:spTgt spid="30"/>
                                        </p:tgtEl>
                                      </p:cBhvr>
                                    </p:animEffect>
                                  </p:childTnLst>
                                </p:cTn>
                              </p:par>
                              <p:par>
                                <p:cTn id="69" presetID="16" presetClass="entr" presetSubtype="37" fill="hold" grpId="0" nodeType="withEffect">
                                  <p:stCondLst>
                                    <p:cond delay="0"/>
                                  </p:stCondLst>
                                  <p:iterate type="wd">
                                    <p:tmPct val="10000"/>
                                  </p:iterate>
                                  <p:childTnLst>
                                    <p:set>
                                      <p:cBhvr>
                                        <p:cTn id="70" dur="1" fill="hold">
                                          <p:stCondLst>
                                            <p:cond delay="0"/>
                                          </p:stCondLst>
                                        </p:cTn>
                                        <p:tgtEl>
                                          <p:spTgt spid="31"/>
                                        </p:tgtEl>
                                        <p:attrNameLst>
                                          <p:attrName>style.visibility</p:attrName>
                                        </p:attrNameLst>
                                      </p:cBhvr>
                                      <p:to>
                                        <p:strVal val="visible"/>
                                      </p:to>
                                    </p:set>
                                    <p:animEffect transition="in" filter="barn(outVertical)">
                                      <p:cBhvr>
                                        <p:cTn id="71" dur="500"/>
                                        <p:tgtEl>
                                          <p:spTgt spid="3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500"/>
                                        <p:tgtEl>
                                          <p:spTgt spid="32"/>
                                        </p:tgtEl>
                                      </p:cBhvr>
                                    </p:animEffect>
                                  </p:childTnLst>
                                </p:cTn>
                              </p:par>
                              <p:par>
                                <p:cTn id="77" presetID="10" presetClass="entr" presetSubtype="0" fill="hold"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11" name="矩形 10">
            <a:extLst>
              <a:ext uri="{FF2B5EF4-FFF2-40B4-BE49-F238E27FC236}">
                <a16:creationId xmlns:a16="http://schemas.microsoft.com/office/drawing/2014/main" id="{D0575DFE-4DD4-432D-811B-D6F98127C23F}"/>
              </a:ext>
            </a:extLst>
          </p:cNvPr>
          <p:cNvSpPr/>
          <p:nvPr/>
        </p:nvSpPr>
        <p:spPr>
          <a:xfrm>
            <a:off x="5490706" y="3001328"/>
            <a:ext cx="121058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点击此处</a:t>
            </a:r>
            <a:endParaRPr kumimoji="0" lang="en-US" altLang="zh-CN"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添加文字</a:t>
            </a:r>
            <a:endParaRPr kumimoji="0" lang="zh-CN" altLang="en-US" sz="2000" b="0" i="0" u="none" strike="noStrike" kern="1200" cap="none" spc="0" normalizeH="0" baseline="0" noProof="0" dirty="0">
              <a:ln>
                <a:noFill/>
              </a:ln>
              <a:solidFill>
                <a:prstClr val="white"/>
              </a:solidFill>
              <a:effectLst/>
              <a:uLnTx/>
              <a:uFillTx/>
              <a:latin typeface="Arial"/>
              <a:cs typeface="+mn-cs"/>
            </a:endParaRPr>
          </a:p>
        </p:txBody>
      </p:sp>
      <p:sp>
        <p:nvSpPr>
          <p:cNvPr id="14" name="Google Shape;343;p14"/>
          <p:cNvSpPr/>
          <p:nvPr/>
        </p:nvSpPr>
        <p:spPr>
          <a:xfrm>
            <a:off x="2275017" y="163585"/>
            <a:ext cx="9105139" cy="5853494"/>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6">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Rectangle 1"/>
          <p:cNvSpPr/>
          <p:nvPr/>
        </p:nvSpPr>
        <p:spPr>
          <a:xfrm>
            <a:off x="2632060" y="1442847"/>
            <a:ext cx="8680836" cy="4154984"/>
          </a:xfrm>
          <a:prstGeom prst="rect">
            <a:avLst/>
          </a:prstGeom>
        </p:spPr>
        <p:txBody>
          <a:bodyPr wrap="square">
            <a:spAutoFit/>
          </a:bodyPr>
          <a:lstStyle/>
          <a:p>
            <a:pPr algn="just"/>
            <a:r>
              <a:rPr lang="vi-VN" sz="2400" b="1" i="0" dirty="0">
                <a:solidFill>
                  <a:srgbClr val="000000"/>
                </a:solidFill>
                <a:effectLst/>
                <a:latin typeface="#9Slide03 AmpleSoft" panose="02000000000000000000" pitchFamily="2" charset="0"/>
              </a:rPr>
              <a:t>Tiếng trống trường đã vang lên báo hiệu giờ ra chơi đã tới. Các lớp ào ra sân như đàn chim vỡ tổ. Khu sân trường rộng đang yên lặng nghiêm trang bỗng ồn ào, náo nhiệt. Chỗ này mấy bạn nhảy dây. Hai bạn cầm đầu dây quay đều. Một bạn vào nhảy thật nhanh nhẹn, nhịp nhàng. Một số bạn đứng xung quanh chờ tới lượt mình vào nhảy.</a:t>
            </a:r>
            <a:r>
              <a:rPr lang="vi-VN" sz="2400" b="1" dirty="0">
                <a:solidFill>
                  <a:srgbClr val="000000"/>
                </a:solidFill>
                <a:latin typeface="#9Slide03 AmpleSoft" panose="02000000000000000000" pitchFamily="2" charset="0"/>
              </a:rPr>
              <a:t> C</a:t>
            </a:r>
            <a:r>
              <a:rPr lang="vi-VN" sz="2400" b="1" dirty="0">
                <a:latin typeface="#9Slide03 AmpleSoft" panose="02000000000000000000" pitchFamily="2" charset="0"/>
              </a:rPr>
              <a:t>ó vài bạn lại thích chơi cầu lông ở một góc sân. Còn một số bạn trai hăng hái nhất thì đang tranh nhau trái bóng tròn ở giữa sân, vẻ tươi vui luôn hiện trên các khuôn mặt nhễ nhại mồ hôi. Khi tiếng trống trường lại vang lên báo hiệu giờ chơi đã hết thì tất cả lại xếp hàng vào lớp. Sân trường lại trở về yên ắng, chỉ còn tiếng đọc bài từ các lớp vọng ra.</a:t>
            </a:r>
            <a:endParaRPr lang="en-US" sz="2400" b="1" dirty="0">
              <a:latin typeface="#9Slide03 AmpleSoft" panose="02000000000000000000" pitchFamily="2" charset="0"/>
            </a:endParaRPr>
          </a:p>
        </p:txBody>
      </p:sp>
      <p:pic>
        <p:nvPicPr>
          <p:cNvPr id="2052" name="Picture 4" descr="Sắp xếp các ý sau để được gợi ý khi kể về một giờ ra chơi ở trườ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524" l="0" r="10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926143" y="4076832"/>
            <a:ext cx="8505723" cy="4082884"/>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a:extLst>
              <a:ext uri="{FF2B5EF4-FFF2-40B4-BE49-F238E27FC236}">
                <a16:creationId xmlns:a16="http://schemas.microsoft.com/office/drawing/2014/main" id="{485B1C14-A6EB-4D00-BE7A-0366212C52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280" y="1362154"/>
            <a:ext cx="1704521" cy="3129195"/>
          </a:xfrm>
          <a:prstGeom prst="rect">
            <a:avLst/>
          </a:prstGeom>
        </p:spPr>
      </p:pic>
      <p:sp>
        <p:nvSpPr>
          <p:cNvPr id="4" name="Rectangle 3"/>
          <p:cNvSpPr/>
          <p:nvPr/>
        </p:nvSpPr>
        <p:spPr>
          <a:xfrm>
            <a:off x="1602859" y="201350"/>
            <a:ext cx="9866789" cy="1200329"/>
          </a:xfrm>
          <a:prstGeom prst="rect">
            <a:avLst/>
          </a:prstGeom>
        </p:spPr>
        <p:txBody>
          <a:bodyPr wrap="square">
            <a:spAutoFit/>
          </a:bodyPr>
          <a:lstStyle/>
          <a:p>
            <a:pPr marL="742950" indent="-742950">
              <a:buAutoNum type="alphaLcParenR"/>
              <a:defRPr/>
            </a:pPr>
            <a:r>
              <a:rPr lang="vi-VN" sz="3600" dirty="0">
                <a:solidFill>
                  <a:srgbClr val="002060"/>
                </a:solidFill>
                <a:latin typeface="UTM ViceroyJF" panose="02040603050506020204" pitchFamily="18" charset="0"/>
                <a:cs typeface="Times New Roman" pitchFamily="18" charset="0"/>
              </a:rPr>
              <a:t>Kể về các hoạt động vui chơi của em và các bạn trong giờ nghỉ giữa buổi học ở trường.</a:t>
            </a:r>
          </a:p>
        </p:txBody>
      </p:sp>
      <p:pic>
        <p:nvPicPr>
          <p:cNvPr id="10" name="Picture 9">
            <a:hlinkClick r:id="rId8" action="ppaction://hlinksldjump"/>
            <a:extLst>
              <a:ext uri="{FF2B5EF4-FFF2-40B4-BE49-F238E27FC236}">
                <a16:creationId xmlns:a16="http://schemas.microsoft.com/office/drawing/2014/main" id="{5185E8EC-8450-4D20-9AE0-74522E3529D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7134" b="70159"/>
          <a:stretch>
            <a:fillRect/>
          </a:stretch>
        </p:blipFill>
        <p:spPr>
          <a:xfrm>
            <a:off x="10324682" y="5365027"/>
            <a:ext cx="1317172" cy="1291623"/>
          </a:xfrm>
          <a:prstGeom prst="rect">
            <a:avLst/>
          </a:prstGeom>
        </p:spPr>
      </p:pic>
    </p:spTree>
    <p:extLst>
      <p:ext uri="{BB962C8B-B14F-4D97-AF65-F5344CB8AC3E}">
        <p14:creationId xmlns:p14="http://schemas.microsoft.com/office/powerpoint/2010/main" val="29777044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11" name="矩形 10">
            <a:extLst>
              <a:ext uri="{FF2B5EF4-FFF2-40B4-BE49-F238E27FC236}">
                <a16:creationId xmlns:a16="http://schemas.microsoft.com/office/drawing/2014/main" id="{D0575DFE-4DD4-432D-811B-D6F98127C23F}"/>
              </a:ext>
            </a:extLst>
          </p:cNvPr>
          <p:cNvSpPr/>
          <p:nvPr/>
        </p:nvSpPr>
        <p:spPr>
          <a:xfrm>
            <a:off x="5490706" y="3001328"/>
            <a:ext cx="121058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点击此处</a:t>
            </a:r>
            <a:endParaRPr kumimoji="0" lang="en-US" altLang="zh-CN"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添加文字</a:t>
            </a:r>
            <a:endParaRPr kumimoji="0" lang="zh-CN" altLang="en-US" sz="2000" b="0" i="0" u="none" strike="noStrike" kern="1200" cap="none" spc="0" normalizeH="0" baseline="0" noProof="0" dirty="0">
              <a:ln>
                <a:noFill/>
              </a:ln>
              <a:solidFill>
                <a:prstClr val="white"/>
              </a:solidFill>
              <a:effectLst/>
              <a:uLnTx/>
              <a:uFillTx/>
              <a:latin typeface="Arial"/>
              <a:cs typeface="+mn-cs"/>
            </a:endParaRPr>
          </a:p>
        </p:txBody>
      </p:sp>
      <p:sp>
        <p:nvSpPr>
          <p:cNvPr id="14" name="Google Shape;343;p14"/>
          <p:cNvSpPr/>
          <p:nvPr/>
        </p:nvSpPr>
        <p:spPr>
          <a:xfrm>
            <a:off x="1831901" y="289818"/>
            <a:ext cx="9499819" cy="5853494"/>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2">
              <a:lumMod val="60000"/>
              <a:lumOff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Rectangle 1"/>
          <p:cNvSpPr/>
          <p:nvPr/>
        </p:nvSpPr>
        <p:spPr>
          <a:xfrm>
            <a:off x="2866722" y="1443841"/>
            <a:ext cx="8342432" cy="3970318"/>
          </a:xfrm>
          <a:prstGeom prst="rect">
            <a:avLst/>
          </a:prstGeom>
        </p:spPr>
        <p:txBody>
          <a:bodyPr wrap="square">
            <a:spAutoFit/>
          </a:bodyPr>
          <a:lstStyle/>
          <a:p>
            <a:pPr algn="just"/>
            <a:r>
              <a:rPr lang="vi-VN" sz="2800" b="1" dirty="0">
                <a:latin typeface="#9Slide03 AmpleSoft" panose="02000000000000000000" pitchFamily="2" charset="0"/>
              </a:rPr>
              <a:t>Một số bạn trong lớp em có những nét nổi bật khác hẳn mọi người xung quanh. Ví dụ như Tâm béo thì ục à ục ịch, những ngón tay múp míp như những quả chuối mắn. Chúng em thường đùa:</a:t>
            </a:r>
          </a:p>
          <a:p>
            <a:pPr algn="just"/>
            <a:r>
              <a:rPr lang="vi-VN" sz="2800" b="1" dirty="0">
                <a:latin typeface="#9Slide03 AmpleSoft" panose="02000000000000000000" pitchFamily="2" charset="0"/>
              </a:rPr>
              <a:t>-  Này cậu cẩn thận kẻo bị bệnh béo phì đấy!</a:t>
            </a:r>
          </a:p>
          <a:p>
            <a:pPr algn="just"/>
            <a:r>
              <a:rPr lang="vi-VN" sz="2800" b="1" dirty="0">
                <a:latin typeface="#9Slide03 AmpleSoft" panose="02000000000000000000" pitchFamily="2" charset="0"/>
              </a:rPr>
              <a:t>Thế là Tám lại cười khì. Nam thì cao và gầy, cậu ấy có một giọng hát rất hay. Cô họa sĩ Tú thì vẽ thật là đẹp, còn bạn Hồng lớp trưởng thì rất giỏi làm kế hoạch và điều khiển lớp trong sinh hoạt.</a:t>
            </a:r>
          </a:p>
        </p:txBody>
      </p:sp>
      <p:pic>
        <p:nvPicPr>
          <p:cNvPr id="2052" name="Picture 4" descr="Sắp xếp các ý sau để được gợi ý khi kể về một giờ ra chơi ở trườ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524" l="0" r="10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4990" y="3872078"/>
            <a:ext cx="6972948" cy="4289999"/>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a:extLst>
              <a:ext uri="{FF2B5EF4-FFF2-40B4-BE49-F238E27FC236}">
                <a16:creationId xmlns:a16="http://schemas.microsoft.com/office/drawing/2014/main" id="{485B1C14-A6EB-4D00-BE7A-0366212C52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280" y="1362154"/>
            <a:ext cx="1704521" cy="3129195"/>
          </a:xfrm>
          <a:prstGeom prst="rect">
            <a:avLst/>
          </a:prstGeom>
        </p:spPr>
      </p:pic>
      <p:sp>
        <p:nvSpPr>
          <p:cNvPr id="3" name="Rectangle 2"/>
          <p:cNvSpPr/>
          <p:nvPr/>
        </p:nvSpPr>
        <p:spPr>
          <a:xfrm>
            <a:off x="1407414" y="433487"/>
            <a:ext cx="8577989" cy="707886"/>
          </a:xfrm>
          <a:prstGeom prst="rect">
            <a:avLst/>
          </a:prstGeom>
        </p:spPr>
        <p:txBody>
          <a:bodyPr wrap="none">
            <a:spAutoFit/>
          </a:bodyPr>
          <a:lstStyle/>
          <a:p>
            <a:pPr>
              <a:defRPr/>
            </a:pPr>
            <a:r>
              <a:rPr lang="vi-VN" sz="4000" dirty="0">
                <a:solidFill>
                  <a:srgbClr val="002060"/>
                </a:solidFill>
                <a:latin typeface="UTM ViceroyJF" panose="02040603050506020204" pitchFamily="18" charset="0"/>
                <a:cs typeface="Times New Roman" pitchFamily="18" charset="0"/>
              </a:rPr>
              <a:t>b)   Tả các bạn trong lớp em (tính tình, dáng vẻ,...)</a:t>
            </a:r>
          </a:p>
        </p:txBody>
      </p:sp>
      <p:pic>
        <p:nvPicPr>
          <p:cNvPr id="10" name="Picture 9">
            <a:hlinkClick r:id="rId8" action="ppaction://hlinksldjump"/>
            <a:extLst>
              <a:ext uri="{FF2B5EF4-FFF2-40B4-BE49-F238E27FC236}">
                <a16:creationId xmlns:a16="http://schemas.microsoft.com/office/drawing/2014/main" id="{40D7B849-4060-4B7A-AF30-1DF75B1995A2}"/>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7134" b="70159"/>
          <a:stretch>
            <a:fillRect/>
          </a:stretch>
        </p:blipFill>
        <p:spPr>
          <a:xfrm>
            <a:off x="10193903" y="5497500"/>
            <a:ext cx="1317172" cy="1291623"/>
          </a:xfrm>
          <a:prstGeom prst="rect">
            <a:avLst/>
          </a:prstGeom>
        </p:spPr>
      </p:pic>
    </p:spTree>
    <p:extLst>
      <p:ext uri="{BB962C8B-B14F-4D97-AF65-F5344CB8AC3E}">
        <p14:creationId xmlns:p14="http://schemas.microsoft.com/office/powerpoint/2010/main" val="3941711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sp>
        <p:nvSpPr>
          <p:cNvPr id="11" name="矩形 10">
            <a:extLst>
              <a:ext uri="{FF2B5EF4-FFF2-40B4-BE49-F238E27FC236}">
                <a16:creationId xmlns:a16="http://schemas.microsoft.com/office/drawing/2014/main" id="{D0575DFE-4DD4-432D-811B-D6F98127C23F}"/>
              </a:ext>
            </a:extLst>
          </p:cNvPr>
          <p:cNvSpPr/>
          <p:nvPr/>
        </p:nvSpPr>
        <p:spPr>
          <a:xfrm>
            <a:off x="5490706" y="3001328"/>
            <a:ext cx="1210588"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点击此处</a:t>
            </a:r>
            <a:endParaRPr kumimoji="0" lang="en-US" altLang="zh-CN"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prstClr val="white"/>
                </a:solidFill>
                <a:effectLst/>
                <a:uLnTx/>
                <a:uFillTx/>
                <a:latin typeface="汉仪夏日体W" panose="00020600040101010101" pitchFamily="18" charset="-122"/>
                <a:ea typeface="汉仪夏日体W" panose="00020600040101010101" pitchFamily="18" charset="-122"/>
                <a:cs typeface="+mn-ea"/>
                <a:sym typeface="+mn-lt"/>
              </a:rPr>
              <a:t>添加文字</a:t>
            </a:r>
            <a:endParaRPr kumimoji="0" lang="zh-CN" altLang="en-US" sz="2000" b="0" i="0" u="none" strike="noStrike" kern="1200" cap="none" spc="0" normalizeH="0" baseline="0" noProof="0" dirty="0">
              <a:ln>
                <a:noFill/>
              </a:ln>
              <a:solidFill>
                <a:prstClr val="white"/>
              </a:solidFill>
              <a:effectLst/>
              <a:uLnTx/>
              <a:uFillTx/>
              <a:latin typeface="Arial"/>
              <a:cs typeface="+mn-cs"/>
            </a:endParaRPr>
          </a:p>
        </p:txBody>
      </p:sp>
      <p:sp>
        <p:nvSpPr>
          <p:cNvPr id="14" name="Google Shape;343;p14"/>
          <p:cNvSpPr/>
          <p:nvPr/>
        </p:nvSpPr>
        <p:spPr>
          <a:xfrm>
            <a:off x="2564801" y="163585"/>
            <a:ext cx="8815355" cy="5853494"/>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4">
              <a:lumMod val="20000"/>
              <a:lumOff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Rectangle 1"/>
          <p:cNvSpPr/>
          <p:nvPr/>
        </p:nvSpPr>
        <p:spPr>
          <a:xfrm>
            <a:off x="2784547" y="1407582"/>
            <a:ext cx="8481309" cy="3970318"/>
          </a:xfrm>
          <a:prstGeom prst="rect">
            <a:avLst/>
          </a:prstGeom>
        </p:spPr>
        <p:txBody>
          <a:bodyPr wrap="square">
            <a:spAutoFit/>
          </a:bodyPr>
          <a:lstStyle/>
          <a:p>
            <a:pPr algn="just"/>
            <a:r>
              <a:rPr lang="vi-VN" sz="2800" b="1">
                <a:latin typeface="#9Slide03 AmpleSoft" panose="02000000000000000000" pitchFamily="2" charset="0"/>
              </a:rPr>
              <a:t>Trong </a:t>
            </a:r>
            <a:r>
              <a:rPr lang="vi-VN" sz="2800" b="1" dirty="0">
                <a:latin typeface="#9Slide03 AmpleSoft" panose="02000000000000000000" pitchFamily="2" charset="0"/>
              </a:rPr>
              <a:t>tổ em gồm chín bạn, bốn nam, năm nữ. Chúng em học chung với nhau từ lớp một cho đến bây giờ. Nhà lại cùng chung một ấp nên chúng em rất gần gũi, gắn bó với nhau. Tổ trưởng là bạn Mỹ Hằng học giỏi nhất tổ. Còn đây là Hương, Hiền hai cây đơn ca số một của khối bốn, rất nhí nhảnh và hồn nhiên. Loan và Hường ít nói, sống chân tình với bạn bè. Bốn bạn nam là Cường, Dũng, Phong, Đạt nhanh nhẹn tháo vát.</a:t>
            </a:r>
            <a:br>
              <a:rPr lang="vi-VN" sz="2800" b="1" dirty="0">
                <a:latin typeface="#9Slide03 AmpleSoft" panose="02000000000000000000" pitchFamily="2" charset="0"/>
              </a:rPr>
            </a:br>
            <a:endParaRPr lang="vi-VN" sz="2800" b="1" dirty="0">
              <a:latin typeface="#9Slide03 AmpleSoft" panose="02000000000000000000" pitchFamily="2" charset="0"/>
            </a:endParaRPr>
          </a:p>
        </p:txBody>
      </p:sp>
      <p:pic>
        <p:nvPicPr>
          <p:cNvPr id="2052" name="Picture 4" descr="Sắp xếp các ý sau để được gợi ý khi kể về một giờ ra chơi ở trườn"/>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89524" l="0" r="100000"/>
                    </a14:imgEffect>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64990" y="3872078"/>
            <a:ext cx="6972948" cy="4289999"/>
          </a:xfrm>
          <a:prstGeom prst="rect">
            <a:avLst/>
          </a:prstGeom>
          <a:noFill/>
          <a:extLst>
            <a:ext uri="{909E8E84-426E-40DD-AFC4-6F175D3DCCD1}">
              <a14:hiddenFill xmlns:a14="http://schemas.microsoft.com/office/drawing/2010/main">
                <a:solidFill>
                  <a:srgbClr val="FFFFFF"/>
                </a:solidFill>
              </a14:hiddenFill>
            </a:ext>
          </a:extLst>
        </p:spPr>
      </p:pic>
      <p:pic>
        <p:nvPicPr>
          <p:cNvPr id="17" name="图片 13">
            <a:extLst>
              <a:ext uri="{FF2B5EF4-FFF2-40B4-BE49-F238E27FC236}">
                <a16:creationId xmlns:a16="http://schemas.microsoft.com/office/drawing/2014/main" id="{485B1C14-A6EB-4D00-BE7A-0366212C525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0280" y="1362154"/>
            <a:ext cx="1704521" cy="3129195"/>
          </a:xfrm>
          <a:prstGeom prst="rect">
            <a:avLst/>
          </a:prstGeom>
        </p:spPr>
      </p:pic>
      <p:sp>
        <p:nvSpPr>
          <p:cNvPr id="3" name="Rectangle 2"/>
          <p:cNvSpPr/>
          <p:nvPr/>
        </p:nvSpPr>
        <p:spPr>
          <a:xfrm>
            <a:off x="1407414" y="433487"/>
            <a:ext cx="10701969" cy="646331"/>
          </a:xfrm>
          <a:prstGeom prst="rect">
            <a:avLst/>
          </a:prstGeom>
        </p:spPr>
        <p:txBody>
          <a:bodyPr wrap="none">
            <a:spAutoFit/>
          </a:bodyPr>
          <a:lstStyle/>
          <a:p>
            <a:pPr>
              <a:defRPr/>
            </a:pPr>
            <a:r>
              <a:rPr lang="vi-VN" sz="3600" dirty="0">
                <a:solidFill>
                  <a:schemeClr val="accent1"/>
                </a:solidFill>
                <a:latin typeface="UTM ViceroyJF" panose="02040603050506020204" pitchFamily="18" charset="0"/>
                <a:cs typeface="Times New Roman" pitchFamily="18" charset="0"/>
              </a:rPr>
              <a:t>c) Giới thiệu từng bạn trong tổ của em với chị phụ trách mới của liên đội.</a:t>
            </a:r>
            <a:endParaRPr lang="en-US" sz="3600" dirty="0">
              <a:solidFill>
                <a:schemeClr val="accent1"/>
              </a:solidFill>
              <a:latin typeface="UTM ViceroyJF" panose="02040603050506020204" pitchFamily="18" charset="0"/>
              <a:cs typeface="Times New Roman" pitchFamily="18" charset="0"/>
            </a:endParaRPr>
          </a:p>
        </p:txBody>
      </p:sp>
      <p:pic>
        <p:nvPicPr>
          <p:cNvPr id="10" name="Picture 9">
            <a:hlinkClick r:id="rId8" action="ppaction://hlinksldjump"/>
            <a:extLst>
              <a:ext uri="{FF2B5EF4-FFF2-40B4-BE49-F238E27FC236}">
                <a16:creationId xmlns:a16="http://schemas.microsoft.com/office/drawing/2014/main" id="{386E65A2-2574-4C45-8AE3-53B1DADD5F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67134" b="70159"/>
          <a:stretch>
            <a:fillRect/>
          </a:stretch>
        </p:blipFill>
        <p:spPr>
          <a:xfrm>
            <a:off x="10427598" y="5371265"/>
            <a:ext cx="1317172" cy="1291623"/>
          </a:xfrm>
          <a:prstGeom prst="rect">
            <a:avLst/>
          </a:prstGeom>
        </p:spPr>
      </p:pic>
    </p:spTree>
    <p:extLst>
      <p:ext uri="{BB962C8B-B14F-4D97-AF65-F5344CB8AC3E}">
        <p14:creationId xmlns:p14="http://schemas.microsoft.com/office/powerpoint/2010/main" val="1527766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1"/>
                                        </p:tgtEl>
                                        <p:attrNameLst>
                                          <p:attrName>ppt_y</p:attrName>
                                        </p:attrNameLst>
                                      </p:cBhvr>
                                      <p:tavLst>
                                        <p:tav tm="0">
                                          <p:val>
                                            <p:strVal val="#ppt_y"/>
                                          </p:val>
                                        </p:tav>
                                        <p:tav tm="100000">
                                          <p:val>
                                            <p:strVal val="#ppt_y"/>
                                          </p:val>
                                        </p:tav>
                                      </p:tavLst>
                                    </p:anim>
                                    <p:anim calcmode="lin" valueType="num">
                                      <p:cBhvr>
                                        <p:cTn id="1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1"/>
                                        </p:tgtEl>
                                      </p:cBhvr>
                                    </p:animEffect>
                                  </p:childTnLst>
                                </p:cTn>
                              </p:par>
                              <p:par>
                                <p:cTn id="21" presetID="47"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ppt_x"/>
                                          </p:val>
                                        </p:tav>
                                        <p:tav tm="100000">
                                          <p:val>
                                            <p:strVal val="#ppt_x"/>
                                          </p:val>
                                        </p:tav>
                                      </p:tavLst>
                                    </p:anim>
                                    <p:anim calcmode="lin" valueType="num">
                                      <p:cBhvr additive="base">
                                        <p:cTn id="2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animBg="1"/>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387;p16"/>
          <p:cNvSpPr/>
          <p:nvPr/>
        </p:nvSpPr>
        <p:spPr>
          <a:xfrm>
            <a:off x="0" y="0"/>
            <a:ext cx="12192000" cy="6858000"/>
          </a:xfrm>
          <a:prstGeom prst="rect">
            <a:avLst/>
          </a:prstGeom>
          <a:solidFill>
            <a:srgbClr val="A6EDE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1"/>
              </a:solidFill>
              <a:latin typeface="UTM ViceroyJF" panose="02040603050506020204" pitchFamily="18" charset="0"/>
              <a:ea typeface="Arial"/>
              <a:cs typeface="Arial"/>
              <a:sym typeface="Arial"/>
            </a:endParaRPr>
          </a:p>
        </p:txBody>
      </p:sp>
      <p:pic>
        <p:nvPicPr>
          <p:cNvPr id="4" name="Google Shape;388;p16"/>
          <p:cNvPicPr preferRelativeResize="0"/>
          <p:nvPr/>
        </p:nvPicPr>
        <p:blipFill rotWithShape="1">
          <a:blip r:embed="rId2">
            <a:alphaModFix/>
          </a:blip>
          <a:srcRect/>
          <a:stretch/>
        </p:blipFill>
        <p:spPr>
          <a:xfrm>
            <a:off x="519478" y="84459"/>
            <a:ext cx="11153044" cy="3658501"/>
          </a:xfrm>
          <a:prstGeom prst="rect">
            <a:avLst/>
          </a:prstGeom>
          <a:noFill/>
          <a:ln>
            <a:noFill/>
          </a:ln>
        </p:spPr>
      </p:pic>
      <p:sp>
        <p:nvSpPr>
          <p:cNvPr id="5" name="Google Shape;389;p16"/>
          <p:cNvSpPr/>
          <p:nvPr/>
        </p:nvSpPr>
        <p:spPr>
          <a:xfrm>
            <a:off x="-499065" y="-275374"/>
            <a:ext cx="9829332" cy="7408748"/>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2">
              <a:lumMod val="20000"/>
              <a:lumOff val="8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accent1"/>
              </a:solidFill>
              <a:latin typeface="UTM ViceroyJF" panose="02040603050506020204" pitchFamily="18" charset="0"/>
              <a:ea typeface="Arial"/>
              <a:cs typeface="Arial"/>
              <a:sym typeface="Arial"/>
            </a:endParaRPr>
          </a:p>
        </p:txBody>
      </p:sp>
      <p:sp>
        <p:nvSpPr>
          <p:cNvPr id="6" name="Title 1"/>
          <p:cNvSpPr txBox="1">
            <a:spLocks/>
          </p:cNvSpPr>
          <p:nvPr/>
        </p:nvSpPr>
        <p:spPr>
          <a:xfrm>
            <a:off x="404250" y="1831200"/>
            <a:ext cx="6058547"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vi-VN" sz="11500"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rPr>
              <a:t>Cùng làm bài nào!</a:t>
            </a:r>
            <a:endParaRPr lang="en-US" sz="11500"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endParaRPr>
          </a:p>
        </p:txBody>
      </p:sp>
      <p:pic>
        <p:nvPicPr>
          <p:cNvPr id="8" name="Picture 6" descr="Giá»i thiá»u SÃ¡ch giÃ¡o khoa, sÃ¡ch tham kháº£o báº£n má»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8220" y="1831201"/>
            <a:ext cx="6656984" cy="4953732"/>
          </a:xfrm>
          <a:prstGeom prst="rect">
            <a:avLst/>
          </a:prstGeom>
          <a:noFill/>
          <a:extLst>
            <a:ext uri="{909E8E84-426E-40DD-AFC4-6F175D3DCCD1}">
              <a14:hiddenFill xmlns:a14="http://schemas.microsoft.com/office/drawing/2010/main">
                <a:solidFill>
                  <a:srgbClr val="FFFFFF"/>
                </a:solidFill>
              </a14:hiddenFill>
            </a:ext>
          </a:extLst>
        </p:spPr>
      </p:pic>
      <p:pic>
        <p:nvPicPr>
          <p:cNvPr id="9" name="Google Shape;178;p5"/>
          <p:cNvPicPr preferRelativeResize="0"/>
          <p:nvPr/>
        </p:nvPicPr>
        <p:blipFill rotWithShape="1">
          <a:blip r:embed="rId4">
            <a:alphaModFix/>
          </a:blip>
          <a:srcRect/>
          <a:stretch/>
        </p:blipFill>
        <p:spPr>
          <a:xfrm flipH="1">
            <a:off x="-287155" y="-120761"/>
            <a:ext cx="2604469" cy="2731321"/>
          </a:xfrm>
          <a:prstGeom prst="rect">
            <a:avLst/>
          </a:prstGeom>
          <a:noFill/>
          <a:ln>
            <a:noFill/>
          </a:ln>
        </p:spPr>
      </p:pic>
    </p:spTree>
    <p:extLst>
      <p:ext uri="{BB962C8B-B14F-4D97-AF65-F5344CB8AC3E}">
        <p14:creationId xmlns:p14="http://schemas.microsoft.com/office/powerpoint/2010/main" val="7093909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2" presetClass="entr" presetSubtype="3"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750" fill="hold"/>
                                        <p:tgtEl>
                                          <p:spTgt spid="9"/>
                                        </p:tgtEl>
                                        <p:attrNameLst>
                                          <p:attrName>ppt_x</p:attrName>
                                        </p:attrNameLst>
                                      </p:cBhvr>
                                      <p:tavLst>
                                        <p:tav tm="0">
                                          <p:val>
                                            <p:strVal val="1+#ppt_w/2"/>
                                          </p:val>
                                        </p:tav>
                                        <p:tav tm="100000">
                                          <p:val>
                                            <p:strVal val="#ppt_x"/>
                                          </p:val>
                                        </p:tav>
                                      </p:tavLst>
                                    </p:anim>
                                    <p:anim calcmode="lin" valueType="num">
                                      <p:cBhvr additive="base">
                                        <p:cTn id="11" dur="750" fill="hold"/>
                                        <p:tgtEl>
                                          <p:spTgt spid="9"/>
                                        </p:tgtEl>
                                        <p:attrNameLst>
                                          <p:attrName>ppt_y</p:attrName>
                                        </p:attrNameLst>
                                      </p:cBhvr>
                                      <p:tavLst>
                                        <p:tav tm="0">
                                          <p:val>
                                            <p:strVal val="0-#ppt_h/2"/>
                                          </p:val>
                                        </p:tav>
                                        <p:tav tm="100000">
                                          <p:val>
                                            <p:strVal val="#ppt_y"/>
                                          </p:val>
                                        </p:tav>
                                      </p:tavLst>
                                    </p:anim>
                                  </p:childTnLst>
                                </p:cTn>
                              </p:par>
                            </p:childTnLst>
                          </p:cTn>
                        </p:par>
                        <p:par>
                          <p:cTn id="12" fill="hold">
                            <p:stCondLst>
                              <p:cond delay="750"/>
                            </p:stCondLst>
                            <p:childTnLst>
                              <p:par>
                                <p:cTn id="13" presetID="47"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377928" y="4478841"/>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04313" y="260615"/>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31705" y="211833"/>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0</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72182" y="339132"/>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34421" y="314357"/>
            <a:ext cx="768163" cy="890093"/>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
        <p:nvSpPr>
          <p:cNvPr id="30" name="Rectangle 29">
            <a:extLst>
              <a:ext uri="{FF2B5EF4-FFF2-40B4-BE49-F238E27FC236}">
                <a16:creationId xmlns:a16="http://schemas.microsoft.com/office/drawing/2014/main" id="{2D533868-2B26-417A-9E7B-9BB79FCD8D7C}"/>
              </a:ext>
            </a:extLst>
          </p:cNvPr>
          <p:cNvSpPr/>
          <p:nvPr/>
        </p:nvSpPr>
        <p:spPr>
          <a:xfrm>
            <a:off x="2347655" y="1682465"/>
            <a:ext cx="8381295" cy="1862048"/>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vi-VN"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Tạm biệt!</a:t>
            </a:r>
            <a:endParaRPr lang="en-US" sz="115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pic>
        <p:nvPicPr>
          <p:cNvPr id="32" name="Picture 31"/>
          <p:cNvPicPr>
            <a:picLocks noChangeAspect="1"/>
          </p:cNvPicPr>
          <p:nvPr/>
        </p:nvPicPr>
        <p:blipFill rotWithShape="1">
          <a:blip r:embed="rId18">
            <a:extLst>
              <a:ext uri="{28A0092B-C50C-407E-A947-70E740481C1C}">
                <a14:useLocalDpi xmlns:a14="http://schemas.microsoft.com/office/drawing/2010/main" val="0"/>
              </a:ext>
            </a:extLst>
          </a:blip>
          <a:srcRect r="44502"/>
          <a:stretch/>
        </p:blipFill>
        <p:spPr>
          <a:xfrm>
            <a:off x="6954727" y="3433586"/>
            <a:ext cx="2556789" cy="3669109"/>
          </a:xfrm>
          <a:prstGeom prst="rect">
            <a:avLst/>
          </a:prstGeom>
          <a:effectLst>
            <a:outerShdw blurRad="50800" dist="38100" dir="18900000" algn="bl" rotWithShape="0">
              <a:prstClr val="black">
                <a:alpha val="40000"/>
              </a:prstClr>
            </a:outerShdw>
          </a:effectLst>
        </p:spPr>
      </p:pic>
      <p:pic>
        <p:nvPicPr>
          <p:cNvPr id="33" name="Picture 32"/>
          <p:cNvPicPr>
            <a:picLocks noChangeAspect="1"/>
          </p:cNvPicPr>
          <p:nvPr/>
        </p:nvPicPr>
        <p:blipFill rotWithShape="1">
          <a:blip r:embed="rId18">
            <a:extLst>
              <a:ext uri="{28A0092B-C50C-407E-A947-70E740481C1C}">
                <a14:useLocalDpi xmlns:a14="http://schemas.microsoft.com/office/drawing/2010/main" val="0"/>
              </a:ext>
            </a:extLst>
          </a:blip>
          <a:srcRect l="55470"/>
          <a:stretch/>
        </p:blipFill>
        <p:spPr>
          <a:xfrm>
            <a:off x="9269377" y="3387562"/>
            <a:ext cx="2102954" cy="3761159"/>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6629215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10" presetClass="entr" presetSubtype="0" fill="hold" nodeType="withEffect">
                                  <p:stCondLst>
                                    <p:cond delay="0"/>
                                  </p:stCondLst>
                                  <p:childTnLst>
                                    <p:set>
                                      <p:cBhvr>
                                        <p:cTn id="13" dur="1" fill="hold">
                                          <p:stCondLst>
                                            <p:cond delay="0"/>
                                          </p:stCondLst>
                                        </p:cTn>
                                        <p:tgtEl>
                                          <p:spTgt spid="139"/>
                                        </p:tgtEl>
                                        <p:attrNameLst>
                                          <p:attrName>style.visibility</p:attrName>
                                        </p:attrNameLst>
                                      </p:cBhvr>
                                      <p:to>
                                        <p:strVal val="visible"/>
                                      </p:to>
                                    </p:set>
                                    <p:animEffect transition="in" filter="fade">
                                      <p:cBhvr>
                                        <p:cTn id="14" dur="750"/>
                                        <p:tgtEl>
                                          <p:spTgt spid="139"/>
                                        </p:tgtEl>
                                      </p:cBhvr>
                                    </p:animEffect>
                                  </p:childTnLst>
                                </p:cTn>
                              </p:par>
                              <p:par>
                                <p:cTn id="15" presetID="2" presetClass="entr" presetSubtype="8" fill="hold" nodeType="withEffect">
                                  <p:stCondLst>
                                    <p:cond delay="25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fill="hold"/>
                                        <p:tgtEl>
                                          <p:spTgt spid="150"/>
                                        </p:tgtEl>
                                        <p:attrNameLst>
                                          <p:attrName>ppt_x</p:attrName>
                                        </p:attrNameLst>
                                      </p:cBhvr>
                                      <p:tavLst>
                                        <p:tav tm="0">
                                          <p:val>
                                            <p:strVal val="0-#ppt_w/2"/>
                                          </p:val>
                                        </p:tav>
                                        <p:tav tm="100000">
                                          <p:val>
                                            <p:strVal val="#ppt_x"/>
                                          </p:val>
                                        </p:tav>
                                      </p:tavLst>
                                    </p:anim>
                                    <p:anim calcmode="lin" valueType="num">
                                      <p:cBhvr additive="base">
                                        <p:cTn id="18" dur="500" fill="hold"/>
                                        <p:tgtEl>
                                          <p:spTgt spid="150"/>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250"/>
                                  </p:stCondLst>
                                  <p:childTnLst>
                                    <p:set>
                                      <p:cBhvr>
                                        <p:cTn id="20" dur="1" fill="hold">
                                          <p:stCondLst>
                                            <p:cond delay="0"/>
                                          </p:stCondLst>
                                        </p:cTn>
                                        <p:tgtEl>
                                          <p:spTgt spid="138"/>
                                        </p:tgtEl>
                                        <p:attrNameLst>
                                          <p:attrName>style.visibility</p:attrName>
                                        </p:attrNameLst>
                                      </p:cBhvr>
                                      <p:to>
                                        <p:strVal val="visible"/>
                                      </p:to>
                                    </p:set>
                                    <p:anim calcmode="lin" valueType="num">
                                      <p:cBhvr additive="base">
                                        <p:cTn id="21" dur="500" fill="hold"/>
                                        <p:tgtEl>
                                          <p:spTgt spid="138"/>
                                        </p:tgtEl>
                                        <p:attrNameLst>
                                          <p:attrName>ppt_x</p:attrName>
                                        </p:attrNameLst>
                                      </p:cBhvr>
                                      <p:tavLst>
                                        <p:tav tm="0">
                                          <p:val>
                                            <p:strVal val="1+#ppt_w/2"/>
                                          </p:val>
                                        </p:tav>
                                        <p:tav tm="100000">
                                          <p:val>
                                            <p:strVal val="#ppt_x"/>
                                          </p:val>
                                        </p:tav>
                                      </p:tavLst>
                                    </p:anim>
                                    <p:anim calcmode="lin" valueType="num">
                                      <p:cBhvr additive="base">
                                        <p:cTn id="22" dur="500" fill="hold"/>
                                        <p:tgtEl>
                                          <p:spTgt spid="138"/>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37" presetClass="entr" presetSubtype="0"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750"/>
                                        <p:tgtEl>
                                          <p:spTgt spid="7"/>
                                        </p:tgtEl>
                                      </p:cBhvr>
                                    </p:animEffect>
                                    <p:anim calcmode="lin" valueType="num">
                                      <p:cBhvr>
                                        <p:cTn id="27" dur="750" fill="hold"/>
                                        <p:tgtEl>
                                          <p:spTgt spid="7"/>
                                        </p:tgtEl>
                                        <p:attrNameLst>
                                          <p:attrName>ppt_x</p:attrName>
                                        </p:attrNameLst>
                                      </p:cBhvr>
                                      <p:tavLst>
                                        <p:tav tm="0">
                                          <p:val>
                                            <p:strVal val="#ppt_x"/>
                                          </p:val>
                                        </p:tav>
                                        <p:tav tm="100000">
                                          <p:val>
                                            <p:strVal val="#ppt_x"/>
                                          </p:val>
                                        </p:tav>
                                      </p:tavLst>
                                    </p:anim>
                                    <p:anim calcmode="lin" valueType="num">
                                      <p:cBhvr>
                                        <p:cTn id="28" dur="675" decel="100000" fill="hold"/>
                                        <p:tgtEl>
                                          <p:spTgt spid="7"/>
                                        </p:tgtEl>
                                        <p:attrNameLst>
                                          <p:attrName>ppt_y</p:attrName>
                                        </p:attrNameLst>
                                      </p:cBhvr>
                                      <p:tavLst>
                                        <p:tav tm="0">
                                          <p:val>
                                            <p:strVal val="#ppt_y+1"/>
                                          </p:val>
                                        </p:tav>
                                        <p:tav tm="100000">
                                          <p:val>
                                            <p:strVal val="#ppt_y-.03"/>
                                          </p:val>
                                        </p:tav>
                                      </p:tavLst>
                                    </p:anim>
                                    <p:anim calcmode="lin" valueType="num">
                                      <p:cBhvr>
                                        <p:cTn id="29"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30" presetID="37" presetClass="entr" presetSubtype="0" fill="hold" nodeType="withEffect">
                                  <p:stCondLst>
                                    <p:cond delay="25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6" presetID="37" presetClass="entr" presetSubtype="0" fill="hold" nodeType="withEffect">
                                  <p:stCondLst>
                                    <p:cond delay="50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750"/>
                                        <p:tgtEl>
                                          <p:spTgt spid="5"/>
                                        </p:tgtEl>
                                      </p:cBhvr>
                                    </p:animEffect>
                                    <p:anim calcmode="lin" valueType="num">
                                      <p:cBhvr>
                                        <p:cTn id="39" dur="750" fill="hold"/>
                                        <p:tgtEl>
                                          <p:spTgt spid="5"/>
                                        </p:tgtEl>
                                        <p:attrNameLst>
                                          <p:attrName>ppt_x</p:attrName>
                                        </p:attrNameLst>
                                      </p:cBhvr>
                                      <p:tavLst>
                                        <p:tav tm="0">
                                          <p:val>
                                            <p:strVal val="#ppt_x"/>
                                          </p:val>
                                        </p:tav>
                                        <p:tav tm="100000">
                                          <p:val>
                                            <p:strVal val="#ppt_x"/>
                                          </p:val>
                                        </p:tav>
                                      </p:tavLst>
                                    </p:anim>
                                    <p:anim calcmode="lin" valueType="num">
                                      <p:cBhvr>
                                        <p:cTn id="40" dur="675" decel="100000" fill="hold"/>
                                        <p:tgtEl>
                                          <p:spTgt spid="5"/>
                                        </p:tgtEl>
                                        <p:attrNameLst>
                                          <p:attrName>ppt_y</p:attrName>
                                        </p:attrNameLst>
                                      </p:cBhvr>
                                      <p:tavLst>
                                        <p:tav tm="0">
                                          <p:val>
                                            <p:strVal val="#ppt_y+1"/>
                                          </p:val>
                                        </p:tav>
                                        <p:tav tm="100000">
                                          <p:val>
                                            <p:strVal val="#ppt_y-.03"/>
                                          </p:val>
                                        </p:tav>
                                      </p:tavLst>
                                    </p:anim>
                                    <p:anim calcmode="lin" valueType="num">
                                      <p:cBhvr>
                                        <p:cTn id="41"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42" presetID="37" presetClass="entr" presetSubtype="0" fill="hold" nodeType="withEffect">
                                  <p:stCondLst>
                                    <p:cond delay="750"/>
                                  </p:stCondLst>
                                  <p:childTnLst>
                                    <p:set>
                                      <p:cBhvr>
                                        <p:cTn id="43" dur="1" fill="hold">
                                          <p:stCondLst>
                                            <p:cond delay="0"/>
                                          </p:stCondLst>
                                        </p:cTn>
                                        <p:tgtEl>
                                          <p:spTgt spid="4"/>
                                        </p:tgtEl>
                                        <p:attrNameLst>
                                          <p:attrName>style.visibility</p:attrName>
                                        </p:attrNameLst>
                                      </p:cBhvr>
                                      <p:to>
                                        <p:strVal val="visible"/>
                                      </p:to>
                                    </p:set>
                                    <p:animEffect transition="in" filter="fade">
                                      <p:cBhvr>
                                        <p:cTn id="44" dur="750"/>
                                        <p:tgtEl>
                                          <p:spTgt spid="4"/>
                                        </p:tgtEl>
                                      </p:cBhvr>
                                    </p:animEffect>
                                    <p:anim calcmode="lin" valueType="num">
                                      <p:cBhvr>
                                        <p:cTn id="45" dur="750" fill="hold"/>
                                        <p:tgtEl>
                                          <p:spTgt spid="4"/>
                                        </p:tgtEl>
                                        <p:attrNameLst>
                                          <p:attrName>ppt_x</p:attrName>
                                        </p:attrNameLst>
                                      </p:cBhvr>
                                      <p:tavLst>
                                        <p:tav tm="0">
                                          <p:val>
                                            <p:strVal val="#ppt_x"/>
                                          </p:val>
                                        </p:tav>
                                        <p:tav tm="100000">
                                          <p:val>
                                            <p:strVal val="#ppt_x"/>
                                          </p:val>
                                        </p:tav>
                                      </p:tavLst>
                                    </p:anim>
                                    <p:anim calcmode="lin" valueType="num">
                                      <p:cBhvr>
                                        <p:cTn id="46" dur="675" decel="100000" fill="hold"/>
                                        <p:tgtEl>
                                          <p:spTgt spid="4"/>
                                        </p:tgtEl>
                                        <p:attrNameLst>
                                          <p:attrName>ppt_y</p:attrName>
                                        </p:attrNameLst>
                                      </p:cBhvr>
                                      <p:tavLst>
                                        <p:tav tm="0">
                                          <p:val>
                                            <p:strVal val="#ppt_y+1"/>
                                          </p:val>
                                        </p:tav>
                                        <p:tav tm="100000">
                                          <p:val>
                                            <p:strVal val="#ppt_y-.03"/>
                                          </p:val>
                                        </p:tav>
                                      </p:tavLst>
                                    </p:anim>
                                    <p:anim calcmode="lin" valueType="num">
                                      <p:cBhvr>
                                        <p:cTn id="47"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8" fill="hold">
                            <p:stCondLst>
                              <p:cond delay="3000"/>
                            </p:stCondLst>
                            <p:childTnLst>
                              <p:par>
                                <p:cTn id="49" presetID="2" presetClass="entr" presetSubtype="8" fill="hold" nodeType="afterEffect">
                                  <p:stCondLst>
                                    <p:cond delay="0"/>
                                  </p:stCondLst>
                                  <p:childTnLst>
                                    <p:set>
                                      <p:cBhvr>
                                        <p:cTn id="50" dur="1" fill="hold">
                                          <p:stCondLst>
                                            <p:cond delay="0"/>
                                          </p:stCondLst>
                                        </p:cTn>
                                        <p:tgtEl>
                                          <p:spTgt spid="148"/>
                                        </p:tgtEl>
                                        <p:attrNameLst>
                                          <p:attrName>style.visibility</p:attrName>
                                        </p:attrNameLst>
                                      </p:cBhvr>
                                      <p:to>
                                        <p:strVal val="visible"/>
                                      </p:to>
                                    </p:set>
                                    <p:anim calcmode="lin" valueType="num">
                                      <p:cBhvr additive="base">
                                        <p:cTn id="51" dur="750" fill="hold"/>
                                        <p:tgtEl>
                                          <p:spTgt spid="148"/>
                                        </p:tgtEl>
                                        <p:attrNameLst>
                                          <p:attrName>ppt_x</p:attrName>
                                        </p:attrNameLst>
                                      </p:cBhvr>
                                      <p:tavLst>
                                        <p:tav tm="0">
                                          <p:val>
                                            <p:strVal val="0-#ppt_w/2"/>
                                          </p:val>
                                        </p:tav>
                                        <p:tav tm="100000">
                                          <p:val>
                                            <p:strVal val="#ppt_x"/>
                                          </p:val>
                                        </p:tav>
                                      </p:tavLst>
                                    </p:anim>
                                    <p:anim calcmode="lin" valueType="num">
                                      <p:cBhvr additive="base">
                                        <p:cTn id="52" dur="750" fill="hold"/>
                                        <p:tgtEl>
                                          <p:spTgt spid="148"/>
                                        </p:tgtEl>
                                        <p:attrNameLst>
                                          <p:attrName>ppt_y</p:attrName>
                                        </p:attrNameLst>
                                      </p:cBhvr>
                                      <p:tavLst>
                                        <p:tav tm="0">
                                          <p:val>
                                            <p:strVal val="#ppt_y"/>
                                          </p:val>
                                        </p:tav>
                                        <p:tav tm="100000">
                                          <p:val>
                                            <p:strVal val="#ppt_y"/>
                                          </p:val>
                                        </p:tav>
                                      </p:tavLst>
                                    </p:anim>
                                  </p:childTnLst>
                                </p:cTn>
                              </p:par>
                              <p:par>
                                <p:cTn id="53" presetID="2" presetClass="entr" presetSubtype="2" fill="hold" nodeType="withEffect">
                                  <p:stCondLst>
                                    <p:cond delay="0"/>
                                  </p:stCondLst>
                                  <p:childTnLst>
                                    <p:set>
                                      <p:cBhvr>
                                        <p:cTn id="54" dur="1" fill="hold">
                                          <p:stCondLst>
                                            <p:cond delay="0"/>
                                          </p:stCondLst>
                                        </p:cTn>
                                        <p:tgtEl>
                                          <p:spTgt spid="142"/>
                                        </p:tgtEl>
                                        <p:attrNameLst>
                                          <p:attrName>style.visibility</p:attrName>
                                        </p:attrNameLst>
                                      </p:cBhvr>
                                      <p:to>
                                        <p:strVal val="visible"/>
                                      </p:to>
                                    </p:set>
                                    <p:anim calcmode="lin" valueType="num">
                                      <p:cBhvr additive="base">
                                        <p:cTn id="55" dur="750" fill="hold"/>
                                        <p:tgtEl>
                                          <p:spTgt spid="142"/>
                                        </p:tgtEl>
                                        <p:attrNameLst>
                                          <p:attrName>ppt_x</p:attrName>
                                        </p:attrNameLst>
                                      </p:cBhvr>
                                      <p:tavLst>
                                        <p:tav tm="0">
                                          <p:val>
                                            <p:strVal val="1+#ppt_w/2"/>
                                          </p:val>
                                        </p:tav>
                                        <p:tav tm="100000">
                                          <p:val>
                                            <p:strVal val="#ppt_x"/>
                                          </p:val>
                                        </p:tav>
                                      </p:tavLst>
                                    </p:anim>
                                    <p:anim calcmode="lin" valueType="num">
                                      <p:cBhvr additive="base">
                                        <p:cTn id="56" dur="750" fill="hold"/>
                                        <p:tgtEl>
                                          <p:spTgt spid="142"/>
                                        </p:tgtEl>
                                        <p:attrNameLst>
                                          <p:attrName>ppt_y</p:attrName>
                                        </p:attrNameLst>
                                      </p:cBhvr>
                                      <p:tavLst>
                                        <p:tav tm="0">
                                          <p:val>
                                            <p:strVal val="#ppt_y"/>
                                          </p:val>
                                        </p:tav>
                                        <p:tav tm="100000">
                                          <p:val>
                                            <p:strVal val="#ppt_y"/>
                                          </p:val>
                                        </p:tav>
                                      </p:tavLst>
                                    </p:anim>
                                  </p:childTnLst>
                                </p:cTn>
                              </p:par>
                            </p:childTnLst>
                          </p:cTn>
                        </p:par>
                        <p:par>
                          <p:cTn id="57" fill="hold">
                            <p:stCondLst>
                              <p:cond delay="3750"/>
                            </p:stCondLst>
                            <p:childTnLst>
                              <p:par>
                                <p:cTn id="58" presetID="22" presetClass="entr" presetSubtype="1" fill="hold" nodeType="afterEffect">
                                  <p:stCondLst>
                                    <p:cond delay="0"/>
                                  </p:stCondLst>
                                  <p:childTnLst>
                                    <p:set>
                                      <p:cBhvr>
                                        <p:cTn id="59" dur="1" fill="hold">
                                          <p:stCondLst>
                                            <p:cond delay="0"/>
                                          </p:stCondLst>
                                        </p:cTn>
                                        <p:tgtEl>
                                          <p:spTgt spid="140"/>
                                        </p:tgtEl>
                                        <p:attrNameLst>
                                          <p:attrName>style.visibility</p:attrName>
                                        </p:attrNameLst>
                                      </p:cBhvr>
                                      <p:to>
                                        <p:strVal val="visible"/>
                                      </p:to>
                                    </p:set>
                                    <p:animEffect transition="in" filter="wipe(up)">
                                      <p:cBhvr>
                                        <p:cTn id="60" dur="500"/>
                                        <p:tgtEl>
                                          <p:spTgt spid="140"/>
                                        </p:tgtEl>
                                      </p:cBhvr>
                                    </p:animEffect>
                                  </p:childTnLst>
                                </p:cTn>
                              </p:par>
                              <p:par>
                                <p:cTn id="61" presetID="22" presetClass="entr" presetSubtype="1" fill="hold" nodeType="withEffect">
                                  <p:stCondLst>
                                    <p:cond delay="0"/>
                                  </p:stCondLst>
                                  <p:childTnLst>
                                    <p:set>
                                      <p:cBhvr>
                                        <p:cTn id="62" dur="1" fill="hold">
                                          <p:stCondLst>
                                            <p:cond delay="0"/>
                                          </p:stCondLst>
                                        </p:cTn>
                                        <p:tgtEl>
                                          <p:spTgt spid="149"/>
                                        </p:tgtEl>
                                        <p:attrNameLst>
                                          <p:attrName>style.visibility</p:attrName>
                                        </p:attrNameLst>
                                      </p:cBhvr>
                                      <p:to>
                                        <p:strVal val="visible"/>
                                      </p:to>
                                    </p:set>
                                    <p:animEffect transition="in" filter="wipe(up)">
                                      <p:cBhvr>
                                        <p:cTn id="63" dur="500"/>
                                        <p:tgtEl>
                                          <p:spTgt spid="149"/>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37" fill="hold" grpId="0" nodeType="clickEffect">
                                  <p:stCondLst>
                                    <p:cond delay="0"/>
                                  </p:stCondLst>
                                  <p:iterate type="wd">
                                    <p:tmPct val="10000"/>
                                  </p:iterate>
                                  <p:childTnLst>
                                    <p:set>
                                      <p:cBhvr>
                                        <p:cTn id="67" dur="1" fill="hold">
                                          <p:stCondLst>
                                            <p:cond delay="0"/>
                                          </p:stCondLst>
                                        </p:cTn>
                                        <p:tgtEl>
                                          <p:spTgt spid="30"/>
                                        </p:tgtEl>
                                        <p:attrNameLst>
                                          <p:attrName>style.visibility</p:attrName>
                                        </p:attrNameLst>
                                      </p:cBhvr>
                                      <p:to>
                                        <p:strVal val="visible"/>
                                      </p:to>
                                    </p:set>
                                    <p:animEffect transition="in" filter="barn(outVertical)">
                                      <p:cBhvr>
                                        <p:cTn id="6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456" y="2401824"/>
            <a:ext cx="12496800" cy="6205842"/>
          </a:xfrm>
        </p:spPr>
        <p:txBody>
          <a:bodyPr>
            <a:normAutofit/>
          </a:bodyPr>
          <a:lstStyle/>
          <a:p>
            <a:pPr algn="ct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Những quà tặng tiếp theo sẽ được MĂNG NON cập nhật tại nhóm Măng Non – Tài liệu Tiểu học sau:</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hlinkClick r:id="rId2"/>
              </a:rPr>
              <a:t>https://www.facebook.com/groups/629898828017053</a:t>
            </a:r>
            <a: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t/>
            </a:r>
            <a:br>
              <a:rPr lang="en-US" sz="4000" b="1" i="1" dirty="0">
                <a:solidFill>
                  <a:srgbClr val="F06E8A"/>
                </a:solidFill>
                <a:latin typeface="Times New Roman" panose="02020603050405020304" pitchFamily="18" charset="0"/>
                <a:ea typeface="Arial-Rounded" panose="020B0500000000000000" pitchFamily="34" charset="0"/>
                <a:cs typeface="Times New Roman" panose="02020603050405020304" pitchFamily="18" charset="0"/>
              </a:rPr>
            </a:br>
            <a:r>
              <a:rPr lang="en-US" sz="4000" b="1" i="1" dirty="0">
                <a:solidFill>
                  <a:srgbClr val="F06E8A"/>
                </a:solidFill>
                <a:latin typeface="Times New Roman" panose="02020603050405020304" pitchFamily="18" charset="0"/>
                <a:cs typeface="Times New Roman" panose="02020603050405020304" pitchFamily="18" charset="0"/>
              </a:rPr>
              <a:t/>
            </a:r>
            <a:br>
              <a:rPr lang="en-US" sz="4000" b="1" i="1" dirty="0">
                <a:solidFill>
                  <a:srgbClr val="F06E8A"/>
                </a:solidFill>
                <a:latin typeface="Times New Roman" panose="02020603050405020304" pitchFamily="18"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Mời thầy cô tham gia nhóm để chủ động cập nhật bài giảng điện tử lớp 4 và quà tặng hằng tuần </a:t>
            </a:r>
            <a:b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br>
            <a:r>
              <a:rPr lang="en-US" sz="4000" b="1" i="1" dirty="0">
                <a:solidFill>
                  <a:srgbClr val="F06E8A"/>
                </a:solidFill>
                <a:latin typeface="Times New Roman" panose="02020603050405020304" pitchFamily="18" charset="0"/>
                <a:ea typeface="Arabia" pitchFamily="2" charset="0"/>
                <a:cs typeface="Times New Roman" panose="02020603050405020304" pitchFamily="18" charset="0"/>
              </a:rPr>
              <a:t>mới nhất nhé!</a:t>
            </a:r>
            <a:r>
              <a:rPr lang="en-US" b="1" i="1" dirty="0">
                <a:solidFill>
                  <a:srgbClr val="F06E8A"/>
                </a:solidFill>
                <a:latin typeface="Times New Roman" panose="02020603050405020304" pitchFamily="18" charset="0"/>
                <a:ea typeface="Arabia" pitchFamily="2" charset="0"/>
                <a:cs typeface="Times New Roman" panose="02020603050405020304" pitchFamily="18" charset="0"/>
              </a:rPr>
              <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r>
              <a:rPr lang="en-US" b="1" i="1" dirty="0">
                <a:solidFill>
                  <a:srgbClr val="F06E8A"/>
                </a:solidFill>
                <a:latin typeface="Times New Roman" panose="02020603050405020304" pitchFamily="18" charset="0"/>
                <a:ea typeface="Arabia" pitchFamily="2" charset="0"/>
                <a:cs typeface="Times New Roman" panose="02020603050405020304" pitchFamily="18" charset="0"/>
              </a:rPr>
              <a:t/>
            </a:r>
            <a:br>
              <a:rPr lang="en-US" b="1" i="1" dirty="0">
                <a:solidFill>
                  <a:srgbClr val="F06E8A"/>
                </a:solidFill>
                <a:latin typeface="Times New Roman" panose="02020603050405020304" pitchFamily="18" charset="0"/>
                <a:ea typeface="Arabia" pitchFamily="2" charset="0"/>
                <a:cs typeface="Times New Roman" panose="02020603050405020304" pitchFamily="18" charset="0"/>
              </a:rPr>
            </a:br>
            <a:endParaRPr lang="en-US" dirty="0">
              <a:solidFill>
                <a:srgbClr val="F06E8A"/>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064" y="-1969689"/>
            <a:ext cx="3113783" cy="4615353"/>
          </a:xfrm>
          <a:prstGeom prst="rect">
            <a:avLst/>
          </a:prstGeom>
        </p:spPr>
      </p:pic>
      <p:sp>
        <p:nvSpPr>
          <p:cNvPr id="5" name="Rounded Rectangle 4"/>
          <p:cNvSpPr/>
          <p:nvPr/>
        </p:nvSpPr>
        <p:spPr>
          <a:xfrm>
            <a:off x="2097024" y="0"/>
            <a:ext cx="10094976" cy="2767584"/>
          </a:xfrm>
          <a:prstGeom prst="roundRect">
            <a:avLst/>
          </a:prstGeom>
          <a:solidFill>
            <a:schemeClr val="bg1"/>
          </a:solidFill>
          <a:ln w="38100">
            <a:solidFill>
              <a:srgbClr val="F06E8A"/>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CHUYÊN GIÁO ÁN ĐIỆN TỬ THEO TUẦN KHỐI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BÀI THAO GIẢNG – ELEARNING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Nhóm chia sẻ tài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liệu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Quà</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tặng: Măng Non – Tài liệu Tiểu học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Page: Măng Non – Tài liệu Tiểu học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SĐT ZALO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rPr>
              <a:t>0382348780</a:t>
            </a:r>
            <a:r>
              <a:rPr kumimoji="0" lang="en-US" sz="2400" b="0" i="0" u="none" strike="noStrike" kern="1200" cap="none" spc="0" normalizeH="0" baseline="0" noProof="0" dirty="0">
                <a:ln>
                  <a:noFill/>
                </a:ln>
                <a:solidFill>
                  <a:srgbClr val="002060"/>
                </a:solidFill>
                <a:effectLst/>
                <a:uLnTx/>
                <a:uFillTx/>
                <a:latin typeface="Calibri" panose="020F0502020204030204"/>
                <a:ea typeface="+mn-ea"/>
                <a:cs typeface="+mn-cs"/>
              </a:rPr>
              <a:t> - </a:t>
            </a:r>
            <a:r>
              <a:rPr kumimoji="0" lang="en-US" sz="2400" b="0" i="0" u="sng" strike="noStrike" kern="1200" cap="none" spc="0" normalizeH="0" baseline="0" noProof="0" dirty="0">
                <a:ln>
                  <a:noFill/>
                </a:ln>
                <a:solidFill>
                  <a:srgbClr val="002060"/>
                </a:solidFill>
                <a:effectLst/>
                <a:uLnTx/>
                <a:uFillTx/>
                <a:latin typeface="Calibri" panose="020F0502020204030204"/>
                <a:ea typeface="+mn-ea"/>
                <a:cs typeface="+mn-cs"/>
              </a:rPr>
              <a:t>0984848929</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70366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840686" y="700328"/>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8043334" y="4070633"/>
            <a:ext cx="3378750" cy="1849421"/>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688602" y="733680"/>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593456" y="4799553"/>
            <a:ext cx="1237657" cy="1042238"/>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399524" y="1009083"/>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2662951" y="5377109"/>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459982" y="4715764"/>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0019293" y="4474951"/>
            <a:ext cx="457240" cy="481626"/>
          </a:xfrm>
          <a:prstGeom prst="rect">
            <a:avLst/>
          </a:prstGeom>
        </p:spPr>
      </p:pic>
      <p:sp>
        <p:nvSpPr>
          <p:cNvPr id="46" name="Google Shape;247;p9"/>
          <p:cNvSpPr/>
          <p:nvPr/>
        </p:nvSpPr>
        <p:spPr>
          <a:xfrm>
            <a:off x="2322733" y="2213091"/>
            <a:ext cx="990243" cy="990244"/>
          </a:xfrm>
          <a:prstGeom prst="ellipse">
            <a:avLst/>
          </a:prstGeom>
          <a:solidFill>
            <a:srgbClr val="E9562B"/>
          </a:solidFill>
          <a:ln>
            <a:noFill/>
          </a:ln>
        </p:spPr>
        <p:txBody>
          <a:bodyPr spcFirstLastPara="1" wrap="square" lIns="50800" tIns="50800" rIns="50800" bIns="50800" anchor="ctr" anchorCtr="0">
            <a:noAutofit/>
          </a:bodyPr>
          <a:lstStyle/>
          <a:p>
            <a:pPr marL="0" marR="0" lvl="0" indent="0" algn="ctr" rtl="0">
              <a:lnSpc>
                <a:spcPct val="100000"/>
              </a:lnSpc>
              <a:spcBef>
                <a:spcPts val="0"/>
              </a:spcBef>
              <a:spcAft>
                <a:spcPts val="0"/>
              </a:spcAft>
              <a:buClr>
                <a:srgbClr val="FFFFFF"/>
              </a:buClr>
              <a:buSzPts val="2400"/>
              <a:buFont typeface="Helvetica Neue Light"/>
              <a:buNone/>
            </a:pPr>
            <a:r>
              <a:rPr lang="en-US" sz="2400" b="0" i="0" u="none" strike="noStrike" cap="none">
                <a:solidFill>
                  <a:schemeClr val="lt1"/>
                </a:solidFill>
                <a:latin typeface="Arial"/>
                <a:ea typeface="Arial"/>
                <a:cs typeface="Arial"/>
                <a:sym typeface="Arial"/>
              </a:rPr>
              <a:t>01</a:t>
            </a:r>
            <a:endParaRPr sz="2400" b="0" i="0" u="none" strike="noStrike" cap="none">
              <a:solidFill>
                <a:schemeClr val="lt1"/>
              </a:solidFill>
              <a:latin typeface="Arial"/>
              <a:ea typeface="Arial"/>
              <a:cs typeface="Arial"/>
              <a:sym typeface="Arial"/>
            </a:endParaRPr>
          </a:p>
        </p:txBody>
      </p:sp>
      <p:sp>
        <p:nvSpPr>
          <p:cNvPr id="47" name="TextBox 46"/>
          <p:cNvSpPr txBox="1"/>
          <p:nvPr/>
        </p:nvSpPr>
        <p:spPr>
          <a:xfrm>
            <a:off x="3610978" y="2246548"/>
            <a:ext cx="6964554" cy="923330"/>
          </a:xfrm>
          <a:prstGeom prst="rect">
            <a:avLst/>
          </a:prstGeom>
          <a:noFill/>
        </p:spPr>
        <p:txBody>
          <a:bodyPr wrap="square" rtlCol="0">
            <a:spAutoFit/>
          </a:bodyPr>
          <a:lstStyle/>
          <a:p>
            <a:r>
              <a:rPr lang="en-US"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rPr>
              <a:t>ÔN LUYỆN </a:t>
            </a:r>
            <a:r>
              <a:rPr lang="vi-VN"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rPr>
              <a:t>CHÍNH TẢ</a:t>
            </a:r>
            <a:endParaRPr lang="en-US"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endParaRPr>
          </a:p>
        </p:txBody>
      </p:sp>
      <p:pic>
        <p:nvPicPr>
          <p:cNvPr id="17" name="图片 140">
            <a:extLst>
              <a:ext uri="{FF2B5EF4-FFF2-40B4-BE49-F238E27FC236}">
                <a16:creationId xmlns:a16="http://schemas.microsoft.com/office/drawing/2014/main" id="{6EBEC9F5-6038-4601-9842-6073287F6A62}"/>
              </a:ext>
            </a:extLst>
          </p:cNvPr>
          <p:cNvPicPr>
            <a:picLocks noChangeAspect="1"/>
          </p:cNvPicPr>
          <p:nvPr/>
        </p:nvPicPr>
        <p:blipFill>
          <a:blip r:embed="rId11"/>
          <a:stretch>
            <a:fillRect/>
          </a:stretch>
        </p:blipFill>
        <p:spPr>
          <a:xfrm>
            <a:off x="4918911" y="3462927"/>
            <a:ext cx="3145809" cy="2505673"/>
          </a:xfrm>
          <a:prstGeom prst="rect">
            <a:avLst/>
          </a:prstGeom>
        </p:spPr>
      </p:pic>
    </p:spTree>
    <p:extLst>
      <p:ext uri="{BB962C8B-B14F-4D97-AF65-F5344CB8AC3E}">
        <p14:creationId xmlns:p14="http://schemas.microsoft.com/office/powerpoint/2010/main" val="279038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additive="base">
                                        <p:cTn id="28" dur="500" fill="hold"/>
                                        <p:tgtEl>
                                          <p:spTgt spid="148"/>
                                        </p:tgtEl>
                                        <p:attrNameLst>
                                          <p:attrName>ppt_x</p:attrName>
                                        </p:attrNameLst>
                                      </p:cBhvr>
                                      <p:tavLst>
                                        <p:tav tm="0">
                                          <p:val>
                                            <p:strVal val="0-#ppt_w/2"/>
                                          </p:val>
                                        </p:tav>
                                        <p:tav tm="100000">
                                          <p:val>
                                            <p:strVal val="#ppt_x"/>
                                          </p:val>
                                        </p:tav>
                                      </p:tavLst>
                                    </p:anim>
                                    <p:anim calcmode="lin" valueType="num">
                                      <p:cBhvr additive="base">
                                        <p:cTn id="29" dur="500" fill="hold"/>
                                        <p:tgtEl>
                                          <p:spTgt spid="14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randombar(horizontal)">
                                      <p:cBhvr>
                                        <p:cTn id="48" dur="500"/>
                                        <p:tgtEl>
                                          <p:spTgt spid="47"/>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randombar(horizontal)">
                                      <p:cBhvr>
                                        <p:cTn id="51" dur="500"/>
                                        <p:tgtEl>
                                          <p:spTgt spid="46"/>
                                        </p:tgtEl>
                                      </p:cBhvr>
                                    </p:animEffect>
                                  </p:childTnLst>
                                </p:cTn>
                              </p:par>
                            </p:childTnLst>
                          </p:cTn>
                        </p:par>
                        <p:par>
                          <p:cTn id="52" fill="hold">
                            <p:stCondLst>
                              <p:cond delay="40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6593891"/>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840686" y="700328"/>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799072" y="5632549"/>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688602" y="733680"/>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373020" y="5673133"/>
            <a:ext cx="1237657" cy="1042238"/>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399524" y="1009083"/>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2412286" y="6170292"/>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239546" y="5589344"/>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0712963" y="5455524"/>
            <a:ext cx="457240" cy="481626"/>
          </a:xfrm>
          <a:prstGeom prst="rect">
            <a:avLst/>
          </a:prstGeom>
        </p:spPr>
      </p:pic>
      <p:sp>
        <p:nvSpPr>
          <p:cNvPr id="16" name="TextBox 15"/>
          <p:cNvSpPr txBox="1"/>
          <p:nvPr/>
        </p:nvSpPr>
        <p:spPr>
          <a:xfrm>
            <a:off x="4240966" y="272015"/>
            <a:ext cx="7978386" cy="923330"/>
          </a:xfrm>
          <a:prstGeom prst="rect">
            <a:avLst/>
          </a:prstGeom>
          <a:noFill/>
        </p:spPr>
        <p:txBody>
          <a:bodyPr wrap="square" rtlCol="0">
            <a:spAutoFit/>
          </a:bodyPr>
          <a:lstStyle/>
          <a:p>
            <a:r>
              <a:rPr lang="vi-VN"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rPr>
              <a:t>HOA GIẤY</a:t>
            </a:r>
            <a:endParaRPr lang="en-US"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endParaRPr>
          </a:p>
        </p:txBody>
      </p:sp>
      <p:sp>
        <p:nvSpPr>
          <p:cNvPr id="17" name="Google Shape;116;p2"/>
          <p:cNvSpPr txBox="1"/>
          <p:nvPr/>
        </p:nvSpPr>
        <p:spPr>
          <a:xfrm>
            <a:off x="1696786" y="1265678"/>
            <a:ext cx="9872440"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dirty="0">
                <a:solidFill>
                  <a:schemeClr val="dk1"/>
                </a:solidFill>
                <a:latin typeface="Calibri"/>
                <a:ea typeface="Calibri"/>
                <a:cs typeface="Calibri"/>
                <a:sym typeface="Calibri"/>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a:t>
            </a:r>
            <a:r>
              <a:rPr lang="vi-VN" sz="2800" b="1" dirty="0" smtClean="0">
                <a:solidFill>
                  <a:schemeClr val="dk1"/>
                </a:solidFill>
                <a:latin typeface="Calibri"/>
                <a:ea typeface="Calibri"/>
                <a:cs typeface="Calibri"/>
                <a:sym typeface="Calibri"/>
              </a:rPr>
              <a:t>như nhẹ bỗng</a:t>
            </a:r>
            <a:r>
              <a:rPr lang="vi-VN" sz="2800" b="1" dirty="0">
                <a:solidFill>
                  <a:schemeClr val="dk1"/>
                </a:solidFill>
                <a:latin typeface="Calibri"/>
                <a:ea typeface="Calibri"/>
                <a:cs typeface="Calibri"/>
                <a:sym typeface="Calibri"/>
              </a:rPr>
              <a:t>, tưởng chừng chỉ cần một trận gió ào qua, cây bông giấy sẽ bốc bay lên, mang theo cả ngôi nhà lang thang giữa bầu trời... Hoa giấy đẹp một cách giản dị. Mỗi cánh hoa giống hệt một chiếc lá, chỉ có điều mỏng manh hơn và có màu sắc rực rỡ. Lớp lớp hoa giấy rải kín mặt sân, nhưng chỉ cần một làn gió thoảng, chúng liền tản mát bay đi mất.</a:t>
            </a:r>
          </a:p>
          <a:p>
            <a:pPr marL="0" marR="0" lvl="0" indent="0" algn="just" rtl="0">
              <a:spcBef>
                <a:spcPts val="0"/>
              </a:spcBef>
              <a:spcAft>
                <a:spcPts val="0"/>
              </a:spcAft>
              <a:buNone/>
            </a:pPr>
            <a:r>
              <a:rPr lang="vi-VN" sz="2800" b="1" dirty="0">
                <a:solidFill>
                  <a:schemeClr val="dk1"/>
                </a:solidFill>
                <a:latin typeface="Calibri"/>
                <a:cs typeface="Calibri"/>
                <a:sym typeface="Calibri"/>
              </a:rPr>
              <a:t>				Theo Trần Hoài Dương</a:t>
            </a:r>
            <a:endParaRPr sz="1400" b="1" dirty="0"/>
          </a:p>
        </p:txBody>
      </p:sp>
    </p:spTree>
    <p:extLst>
      <p:ext uri="{BB962C8B-B14F-4D97-AF65-F5344CB8AC3E}">
        <p14:creationId xmlns:p14="http://schemas.microsoft.com/office/powerpoint/2010/main" val="22069406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39"/>
                                        </p:tgtEl>
                                        <p:attrNameLst>
                                          <p:attrName>style.visibility</p:attrName>
                                        </p:attrNameLst>
                                      </p:cBhvr>
                                      <p:to>
                                        <p:strVal val="visible"/>
                                      </p:to>
                                    </p:set>
                                    <p:animEffect transition="in" filter="fade">
                                      <p:cBhvr>
                                        <p:cTn id="11" dur="750"/>
                                        <p:tgtEl>
                                          <p:spTgt spid="139"/>
                                        </p:tgtEl>
                                      </p:cBhvr>
                                    </p:animEffect>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750" fill="hold"/>
                                        <p:tgtEl>
                                          <p:spTgt spid="4"/>
                                        </p:tgtEl>
                                        <p:attrNameLst>
                                          <p:attrName>ppt_w</p:attrName>
                                        </p:attrNameLst>
                                      </p:cBhvr>
                                      <p:tavLst>
                                        <p:tav tm="0">
                                          <p:val>
                                            <p:fltVal val="0"/>
                                          </p:val>
                                        </p:tav>
                                        <p:tav tm="100000">
                                          <p:val>
                                            <p:strVal val="#ppt_w"/>
                                          </p:val>
                                        </p:tav>
                                      </p:tavLst>
                                    </p:anim>
                                    <p:anim calcmode="lin" valueType="num">
                                      <p:cBhvr>
                                        <p:cTn id="15" dur="750" fill="hold"/>
                                        <p:tgtEl>
                                          <p:spTgt spid="4"/>
                                        </p:tgtEl>
                                        <p:attrNameLst>
                                          <p:attrName>ppt_h</p:attrName>
                                        </p:attrNameLst>
                                      </p:cBhvr>
                                      <p:tavLst>
                                        <p:tav tm="0">
                                          <p:val>
                                            <p:fltVal val="0"/>
                                          </p:val>
                                        </p:tav>
                                        <p:tav tm="100000">
                                          <p:val>
                                            <p:strVal val="#ppt_h"/>
                                          </p:val>
                                        </p:tav>
                                      </p:tavLst>
                                    </p:anim>
                                    <p:animEffect transition="in" filter="fade">
                                      <p:cBhvr>
                                        <p:cTn id="16" dur="750"/>
                                        <p:tgtEl>
                                          <p:spTgt spid="4"/>
                                        </p:tgtEl>
                                      </p:cBhvr>
                                    </p:animEffect>
                                  </p:childTnLst>
                                </p:cTn>
                              </p:par>
                              <p:par>
                                <p:cTn id="17" presetID="2" presetClass="entr" presetSubtype="8" fill="hold" nodeType="withEffect">
                                  <p:stCondLst>
                                    <p:cond delay="250"/>
                                  </p:stCondLst>
                                  <p:childTnLst>
                                    <p:set>
                                      <p:cBhvr>
                                        <p:cTn id="18" dur="1" fill="hold">
                                          <p:stCondLst>
                                            <p:cond delay="0"/>
                                          </p:stCondLst>
                                        </p:cTn>
                                        <p:tgtEl>
                                          <p:spTgt spid="150"/>
                                        </p:tgtEl>
                                        <p:attrNameLst>
                                          <p:attrName>style.visibility</p:attrName>
                                        </p:attrNameLst>
                                      </p:cBhvr>
                                      <p:to>
                                        <p:strVal val="visible"/>
                                      </p:to>
                                    </p:set>
                                    <p:anim calcmode="lin" valueType="num">
                                      <p:cBhvr additive="base">
                                        <p:cTn id="19" dur="500" fill="hold"/>
                                        <p:tgtEl>
                                          <p:spTgt spid="150"/>
                                        </p:tgtEl>
                                        <p:attrNameLst>
                                          <p:attrName>ppt_x</p:attrName>
                                        </p:attrNameLst>
                                      </p:cBhvr>
                                      <p:tavLst>
                                        <p:tav tm="0">
                                          <p:val>
                                            <p:strVal val="0-#ppt_w/2"/>
                                          </p:val>
                                        </p:tav>
                                        <p:tav tm="100000">
                                          <p:val>
                                            <p:strVal val="#ppt_x"/>
                                          </p:val>
                                        </p:tav>
                                      </p:tavLst>
                                    </p:anim>
                                    <p:anim calcmode="lin" valueType="num">
                                      <p:cBhvr additive="base">
                                        <p:cTn id="20" dur="500" fill="hold"/>
                                        <p:tgtEl>
                                          <p:spTgt spid="150"/>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250"/>
                                  </p:stCondLst>
                                  <p:childTnLst>
                                    <p:set>
                                      <p:cBhvr>
                                        <p:cTn id="22" dur="1" fill="hold">
                                          <p:stCondLst>
                                            <p:cond delay="0"/>
                                          </p:stCondLst>
                                        </p:cTn>
                                        <p:tgtEl>
                                          <p:spTgt spid="138"/>
                                        </p:tgtEl>
                                        <p:attrNameLst>
                                          <p:attrName>style.visibility</p:attrName>
                                        </p:attrNameLst>
                                      </p:cBhvr>
                                      <p:to>
                                        <p:strVal val="visible"/>
                                      </p:to>
                                    </p:set>
                                    <p:anim calcmode="lin" valueType="num">
                                      <p:cBhvr additive="base">
                                        <p:cTn id="23" dur="500" fill="hold"/>
                                        <p:tgtEl>
                                          <p:spTgt spid="138"/>
                                        </p:tgtEl>
                                        <p:attrNameLst>
                                          <p:attrName>ppt_x</p:attrName>
                                        </p:attrNameLst>
                                      </p:cBhvr>
                                      <p:tavLst>
                                        <p:tav tm="0">
                                          <p:val>
                                            <p:strVal val="1+#ppt_w/2"/>
                                          </p:val>
                                        </p:tav>
                                        <p:tav tm="100000">
                                          <p:val>
                                            <p:strVal val="#ppt_x"/>
                                          </p:val>
                                        </p:tav>
                                      </p:tavLst>
                                    </p:anim>
                                    <p:anim calcmode="lin" valueType="num">
                                      <p:cBhvr additive="base">
                                        <p:cTn id="24" dur="500" fill="hold"/>
                                        <p:tgtEl>
                                          <p:spTgt spid="13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fill="hold" nodeType="afterEffect">
                                  <p:stCondLst>
                                    <p:cond delay="0"/>
                                  </p:stCondLst>
                                  <p:childTnLst>
                                    <p:set>
                                      <p:cBhvr>
                                        <p:cTn id="27" dur="1" fill="hold">
                                          <p:stCondLst>
                                            <p:cond delay="0"/>
                                          </p:stCondLst>
                                        </p:cTn>
                                        <p:tgtEl>
                                          <p:spTgt spid="148"/>
                                        </p:tgtEl>
                                        <p:attrNameLst>
                                          <p:attrName>style.visibility</p:attrName>
                                        </p:attrNameLst>
                                      </p:cBhvr>
                                      <p:to>
                                        <p:strVal val="visible"/>
                                      </p:to>
                                    </p:set>
                                    <p:anim calcmode="lin" valueType="num">
                                      <p:cBhvr additive="base">
                                        <p:cTn id="28" dur="500" fill="hold"/>
                                        <p:tgtEl>
                                          <p:spTgt spid="148"/>
                                        </p:tgtEl>
                                        <p:attrNameLst>
                                          <p:attrName>ppt_x</p:attrName>
                                        </p:attrNameLst>
                                      </p:cBhvr>
                                      <p:tavLst>
                                        <p:tav tm="0">
                                          <p:val>
                                            <p:strVal val="0-#ppt_w/2"/>
                                          </p:val>
                                        </p:tav>
                                        <p:tav tm="100000">
                                          <p:val>
                                            <p:strVal val="#ppt_x"/>
                                          </p:val>
                                        </p:tav>
                                      </p:tavLst>
                                    </p:anim>
                                    <p:anim calcmode="lin" valueType="num">
                                      <p:cBhvr additive="base">
                                        <p:cTn id="29" dur="500" fill="hold"/>
                                        <p:tgtEl>
                                          <p:spTgt spid="14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2"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1+#ppt_w/2"/>
                                          </p:val>
                                        </p:tav>
                                        <p:tav tm="100000">
                                          <p:val>
                                            <p:strVal val="#ppt_x"/>
                                          </p:val>
                                        </p:tav>
                                      </p:tavLst>
                                    </p:anim>
                                    <p:anim calcmode="lin" valueType="num">
                                      <p:cBhvr additive="base">
                                        <p:cTn id="34" dur="500" fill="hold"/>
                                        <p:tgtEl>
                                          <p:spTgt spid="34"/>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2" presetClass="entr" presetSubtype="8" fill="hold"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additive="base">
                                        <p:cTn id="38" dur="500" fill="hold"/>
                                        <p:tgtEl>
                                          <p:spTgt spid="38"/>
                                        </p:tgtEl>
                                        <p:attrNameLst>
                                          <p:attrName>ppt_x</p:attrName>
                                        </p:attrNameLst>
                                      </p:cBhvr>
                                      <p:tavLst>
                                        <p:tav tm="0">
                                          <p:val>
                                            <p:strVal val="0-#ppt_w/2"/>
                                          </p:val>
                                        </p:tav>
                                        <p:tav tm="100000">
                                          <p:val>
                                            <p:strVal val="#ppt_x"/>
                                          </p:val>
                                        </p:tav>
                                      </p:tavLst>
                                    </p:anim>
                                    <p:anim calcmode="lin" valueType="num">
                                      <p:cBhvr additive="base">
                                        <p:cTn id="39" dur="500" fill="hold"/>
                                        <p:tgtEl>
                                          <p:spTgt spid="38"/>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 presetClass="entr" presetSubtype="2"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additive="base">
                                        <p:cTn id="43" dur="500" fill="hold"/>
                                        <p:tgtEl>
                                          <p:spTgt spid="42"/>
                                        </p:tgtEl>
                                        <p:attrNameLst>
                                          <p:attrName>ppt_x</p:attrName>
                                        </p:attrNameLst>
                                      </p:cBhvr>
                                      <p:tavLst>
                                        <p:tav tm="0">
                                          <p:val>
                                            <p:strVal val="1+#ppt_w/2"/>
                                          </p:val>
                                        </p:tav>
                                        <p:tav tm="100000">
                                          <p:val>
                                            <p:strVal val="#ppt_x"/>
                                          </p:val>
                                        </p:tav>
                                      </p:tavLst>
                                    </p:anim>
                                    <p:anim calcmode="lin" valueType="num">
                                      <p:cBhvr additive="base">
                                        <p:cTn id="44" dur="500" fill="hold"/>
                                        <p:tgtEl>
                                          <p:spTgt spid="42"/>
                                        </p:tgtEl>
                                        <p:attrNameLst>
                                          <p:attrName>ppt_y</p:attrName>
                                        </p:attrNameLst>
                                      </p:cBhvr>
                                      <p:tavLst>
                                        <p:tav tm="0">
                                          <p:val>
                                            <p:strVal val="#ppt_y"/>
                                          </p:val>
                                        </p:tav>
                                        <p:tav tm="100000">
                                          <p:val>
                                            <p:strVal val="#ppt_y"/>
                                          </p:val>
                                        </p:tav>
                                      </p:tavLst>
                                    </p:anim>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randombar(horizontal)">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18" name="Google Shape;343;p14"/>
          <p:cNvSpPr/>
          <p:nvPr/>
        </p:nvSpPr>
        <p:spPr>
          <a:xfrm>
            <a:off x="341926" y="-631137"/>
            <a:ext cx="7481273" cy="5785605"/>
          </a:xfrm>
          <a:custGeom>
            <a:avLst/>
            <a:gdLst/>
            <a:ahLst/>
            <a:cxnLst/>
            <a:rect l="l" t="t" r="r" b="b"/>
            <a:pathLst>
              <a:path w="6021" h="4063" extrusionOk="0">
                <a:moveTo>
                  <a:pt x="6021" y="3021"/>
                </a:moveTo>
                <a:cubicBezTo>
                  <a:pt x="6021" y="3016"/>
                  <a:pt x="6020" y="3011"/>
                  <a:pt x="6019" y="3007"/>
                </a:cubicBezTo>
                <a:cubicBezTo>
                  <a:pt x="6019" y="3003"/>
                  <a:pt x="6018" y="2999"/>
                  <a:pt x="6017" y="2994"/>
                </a:cubicBezTo>
                <a:cubicBezTo>
                  <a:pt x="6016" y="2987"/>
                  <a:pt x="6015" y="2980"/>
                  <a:pt x="6013" y="2973"/>
                </a:cubicBezTo>
                <a:cubicBezTo>
                  <a:pt x="6011" y="2967"/>
                  <a:pt x="6011" y="2967"/>
                  <a:pt x="6011" y="2967"/>
                </a:cubicBezTo>
                <a:cubicBezTo>
                  <a:pt x="6010" y="2965"/>
                  <a:pt x="6010" y="2965"/>
                  <a:pt x="6010" y="2965"/>
                </a:cubicBezTo>
                <a:cubicBezTo>
                  <a:pt x="6009" y="2963"/>
                  <a:pt x="6009" y="2963"/>
                  <a:pt x="6009" y="2963"/>
                </a:cubicBezTo>
                <a:cubicBezTo>
                  <a:pt x="6009" y="2960"/>
                  <a:pt x="6008" y="2957"/>
                  <a:pt x="6007" y="2955"/>
                </a:cubicBezTo>
                <a:cubicBezTo>
                  <a:pt x="6005" y="2949"/>
                  <a:pt x="6003" y="2943"/>
                  <a:pt x="6001" y="2938"/>
                </a:cubicBezTo>
                <a:cubicBezTo>
                  <a:pt x="6000" y="2936"/>
                  <a:pt x="6000" y="2935"/>
                  <a:pt x="5999" y="2934"/>
                </a:cubicBezTo>
                <a:cubicBezTo>
                  <a:pt x="5998" y="2931"/>
                  <a:pt x="5998" y="2931"/>
                  <a:pt x="5998" y="2931"/>
                </a:cubicBezTo>
                <a:cubicBezTo>
                  <a:pt x="5995" y="2925"/>
                  <a:pt x="5995" y="2925"/>
                  <a:pt x="5995" y="2925"/>
                </a:cubicBezTo>
                <a:cubicBezTo>
                  <a:pt x="5994" y="2920"/>
                  <a:pt x="5991" y="2916"/>
                  <a:pt x="5990" y="2912"/>
                </a:cubicBezTo>
                <a:cubicBezTo>
                  <a:pt x="5988" y="2908"/>
                  <a:pt x="5986" y="2905"/>
                  <a:pt x="5985" y="2901"/>
                </a:cubicBezTo>
                <a:cubicBezTo>
                  <a:pt x="5982" y="2896"/>
                  <a:pt x="5982" y="2896"/>
                  <a:pt x="5982" y="2896"/>
                </a:cubicBezTo>
                <a:cubicBezTo>
                  <a:pt x="5980" y="2893"/>
                  <a:pt x="5980" y="2893"/>
                  <a:pt x="5980" y="2893"/>
                </a:cubicBezTo>
                <a:cubicBezTo>
                  <a:pt x="5979" y="2891"/>
                  <a:pt x="5979" y="2891"/>
                  <a:pt x="5979" y="2891"/>
                </a:cubicBezTo>
                <a:cubicBezTo>
                  <a:pt x="5978" y="2888"/>
                  <a:pt x="5976" y="2885"/>
                  <a:pt x="5974" y="2882"/>
                </a:cubicBezTo>
                <a:cubicBezTo>
                  <a:pt x="5971" y="2875"/>
                  <a:pt x="5968" y="2870"/>
                  <a:pt x="5965" y="2864"/>
                </a:cubicBezTo>
                <a:cubicBezTo>
                  <a:pt x="5952" y="2842"/>
                  <a:pt x="5940" y="2824"/>
                  <a:pt x="5922" y="2804"/>
                </a:cubicBezTo>
                <a:cubicBezTo>
                  <a:pt x="5901" y="2795"/>
                  <a:pt x="5901" y="2795"/>
                  <a:pt x="5901" y="2795"/>
                </a:cubicBezTo>
                <a:cubicBezTo>
                  <a:pt x="5898" y="2728"/>
                  <a:pt x="5886" y="2661"/>
                  <a:pt x="5872" y="2634"/>
                </a:cubicBezTo>
                <a:cubicBezTo>
                  <a:pt x="5859" y="2596"/>
                  <a:pt x="5901" y="2562"/>
                  <a:pt x="5919" y="2519"/>
                </a:cubicBezTo>
                <a:cubicBezTo>
                  <a:pt x="5888" y="2524"/>
                  <a:pt x="5893" y="2477"/>
                  <a:pt x="5862" y="2482"/>
                </a:cubicBezTo>
                <a:cubicBezTo>
                  <a:pt x="5865" y="2475"/>
                  <a:pt x="5849" y="2461"/>
                  <a:pt x="5828" y="2447"/>
                </a:cubicBezTo>
                <a:cubicBezTo>
                  <a:pt x="5825" y="2445"/>
                  <a:pt x="5822" y="2443"/>
                  <a:pt x="5819" y="2441"/>
                </a:cubicBezTo>
                <a:cubicBezTo>
                  <a:pt x="5817" y="2440"/>
                  <a:pt x="5819" y="2440"/>
                  <a:pt x="5819" y="2440"/>
                </a:cubicBezTo>
                <a:cubicBezTo>
                  <a:pt x="5820" y="2440"/>
                  <a:pt x="5820" y="2440"/>
                  <a:pt x="5820" y="2440"/>
                </a:cubicBezTo>
                <a:cubicBezTo>
                  <a:pt x="5822" y="2439"/>
                  <a:pt x="5823" y="2438"/>
                  <a:pt x="5825" y="2438"/>
                </a:cubicBezTo>
                <a:cubicBezTo>
                  <a:pt x="5825" y="2437"/>
                  <a:pt x="5824" y="2436"/>
                  <a:pt x="5824" y="2435"/>
                </a:cubicBezTo>
                <a:cubicBezTo>
                  <a:pt x="5824" y="2435"/>
                  <a:pt x="5823" y="2435"/>
                  <a:pt x="5823" y="2435"/>
                </a:cubicBezTo>
                <a:cubicBezTo>
                  <a:pt x="5823" y="2434"/>
                  <a:pt x="5823" y="2434"/>
                  <a:pt x="5823" y="2434"/>
                </a:cubicBezTo>
                <a:cubicBezTo>
                  <a:pt x="5822" y="2434"/>
                  <a:pt x="5822" y="2434"/>
                  <a:pt x="5822" y="2434"/>
                </a:cubicBezTo>
                <a:cubicBezTo>
                  <a:pt x="5822" y="2434"/>
                  <a:pt x="5819" y="2437"/>
                  <a:pt x="5814" y="2439"/>
                </a:cubicBezTo>
                <a:cubicBezTo>
                  <a:pt x="5813" y="2440"/>
                  <a:pt x="5812" y="2440"/>
                  <a:pt x="5811" y="2440"/>
                </a:cubicBezTo>
                <a:cubicBezTo>
                  <a:pt x="5808" y="2440"/>
                  <a:pt x="5806" y="2440"/>
                  <a:pt x="5803" y="2440"/>
                </a:cubicBezTo>
                <a:cubicBezTo>
                  <a:pt x="5798" y="2439"/>
                  <a:pt x="5792" y="2437"/>
                  <a:pt x="5786" y="2434"/>
                </a:cubicBezTo>
                <a:cubicBezTo>
                  <a:pt x="5777" y="2429"/>
                  <a:pt x="5769" y="2443"/>
                  <a:pt x="5762" y="2457"/>
                </a:cubicBezTo>
                <a:cubicBezTo>
                  <a:pt x="5769" y="2443"/>
                  <a:pt x="5769" y="2443"/>
                  <a:pt x="5777" y="2429"/>
                </a:cubicBezTo>
                <a:cubicBezTo>
                  <a:pt x="5774" y="2432"/>
                  <a:pt x="5772" y="2434"/>
                  <a:pt x="5769" y="2435"/>
                </a:cubicBezTo>
                <a:cubicBezTo>
                  <a:pt x="5766" y="2436"/>
                  <a:pt x="5763" y="2436"/>
                  <a:pt x="5760" y="2436"/>
                </a:cubicBezTo>
                <a:cubicBezTo>
                  <a:pt x="5755" y="2435"/>
                  <a:pt x="5750" y="2432"/>
                  <a:pt x="5746" y="2429"/>
                </a:cubicBezTo>
                <a:cubicBezTo>
                  <a:pt x="5736" y="2423"/>
                  <a:pt x="5728" y="2414"/>
                  <a:pt x="5718" y="2418"/>
                </a:cubicBezTo>
                <a:cubicBezTo>
                  <a:pt x="5725" y="2404"/>
                  <a:pt x="5725" y="2404"/>
                  <a:pt x="5733" y="2390"/>
                </a:cubicBezTo>
                <a:cubicBezTo>
                  <a:pt x="5730" y="2391"/>
                  <a:pt x="5728" y="2392"/>
                  <a:pt x="5725" y="2392"/>
                </a:cubicBezTo>
                <a:cubicBezTo>
                  <a:pt x="5722" y="2393"/>
                  <a:pt x="5719" y="2393"/>
                  <a:pt x="5717" y="2393"/>
                </a:cubicBezTo>
                <a:cubicBezTo>
                  <a:pt x="5711" y="2393"/>
                  <a:pt x="5706" y="2392"/>
                  <a:pt x="5701" y="2390"/>
                </a:cubicBezTo>
                <a:cubicBezTo>
                  <a:pt x="5699" y="2390"/>
                  <a:pt x="5696" y="2389"/>
                  <a:pt x="5694" y="2388"/>
                </a:cubicBezTo>
                <a:cubicBezTo>
                  <a:pt x="5692" y="2387"/>
                  <a:pt x="5689" y="2386"/>
                  <a:pt x="5687" y="2385"/>
                </a:cubicBezTo>
                <a:cubicBezTo>
                  <a:pt x="5682" y="2383"/>
                  <a:pt x="5677" y="2380"/>
                  <a:pt x="5672" y="2377"/>
                </a:cubicBezTo>
                <a:cubicBezTo>
                  <a:pt x="5662" y="2372"/>
                  <a:pt x="5652" y="2366"/>
                  <a:pt x="5642" y="2362"/>
                </a:cubicBezTo>
                <a:cubicBezTo>
                  <a:pt x="5633" y="2358"/>
                  <a:pt x="5623" y="2355"/>
                  <a:pt x="5612" y="2355"/>
                </a:cubicBezTo>
                <a:cubicBezTo>
                  <a:pt x="5619" y="2341"/>
                  <a:pt x="5619" y="2341"/>
                  <a:pt x="5625" y="2327"/>
                </a:cubicBezTo>
                <a:cubicBezTo>
                  <a:pt x="5622" y="2326"/>
                  <a:pt x="5620" y="2325"/>
                  <a:pt x="5618" y="2324"/>
                </a:cubicBezTo>
                <a:cubicBezTo>
                  <a:pt x="5616" y="2324"/>
                  <a:pt x="5615" y="2323"/>
                  <a:pt x="5613" y="2322"/>
                </a:cubicBezTo>
                <a:cubicBezTo>
                  <a:pt x="5610" y="2321"/>
                  <a:pt x="5607" y="2319"/>
                  <a:pt x="5605" y="2317"/>
                </a:cubicBezTo>
                <a:cubicBezTo>
                  <a:pt x="5604" y="2317"/>
                  <a:pt x="5604" y="2317"/>
                  <a:pt x="5604" y="2317"/>
                </a:cubicBezTo>
                <a:cubicBezTo>
                  <a:pt x="5628" y="2315"/>
                  <a:pt x="5648" y="2308"/>
                  <a:pt x="5664" y="2299"/>
                </a:cubicBezTo>
                <a:cubicBezTo>
                  <a:pt x="5673" y="2294"/>
                  <a:pt x="5681" y="2288"/>
                  <a:pt x="5687" y="2281"/>
                </a:cubicBezTo>
                <a:cubicBezTo>
                  <a:pt x="5691" y="2277"/>
                  <a:pt x="5694" y="2274"/>
                  <a:pt x="5697" y="2270"/>
                </a:cubicBezTo>
                <a:cubicBezTo>
                  <a:pt x="5698" y="2268"/>
                  <a:pt x="5698" y="2268"/>
                  <a:pt x="5698" y="2268"/>
                </a:cubicBezTo>
                <a:cubicBezTo>
                  <a:pt x="5703" y="2265"/>
                  <a:pt x="5703" y="2265"/>
                  <a:pt x="5703" y="2265"/>
                </a:cubicBezTo>
                <a:cubicBezTo>
                  <a:pt x="5713" y="2257"/>
                  <a:pt x="5713" y="2257"/>
                  <a:pt x="5713" y="2257"/>
                </a:cubicBezTo>
                <a:cubicBezTo>
                  <a:pt x="5721" y="2251"/>
                  <a:pt x="5728" y="2246"/>
                  <a:pt x="5736" y="2240"/>
                </a:cubicBezTo>
                <a:cubicBezTo>
                  <a:pt x="5743" y="2233"/>
                  <a:pt x="5750" y="2227"/>
                  <a:pt x="5758" y="2220"/>
                </a:cubicBezTo>
                <a:cubicBezTo>
                  <a:pt x="5761" y="2217"/>
                  <a:pt x="5765" y="2213"/>
                  <a:pt x="5768" y="2210"/>
                </a:cubicBezTo>
                <a:cubicBezTo>
                  <a:pt x="5773" y="2205"/>
                  <a:pt x="5773" y="2205"/>
                  <a:pt x="5773" y="2205"/>
                </a:cubicBezTo>
                <a:cubicBezTo>
                  <a:pt x="5776" y="2203"/>
                  <a:pt x="5776" y="2203"/>
                  <a:pt x="5776" y="2203"/>
                </a:cubicBezTo>
                <a:cubicBezTo>
                  <a:pt x="5777" y="2201"/>
                  <a:pt x="5777" y="2201"/>
                  <a:pt x="5777" y="2201"/>
                </a:cubicBezTo>
                <a:cubicBezTo>
                  <a:pt x="5778" y="2201"/>
                  <a:pt x="5778" y="2201"/>
                  <a:pt x="5778" y="2201"/>
                </a:cubicBezTo>
                <a:cubicBezTo>
                  <a:pt x="5782" y="2194"/>
                  <a:pt x="5784" y="2189"/>
                  <a:pt x="5786" y="2184"/>
                </a:cubicBezTo>
                <a:cubicBezTo>
                  <a:pt x="5789" y="2173"/>
                  <a:pt x="5761" y="2135"/>
                  <a:pt x="5739" y="2096"/>
                </a:cubicBezTo>
                <a:cubicBezTo>
                  <a:pt x="5716" y="2057"/>
                  <a:pt x="5697" y="2019"/>
                  <a:pt x="5697" y="2019"/>
                </a:cubicBezTo>
                <a:cubicBezTo>
                  <a:pt x="5690" y="2004"/>
                  <a:pt x="5680" y="1983"/>
                  <a:pt x="5669" y="1963"/>
                </a:cubicBezTo>
                <a:cubicBezTo>
                  <a:pt x="5658" y="1942"/>
                  <a:pt x="5647" y="1922"/>
                  <a:pt x="5636" y="1909"/>
                </a:cubicBezTo>
                <a:cubicBezTo>
                  <a:pt x="5628" y="1905"/>
                  <a:pt x="5617" y="1907"/>
                  <a:pt x="5604" y="1903"/>
                </a:cubicBezTo>
                <a:cubicBezTo>
                  <a:pt x="5591" y="1900"/>
                  <a:pt x="5573" y="1892"/>
                  <a:pt x="5554" y="1867"/>
                </a:cubicBezTo>
                <a:cubicBezTo>
                  <a:pt x="5545" y="1855"/>
                  <a:pt x="5552" y="1850"/>
                  <a:pt x="5558" y="1846"/>
                </a:cubicBezTo>
                <a:cubicBezTo>
                  <a:pt x="5540" y="1821"/>
                  <a:pt x="5518" y="1779"/>
                  <a:pt x="5503" y="1743"/>
                </a:cubicBezTo>
                <a:cubicBezTo>
                  <a:pt x="5488" y="1706"/>
                  <a:pt x="5480" y="1675"/>
                  <a:pt x="5485" y="1672"/>
                </a:cubicBezTo>
                <a:cubicBezTo>
                  <a:pt x="5481" y="1656"/>
                  <a:pt x="5481" y="1621"/>
                  <a:pt x="5485" y="1586"/>
                </a:cubicBezTo>
                <a:cubicBezTo>
                  <a:pt x="5489" y="1550"/>
                  <a:pt x="5497" y="1515"/>
                  <a:pt x="5497" y="1499"/>
                </a:cubicBezTo>
                <a:cubicBezTo>
                  <a:pt x="5500" y="1485"/>
                  <a:pt x="5491" y="1464"/>
                  <a:pt x="5474" y="1439"/>
                </a:cubicBezTo>
                <a:cubicBezTo>
                  <a:pt x="5466" y="1427"/>
                  <a:pt x="5454" y="1414"/>
                  <a:pt x="5441" y="1401"/>
                </a:cubicBezTo>
                <a:cubicBezTo>
                  <a:pt x="5428" y="1388"/>
                  <a:pt x="5414" y="1376"/>
                  <a:pt x="5398" y="1364"/>
                </a:cubicBezTo>
                <a:cubicBezTo>
                  <a:pt x="5403" y="1353"/>
                  <a:pt x="5382" y="1341"/>
                  <a:pt x="5361" y="1331"/>
                </a:cubicBezTo>
                <a:cubicBezTo>
                  <a:pt x="5361" y="1330"/>
                  <a:pt x="5355" y="1329"/>
                  <a:pt x="5346" y="1328"/>
                </a:cubicBezTo>
                <a:cubicBezTo>
                  <a:pt x="5328" y="1318"/>
                  <a:pt x="5309" y="1308"/>
                  <a:pt x="5291" y="1301"/>
                </a:cubicBezTo>
                <a:cubicBezTo>
                  <a:pt x="5260" y="1287"/>
                  <a:pt x="5230" y="1279"/>
                  <a:pt x="5208" y="1277"/>
                </a:cubicBezTo>
                <a:cubicBezTo>
                  <a:pt x="5208" y="1276"/>
                  <a:pt x="5208" y="1275"/>
                  <a:pt x="5208" y="1275"/>
                </a:cubicBezTo>
                <a:cubicBezTo>
                  <a:pt x="5208" y="1269"/>
                  <a:pt x="5208" y="1269"/>
                  <a:pt x="5208" y="1269"/>
                </a:cubicBezTo>
                <a:cubicBezTo>
                  <a:pt x="5208" y="1262"/>
                  <a:pt x="5208" y="1262"/>
                  <a:pt x="5208" y="1262"/>
                </a:cubicBezTo>
                <a:cubicBezTo>
                  <a:pt x="5208" y="1257"/>
                  <a:pt x="5209" y="1253"/>
                  <a:pt x="5209" y="1248"/>
                </a:cubicBezTo>
                <a:cubicBezTo>
                  <a:pt x="5210" y="1234"/>
                  <a:pt x="5210" y="1234"/>
                  <a:pt x="5210" y="1234"/>
                </a:cubicBezTo>
                <a:cubicBezTo>
                  <a:pt x="5210" y="1231"/>
                  <a:pt x="5210" y="1231"/>
                  <a:pt x="5210" y="1231"/>
                </a:cubicBezTo>
                <a:cubicBezTo>
                  <a:pt x="5210" y="1227"/>
                  <a:pt x="5210" y="1227"/>
                  <a:pt x="5210" y="1227"/>
                </a:cubicBezTo>
                <a:cubicBezTo>
                  <a:pt x="5210" y="1218"/>
                  <a:pt x="5210" y="1218"/>
                  <a:pt x="5210" y="1218"/>
                </a:cubicBezTo>
                <a:cubicBezTo>
                  <a:pt x="5210" y="1206"/>
                  <a:pt x="5209" y="1195"/>
                  <a:pt x="5208" y="1183"/>
                </a:cubicBezTo>
                <a:cubicBezTo>
                  <a:pt x="5207" y="1180"/>
                  <a:pt x="5207" y="1177"/>
                  <a:pt x="5206" y="1175"/>
                </a:cubicBezTo>
                <a:cubicBezTo>
                  <a:pt x="5206" y="1172"/>
                  <a:pt x="5205" y="1168"/>
                  <a:pt x="5204" y="1164"/>
                </a:cubicBezTo>
                <a:cubicBezTo>
                  <a:pt x="5202" y="1158"/>
                  <a:pt x="5200" y="1151"/>
                  <a:pt x="5197" y="1144"/>
                </a:cubicBezTo>
                <a:cubicBezTo>
                  <a:pt x="5192" y="1131"/>
                  <a:pt x="5185" y="1118"/>
                  <a:pt x="5175" y="1106"/>
                </a:cubicBezTo>
                <a:cubicBezTo>
                  <a:pt x="5166" y="1137"/>
                  <a:pt x="5138" y="1162"/>
                  <a:pt x="5158" y="1184"/>
                </a:cubicBezTo>
                <a:cubicBezTo>
                  <a:pt x="5153" y="1184"/>
                  <a:pt x="5146" y="1185"/>
                  <a:pt x="5140" y="1186"/>
                </a:cubicBezTo>
                <a:cubicBezTo>
                  <a:pt x="5137" y="1181"/>
                  <a:pt x="5135" y="1176"/>
                  <a:pt x="5132" y="1172"/>
                </a:cubicBezTo>
                <a:cubicBezTo>
                  <a:pt x="5119" y="1188"/>
                  <a:pt x="5101" y="1190"/>
                  <a:pt x="5085" y="1191"/>
                </a:cubicBezTo>
                <a:cubicBezTo>
                  <a:pt x="5073" y="1192"/>
                  <a:pt x="5062" y="1193"/>
                  <a:pt x="5053" y="1199"/>
                </a:cubicBezTo>
                <a:cubicBezTo>
                  <a:pt x="5031" y="1192"/>
                  <a:pt x="5008" y="1184"/>
                  <a:pt x="4985" y="1176"/>
                </a:cubicBezTo>
                <a:cubicBezTo>
                  <a:pt x="4975" y="1147"/>
                  <a:pt x="4963" y="1106"/>
                  <a:pt x="4953" y="1071"/>
                </a:cubicBezTo>
                <a:cubicBezTo>
                  <a:pt x="4943" y="1034"/>
                  <a:pt x="4935" y="1004"/>
                  <a:pt x="4937" y="1003"/>
                </a:cubicBezTo>
                <a:cubicBezTo>
                  <a:pt x="4933" y="988"/>
                  <a:pt x="4928" y="957"/>
                  <a:pt x="4920" y="926"/>
                </a:cubicBezTo>
                <a:cubicBezTo>
                  <a:pt x="4914" y="895"/>
                  <a:pt x="4906" y="865"/>
                  <a:pt x="4900" y="850"/>
                </a:cubicBezTo>
                <a:cubicBezTo>
                  <a:pt x="4896" y="827"/>
                  <a:pt x="4858" y="767"/>
                  <a:pt x="4824" y="706"/>
                </a:cubicBezTo>
                <a:cubicBezTo>
                  <a:pt x="4806" y="675"/>
                  <a:pt x="4788" y="645"/>
                  <a:pt x="4775" y="619"/>
                </a:cubicBezTo>
                <a:cubicBezTo>
                  <a:pt x="4762" y="593"/>
                  <a:pt x="4752" y="572"/>
                  <a:pt x="4747" y="561"/>
                </a:cubicBezTo>
                <a:cubicBezTo>
                  <a:pt x="4741" y="547"/>
                  <a:pt x="4734" y="529"/>
                  <a:pt x="4726" y="509"/>
                </a:cubicBezTo>
                <a:cubicBezTo>
                  <a:pt x="4718" y="489"/>
                  <a:pt x="4709" y="467"/>
                  <a:pt x="4700" y="446"/>
                </a:cubicBezTo>
                <a:cubicBezTo>
                  <a:pt x="4702" y="450"/>
                  <a:pt x="4702" y="449"/>
                  <a:pt x="4702" y="448"/>
                </a:cubicBezTo>
                <a:cubicBezTo>
                  <a:pt x="4701" y="446"/>
                  <a:pt x="4701" y="442"/>
                  <a:pt x="4699" y="439"/>
                </a:cubicBezTo>
                <a:cubicBezTo>
                  <a:pt x="4695" y="432"/>
                  <a:pt x="4692" y="424"/>
                  <a:pt x="4694" y="432"/>
                </a:cubicBezTo>
                <a:cubicBezTo>
                  <a:pt x="4691" y="425"/>
                  <a:pt x="4688" y="418"/>
                  <a:pt x="4685" y="413"/>
                </a:cubicBezTo>
                <a:cubicBezTo>
                  <a:pt x="4679" y="408"/>
                  <a:pt x="4674" y="406"/>
                  <a:pt x="4671" y="407"/>
                </a:cubicBezTo>
                <a:cubicBezTo>
                  <a:pt x="4671" y="407"/>
                  <a:pt x="4671" y="407"/>
                  <a:pt x="4671" y="409"/>
                </a:cubicBezTo>
                <a:cubicBezTo>
                  <a:pt x="4671" y="410"/>
                  <a:pt x="4672" y="412"/>
                  <a:pt x="4671" y="415"/>
                </a:cubicBezTo>
                <a:cubicBezTo>
                  <a:pt x="4671" y="419"/>
                  <a:pt x="4669" y="423"/>
                  <a:pt x="4664" y="425"/>
                </a:cubicBezTo>
                <a:cubicBezTo>
                  <a:pt x="4661" y="426"/>
                  <a:pt x="4665" y="440"/>
                  <a:pt x="4670" y="455"/>
                </a:cubicBezTo>
                <a:cubicBezTo>
                  <a:pt x="4665" y="440"/>
                  <a:pt x="4665" y="440"/>
                  <a:pt x="4661" y="426"/>
                </a:cubicBezTo>
                <a:cubicBezTo>
                  <a:pt x="4664" y="441"/>
                  <a:pt x="4662" y="441"/>
                  <a:pt x="4658" y="440"/>
                </a:cubicBezTo>
                <a:cubicBezTo>
                  <a:pt x="4654" y="439"/>
                  <a:pt x="4650" y="437"/>
                  <a:pt x="4650" y="445"/>
                </a:cubicBezTo>
                <a:cubicBezTo>
                  <a:pt x="4645" y="430"/>
                  <a:pt x="4645" y="430"/>
                  <a:pt x="4641" y="415"/>
                </a:cubicBezTo>
                <a:cubicBezTo>
                  <a:pt x="4641" y="447"/>
                  <a:pt x="4624" y="420"/>
                  <a:pt x="4616" y="438"/>
                </a:cubicBezTo>
                <a:cubicBezTo>
                  <a:pt x="4611" y="424"/>
                  <a:pt x="4611" y="424"/>
                  <a:pt x="4607" y="409"/>
                </a:cubicBezTo>
                <a:cubicBezTo>
                  <a:pt x="4604" y="410"/>
                  <a:pt x="4600" y="411"/>
                  <a:pt x="4597" y="410"/>
                </a:cubicBezTo>
                <a:cubicBezTo>
                  <a:pt x="4594" y="409"/>
                  <a:pt x="4591" y="406"/>
                  <a:pt x="4588" y="398"/>
                </a:cubicBezTo>
                <a:cubicBezTo>
                  <a:pt x="4583" y="384"/>
                  <a:pt x="4583" y="384"/>
                  <a:pt x="4578" y="369"/>
                </a:cubicBezTo>
                <a:cubicBezTo>
                  <a:pt x="4566" y="357"/>
                  <a:pt x="4562" y="390"/>
                  <a:pt x="4551" y="361"/>
                </a:cubicBezTo>
                <a:cubicBezTo>
                  <a:pt x="4557" y="376"/>
                  <a:pt x="4557" y="376"/>
                  <a:pt x="4562" y="390"/>
                </a:cubicBezTo>
                <a:cubicBezTo>
                  <a:pt x="4548" y="395"/>
                  <a:pt x="4535" y="395"/>
                  <a:pt x="4521" y="394"/>
                </a:cubicBezTo>
                <a:cubicBezTo>
                  <a:pt x="4514" y="393"/>
                  <a:pt x="4508" y="392"/>
                  <a:pt x="4501" y="391"/>
                </a:cubicBezTo>
                <a:cubicBezTo>
                  <a:pt x="4497" y="390"/>
                  <a:pt x="4494" y="389"/>
                  <a:pt x="4491" y="389"/>
                </a:cubicBezTo>
                <a:cubicBezTo>
                  <a:pt x="4485" y="385"/>
                  <a:pt x="4485" y="385"/>
                  <a:pt x="4485" y="385"/>
                </a:cubicBezTo>
                <a:cubicBezTo>
                  <a:pt x="4472" y="373"/>
                  <a:pt x="4461" y="367"/>
                  <a:pt x="4451" y="365"/>
                </a:cubicBezTo>
                <a:cubicBezTo>
                  <a:pt x="4440" y="363"/>
                  <a:pt x="4431" y="365"/>
                  <a:pt x="4424" y="370"/>
                </a:cubicBezTo>
                <a:cubicBezTo>
                  <a:pt x="4420" y="373"/>
                  <a:pt x="4416" y="376"/>
                  <a:pt x="4412" y="380"/>
                </a:cubicBezTo>
                <a:cubicBezTo>
                  <a:pt x="4408" y="384"/>
                  <a:pt x="4405" y="388"/>
                  <a:pt x="4401" y="393"/>
                </a:cubicBezTo>
                <a:cubicBezTo>
                  <a:pt x="4394" y="402"/>
                  <a:pt x="4388" y="413"/>
                  <a:pt x="4382" y="423"/>
                </a:cubicBezTo>
                <a:cubicBezTo>
                  <a:pt x="4378" y="425"/>
                  <a:pt x="4386" y="455"/>
                  <a:pt x="4402" y="482"/>
                </a:cubicBezTo>
                <a:cubicBezTo>
                  <a:pt x="4389" y="487"/>
                  <a:pt x="4389" y="487"/>
                  <a:pt x="4389" y="487"/>
                </a:cubicBezTo>
                <a:cubicBezTo>
                  <a:pt x="4381" y="490"/>
                  <a:pt x="4404" y="531"/>
                  <a:pt x="4396" y="535"/>
                </a:cubicBezTo>
                <a:cubicBezTo>
                  <a:pt x="4387" y="559"/>
                  <a:pt x="4373" y="575"/>
                  <a:pt x="4357" y="586"/>
                </a:cubicBezTo>
                <a:cubicBezTo>
                  <a:pt x="4353" y="589"/>
                  <a:pt x="4349" y="592"/>
                  <a:pt x="4345" y="594"/>
                </a:cubicBezTo>
                <a:cubicBezTo>
                  <a:pt x="4341" y="596"/>
                  <a:pt x="4336" y="599"/>
                  <a:pt x="4331" y="601"/>
                </a:cubicBezTo>
                <a:cubicBezTo>
                  <a:pt x="4322" y="605"/>
                  <a:pt x="4312" y="608"/>
                  <a:pt x="4303" y="611"/>
                </a:cubicBezTo>
                <a:cubicBezTo>
                  <a:pt x="4300" y="612"/>
                  <a:pt x="4297" y="613"/>
                  <a:pt x="4294" y="614"/>
                </a:cubicBezTo>
                <a:cubicBezTo>
                  <a:pt x="4288" y="607"/>
                  <a:pt x="4283" y="602"/>
                  <a:pt x="4278" y="599"/>
                </a:cubicBezTo>
                <a:cubicBezTo>
                  <a:pt x="4275" y="597"/>
                  <a:pt x="4270" y="597"/>
                  <a:pt x="4266" y="597"/>
                </a:cubicBezTo>
                <a:cubicBezTo>
                  <a:pt x="4261" y="598"/>
                  <a:pt x="4257" y="599"/>
                  <a:pt x="4253" y="601"/>
                </a:cubicBezTo>
                <a:cubicBezTo>
                  <a:pt x="4245" y="605"/>
                  <a:pt x="4238" y="612"/>
                  <a:pt x="4232" y="620"/>
                </a:cubicBezTo>
                <a:cubicBezTo>
                  <a:pt x="4230" y="623"/>
                  <a:pt x="4229" y="625"/>
                  <a:pt x="4227" y="627"/>
                </a:cubicBezTo>
                <a:cubicBezTo>
                  <a:pt x="4225" y="629"/>
                  <a:pt x="4222" y="632"/>
                  <a:pt x="4220" y="635"/>
                </a:cubicBezTo>
                <a:cubicBezTo>
                  <a:pt x="4216" y="640"/>
                  <a:pt x="4212" y="645"/>
                  <a:pt x="4208" y="650"/>
                </a:cubicBezTo>
                <a:cubicBezTo>
                  <a:pt x="4206" y="651"/>
                  <a:pt x="4206" y="654"/>
                  <a:pt x="4206" y="660"/>
                </a:cubicBezTo>
                <a:cubicBezTo>
                  <a:pt x="4201" y="666"/>
                  <a:pt x="4195" y="672"/>
                  <a:pt x="4190" y="679"/>
                </a:cubicBezTo>
                <a:cubicBezTo>
                  <a:pt x="4197" y="680"/>
                  <a:pt x="4205" y="682"/>
                  <a:pt x="4212" y="684"/>
                </a:cubicBezTo>
                <a:cubicBezTo>
                  <a:pt x="4213" y="686"/>
                  <a:pt x="4213" y="688"/>
                  <a:pt x="4214" y="690"/>
                </a:cubicBezTo>
                <a:cubicBezTo>
                  <a:pt x="4030" y="614"/>
                  <a:pt x="3839" y="555"/>
                  <a:pt x="3656" y="496"/>
                </a:cubicBezTo>
                <a:cubicBezTo>
                  <a:pt x="3598" y="477"/>
                  <a:pt x="3540" y="458"/>
                  <a:pt x="3485" y="439"/>
                </a:cubicBezTo>
                <a:cubicBezTo>
                  <a:pt x="3457" y="429"/>
                  <a:pt x="3429" y="420"/>
                  <a:pt x="3401" y="410"/>
                </a:cubicBezTo>
                <a:cubicBezTo>
                  <a:pt x="3387" y="405"/>
                  <a:pt x="3373" y="400"/>
                  <a:pt x="3359" y="395"/>
                </a:cubicBezTo>
                <a:cubicBezTo>
                  <a:pt x="3346" y="389"/>
                  <a:pt x="3333" y="384"/>
                  <a:pt x="3320" y="379"/>
                </a:cubicBezTo>
                <a:cubicBezTo>
                  <a:pt x="3293" y="369"/>
                  <a:pt x="3267" y="358"/>
                  <a:pt x="3241" y="347"/>
                </a:cubicBezTo>
                <a:cubicBezTo>
                  <a:pt x="3228" y="342"/>
                  <a:pt x="3215" y="336"/>
                  <a:pt x="3203" y="331"/>
                </a:cubicBezTo>
                <a:cubicBezTo>
                  <a:pt x="3190" y="325"/>
                  <a:pt x="3177" y="319"/>
                  <a:pt x="3164" y="313"/>
                </a:cubicBezTo>
                <a:cubicBezTo>
                  <a:pt x="3136" y="301"/>
                  <a:pt x="3109" y="288"/>
                  <a:pt x="3082" y="275"/>
                </a:cubicBezTo>
                <a:cubicBezTo>
                  <a:pt x="3054" y="261"/>
                  <a:pt x="3027" y="248"/>
                  <a:pt x="2999" y="234"/>
                </a:cubicBezTo>
                <a:cubicBezTo>
                  <a:pt x="2974" y="212"/>
                  <a:pt x="2924" y="167"/>
                  <a:pt x="2897" y="145"/>
                </a:cubicBezTo>
                <a:cubicBezTo>
                  <a:pt x="2840" y="120"/>
                  <a:pt x="2779" y="97"/>
                  <a:pt x="2713" y="79"/>
                </a:cubicBezTo>
                <a:cubicBezTo>
                  <a:pt x="2680" y="70"/>
                  <a:pt x="2647" y="61"/>
                  <a:pt x="2613" y="54"/>
                </a:cubicBezTo>
                <a:cubicBezTo>
                  <a:pt x="2579" y="46"/>
                  <a:pt x="2544" y="39"/>
                  <a:pt x="2509" y="33"/>
                </a:cubicBezTo>
                <a:cubicBezTo>
                  <a:pt x="2475" y="27"/>
                  <a:pt x="2439" y="22"/>
                  <a:pt x="2404" y="18"/>
                </a:cubicBezTo>
                <a:cubicBezTo>
                  <a:pt x="2386" y="16"/>
                  <a:pt x="2369" y="14"/>
                  <a:pt x="2352" y="12"/>
                </a:cubicBezTo>
                <a:cubicBezTo>
                  <a:pt x="2334" y="10"/>
                  <a:pt x="2317" y="8"/>
                  <a:pt x="2299" y="7"/>
                </a:cubicBezTo>
                <a:cubicBezTo>
                  <a:pt x="2264" y="5"/>
                  <a:pt x="2230" y="3"/>
                  <a:pt x="2196" y="1"/>
                </a:cubicBezTo>
                <a:cubicBezTo>
                  <a:pt x="2188" y="1"/>
                  <a:pt x="2179" y="0"/>
                  <a:pt x="2171" y="0"/>
                </a:cubicBezTo>
                <a:cubicBezTo>
                  <a:pt x="2167" y="0"/>
                  <a:pt x="2163" y="0"/>
                  <a:pt x="2160" y="0"/>
                </a:cubicBezTo>
                <a:cubicBezTo>
                  <a:pt x="2156" y="0"/>
                  <a:pt x="2152" y="0"/>
                  <a:pt x="2149" y="0"/>
                </a:cubicBezTo>
                <a:cubicBezTo>
                  <a:pt x="2134" y="0"/>
                  <a:pt x="2119" y="0"/>
                  <a:pt x="2105" y="0"/>
                </a:cubicBezTo>
                <a:cubicBezTo>
                  <a:pt x="2091" y="0"/>
                  <a:pt x="2076" y="3"/>
                  <a:pt x="2063" y="8"/>
                </a:cubicBezTo>
                <a:cubicBezTo>
                  <a:pt x="2056" y="10"/>
                  <a:pt x="2049" y="13"/>
                  <a:pt x="2042" y="16"/>
                </a:cubicBezTo>
                <a:cubicBezTo>
                  <a:pt x="2039" y="17"/>
                  <a:pt x="2035" y="19"/>
                  <a:pt x="2032" y="20"/>
                </a:cubicBezTo>
                <a:cubicBezTo>
                  <a:pt x="2027" y="23"/>
                  <a:pt x="2027" y="23"/>
                  <a:pt x="2027" y="23"/>
                </a:cubicBezTo>
                <a:cubicBezTo>
                  <a:pt x="2024" y="25"/>
                  <a:pt x="2024" y="25"/>
                  <a:pt x="2024" y="25"/>
                </a:cubicBezTo>
                <a:cubicBezTo>
                  <a:pt x="2021" y="26"/>
                  <a:pt x="2021" y="26"/>
                  <a:pt x="2021" y="26"/>
                </a:cubicBezTo>
                <a:cubicBezTo>
                  <a:pt x="1985" y="39"/>
                  <a:pt x="1952" y="58"/>
                  <a:pt x="1926" y="78"/>
                </a:cubicBezTo>
                <a:cubicBezTo>
                  <a:pt x="1874" y="118"/>
                  <a:pt x="1845" y="159"/>
                  <a:pt x="1845" y="159"/>
                </a:cubicBezTo>
                <a:cubicBezTo>
                  <a:pt x="1841" y="161"/>
                  <a:pt x="1841" y="161"/>
                  <a:pt x="1841" y="161"/>
                </a:cubicBezTo>
                <a:cubicBezTo>
                  <a:pt x="1838" y="164"/>
                  <a:pt x="1838" y="164"/>
                  <a:pt x="1838" y="164"/>
                </a:cubicBezTo>
                <a:cubicBezTo>
                  <a:pt x="1836" y="166"/>
                  <a:pt x="1834" y="168"/>
                  <a:pt x="1832" y="171"/>
                </a:cubicBezTo>
                <a:cubicBezTo>
                  <a:pt x="1828" y="175"/>
                  <a:pt x="1825" y="180"/>
                  <a:pt x="1821" y="185"/>
                </a:cubicBezTo>
                <a:cubicBezTo>
                  <a:pt x="1814" y="195"/>
                  <a:pt x="1808" y="207"/>
                  <a:pt x="1803" y="218"/>
                </a:cubicBezTo>
                <a:cubicBezTo>
                  <a:pt x="1795" y="241"/>
                  <a:pt x="1793" y="264"/>
                  <a:pt x="1807" y="280"/>
                </a:cubicBezTo>
                <a:cubicBezTo>
                  <a:pt x="1814" y="282"/>
                  <a:pt x="1822" y="284"/>
                  <a:pt x="1832" y="286"/>
                </a:cubicBezTo>
                <a:cubicBezTo>
                  <a:pt x="1842" y="289"/>
                  <a:pt x="1855" y="291"/>
                  <a:pt x="1867" y="293"/>
                </a:cubicBezTo>
                <a:cubicBezTo>
                  <a:pt x="1880" y="296"/>
                  <a:pt x="1893" y="299"/>
                  <a:pt x="1906" y="301"/>
                </a:cubicBezTo>
                <a:cubicBezTo>
                  <a:pt x="1919" y="305"/>
                  <a:pt x="1932" y="308"/>
                  <a:pt x="1945" y="312"/>
                </a:cubicBezTo>
                <a:cubicBezTo>
                  <a:pt x="1957" y="316"/>
                  <a:pt x="1969" y="321"/>
                  <a:pt x="1980" y="325"/>
                </a:cubicBezTo>
                <a:cubicBezTo>
                  <a:pt x="1989" y="330"/>
                  <a:pt x="1996" y="334"/>
                  <a:pt x="2003" y="340"/>
                </a:cubicBezTo>
                <a:cubicBezTo>
                  <a:pt x="2015" y="350"/>
                  <a:pt x="2022" y="363"/>
                  <a:pt x="2020" y="378"/>
                </a:cubicBezTo>
                <a:cubicBezTo>
                  <a:pt x="2019" y="385"/>
                  <a:pt x="2012" y="388"/>
                  <a:pt x="2001" y="389"/>
                </a:cubicBezTo>
                <a:cubicBezTo>
                  <a:pt x="1995" y="389"/>
                  <a:pt x="1989" y="389"/>
                  <a:pt x="1983" y="388"/>
                </a:cubicBezTo>
                <a:cubicBezTo>
                  <a:pt x="1979" y="388"/>
                  <a:pt x="1976" y="388"/>
                  <a:pt x="1973" y="387"/>
                </a:cubicBezTo>
                <a:cubicBezTo>
                  <a:pt x="1969" y="387"/>
                  <a:pt x="1965" y="387"/>
                  <a:pt x="1961" y="386"/>
                </a:cubicBezTo>
                <a:cubicBezTo>
                  <a:pt x="1956" y="417"/>
                  <a:pt x="1925" y="459"/>
                  <a:pt x="1895" y="494"/>
                </a:cubicBezTo>
                <a:cubicBezTo>
                  <a:pt x="1863" y="530"/>
                  <a:pt x="1832" y="559"/>
                  <a:pt x="1817" y="558"/>
                </a:cubicBezTo>
                <a:cubicBezTo>
                  <a:pt x="1809" y="566"/>
                  <a:pt x="1790" y="578"/>
                  <a:pt x="1766" y="592"/>
                </a:cubicBezTo>
                <a:cubicBezTo>
                  <a:pt x="1745" y="603"/>
                  <a:pt x="1722" y="616"/>
                  <a:pt x="1698" y="629"/>
                </a:cubicBezTo>
                <a:cubicBezTo>
                  <a:pt x="1681" y="628"/>
                  <a:pt x="1662" y="627"/>
                  <a:pt x="1639" y="625"/>
                </a:cubicBezTo>
                <a:cubicBezTo>
                  <a:pt x="1639" y="625"/>
                  <a:pt x="1639" y="625"/>
                  <a:pt x="1639" y="625"/>
                </a:cubicBezTo>
                <a:cubicBezTo>
                  <a:pt x="1730" y="632"/>
                  <a:pt x="1664" y="627"/>
                  <a:pt x="1685" y="628"/>
                </a:cubicBezTo>
                <a:cubicBezTo>
                  <a:pt x="1685" y="628"/>
                  <a:pt x="1685" y="628"/>
                  <a:pt x="1685" y="628"/>
                </a:cubicBezTo>
                <a:cubicBezTo>
                  <a:pt x="1685" y="629"/>
                  <a:pt x="1685" y="629"/>
                  <a:pt x="1685" y="629"/>
                </a:cubicBezTo>
                <a:cubicBezTo>
                  <a:pt x="1685" y="629"/>
                  <a:pt x="1685" y="629"/>
                  <a:pt x="1685" y="629"/>
                </a:cubicBezTo>
                <a:cubicBezTo>
                  <a:pt x="1685" y="629"/>
                  <a:pt x="1685" y="629"/>
                  <a:pt x="1685" y="629"/>
                </a:cubicBezTo>
                <a:cubicBezTo>
                  <a:pt x="1685" y="630"/>
                  <a:pt x="1685" y="630"/>
                  <a:pt x="1685" y="630"/>
                </a:cubicBezTo>
                <a:cubicBezTo>
                  <a:pt x="1686" y="631"/>
                  <a:pt x="1686" y="631"/>
                  <a:pt x="1686" y="631"/>
                </a:cubicBezTo>
                <a:cubicBezTo>
                  <a:pt x="1686" y="631"/>
                  <a:pt x="1687" y="632"/>
                  <a:pt x="1687" y="633"/>
                </a:cubicBezTo>
                <a:cubicBezTo>
                  <a:pt x="1688" y="633"/>
                  <a:pt x="1688" y="634"/>
                  <a:pt x="1689" y="634"/>
                </a:cubicBezTo>
                <a:cubicBezTo>
                  <a:pt x="1688" y="635"/>
                  <a:pt x="1687" y="635"/>
                  <a:pt x="1686" y="636"/>
                </a:cubicBezTo>
                <a:cubicBezTo>
                  <a:pt x="1682" y="635"/>
                  <a:pt x="1682" y="635"/>
                  <a:pt x="1682" y="635"/>
                </a:cubicBezTo>
                <a:cubicBezTo>
                  <a:pt x="1676" y="637"/>
                  <a:pt x="1670" y="639"/>
                  <a:pt x="1665" y="641"/>
                </a:cubicBezTo>
                <a:cubicBezTo>
                  <a:pt x="1659" y="643"/>
                  <a:pt x="1653" y="646"/>
                  <a:pt x="1648" y="648"/>
                </a:cubicBezTo>
                <a:cubicBezTo>
                  <a:pt x="1642" y="650"/>
                  <a:pt x="1638" y="653"/>
                  <a:pt x="1634" y="655"/>
                </a:cubicBezTo>
                <a:cubicBezTo>
                  <a:pt x="1633" y="657"/>
                  <a:pt x="1631" y="658"/>
                  <a:pt x="1629" y="659"/>
                </a:cubicBezTo>
                <a:cubicBezTo>
                  <a:pt x="1627" y="661"/>
                  <a:pt x="1627" y="661"/>
                  <a:pt x="1627" y="661"/>
                </a:cubicBezTo>
                <a:cubicBezTo>
                  <a:pt x="1626" y="662"/>
                  <a:pt x="1624" y="662"/>
                  <a:pt x="1623" y="663"/>
                </a:cubicBezTo>
                <a:cubicBezTo>
                  <a:pt x="1619" y="666"/>
                  <a:pt x="1615" y="668"/>
                  <a:pt x="1611" y="670"/>
                </a:cubicBezTo>
                <a:cubicBezTo>
                  <a:pt x="1611" y="671"/>
                  <a:pt x="1611" y="672"/>
                  <a:pt x="1611" y="672"/>
                </a:cubicBezTo>
                <a:cubicBezTo>
                  <a:pt x="1614" y="672"/>
                  <a:pt x="1611" y="672"/>
                  <a:pt x="1612" y="672"/>
                </a:cubicBezTo>
                <a:cubicBezTo>
                  <a:pt x="1612" y="672"/>
                  <a:pt x="1612" y="672"/>
                  <a:pt x="1612" y="672"/>
                </a:cubicBezTo>
                <a:cubicBezTo>
                  <a:pt x="1612" y="672"/>
                  <a:pt x="1612" y="672"/>
                  <a:pt x="1612" y="672"/>
                </a:cubicBezTo>
                <a:cubicBezTo>
                  <a:pt x="1612" y="672"/>
                  <a:pt x="1612" y="672"/>
                  <a:pt x="1612" y="672"/>
                </a:cubicBezTo>
                <a:cubicBezTo>
                  <a:pt x="1612" y="673"/>
                  <a:pt x="1612" y="673"/>
                  <a:pt x="1612" y="673"/>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2" y="674"/>
                  <a:pt x="1612" y="674"/>
                  <a:pt x="1612" y="674"/>
                </a:cubicBezTo>
                <a:cubicBezTo>
                  <a:pt x="1614" y="735"/>
                  <a:pt x="1616" y="816"/>
                  <a:pt x="1616" y="799"/>
                </a:cubicBezTo>
                <a:cubicBezTo>
                  <a:pt x="1616" y="799"/>
                  <a:pt x="1616" y="799"/>
                  <a:pt x="1616" y="799"/>
                </a:cubicBezTo>
                <a:cubicBezTo>
                  <a:pt x="1615" y="799"/>
                  <a:pt x="1615" y="799"/>
                  <a:pt x="1615" y="799"/>
                </a:cubicBezTo>
                <a:cubicBezTo>
                  <a:pt x="1614" y="800"/>
                  <a:pt x="1614" y="800"/>
                  <a:pt x="1614" y="800"/>
                </a:cubicBezTo>
                <a:cubicBezTo>
                  <a:pt x="1614" y="808"/>
                  <a:pt x="1615" y="816"/>
                  <a:pt x="1615" y="823"/>
                </a:cubicBezTo>
                <a:cubicBezTo>
                  <a:pt x="1622" y="805"/>
                  <a:pt x="1628" y="786"/>
                  <a:pt x="1636" y="767"/>
                </a:cubicBezTo>
                <a:cubicBezTo>
                  <a:pt x="1663" y="896"/>
                  <a:pt x="1663" y="896"/>
                  <a:pt x="1663" y="896"/>
                </a:cubicBezTo>
                <a:cubicBezTo>
                  <a:pt x="1679" y="912"/>
                  <a:pt x="1696" y="927"/>
                  <a:pt x="1713" y="942"/>
                </a:cubicBezTo>
                <a:cubicBezTo>
                  <a:pt x="1727" y="952"/>
                  <a:pt x="1727" y="952"/>
                  <a:pt x="1727" y="952"/>
                </a:cubicBezTo>
                <a:cubicBezTo>
                  <a:pt x="1731" y="956"/>
                  <a:pt x="1734" y="959"/>
                  <a:pt x="1738" y="963"/>
                </a:cubicBezTo>
                <a:cubicBezTo>
                  <a:pt x="1746" y="969"/>
                  <a:pt x="1753" y="976"/>
                  <a:pt x="1760" y="982"/>
                </a:cubicBezTo>
                <a:cubicBezTo>
                  <a:pt x="1768" y="988"/>
                  <a:pt x="1775" y="994"/>
                  <a:pt x="1782" y="999"/>
                </a:cubicBezTo>
                <a:cubicBezTo>
                  <a:pt x="1785" y="1001"/>
                  <a:pt x="1787" y="1003"/>
                  <a:pt x="1789" y="1005"/>
                </a:cubicBezTo>
                <a:cubicBezTo>
                  <a:pt x="1751" y="1007"/>
                  <a:pt x="1713" y="1009"/>
                  <a:pt x="1675" y="1012"/>
                </a:cubicBezTo>
                <a:cubicBezTo>
                  <a:pt x="1596" y="1019"/>
                  <a:pt x="1521" y="1030"/>
                  <a:pt x="1450" y="1043"/>
                </a:cubicBezTo>
                <a:cubicBezTo>
                  <a:pt x="1421" y="1048"/>
                  <a:pt x="1395" y="1060"/>
                  <a:pt x="1371" y="1075"/>
                </a:cubicBezTo>
                <a:cubicBezTo>
                  <a:pt x="1360" y="1082"/>
                  <a:pt x="1349" y="1091"/>
                  <a:pt x="1338" y="1100"/>
                </a:cubicBezTo>
                <a:cubicBezTo>
                  <a:pt x="1336" y="1102"/>
                  <a:pt x="1333" y="1104"/>
                  <a:pt x="1330" y="1107"/>
                </a:cubicBezTo>
                <a:cubicBezTo>
                  <a:pt x="1327" y="1110"/>
                  <a:pt x="1327" y="1110"/>
                  <a:pt x="1327" y="1110"/>
                </a:cubicBezTo>
                <a:cubicBezTo>
                  <a:pt x="1326" y="1111"/>
                  <a:pt x="1326" y="1112"/>
                  <a:pt x="1326" y="1113"/>
                </a:cubicBezTo>
                <a:cubicBezTo>
                  <a:pt x="1325" y="1115"/>
                  <a:pt x="1325" y="1118"/>
                  <a:pt x="1324" y="1120"/>
                </a:cubicBezTo>
                <a:cubicBezTo>
                  <a:pt x="1323" y="1121"/>
                  <a:pt x="1322" y="1123"/>
                  <a:pt x="1321" y="1124"/>
                </a:cubicBezTo>
                <a:cubicBezTo>
                  <a:pt x="1320" y="1125"/>
                  <a:pt x="1319" y="1126"/>
                  <a:pt x="1319" y="1127"/>
                </a:cubicBezTo>
                <a:cubicBezTo>
                  <a:pt x="1309" y="1117"/>
                  <a:pt x="1297" y="1109"/>
                  <a:pt x="1284" y="1107"/>
                </a:cubicBezTo>
                <a:cubicBezTo>
                  <a:pt x="1259" y="1117"/>
                  <a:pt x="1241" y="1124"/>
                  <a:pt x="1215" y="1136"/>
                </a:cubicBezTo>
                <a:cubicBezTo>
                  <a:pt x="1200" y="1109"/>
                  <a:pt x="1200" y="1109"/>
                  <a:pt x="1200" y="1109"/>
                </a:cubicBezTo>
                <a:cubicBezTo>
                  <a:pt x="1219" y="1100"/>
                  <a:pt x="1252" y="1102"/>
                  <a:pt x="1263" y="1082"/>
                </a:cubicBezTo>
                <a:cubicBezTo>
                  <a:pt x="1265" y="1064"/>
                  <a:pt x="1226" y="1046"/>
                  <a:pt x="1228" y="1029"/>
                </a:cubicBezTo>
                <a:cubicBezTo>
                  <a:pt x="1237" y="1025"/>
                  <a:pt x="1247" y="1021"/>
                  <a:pt x="1249" y="1004"/>
                </a:cubicBezTo>
                <a:cubicBezTo>
                  <a:pt x="1222" y="1014"/>
                  <a:pt x="1191" y="1044"/>
                  <a:pt x="1153" y="1045"/>
                </a:cubicBezTo>
                <a:cubicBezTo>
                  <a:pt x="1145" y="1041"/>
                  <a:pt x="1136" y="1036"/>
                  <a:pt x="1127" y="1030"/>
                </a:cubicBezTo>
                <a:cubicBezTo>
                  <a:pt x="1118" y="1023"/>
                  <a:pt x="1109" y="1015"/>
                  <a:pt x="1101" y="1001"/>
                </a:cubicBezTo>
                <a:cubicBezTo>
                  <a:pt x="1095" y="1007"/>
                  <a:pt x="1089" y="1011"/>
                  <a:pt x="1083" y="1015"/>
                </a:cubicBezTo>
                <a:cubicBezTo>
                  <a:pt x="1076" y="1018"/>
                  <a:pt x="1069" y="1022"/>
                  <a:pt x="1062" y="1024"/>
                </a:cubicBezTo>
                <a:cubicBezTo>
                  <a:pt x="1047" y="1028"/>
                  <a:pt x="1031" y="1031"/>
                  <a:pt x="1013" y="1030"/>
                </a:cubicBezTo>
                <a:cubicBezTo>
                  <a:pt x="978" y="1030"/>
                  <a:pt x="936" y="1022"/>
                  <a:pt x="890" y="1009"/>
                </a:cubicBezTo>
                <a:cubicBezTo>
                  <a:pt x="881" y="1005"/>
                  <a:pt x="872" y="1007"/>
                  <a:pt x="861" y="1012"/>
                </a:cubicBezTo>
                <a:cubicBezTo>
                  <a:pt x="855" y="1015"/>
                  <a:pt x="850" y="1019"/>
                  <a:pt x="844" y="1023"/>
                </a:cubicBezTo>
                <a:cubicBezTo>
                  <a:pt x="841" y="1025"/>
                  <a:pt x="839" y="1027"/>
                  <a:pt x="836" y="1030"/>
                </a:cubicBezTo>
                <a:cubicBezTo>
                  <a:pt x="833" y="1032"/>
                  <a:pt x="830" y="1034"/>
                  <a:pt x="827" y="1038"/>
                </a:cubicBezTo>
                <a:cubicBezTo>
                  <a:pt x="819" y="1045"/>
                  <a:pt x="812" y="1052"/>
                  <a:pt x="805" y="1060"/>
                </a:cubicBezTo>
                <a:cubicBezTo>
                  <a:pt x="795" y="1072"/>
                  <a:pt x="795" y="1072"/>
                  <a:pt x="795" y="1072"/>
                </a:cubicBezTo>
                <a:cubicBezTo>
                  <a:pt x="790" y="1078"/>
                  <a:pt x="790" y="1078"/>
                  <a:pt x="790" y="1078"/>
                </a:cubicBezTo>
                <a:cubicBezTo>
                  <a:pt x="788" y="1079"/>
                  <a:pt x="788" y="1079"/>
                  <a:pt x="788" y="1079"/>
                </a:cubicBezTo>
                <a:cubicBezTo>
                  <a:pt x="788" y="1080"/>
                  <a:pt x="787" y="1080"/>
                  <a:pt x="787" y="1081"/>
                </a:cubicBezTo>
                <a:cubicBezTo>
                  <a:pt x="787" y="1081"/>
                  <a:pt x="787" y="1081"/>
                  <a:pt x="787" y="1081"/>
                </a:cubicBezTo>
                <a:cubicBezTo>
                  <a:pt x="786" y="1082"/>
                  <a:pt x="785" y="1082"/>
                  <a:pt x="784" y="1083"/>
                </a:cubicBezTo>
                <a:cubicBezTo>
                  <a:pt x="777" y="1085"/>
                  <a:pt x="777" y="1085"/>
                  <a:pt x="777" y="1085"/>
                </a:cubicBezTo>
                <a:cubicBezTo>
                  <a:pt x="770" y="1088"/>
                  <a:pt x="770" y="1088"/>
                  <a:pt x="770" y="1088"/>
                </a:cubicBezTo>
                <a:cubicBezTo>
                  <a:pt x="767" y="1089"/>
                  <a:pt x="767" y="1089"/>
                  <a:pt x="767" y="1089"/>
                </a:cubicBezTo>
                <a:cubicBezTo>
                  <a:pt x="765" y="1090"/>
                  <a:pt x="765" y="1090"/>
                  <a:pt x="765" y="1090"/>
                </a:cubicBezTo>
                <a:cubicBezTo>
                  <a:pt x="765" y="1090"/>
                  <a:pt x="765" y="1090"/>
                  <a:pt x="765" y="1090"/>
                </a:cubicBezTo>
                <a:cubicBezTo>
                  <a:pt x="768" y="1086"/>
                  <a:pt x="760" y="1095"/>
                  <a:pt x="761" y="1094"/>
                </a:cubicBezTo>
                <a:cubicBezTo>
                  <a:pt x="761" y="1094"/>
                  <a:pt x="761" y="1094"/>
                  <a:pt x="761" y="1094"/>
                </a:cubicBezTo>
                <a:cubicBezTo>
                  <a:pt x="761" y="1094"/>
                  <a:pt x="761" y="1094"/>
                  <a:pt x="761" y="1094"/>
                </a:cubicBezTo>
                <a:cubicBezTo>
                  <a:pt x="759" y="1095"/>
                  <a:pt x="759" y="1095"/>
                  <a:pt x="759" y="1095"/>
                </a:cubicBezTo>
                <a:cubicBezTo>
                  <a:pt x="747" y="1103"/>
                  <a:pt x="735" y="1111"/>
                  <a:pt x="723" y="1121"/>
                </a:cubicBezTo>
                <a:cubicBezTo>
                  <a:pt x="711" y="1130"/>
                  <a:pt x="699" y="1141"/>
                  <a:pt x="687" y="1151"/>
                </a:cubicBezTo>
                <a:cubicBezTo>
                  <a:pt x="681" y="1157"/>
                  <a:pt x="676" y="1163"/>
                  <a:pt x="670" y="1168"/>
                </a:cubicBezTo>
                <a:cubicBezTo>
                  <a:pt x="661" y="1177"/>
                  <a:pt x="661" y="1177"/>
                  <a:pt x="661" y="1177"/>
                </a:cubicBezTo>
                <a:cubicBezTo>
                  <a:pt x="653" y="1186"/>
                  <a:pt x="653" y="1186"/>
                  <a:pt x="653" y="1186"/>
                </a:cubicBezTo>
                <a:cubicBezTo>
                  <a:pt x="608" y="1236"/>
                  <a:pt x="566" y="1299"/>
                  <a:pt x="532" y="1372"/>
                </a:cubicBezTo>
                <a:cubicBezTo>
                  <a:pt x="515" y="1408"/>
                  <a:pt x="500" y="1448"/>
                  <a:pt x="487" y="1489"/>
                </a:cubicBezTo>
                <a:cubicBezTo>
                  <a:pt x="484" y="1499"/>
                  <a:pt x="481" y="1510"/>
                  <a:pt x="478" y="1520"/>
                </a:cubicBezTo>
                <a:cubicBezTo>
                  <a:pt x="473" y="1536"/>
                  <a:pt x="473" y="1536"/>
                  <a:pt x="473" y="1536"/>
                </a:cubicBezTo>
                <a:cubicBezTo>
                  <a:pt x="469" y="1557"/>
                  <a:pt x="469" y="1557"/>
                  <a:pt x="469" y="1557"/>
                </a:cubicBezTo>
                <a:cubicBezTo>
                  <a:pt x="465" y="1578"/>
                  <a:pt x="465" y="1578"/>
                  <a:pt x="465" y="1578"/>
                </a:cubicBezTo>
                <a:cubicBezTo>
                  <a:pt x="461" y="1599"/>
                  <a:pt x="461" y="1599"/>
                  <a:pt x="461" y="1599"/>
                </a:cubicBezTo>
                <a:cubicBezTo>
                  <a:pt x="459" y="1603"/>
                  <a:pt x="458" y="1607"/>
                  <a:pt x="456" y="1611"/>
                </a:cubicBezTo>
                <a:cubicBezTo>
                  <a:pt x="454" y="1614"/>
                  <a:pt x="454" y="1614"/>
                  <a:pt x="454" y="1614"/>
                </a:cubicBezTo>
                <a:cubicBezTo>
                  <a:pt x="454" y="1615"/>
                  <a:pt x="454" y="1615"/>
                  <a:pt x="454" y="1615"/>
                </a:cubicBezTo>
                <a:cubicBezTo>
                  <a:pt x="453" y="1616"/>
                  <a:pt x="453" y="1616"/>
                  <a:pt x="453" y="1616"/>
                </a:cubicBezTo>
                <a:cubicBezTo>
                  <a:pt x="453" y="1616"/>
                  <a:pt x="453" y="1616"/>
                  <a:pt x="453" y="1616"/>
                </a:cubicBezTo>
                <a:cubicBezTo>
                  <a:pt x="453" y="1613"/>
                  <a:pt x="453" y="1646"/>
                  <a:pt x="453" y="1632"/>
                </a:cubicBezTo>
                <a:cubicBezTo>
                  <a:pt x="453" y="1632"/>
                  <a:pt x="453" y="1632"/>
                  <a:pt x="453" y="1632"/>
                </a:cubicBezTo>
                <a:cubicBezTo>
                  <a:pt x="453" y="1633"/>
                  <a:pt x="453" y="1633"/>
                  <a:pt x="453" y="1633"/>
                </a:cubicBezTo>
                <a:cubicBezTo>
                  <a:pt x="450" y="1643"/>
                  <a:pt x="450" y="1643"/>
                  <a:pt x="450" y="1643"/>
                </a:cubicBezTo>
                <a:cubicBezTo>
                  <a:pt x="448" y="1650"/>
                  <a:pt x="446" y="1656"/>
                  <a:pt x="444" y="1663"/>
                </a:cubicBezTo>
                <a:cubicBezTo>
                  <a:pt x="440" y="1677"/>
                  <a:pt x="436" y="1691"/>
                  <a:pt x="432" y="1705"/>
                </a:cubicBezTo>
                <a:cubicBezTo>
                  <a:pt x="428" y="1720"/>
                  <a:pt x="423" y="1735"/>
                  <a:pt x="418" y="1749"/>
                </a:cubicBezTo>
                <a:cubicBezTo>
                  <a:pt x="414" y="1764"/>
                  <a:pt x="409" y="1780"/>
                  <a:pt x="404" y="1796"/>
                </a:cubicBezTo>
                <a:cubicBezTo>
                  <a:pt x="397" y="1804"/>
                  <a:pt x="387" y="1817"/>
                  <a:pt x="376" y="1831"/>
                </a:cubicBezTo>
                <a:cubicBezTo>
                  <a:pt x="366" y="1845"/>
                  <a:pt x="356" y="1858"/>
                  <a:pt x="350" y="1869"/>
                </a:cubicBezTo>
                <a:cubicBezTo>
                  <a:pt x="349" y="1876"/>
                  <a:pt x="348" y="1884"/>
                  <a:pt x="347" y="1892"/>
                </a:cubicBezTo>
                <a:cubicBezTo>
                  <a:pt x="347" y="1896"/>
                  <a:pt x="347" y="1900"/>
                  <a:pt x="347" y="1904"/>
                </a:cubicBezTo>
                <a:cubicBezTo>
                  <a:pt x="346" y="1910"/>
                  <a:pt x="346" y="1910"/>
                  <a:pt x="346" y="1910"/>
                </a:cubicBezTo>
                <a:cubicBezTo>
                  <a:pt x="346" y="1911"/>
                  <a:pt x="346" y="1912"/>
                  <a:pt x="347" y="1914"/>
                </a:cubicBezTo>
                <a:cubicBezTo>
                  <a:pt x="347" y="1918"/>
                  <a:pt x="347" y="1918"/>
                  <a:pt x="347" y="1918"/>
                </a:cubicBezTo>
                <a:cubicBezTo>
                  <a:pt x="348" y="1940"/>
                  <a:pt x="351" y="1963"/>
                  <a:pt x="356" y="1986"/>
                </a:cubicBezTo>
                <a:cubicBezTo>
                  <a:pt x="356" y="1987"/>
                  <a:pt x="356" y="1987"/>
                  <a:pt x="356" y="1987"/>
                </a:cubicBezTo>
                <a:cubicBezTo>
                  <a:pt x="356" y="1987"/>
                  <a:pt x="356" y="1987"/>
                  <a:pt x="356" y="1987"/>
                </a:cubicBezTo>
                <a:cubicBezTo>
                  <a:pt x="356" y="1988"/>
                  <a:pt x="356" y="1988"/>
                  <a:pt x="356" y="1988"/>
                </a:cubicBezTo>
                <a:cubicBezTo>
                  <a:pt x="356" y="1989"/>
                  <a:pt x="356" y="1989"/>
                  <a:pt x="356" y="1989"/>
                </a:cubicBezTo>
                <a:cubicBezTo>
                  <a:pt x="356" y="1992"/>
                  <a:pt x="356" y="1992"/>
                  <a:pt x="356" y="1992"/>
                </a:cubicBezTo>
                <a:cubicBezTo>
                  <a:pt x="356" y="1994"/>
                  <a:pt x="356" y="1994"/>
                  <a:pt x="356" y="1994"/>
                </a:cubicBezTo>
                <a:cubicBezTo>
                  <a:pt x="342" y="2001"/>
                  <a:pt x="328" y="2009"/>
                  <a:pt x="314" y="2017"/>
                </a:cubicBezTo>
                <a:cubicBezTo>
                  <a:pt x="280" y="2036"/>
                  <a:pt x="243" y="2060"/>
                  <a:pt x="205" y="2090"/>
                </a:cubicBezTo>
                <a:cubicBezTo>
                  <a:pt x="167" y="2120"/>
                  <a:pt x="128" y="2157"/>
                  <a:pt x="92" y="2201"/>
                </a:cubicBezTo>
                <a:cubicBezTo>
                  <a:pt x="56" y="2245"/>
                  <a:pt x="23" y="2296"/>
                  <a:pt x="0" y="2350"/>
                </a:cubicBezTo>
                <a:cubicBezTo>
                  <a:pt x="36" y="2302"/>
                  <a:pt x="77" y="2268"/>
                  <a:pt x="114" y="2236"/>
                </a:cubicBezTo>
                <a:cubicBezTo>
                  <a:pt x="152" y="2205"/>
                  <a:pt x="187" y="2177"/>
                  <a:pt x="219" y="2141"/>
                </a:cubicBezTo>
                <a:cubicBezTo>
                  <a:pt x="229" y="2152"/>
                  <a:pt x="251" y="2175"/>
                  <a:pt x="268" y="2162"/>
                </a:cubicBezTo>
                <a:cubicBezTo>
                  <a:pt x="283" y="2153"/>
                  <a:pt x="296" y="2145"/>
                  <a:pt x="309" y="2136"/>
                </a:cubicBezTo>
                <a:cubicBezTo>
                  <a:pt x="322" y="2128"/>
                  <a:pt x="335" y="2120"/>
                  <a:pt x="348" y="2112"/>
                </a:cubicBezTo>
                <a:cubicBezTo>
                  <a:pt x="354" y="2108"/>
                  <a:pt x="360" y="2104"/>
                  <a:pt x="366" y="2100"/>
                </a:cubicBezTo>
                <a:cubicBezTo>
                  <a:pt x="375" y="2095"/>
                  <a:pt x="375" y="2095"/>
                  <a:pt x="375" y="2095"/>
                </a:cubicBezTo>
                <a:cubicBezTo>
                  <a:pt x="377" y="2093"/>
                  <a:pt x="380" y="2092"/>
                  <a:pt x="383" y="2090"/>
                </a:cubicBezTo>
                <a:cubicBezTo>
                  <a:pt x="384" y="2090"/>
                  <a:pt x="385" y="2089"/>
                  <a:pt x="385" y="2089"/>
                </a:cubicBezTo>
                <a:cubicBezTo>
                  <a:pt x="386" y="2089"/>
                  <a:pt x="386" y="2090"/>
                  <a:pt x="386" y="2090"/>
                </a:cubicBezTo>
                <a:cubicBezTo>
                  <a:pt x="387" y="2092"/>
                  <a:pt x="389" y="2094"/>
                  <a:pt x="390" y="2096"/>
                </a:cubicBezTo>
                <a:cubicBezTo>
                  <a:pt x="391" y="2097"/>
                  <a:pt x="391" y="2097"/>
                  <a:pt x="391" y="2097"/>
                </a:cubicBezTo>
                <a:cubicBezTo>
                  <a:pt x="391" y="2097"/>
                  <a:pt x="391" y="2097"/>
                  <a:pt x="391" y="2098"/>
                </a:cubicBezTo>
                <a:cubicBezTo>
                  <a:pt x="393" y="2101"/>
                  <a:pt x="393" y="2101"/>
                  <a:pt x="393" y="2101"/>
                </a:cubicBezTo>
                <a:cubicBezTo>
                  <a:pt x="397" y="2108"/>
                  <a:pt x="397" y="2108"/>
                  <a:pt x="397" y="2108"/>
                </a:cubicBezTo>
                <a:cubicBezTo>
                  <a:pt x="401" y="2115"/>
                  <a:pt x="405" y="2121"/>
                  <a:pt x="409" y="2127"/>
                </a:cubicBezTo>
                <a:cubicBezTo>
                  <a:pt x="403" y="2135"/>
                  <a:pt x="398" y="2144"/>
                  <a:pt x="392" y="2152"/>
                </a:cubicBezTo>
                <a:cubicBezTo>
                  <a:pt x="386" y="2162"/>
                  <a:pt x="380" y="2172"/>
                  <a:pt x="374" y="2181"/>
                </a:cubicBezTo>
                <a:cubicBezTo>
                  <a:pt x="369" y="2192"/>
                  <a:pt x="363" y="2202"/>
                  <a:pt x="357" y="2212"/>
                </a:cubicBezTo>
                <a:cubicBezTo>
                  <a:pt x="349" y="2219"/>
                  <a:pt x="363" y="2248"/>
                  <a:pt x="393" y="2264"/>
                </a:cubicBezTo>
                <a:cubicBezTo>
                  <a:pt x="385" y="2271"/>
                  <a:pt x="377" y="2277"/>
                  <a:pt x="370" y="2284"/>
                </a:cubicBezTo>
                <a:cubicBezTo>
                  <a:pt x="353" y="2298"/>
                  <a:pt x="395" y="2325"/>
                  <a:pt x="378" y="2340"/>
                </a:cubicBezTo>
                <a:cubicBezTo>
                  <a:pt x="374" y="2350"/>
                  <a:pt x="369" y="2360"/>
                  <a:pt x="363" y="2370"/>
                </a:cubicBezTo>
                <a:cubicBezTo>
                  <a:pt x="357" y="2381"/>
                  <a:pt x="351" y="2391"/>
                  <a:pt x="344" y="2401"/>
                </a:cubicBezTo>
                <a:cubicBezTo>
                  <a:pt x="341" y="2406"/>
                  <a:pt x="338" y="2410"/>
                  <a:pt x="334" y="2415"/>
                </a:cubicBezTo>
                <a:cubicBezTo>
                  <a:pt x="323" y="2429"/>
                  <a:pt x="323" y="2429"/>
                  <a:pt x="323" y="2429"/>
                </a:cubicBezTo>
                <a:cubicBezTo>
                  <a:pt x="316" y="2439"/>
                  <a:pt x="308" y="2449"/>
                  <a:pt x="300" y="2458"/>
                </a:cubicBezTo>
                <a:cubicBezTo>
                  <a:pt x="284" y="2476"/>
                  <a:pt x="266" y="2497"/>
                  <a:pt x="248" y="2516"/>
                </a:cubicBezTo>
                <a:cubicBezTo>
                  <a:pt x="241" y="2523"/>
                  <a:pt x="241" y="2523"/>
                  <a:pt x="241" y="2523"/>
                </a:cubicBezTo>
                <a:cubicBezTo>
                  <a:pt x="238" y="2527"/>
                  <a:pt x="238" y="2527"/>
                  <a:pt x="238" y="2527"/>
                </a:cubicBezTo>
                <a:cubicBezTo>
                  <a:pt x="236" y="2528"/>
                  <a:pt x="236" y="2528"/>
                  <a:pt x="236" y="2528"/>
                </a:cubicBezTo>
                <a:cubicBezTo>
                  <a:pt x="230" y="2535"/>
                  <a:pt x="230" y="2535"/>
                  <a:pt x="230" y="2535"/>
                </a:cubicBezTo>
                <a:cubicBezTo>
                  <a:pt x="220" y="2545"/>
                  <a:pt x="220" y="2545"/>
                  <a:pt x="220" y="2545"/>
                </a:cubicBezTo>
                <a:cubicBezTo>
                  <a:pt x="210" y="2555"/>
                  <a:pt x="210" y="2555"/>
                  <a:pt x="210" y="2555"/>
                </a:cubicBezTo>
                <a:cubicBezTo>
                  <a:pt x="208" y="2558"/>
                  <a:pt x="208" y="2558"/>
                  <a:pt x="208" y="2558"/>
                </a:cubicBezTo>
                <a:cubicBezTo>
                  <a:pt x="207" y="2559"/>
                  <a:pt x="207" y="2559"/>
                  <a:pt x="207" y="2559"/>
                </a:cubicBezTo>
                <a:cubicBezTo>
                  <a:pt x="206" y="2560"/>
                  <a:pt x="206" y="2560"/>
                  <a:pt x="206" y="2560"/>
                </a:cubicBezTo>
                <a:cubicBezTo>
                  <a:pt x="206" y="2560"/>
                  <a:pt x="206" y="2560"/>
                  <a:pt x="205" y="2561"/>
                </a:cubicBezTo>
                <a:cubicBezTo>
                  <a:pt x="193" y="2575"/>
                  <a:pt x="193" y="2575"/>
                  <a:pt x="193" y="2575"/>
                </a:cubicBezTo>
                <a:cubicBezTo>
                  <a:pt x="176" y="2595"/>
                  <a:pt x="160" y="2615"/>
                  <a:pt x="145" y="2635"/>
                </a:cubicBezTo>
                <a:cubicBezTo>
                  <a:pt x="133" y="2652"/>
                  <a:pt x="121" y="2670"/>
                  <a:pt x="109" y="2688"/>
                </a:cubicBezTo>
                <a:cubicBezTo>
                  <a:pt x="103" y="2696"/>
                  <a:pt x="98" y="2706"/>
                  <a:pt x="93" y="2715"/>
                </a:cubicBezTo>
                <a:cubicBezTo>
                  <a:pt x="87" y="2725"/>
                  <a:pt x="82" y="2734"/>
                  <a:pt x="77" y="2744"/>
                </a:cubicBezTo>
                <a:cubicBezTo>
                  <a:pt x="67" y="2763"/>
                  <a:pt x="58" y="2783"/>
                  <a:pt x="50" y="2803"/>
                </a:cubicBezTo>
                <a:cubicBezTo>
                  <a:pt x="17" y="2884"/>
                  <a:pt x="2" y="2973"/>
                  <a:pt x="7" y="3054"/>
                </a:cubicBezTo>
                <a:cubicBezTo>
                  <a:pt x="13" y="3034"/>
                  <a:pt x="21" y="3015"/>
                  <a:pt x="28" y="2998"/>
                </a:cubicBezTo>
                <a:cubicBezTo>
                  <a:pt x="30" y="2994"/>
                  <a:pt x="32" y="2989"/>
                  <a:pt x="34" y="2985"/>
                </a:cubicBezTo>
                <a:cubicBezTo>
                  <a:pt x="36" y="2981"/>
                  <a:pt x="38" y="2976"/>
                  <a:pt x="40" y="2972"/>
                </a:cubicBezTo>
                <a:cubicBezTo>
                  <a:pt x="44" y="2964"/>
                  <a:pt x="48" y="2955"/>
                  <a:pt x="52" y="2947"/>
                </a:cubicBezTo>
                <a:cubicBezTo>
                  <a:pt x="56" y="2939"/>
                  <a:pt x="60" y="2930"/>
                  <a:pt x="63" y="2922"/>
                </a:cubicBezTo>
                <a:cubicBezTo>
                  <a:pt x="67" y="2913"/>
                  <a:pt x="71" y="2905"/>
                  <a:pt x="74" y="2896"/>
                </a:cubicBezTo>
                <a:cubicBezTo>
                  <a:pt x="77" y="2887"/>
                  <a:pt x="80" y="2878"/>
                  <a:pt x="82" y="2869"/>
                </a:cubicBezTo>
                <a:cubicBezTo>
                  <a:pt x="85" y="2859"/>
                  <a:pt x="87" y="2850"/>
                  <a:pt x="89" y="2839"/>
                </a:cubicBezTo>
                <a:cubicBezTo>
                  <a:pt x="104" y="2844"/>
                  <a:pt x="135" y="2855"/>
                  <a:pt x="142" y="2837"/>
                </a:cubicBezTo>
                <a:cubicBezTo>
                  <a:pt x="156" y="2811"/>
                  <a:pt x="171" y="2784"/>
                  <a:pt x="185" y="2758"/>
                </a:cubicBezTo>
                <a:cubicBezTo>
                  <a:pt x="192" y="2744"/>
                  <a:pt x="200" y="2732"/>
                  <a:pt x="208" y="2720"/>
                </a:cubicBezTo>
                <a:cubicBezTo>
                  <a:pt x="215" y="2708"/>
                  <a:pt x="223" y="2697"/>
                  <a:pt x="231" y="2685"/>
                </a:cubicBezTo>
                <a:cubicBezTo>
                  <a:pt x="241" y="2673"/>
                  <a:pt x="251" y="2661"/>
                  <a:pt x="262" y="2650"/>
                </a:cubicBezTo>
                <a:cubicBezTo>
                  <a:pt x="267" y="2644"/>
                  <a:pt x="272" y="2639"/>
                  <a:pt x="278" y="2635"/>
                </a:cubicBezTo>
                <a:cubicBezTo>
                  <a:pt x="283" y="2630"/>
                  <a:pt x="290" y="2624"/>
                  <a:pt x="291" y="2624"/>
                </a:cubicBezTo>
                <a:cubicBezTo>
                  <a:pt x="304" y="2620"/>
                  <a:pt x="318" y="2620"/>
                  <a:pt x="335" y="2624"/>
                </a:cubicBezTo>
                <a:cubicBezTo>
                  <a:pt x="337" y="2625"/>
                  <a:pt x="340" y="2625"/>
                  <a:pt x="343" y="2626"/>
                </a:cubicBezTo>
                <a:cubicBezTo>
                  <a:pt x="344" y="2627"/>
                  <a:pt x="346" y="2627"/>
                  <a:pt x="347" y="2628"/>
                </a:cubicBezTo>
                <a:cubicBezTo>
                  <a:pt x="350" y="2628"/>
                  <a:pt x="350" y="2628"/>
                  <a:pt x="350" y="2628"/>
                </a:cubicBezTo>
                <a:cubicBezTo>
                  <a:pt x="350" y="2628"/>
                  <a:pt x="350" y="2628"/>
                  <a:pt x="350" y="2628"/>
                </a:cubicBezTo>
                <a:cubicBezTo>
                  <a:pt x="349" y="2629"/>
                  <a:pt x="357" y="2621"/>
                  <a:pt x="354" y="2625"/>
                </a:cubicBezTo>
                <a:cubicBezTo>
                  <a:pt x="354" y="2625"/>
                  <a:pt x="354" y="2625"/>
                  <a:pt x="354" y="2625"/>
                </a:cubicBezTo>
                <a:cubicBezTo>
                  <a:pt x="354" y="2625"/>
                  <a:pt x="354" y="2625"/>
                  <a:pt x="354" y="2625"/>
                </a:cubicBezTo>
                <a:cubicBezTo>
                  <a:pt x="354" y="2625"/>
                  <a:pt x="354" y="2625"/>
                  <a:pt x="354" y="2625"/>
                </a:cubicBezTo>
                <a:cubicBezTo>
                  <a:pt x="354" y="2625"/>
                  <a:pt x="354" y="2625"/>
                  <a:pt x="354" y="2625"/>
                </a:cubicBezTo>
                <a:cubicBezTo>
                  <a:pt x="355" y="2625"/>
                  <a:pt x="355" y="2625"/>
                  <a:pt x="355" y="2625"/>
                </a:cubicBezTo>
                <a:cubicBezTo>
                  <a:pt x="356" y="2625"/>
                  <a:pt x="356" y="2625"/>
                  <a:pt x="356" y="2625"/>
                </a:cubicBezTo>
                <a:cubicBezTo>
                  <a:pt x="364" y="2627"/>
                  <a:pt x="372" y="2629"/>
                  <a:pt x="381" y="2630"/>
                </a:cubicBezTo>
                <a:cubicBezTo>
                  <a:pt x="397" y="2633"/>
                  <a:pt x="414" y="2632"/>
                  <a:pt x="426" y="2620"/>
                </a:cubicBezTo>
                <a:cubicBezTo>
                  <a:pt x="426" y="2620"/>
                  <a:pt x="426" y="2620"/>
                  <a:pt x="426" y="2620"/>
                </a:cubicBezTo>
                <a:cubicBezTo>
                  <a:pt x="402" y="2645"/>
                  <a:pt x="402" y="2645"/>
                  <a:pt x="402" y="2645"/>
                </a:cubicBezTo>
                <a:cubicBezTo>
                  <a:pt x="412" y="2652"/>
                  <a:pt x="429" y="2666"/>
                  <a:pt x="436" y="2672"/>
                </a:cubicBezTo>
                <a:cubicBezTo>
                  <a:pt x="427" y="2676"/>
                  <a:pt x="413" y="2674"/>
                  <a:pt x="398" y="2672"/>
                </a:cubicBezTo>
                <a:cubicBezTo>
                  <a:pt x="393" y="2703"/>
                  <a:pt x="370" y="2746"/>
                  <a:pt x="345" y="2781"/>
                </a:cubicBezTo>
                <a:cubicBezTo>
                  <a:pt x="320" y="2816"/>
                  <a:pt x="293" y="2843"/>
                  <a:pt x="282" y="2841"/>
                </a:cubicBezTo>
                <a:cubicBezTo>
                  <a:pt x="275" y="2848"/>
                  <a:pt x="259" y="2859"/>
                  <a:pt x="238" y="2870"/>
                </a:cubicBezTo>
                <a:cubicBezTo>
                  <a:pt x="218" y="2882"/>
                  <a:pt x="193" y="2894"/>
                  <a:pt x="167" y="2906"/>
                </a:cubicBezTo>
                <a:cubicBezTo>
                  <a:pt x="156" y="2910"/>
                  <a:pt x="146" y="2914"/>
                  <a:pt x="136" y="2917"/>
                </a:cubicBezTo>
                <a:cubicBezTo>
                  <a:pt x="126" y="2921"/>
                  <a:pt x="117" y="2925"/>
                  <a:pt x="109" y="2929"/>
                </a:cubicBezTo>
                <a:cubicBezTo>
                  <a:pt x="93" y="2937"/>
                  <a:pt x="81" y="2946"/>
                  <a:pt x="75" y="2952"/>
                </a:cubicBezTo>
                <a:cubicBezTo>
                  <a:pt x="53" y="2961"/>
                  <a:pt x="48" y="2989"/>
                  <a:pt x="55" y="3026"/>
                </a:cubicBezTo>
                <a:cubicBezTo>
                  <a:pt x="56" y="3044"/>
                  <a:pt x="59" y="3064"/>
                  <a:pt x="62" y="3085"/>
                </a:cubicBezTo>
                <a:cubicBezTo>
                  <a:pt x="62" y="3090"/>
                  <a:pt x="63" y="3095"/>
                  <a:pt x="64" y="3101"/>
                </a:cubicBezTo>
                <a:cubicBezTo>
                  <a:pt x="64" y="3104"/>
                  <a:pt x="65" y="3106"/>
                  <a:pt x="65" y="3109"/>
                </a:cubicBezTo>
                <a:cubicBezTo>
                  <a:pt x="65" y="3111"/>
                  <a:pt x="66" y="3112"/>
                  <a:pt x="67" y="3114"/>
                </a:cubicBezTo>
                <a:cubicBezTo>
                  <a:pt x="69" y="3119"/>
                  <a:pt x="69" y="3119"/>
                  <a:pt x="69" y="3119"/>
                </a:cubicBezTo>
                <a:cubicBezTo>
                  <a:pt x="76" y="3131"/>
                  <a:pt x="83" y="3144"/>
                  <a:pt x="91" y="3157"/>
                </a:cubicBezTo>
                <a:cubicBezTo>
                  <a:pt x="104" y="3175"/>
                  <a:pt x="119" y="3192"/>
                  <a:pt x="134" y="3209"/>
                </a:cubicBezTo>
                <a:cubicBezTo>
                  <a:pt x="140" y="3216"/>
                  <a:pt x="140" y="3216"/>
                  <a:pt x="140" y="3216"/>
                </a:cubicBezTo>
                <a:cubicBezTo>
                  <a:pt x="145" y="3222"/>
                  <a:pt x="145" y="3222"/>
                  <a:pt x="145" y="3222"/>
                </a:cubicBezTo>
                <a:cubicBezTo>
                  <a:pt x="155" y="3233"/>
                  <a:pt x="155" y="3233"/>
                  <a:pt x="155" y="3233"/>
                </a:cubicBezTo>
                <a:cubicBezTo>
                  <a:pt x="161" y="3241"/>
                  <a:pt x="167" y="3248"/>
                  <a:pt x="173" y="3255"/>
                </a:cubicBezTo>
                <a:cubicBezTo>
                  <a:pt x="186" y="3269"/>
                  <a:pt x="198" y="3281"/>
                  <a:pt x="209" y="3292"/>
                </a:cubicBezTo>
                <a:cubicBezTo>
                  <a:pt x="221" y="3303"/>
                  <a:pt x="232" y="3312"/>
                  <a:pt x="241" y="3318"/>
                </a:cubicBezTo>
                <a:cubicBezTo>
                  <a:pt x="284" y="3356"/>
                  <a:pt x="228" y="3394"/>
                  <a:pt x="220" y="3440"/>
                </a:cubicBezTo>
                <a:cubicBezTo>
                  <a:pt x="245" y="3436"/>
                  <a:pt x="262" y="3446"/>
                  <a:pt x="279" y="3457"/>
                </a:cubicBezTo>
                <a:cubicBezTo>
                  <a:pt x="296" y="3467"/>
                  <a:pt x="313" y="3477"/>
                  <a:pt x="339" y="3473"/>
                </a:cubicBezTo>
                <a:cubicBezTo>
                  <a:pt x="338" y="3477"/>
                  <a:pt x="346" y="3482"/>
                  <a:pt x="361" y="3487"/>
                </a:cubicBezTo>
                <a:cubicBezTo>
                  <a:pt x="375" y="3492"/>
                  <a:pt x="394" y="3498"/>
                  <a:pt x="417" y="3503"/>
                </a:cubicBezTo>
                <a:cubicBezTo>
                  <a:pt x="461" y="3514"/>
                  <a:pt x="515" y="3524"/>
                  <a:pt x="551" y="3528"/>
                </a:cubicBezTo>
                <a:cubicBezTo>
                  <a:pt x="551" y="3528"/>
                  <a:pt x="577" y="3515"/>
                  <a:pt x="649" y="3523"/>
                </a:cubicBezTo>
                <a:cubicBezTo>
                  <a:pt x="673" y="3525"/>
                  <a:pt x="674" y="3509"/>
                  <a:pt x="676" y="3494"/>
                </a:cubicBezTo>
                <a:cubicBezTo>
                  <a:pt x="674" y="3509"/>
                  <a:pt x="674" y="3509"/>
                  <a:pt x="673" y="3525"/>
                </a:cubicBezTo>
                <a:cubicBezTo>
                  <a:pt x="699" y="3496"/>
                  <a:pt x="742" y="3530"/>
                  <a:pt x="767" y="3517"/>
                </a:cubicBezTo>
                <a:cubicBezTo>
                  <a:pt x="766" y="3532"/>
                  <a:pt x="766" y="3532"/>
                  <a:pt x="764" y="3548"/>
                </a:cubicBezTo>
                <a:cubicBezTo>
                  <a:pt x="813" y="3521"/>
                  <a:pt x="857" y="3555"/>
                  <a:pt x="905" y="3543"/>
                </a:cubicBezTo>
                <a:cubicBezTo>
                  <a:pt x="903" y="3559"/>
                  <a:pt x="903" y="3559"/>
                  <a:pt x="902" y="3574"/>
                </a:cubicBezTo>
                <a:cubicBezTo>
                  <a:pt x="914" y="3575"/>
                  <a:pt x="925" y="3576"/>
                  <a:pt x="934" y="3579"/>
                </a:cubicBezTo>
                <a:cubicBezTo>
                  <a:pt x="942" y="3581"/>
                  <a:pt x="948" y="3585"/>
                  <a:pt x="947" y="3593"/>
                </a:cubicBezTo>
                <a:cubicBezTo>
                  <a:pt x="946" y="3608"/>
                  <a:pt x="946" y="3608"/>
                  <a:pt x="945" y="3624"/>
                </a:cubicBezTo>
                <a:cubicBezTo>
                  <a:pt x="967" y="3641"/>
                  <a:pt x="1015" y="3613"/>
                  <a:pt x="1012" y="3643"/>
                </a:cubicBezTo>
                <a:cubicBezTo>
                  <a:pt x="1014" y="3628"/>
                  <a:pt x="1014" y="3628"/>
                  <a:pt x="1015" y="3613"/>
                </a:cubicBezTo>
                <a:cubicBezTo>
                  <a:pt x="1060" y="3616"/>
                  <a:pt x="1100" y="3622"/>
                  <a:pt x="1137" y="3630"/>
                </a:cubicBezTo>
                <a:cubicBezTo>
                  <a:pt x="1155" y="3634"/>
                  <a:pt x="1173" y="3639"/>
                  <a:pt x="1190" y="3643"/>
                </a:cubicBezTo>
                <a:cubicBezTo>
                  <a:pt x="1199" y="3646"/>
                  <a:pt x="1208" y="3648"/>
                  <a:pt x="1216" y="3651"/>
                </a:cubicBezTo>
                <a:cubicBezTo>
                  <a:pt x="1224" y="3653"/>
                  <a:pt x="1232" y="3655"/>
                  <a:pt x="1241" y="3658"/>
                </a:cubicBezTo>
                <a:cubicBezTo>
                  <a:pt x="1284" y="3675"/>
                  <a:pt x="1330" y="3687"/>
                  <a:pt x="1378" y="3695"/>
                </a:cubicBezTo>
                <a:cubicBezTo>
                  <a:pt x="1427" y="3703"/>
                  <a:pt x="1477" y="3707"/>
                  <a:pt x="1528" y="3708"/>
                </a:cubicBezTo>
                <a:cubicBezTo>
                  <a:pt x="1541" y="3708"/>
                  <a:pt x="1554" y="3708"/>
                  <a:pt x="1566" y="3708"/>
                </a:cubicBezTo>
                <a:cubicBezTo>
                  <a:pt x="1579" y="3708"/>
                  <a:pt x="1591" y="3708"/>
                  <a:pt x="1604" y="3708"/>
                </a:cubicBezTo>
                <a:cubicBezTo>
                  <a:pt x="1617" y="3707"/>
                  <a:pt x="1630" y="3707"/>
                  <a:pt x="1642" y="3706"/>
                </a:cubicBezTo>
                <a:cubicBezTo>
                  <a:pt x="1654" y="3706"/>
                  <a:pt x="1665" y="3705"/>
                  <a:pt x="1677" y="3704"/>
                </a:cubicBezTo>
                <a:cubicBezTo>
                  <a:pt x="1689" y="3703"/>
                  <a:pt x="1700" y="3702"/>
                  <a:pt x="1712" y="3702"/>
                </a:cubicBezTo>
                <a:cubicBezTo>
                  <a:pt x="1723" y="3701"/>
                  <a:pt x="1734" y="3700"/>
                  <a:pt x="1745" y="3699"/>
                </a:cubicBezTo>
                <a:cubicBezTo>
                  <a:pt x="1765" y="3697"/>
                  <a:pt x="1786" y="3695"/>
                  <a:pt x="1806" y="3693"/>
                </a:cubicBezTo>
                <a:cubicBezTo>
                  <a:pt x="1823" y="3694"/>
                  <a:pt x="1844" y="3666"/>
                  <a:pt x="1831" y="3633"/>
                </a:cubicBezTo>
                <a:cubicBezTo>
                  <a:pt x="1840" y="3634"/>
                  <a:pt x="1847" y="3635"/>
                  <a:pt x="1855" y="3636"/>
                </a:cubicBezTo>
                <a:cubicBezTo>
                  <a:pt x="1864" y="3637"/>
                  <a:pt x="1872" y="3638"/>
                  <a:pt x="1880" y="3639"/>
                </a:cubicBezTo>
                <a:cubicBezTo>
                  <a:pt x="1888" y="3640"/>
                  <a:pt x="1893" y="3638"/>
                  <a:pt x="1897" y="3634"/>
                </a:cubicBezTo>
                <a:cubicBezTo>
                  <a:pt x="1901" y="3631"/>
                  <a:pt x="1904" y="3625"/>
                  <a:pt x="1907" y="3620"/>
                </a:cubicBezTo>
                <a:cubicBezTo>
                  <a:pt x="1912" y="3609"/>
                  <a:pt x="1918" y="3598"/>
                  <a:pt x="1933" y="3601"/>
                </a:cubicBezTo>
                <a:cubicBezTo>
                  <a:pt x="1940" y="3600"/>
                  <a:pt x="1947" y="3599"/>
                  <a:pt x="1954" y="3598"/>
                </a:cubicBezTo>
                <a:cubicBezTo>
                  <a:pt x="1961" y="3597"/>
                  <a:pt x="1968" y="3597"/>
                  <a:pt x="1975" y="3597"/>
                </a:cubicBezTo>
                <a:cubicBezTo>
                  <a:pt x="1982" y="3597"/>
                  <a:pt x="1990" y="3597"/>
                  <a:pt x="1997" y="3597"/>
                </a:cubicBezTo>
                <a:cubicBezTo>
                  <a:pt x="2008" y="3597"/>
                  <a:pt x="2008" y="3597"/>
                  <a:pt x="2008" y="3597"/>
                </a:cubicBezTo>
                <a:cubicBezTo>
                  <a:pt x="2013" y="3597"/>
                  <a:pt x="2013" y="3597"/>
                  <a:pt x="2013" y="3597"/>
                </a:cubicBezTo>
                <a:cubicBezTo>
                  <a:pt x="2016" y="3597"/>
                  <a:pt x="2016" y="3597"/>
                  <a:pt x="2016" y="3597"/>
                </a:cubicBezTo>
                <a:cubicBezTo>
                  <a:pt x="2019" y="3597"/>
                  <a:pt x="2019" y="3597"/>
                  <a:pt x="2019" y="3597"/>
                </a:cubicBezTo>
                <a:cubicBezTo>
                  <a:pt x="2055" y="3600"/>
                  <a:pt x="2091" y="3603"/>
                  <a:pt x="2126" y="3608"/>
                </a:cubicBezTo>
                <a:cubicBezTo>
                  <a:pt x="2135" y="3609"/>
                  <a:pt x="2143" y="3611"/>
                  <a:pt x="2151" y="3612"/>
                </a:cubicBezTo>
                <a:cubicBezTo>
                  <a:pt x="2176" y="3616"/>
                  <a:pt x="2176" y="3616"/>
                  <a:pt x="2176" y="3616"/>
                </a:cubicBezTo>
                <a:cubicBezTo>
                  <a:pt x="2193" y="3619"/>
                  <a:pt x="2209" y="3622"/>
                  <a:pt x="2225" y="3626"/>
                </a:cubicBezTo>
                <a:cubicBezTo>
                  <a:pt x="2242" y="3629"/>
                  <a:pt x="2258" y="3633"/>
                  <a:pt x="2274" y="3637"/>
                </a:cubicBezTo>
                <a:cubicBezTo>
                  <a:pt x="2278" y="3638"/>
                  <a:pt x="2282" y="3639"/>
                  <a:pt x="2286" y="3640"/>
                </a:cubicBezTo>
                <a:cubicBezTo>
                  <a:pt x="2287" y="3641"/>
                  <a:pt x="2287" y="3642"/>
                  <a:pt x="2287" y="3643"/>
                </a:cubicBezTo>
                <a:cubicBezTo>
                  <a:pt x="2294" y="3642"/>
                  <a:pt x="2294" y="3642"/>
                  <a:pt x="2294" y="3642"/>
                </a:cubicBezTo>
                <a:cubicBezTo>
                  <a:pt x="2304" y="3644"/>
                  <a:pt x="2314" y="3647"/>
                  <a:pt x="2323" y="3649"/>
                </a:cubicBezTo>
                <a:cubicBezTo>
                  <a:pt x="2333" y="3652"/>
                  <a:pt x="2343" y="3654"/>
                  <a:pt x="2353" y="3657"/>
                </a:cubicBezTo>
                <a:cubicBezTo>
                  <a:pt x="2354" y="3662"/>
                  <a:pt x="2354" y="3662"/>
                  <a:pt x="2354" y="3662"/>
                </a:cubicBezTo>
                <a:cubicBezTo>
                  <a:pt x="2252" y="3681"/>
                  <a:pt x="2252" y="3681"/>
                  <a:pt x="2252" y="3681"/>
                </a:cubicBezTo>
                <a:cubicBezTo>
                  <a:pt x="2218" y="3686"/>
                  <a:pt x="2185" y="3694"/>
                  <a:pt x="2151" y="3700"/>
                </a:cubicBezTo>
                <a:cubicBezTo>
                  <a:pt x="1960" y="3737"/>
                  <a:pt x="1960" y="3737"/>
                  <a:pt x="1960" y="3737"/>
                </a:cubicBezTo>
                <a:cubicBezTo>
                  <a:pt x="1963" y="3752"/>
                  <a:pt x="1967" y="3767"/>
                  <a:pt x="1997" y="3761"/>
                </a:cubicBezTo>
                <a:cubicBezTo>
                  <a:pt x="1990" y="3763"/>
                  <a:pt x="1983" y="3764"/>
                  <a:pt x="1976" y="3765"/>
                </a:cubicBezTo>
                <a:cubicBezTo>
                  <a:pt x="1969" y="3767"/>
                  <a:pt x="1962" y="3768"/>
                  <a:pt x="1955" y="3769"/>
                </a:cubicBezTo>
                <a:cubicBezTo>
                  <a:pt x="1942" y="3771"/>
                  <a:pt x="1928" y="3773"/>
                  <a:pt x="1915" y="3776"/>
                </a:cubicBezTo>
                <a:cubicBezTo>
                  <a:pt x="1902" y="3780"/>
                  <a:pt x="1888" y="3783"/>
                  <a:pt x="1875" y="3787"/>
                </a:cubicBezTo>
                <a:cubicBezTo>
                  <a:pt x="1862" y="3791"/>
                  <a:pt x="1849" y="3797"/>
                  <a:pt x="1835" y="3802"/>
                </a:cubicBezTo>
                <a:cubicBezTo>
                  <a:pt x="1815" y="3810"/>
                  <a:pt x="1815" y="3810"/>
                  <a:pt x="1815" y="3810"/>
                </a:cubicBezTo>
                <a:cubicBezTo>
                  <a:pt x="1794" y="3819"/>
                  <a:pt x="1794" y="3819"/>
                  <a:pt x="1794" y="3819"/>
                </a:cubicBezTo>
                <a:cubicBezTo>
                  <a:pt x="1779" y="3825"/>
                  <a:pt x="1765" y="3832"/>
                  <a:pt x="1750" y="3838"/>
                </a:cubicBezTo>
                <a:cubicBezTo>
                  <a:pt x="1743" y="3841"/>
                  <a:pt x="1735" y="3844"/>
                  <a:pt x="1728" y="3847"/>
                </a:cubicBezTo>
                <a:cubicBezTo>
                  <a:pt x="1724" y="3849"/>
                  <a:pt x="1720" y="3850"/>
                  <a:pt x="1716" y="3852"/>
                </a:cubicBezTo>
                <a:cubicBezTo>
                  <a:pt x="1707" y="3856"/>
                  <a:pt x="1707" y="3856"/>
                  <a:pt x="1707" y="3856"/>
                </a:cubicBezTo>
                <a:cubicBezTo>
                  <a:pt x="1700" y="3859"/>
                  <a:pt x="1693" y="3863"/>
                  <a:pt x="1687" y="3866"/>
                </a:cubicBezTo>
                <a:cubicBezTo>
                  <a:pt x="1680" y="3869"/>
                  <a:pt x="1674" y="3872"/>
                  <a:pt x="1666" y="3875"/>
                </a:cubicBezTo>
                <a:cubicBezTo>
                  <a:pt x="1659" y="3879"/>
                  <a:pt x="1652" y="3882"/>
                  <a:pt x="1645" y="3885"/>
                </a:cubicBezTo>
                <a:cubicBezTo>
                  <a:pt x="1638" y="3889"/>
                  <a:pt x="1632" y="3892"/>
                  <a:pt x="1625" y="3896"/>
                </a:cubicBezTo>
                <a:cubicBezTo>
                  <a:pt x="1612" y="3907"/>
                  <a:pt x="1616" y="3922"/>
                  <a:pt x="1636" y="3933"/>
                </a:cubicBezTo>
                <a:cubicBezTo>
                  <a:pt x="1655" y="3944"/>
                  <a:pt x="1702" y="3947"/>
                  <a:pt x="1745" y="3941"/>
                </a:cubicBezTo>
                <a:cubicBezTo>
                  <a:pt x="1758" y="3936"/>
                  <a:pt x="1770" y="3932"/>
                  <a:pt x="1782" y="3928"/>
                </a:cubicBezTo>
                <a:cubicBezTo>
                  <a:pt x="1794" y="3923"/>
                  <a:pt x="1805" y="3919"/>
                  <a:pt x="1816" y="3915"/>
                </a:cubicBezTo>
                <a:cubicBezTo>
                  <a:pt x="1834" y="3907"/>
                  <a:pt x="1852" y="3899"/>
                  <a:pt x="1870" y="3892"/>
                </a:cubicBezTo>
                <a:cubicBezTo>
                  <a:pt x="1885" y="3886"/>
                  <a:pt x="1898" y="3881"/>
                  <a:pt x="1913" y="3876"/>
                </a:cubicBezTo>
                <a:cubicBezTo>
                  <a:pt x="1921" y="3873"/>
                  <a:pt x="1929" y="3871"/>
                  <a:pt x="1937" y="3868"/>
                </a:cubicBezTo>
                <a:cubicBezTo>
                  <a:pt x="1945" y="3866"/>
                  <a:pt x="1953" y="3864"/>
                  <a:pt x="1962" y="3862"/>
                </a:cubicBezTo>
                <a:cubicBezTo>
                  <a:pt x="1970" y="3892"/>
                  <a:pt x="1970" y="3892"/>
                  <a:pt x="1970" y="3892"/>
                </a:cubicBezTo>
                <a:cubicBezTo>
                  <a:pt x="1947" y="3896"/>
                  <a:pt x="1919" y="3902"/>
                  <a:pt x="1892" y="3911"/>
                </a:cubicBezTo>
                <a:cubicBezTo>
                  <a:pt x="1885" y="3913"/>
                  <a:pt x="1878" y="3915"/>
                  <a:pt x="1869" y="3919"/>
                </a:cubicBezTo>
                <a:cubicBezTo>
                  <a:pt x="1865" y="3921"/>
                  <a:pt x="1861" y="3922"/>
                  <a:pt x="1856" y="3924"/>
                </a:cubicBezTo>
                <a:cubicBezTo>
                  <a:pt x="1852" y="3926"/>
                  <a:pt x="1847" y="3928"/>
                  <a:pt x="1843" y="3930"/>
                </a:cubicBezTo>
                <a:cubicBezTo>
                  <a:pt x="1839" y="3932"/>
                  <a:pt x="1834" y="3934"/>
                  <a:pt x="1830" y="3936"/>
                </a:cubicBezTo>
                <a:cubicBezTo>
                  <a:pt x="1825" y="3938"/>
                  <a:pt x="1821" y="3941"/>
                  <a:pt x="1816" y="3943"/>
                </a:cubicBezTo>
                <a:cubicBezTo>
                  <a:pt x="1807" y="3947"/>
                  <a:pt x="1799" y="3952"/>
                  <a:pt x="1791" y="3957"/>
                </a:cubicBezTo>
                <a:cubicBezTo>
                  <a:pt x="1783" y="3964"/>
                  <a:pt x="1785" y="3969"/>
                  <a:pt x="1791" y="3972"/>
                </a:cubicBezTo>
                <a:cubicBezTo>
                  <a:pt x="1795" y="3974"/>
                  <a:pt x="1800" y="3975"/>
                  <a:pt x="1805" y="3976"/>
                </a:cubicBezTo>
                <a:cubicBezTo>
                  <a:pt x="1810" y="3977"/>
                  <a:pt x="1815" y="3978"/>
                  <a:pt x="1821" y="3979"/>
                </a:cubicBezTo>
                <a:cubicBezTo>
                  <a:pt x="1832" y="3981"/>
                  <a:pt x="1843" y="3983"/>
                  <a:pt x="1850" y="3986"/>
                </a:cubicBezTo>
                <a:cubicBezTo>
                  <a:pt x="1853" y="3988"/>
                  <a:pt x="1855" y="3990"/>
                  <a:pt x="1855" y="3992"/>
                </a:cubicBezTo>
                <a:cubicBezTo>
                  <a:pt x="1856" y="3994"/>
                  <a:pt x="1855" y="3997"/>
                  <a:pt x="1851" y="4001"/>
                </a:cubicBezTo>
                <a:cubicBezTo>
                  <a:pt x="1842" y="4004"/>
                  <a:pt x="1833" y="4008"/>
                  <a:pt x="1824" y="4012"/>
                </a:cubicBezTo>
                <a:cubicBezTo>
                  <a:pt x="1817" y="4014"/>
                  <a:pt x="1817" y="4014"/>
                  <a:pt x="1817" y="4014"/>
                </a:cubicBezTo>
                <a:cubicBezTo>
                  <a:pt x="1810" y="4017"/>
                  <a:pt x="1810" y="4017"/>
                  <a:pt x="1810" y="4017"/>
                </a:cubicBezTo>
                <a:cubicBezTo>
                  <a:pt x="1805" y="4019"/>
                  <a:pt x="1800" y="4021"/>
                  <a:pt x="1795" y="4024"/>
                </a:cubicBezTo>
                <a:cubicBezTo>
                  <a:pt x="1790" y="4026"/>
                  <a:pt x="1785" y="4028"/>
                  <a:pt x="1780" y="4031"/>
                </a:cubicBezTo>
                <a:cubicBezTo>
                  <a:pt x="1778" y="4032"/>
                  <a:pt x="1778" y="4032"/>
                  <a:pt x="1778" y="4032"/>
                </a:cubicBezTo>
                <a:cubicBezTo>
                  <a:pt x="1777" y="4032"/>
                  <a:pt x="1777" y="4032"/>
                  <a:pt x="1777" y="4032"/>
                </a:cubicBezTo>
                <a:cubicBezTo>
                  <a:pt x="1777" y="4032"/>
                  <a:pt x="1777" y="4032"/>
                  <a:pt x="1777" y="4032"/>
                </a:cubicBezTo>
                <a:cubicBezTo>
                  <a:pt x="1776" y="4032"/>
                  <a:pt x="1776" y="4032"/>
                  <a:pt x="1776" y="4032"/>
                </a:cubicBezTo>
                <a:cubicBezTo>
                  <a:pt x="1776" y="4033"/>
                  <a:pt x="1776" y="4033"/>
                  <a:pt x="1776" y="4033"/>
                </a:cubicBezTo>
                <a:cubicBezTo>
                  <a:pt x="1776" y="4033"/>
                  <a:pt x="1782" y="4031"/>
                  <a:pt x="1779" y="4032"/>
                </a:cubicBezTo>
                <a:cubicBezTo>
                  <a:pt x="1779" y="4032"/>
                  <a:pt x="1779" y="4032"/>
                  <a:pt x="1779" y="4032"/>
                </a:cubicBezTo>
                <a:cubicBezTo>
                  <a:pt x="1779" y="4032"/>
                  <a:pt x="1779" y="4032"/>
                  <a:pt x="1779" y="4032"/>
                </a:cubicBezTo>
                <a:cubicBezTo>
                  <a:pt x="1777" y="4033"/>
                  <a:pt x="1777" y="4033"/>
                  <a:pt x="1777" y="4033"/>
                </a:cubicBezTo>
                <a:cubicBezTo>
                  <a:pt x="1775" y="4034"/>
                  <a:pt x="1773" y="4035"/>
                  <a:pt x="1772" y="4036"/>
                </a:cubicBezTo>
                <a:cubicBezTo>
                  <a:pt x="1765" y="4041"/>
                  <a:pt x="1759" y="4046"/>
                  <a:pt x="1753" y="4052"/>
                </a:cubicBezTo>
                <a:cubicBezTo>
                  <a:pt x="1758" y="4050"/>
                  <a:pt x="1764" y="4048"/>
                  <a:pt x="1769" y="4046"/>
                </a:cubicBezTo>
                <a:cubicBezTo>
                  <a:pt x="1772" y="4045"/>
                  <a:pt x="1774" y="4045"/>
                  <a:pt x="1777" y="4044"/>
                </a:cubicBezTo>
                <a:cubicBezTo>
                  <a:pt x="1781" y="4042"/>
                  <a:pt x="1781" y="4042"/>
                  <a:pt x="1781" y="4042"/>
                </a:cubicBezTo>
                <a:cubicBezTo>
                  <a:pt x="1782" y="4042"/>
                  <a:pt x="1782" y="4042"/>
                  <a:pt x="1782" y="4042"/>
                </a:cubicBezTo>
                <a:cubicBezTo>
                  <a:pt x="1783" y="4042"/>
                  <a:pt x="1783" y="4042"/>
                  <a:pt x="1783" y="4042"/>
                </a:cubicBezTo>
                <a:cubicBezTo>
                  <a:pt x="1783" y="4042"/>
                  <a:pt x="1783" y="4042"/>
                  <a:pt x="1783" y="4042"/>
                </a:cubicBezTo>
                <a:cubicBezTo>
                  <a:pt x="1783" y="4041"/>
                  <a:pt x="1783" y="4041"/>
                  <a:pt x="1783" y="4041"/>
                </a:cubicBezTo>
                <a:cubicBezTo>
                  <a:pt x="1783" y="4041"/>
                  <a:pt x="1784" y="4041"/>
                  <a:pt x="1783" y="4041"/>
                </a:cubicBezTo>
                <a:cubicBezTo>
                  <a:pt x="1783" y="4041"/>
                  <a:pt x="1783" y="4041"/>
                  <a:pt x="1783" y="4041"/>
                </a:cubicBezTo>
                <a:cubicBezTo>
                  <a:pt x="1783" y="4042"/>
                  <a:pt x="1783" y="4042"/>
                  <a:pt x="1783" y="4042"/>
                </a:cubicBezTo>
                <a:cubicBezTo>
                  <a:pt x="1782" y="4042"/>
                  <a:pt x="1781" y="4042"/>
                  <a:pt x="1780" y="4042"/>
                </a:cubicBezTo>
                <a:cubicBezTo>
                  <a:pt x="1780" y="4042"/>
                  <a:pt x="1780" y="4042"/>
                  <a:pt x="1780" y="4042"/>
                </a:cubicBezTo>
                <a:cubicBezTo>
                  <a:pt x="1783" y="4041"/>
                  <a:pt x="1783" y="4041"/>
                  <a:pt x="1783" y="4041"/>
                </a:cubicBezTo>
                <a:cubicBezTo>
                  <a:pt x="1791" y="4038"/>
                  <a:pt x="1799" y="4035"/>
                  <a:pt x="1807" y="4032"/>
                </a:cubicBezTo>
                <a:cubicBezTo>
                  <a:pt x="1816" y="4029"/>
                  <a:pt x="1824" y="4026"/>
                  <a:pt x="1831" y="4023"/>
                </a:cubicBezTo>
                <a:cubicBezTo>
                  <a:pt x="1845" y="4017"/>
                  <a:pt x="1861" y="4010"/>
                  <a:pt x="1873" y="4005"/>
                </a:cubicBezTo>
                <a:cubicBezTo>
                  <a:pt x="1884" y="3999"/>
                  <a:pt x="1896" y="3994"/>
                  <a:pt x="1908" y="3988"/>
                </a:cubicBezTo>
                <a:cubicBezTo>
                  <a:pt x="1915" y="3985"/>
                  <a:pt x="1915" y="3985"/>
                  <a:pt x="1915" y="3985"/>
                </a:cubicBezTo>
                <a:cubicBezTo>
                  <a:pt x="1917" y="3984"/>
                  <a:pt x="1919" y="3983"/>
                  <a:pt x="1921" y="3982"/>
                </a:cubicBezTo>
                <a:cubicBezTo>
                  <a:pt x="1932" y="3977"/>
                  <a:pt x="1932" y="3977"/>
                  <a:pt x="1932" y="3977"/>
                </a:cubicBezTo>
                <a:cubicBezTo>
                  <a:pt x="1939" y="3974"/>
                  <a:pt x="1947" y="3972"/>
                  <a:pt x="1955" y="3969"/>
                </a:cubicBezTo>
                <a:cubicBezTo>
                  <a:pt x="1962" y="3967"/>
                  <a:pt x="1970" y="3965"/>
                  <a:pt x="1978" y="3964"/>
                </a:cubicBezTo>
                <a:cubicBezTo>
                  <a:pt x="1985" y="3963"/>
                  <a:pt x="1993" y="3963"/>
                  <a:pt x="2000" y="3963"/>
                </a:cubicBezTo>
                <a:cubicBezTo>
                  <a:pt x="2002" y="3963"/>
                  <a:pt x="2003" y="3963"/>
                  <a:pt x="2004" y="3963"/>
                </a:cubicBezTo>
                <a:cubicBezTo>
                  <a:pt x="2005" y="3963"/>
                  <a:pt x="2006" y="3963"/>
                  <a:pt x="2007" y="3963"/>
                </a:cubicBezTo>
                <a:cubicBezTo>
                  <a:pt x="2010" y="3963"/>
                  <a:pt x="2010" y="3963"/>
                  <a:pt x="2010" y="3963"/>
                </a:cubicBezTo>
                <a:cubicBezTo>
                  <a:pt x="2043" y="3972"/>
                  <a:pt x="2077" y="3981"/>
                  <a:pt x="2083" y="4012"/>
                </a:cubicBezTo>
                <a:cubicBezTo>
                  <a:pt x="2157" y="3989"/>
                  <a:pt x="2226" y="3984"/>
                  <a:pt x="2291" y="3991"/>
                </a:cubicBezTo>
                <a:cubicBezTo>
                  <a:pt x="2354" y="3999"/>
                  <a:pt x="2411" y="4020"/>
                  <a:pt x="2462" y="4050"/>
                </a:cubicBezTo>
                <a:cubicBezTo>
                  <a:pt x="2480" y="4063"/>
                  <a:pt x="2524" y="4059"/>
                  <a:pt x="2575" y="4050"/>
                </a:cubicBezTo>
                <a:cubicBezTo>
                  <a:pt x="2601" y="4044"/>
                  <a:pt x="2624" y="4041"/>
                  <a:pt x="2648" y="4037"/>
                </a:cubicBezTo>
                <a:cubicBezTo>
                  <a:pt x="2671" y="4037"/>
                  <a:pt x="2695" y="4038"/>
                  <a:pt x="2718" y="4038"/>
                </a:cubicBezTo>
                <a:cubicBezTo>
                  <a:pt x="2728" y="4038"/>
                  <a:pt x="2728" y="4038"/>
                  <a:pt x="2728" y="4038"/>
                </a:cubicBezTo>
                <a:cubicBezTo>
                  <a:pt x="2739" y="4038"/>
                  <a:pt x="2739" y="4038"/>
                  <a:pt x="2739" y="4038"/>
                </a:cubicBezTo>
                <a:cubicBezTo>
                  <a:pt x="2761" y="4039"/>
                  <a:pt x="2761" y="4039"/>
                  <a:pt x="2761" y="4039"/>
                </a:cubicBezTo>
                <a:cubicBezTo>
                  <a:pt x="2775" y="4039"/>
                  <a:pt x="2790" y="4039"/>
                  <a:pt x="2804" y="4039"/>
                </a:cubicBezTo>
                <a:cubicBezTo>
                  <a:pt x="2818" y="4040"/>
                  <a:pt x="2833" y="4040"/>
                  <a:pt x="2847" y="4040"/>
                </a:cubicBezTo>
                <a:cubicBezTo>
                  <a:pt x="2869" y="4040"/>
                  <a:pt x="2869" y="4040"/>
                  <a:pt x="2869" y="4040"/>
                </a:cubicBezTo>
                <a:cubicBezTo>
                  <a:pt x="2892" y="4040"/>
                  <a:pt x="2892" y="4040"/>
                  <a:pt x="2892" y="4040"/>
                </a:cubicBezTo>
                <a:cubicBezTo>
                  <a:pt x="2922" y="4041"/>
                  <a:pt x="2952" y="4041"/>
                  <a:pt x="2982" y="4041"/>
                </a:cubicBezTo>
                <a:cubicBezTo>
                  <a:pt x="3015" y="4041"/>
                  <a:pt x="3047" y="4041"/>
                  <a:pt x="3079" y="4041"/>
                </a:cubicBezTo>
                <a:cubicBezTo>
                  <a:pt x="3129" y="4040"/>
                  <a:pt x="3129" y="4040"/>
                  <a:pt x="3129" y="4040"/>
                </a:cubicBezTo>
                <a:cubicBezTo>
                  <a:pt x="3154" y="4040"/>
                  <a:pt x="3154" y="4040"/>
                  <a:pt x="3154" y="4040"/>
                </a:cubicBezTo>
                <a:cubicBezTo>
                  <a:pt x="3167" y="4040"/>
                  <a:pt x="3167" y="4040"/>
                  <a:pt x="3167" y="4040"/>
                </a:cubicBezTo>
                <a:cubicBezTo>
                  <a:pt x="3178" y="4040"/>
                  <a:pt x="3178" y="4040"/>
                  <a:pt x="3178" y="4040"/>
                </a:cubicBezTo>
                <a:cubicBezTo>
                  <a:pt x="3189" y="4039"/>
                  <a:pt x="3189" y="4039"/>
                  <a:pt x="3189" y="4039"/>
                </a:cubicBezTo>
                <a:cubicBezTo>
                  <a:pt x="3200" y="4039"/>
                  <a:pt x="3200" y="4039"/>
                  <a:pt x="3200" y="4039"/>
                </a:cubicBezTo>
                <a:cubicBezTo>
                  <a:pt x="3210" y="4039"/>
                  <a:pt x="3210" y="4039"/>
                  <a:pt x="3210" y="4039"/>
                </a:cubicBezTo>
                <a:cubicBezTo>
                  <a:pt x="3224" y="4039"/>
                  <a:pt x="3224" y="4039"/>
                  <a:pt x="3224" y="4039"/>
                </a:cubicBezTo>
                <a:cubicBezTo>
                  <a:pt x="3237" y="4039"/>
                  <a:pt x="3237" y="4039"/>
                  <a:pt x="3237" y="4039"/>
                </a:cubicBezTo>
                <a:cubicBezTo>
                  <a:pt x="3245" y="4038"/>
                  <a:pt x="3245" y="4038"/>
                  <a:pt x="3245" y="4038"/>
                </a:cubicBezTo>
                <a:cubicBezTo>
                  <a:pt x="3253" y="4038"/>
                  <a:pt x="3253" y="4038"/>
                  <a:pt x="3253" y="4038"/>
                </a:cubicBezTo>
                <a:cubicBezTo>
                  <a:pt x="3265" y="4038"/>
                  <a:pt x="3275" y="4037"/>
                  <a:pt x="3289" y="4036"/>
                </a:cubicBezTo>
                <a:cubicBezTo>
                  <a:pt x="3332" y="4033"/>
                  <a:pt x="3386" y="4027"/>
                  <a:pt x="3447" y="4014"/>
                </a:cubicBezTo>
                <a:cubicBezTo>
                  <a:pt x="3441" y="4015"/>
                  <a:pt x="3436" y="4017"/>
                  <a:pt x="3431" y="4018"/>
                </a:cubicBezTo>
                <a:cubicBezTo>
                  <a:pt x="3462" y="4012"/>
                  <a:pt x="3493" y="4006"/>
                  <a:pt x="3524" y="3999"/>
                </a:cubicBezTo>
                <a:cubicBezTo>
                  <a:pt x="3551" y="3993"/>
                  <a:pt x="3577" y="3986"/>
                  <a:pt x="3603" y="3979"/>
                </a:cubicBezTo>
                <a:cubicBezTo>
                  <a:pt x="3607" y="3978"/>
                  <a:pt x="3609" y="3977"/>
                  <a:pt x="3612" y="3976"/>
                </a:cubicBezTo>
                <a:cubicBezTo>
                  <a:pt x="3620" y="3974"/>
                  <a:pt x="3620" y="3974"/>
                  <a:pt x="3620" y="3974"/>
                </a:cubicBezTo>
                <a:cubicBezTo>
                  <a:pt x="3624" y="3973"/>
                  <a:pt x="3624" y="3973"/>
                  <a:pt x="3624" y="3973"/>
                </a:cubicBezTo>
                <a:cubicBezTo>
                  <a:pt x="3636" y="3973"/>
                  <a:pt x="3647" y="3972"/>
                  <a:pt x="3658" y="3972"/>
                </a:cubicBezTo>
                <a:cubicBezTo>
                  <a:pt x="3669" y="3973"/>
                  <a:pt x="3681" y="3966"/>
                  <a:pt x="3688" y="3954"/>
                </a:cubicBezTo>
                <a:cubicBezTo>
                  <a:pt x="3700" y="3950"/>
                  <a:pt x="3713" y="3946"/>
                  <a:pt x="3726" y="3943"/>
                </a:cubicBezTo>
                <a:cubicBezTo>
                  <a:pt x="3736" y="3939"/>
                  <a:pt x="3742" y="3938"/>
                  <a:pt x="3749" y="3936"/>
                </a:cubicBezTo>
                <a:cubicBezTo>
                  <a:pt x="3770" y="3931"/>
                  <a:pt x="3770" y="3931"/>
                  <a:pt x="3770" y="3931"/>
                </a:cubicBezTo>
                <a:cubicBezTo>
                  <a:pt x="3784" y="3927"/>
                  <a:pt x="3799" y="3924"/>
                  <a:pt x="3813" y="3920"/>
                </a:cubicBezTo>
                <a:cubicBezTo>
                  <a:pt x="3842" y="3913"/>
                  <a:pt x="3868" y="3907"/>
                  <a:pt x="3901" y="3900"/>
                </a:cubicBezTo>
                <a:cubicBezTo>
                  <a:pt x="3917" y="3897"/>
                  <a:pt x="3932" y="3894"/>
                  <a:pt x="3948" y="3891"/>
                </a:cubicBezTo>
                <a:cubicBezTo>
                  <a:pt x="3972" y="3886"/>
                  <a:pt x="3972" y="3886"/>
                  <a:pt x="3972" y="3886"/>
                </a:cubicBezTo>
                <a:cubicBezTo>
                  <a:pt x="3984" y="3884"/>
                  <a:pt x="3984" y="3884"/>
                  <a:pt x="3984" y="3884"/>
                </a:cubicBezTo>
                <a:cubicBezTo>
                  <a:pt x="3987" y="3883"/>
                  <a:pt x="3987" y="3883"/>
                  <a:pt x="3987" y="3883"/>
                </a:cubicBezTo>
                <a:cubicBezTo>
                  <a:pt x="3987" y="3883"/>
                  <a:pt x="3987" y="3883"/>
                  <a:pt x="3987" y="3883"/>
                </a:cubicBezTo>
                <a:cubicBezTo>
                  <a:pt x="3987" y="3883"/>
                  <a:pt x="3987" y="3883"/>
                  <a:pt x="3988" y="3883"/>
                </a:cubicBezTo>
                <a:cubicBezTo>
                  <a:pt x="3988" y="3883"/>
                  <a:pt x="3988" y="3883"/>
                  <a:pt x="3988" y="3883"/>
                </a:cubicBezTo>
                <a:cubicBezTo>
                  <a:pt x="3990" y="3884"/>
                  <a:pt x="3990" y="3884"/>
                  <a:pt x="3990" y="3884"/>
                </a:cubicBezTo>
                <a:cubicBezTo>
                  <a:pt x="3992" y="3884"/>
                  <a:pt x="3994" y="3885"/>
                  <a:pt x="3996" y="3885"/>
                </a:cubicBezTo>
                <a:cubicBezTo>
                  <a:pt x="3998" y="3886"/>
                  <a:pt x="4000" y="3887"/>
                  <a:pt x="4002" y="3887"/>
                </a:cubicBezTo>
                <a:cubicBezTo>
                  <a:pt x="4005" y="3888"/>
                  <a:pt x="4005" y="3888"/>
                  <a:pt x="4005" y="3888"/>
                </a:cubicBezTo>
                <a:cubicBezTo>
                  <a:pt x="4005" y="3888"/>
                  <a:pt x="4005" y="3888"/>
                  <a:pt x="4005" y="3888"/>
                </a:cubicBezTo>
                <a:cubicBezTo>
                  <a:pt x="4005" y="3888"/>
                  <a:pt x="4005" y="3888"/>
                  <a:pt x="4006" y="3888"/>
                </a:cubicBezTo>
                <a:cubicBezTo>
                  <a:pt x="4009" y="3888"/>
                  <a:pt x="4009" y="3888"/>
                  <a:pt x="4009" y="3888"/>
                </a:cubicBezTo>
                <a:cubicBezTo>
                  <a:pt x="4014" y="3888"/>
                  <a:pt x="4014" y="3888"/>
                  <a:pt x="4014" y="3888"/>
                </a:cubicBezTo>
                <a:cubicBezTo>
                  <a:pt x="4022" y="3887"/>
                  <a:pt x="4030" y="3887"/>
                  <a:pt x="4037" y="3887"/>
                </a:cubicBezTo>
                <a:cubicBezTo>
                  <a:pt x="4049" y="3886"/>
                  <a:pt x="4049" y="3886"/>
                  <a:pt x="4049" y="3886"/>
                </a:cubicBezTo>
                <a:cubicBezTo>
                  <a:pt x="4055" y="3886"/>
                  <a:pt x="4055" y="3886"/>
                  <a:pt x="4055" y="3886"/>
                </a:cubicBezTo>
                <a:cubicBezTo>
                  <a:pt x="4060" y="3886"/>
                  <a:pt x="4060" y="3886"/>
                  <a:pt x="4060" y="3886"/>
                </a:cubicBezTo>
                <a:cubicBezTo>
                  <a:pt x="4067" y="3886"/>
                  <a:pt x="4074" y="3886"/>
                  <a:pt x="4081" y="3886"/>
                </a:cubicBezTo>
                <a:cubicBezTo>
                  <a:pt x="4095" y="3886"/>
                  <a:pt x="4109" y="3886"/>
                  <a:pt x="4123" y="3886"/>
                </a:cubicBezTo>
                <a:cubicBezTo>
                  <a:pt x="4133" y="3886"/>
                  <a:pt x="4133" y="3886"/>
                  <a:pt x="4133" y="3886"/>
                </a:cubicBezTo>
                <a:cubicBezTo>
                  <a:pt x="4143" y="3887"/>
                  <a:pt x="4143" y="3887"/>
                  <a:pt x="4143" y="3887"/>
                </a:cubicBezTo>
                <a:cubicBezTo>
                  <a:pt x="4149" y="3888"/>
                  <a:pt x="4156" y="3888"/>
                  <a:pt x="4162" y="3889"/>
                </a:cubicBezTo>
                <a:cubicBezTo>
                  <a:pt x="4175" y="3890"/>
                  <a:pt x="4187" y="3891"/>
                  <a:pt x="4199" y="3893"/>
                </a:cubicBezTo>
                <a:cubicBezTo>
                  <a:pt x="4206" y="3895"/>
                  <a:pt x="4214" y="3899"/>
                  <a:pt x="4223" y="3903"/>
                </a:cubicBezTo>
                <a:cubicBezTo>
                  <a:pt x="4232" y="3908"/>
                  <a:pt x="4242" y="3912"/>
                  <a:pt x="4252" y="3917"/>
                </a:cubicBezTo>
                <a:cubicBezTo>
                  <a:pt x="4272" y="3926"/>
                  <a:pt x="4290" y="3935"/>
                  <a:pt x="4306" y="3941"/>
                </a:cubicBezTo>
                <a:cubicBezTo>
                  <a:pt x="4334" y="3944"/>
                  <a:pt x="4363" y="3945"/>
                  <a:pt x="4393" y="3946"/>
                </a:cubicBezTo>
                <a:cubicBezTo>
                  <a:pt x="4420" y="3948"/>
                  <a:pt x="4447" y="3948"/>
                  <a:pt x="4475" y="3948"/>
                </a:cubicBezTo>
                <a:cubicBezTo>
                  <a:pt x="4503" y="3948"/>
                  <a:pt x="4532" y="3948"/>
                  <a:pt x="4561" y="3947"/>
                </a:cubicBezTo>
                <a:cubicBezTo>
                  <a:pt x="4576" y="3947"/>
                  <a:pt x="4591" y="3946"/>
                  <a:pt x="4606" y="3946"/>
                </a:cubicBezTo>
                <a:cubicBezTo>
                  <a:pt x="4622" y="3945"/>
                  <a:pt x="4637" y="3945"/>
                  <a:pt x="4652" y="3944"/>
                </a:cubicBezTo>
                <a:cubicBezTo>
                  <a:pt x="4774" y="3937"/>
                  <a:pt x="4905" y="3925"/>
                  <a:pt x="5027" y="3910"/>
                </a:cubicBezTo>
                <a:cubicBezTo>
                  <a:pt x="5057" y="3906"/>
                  <a:pt x="5086" y="3892"/>
                  <a:pt x="5112" y="3874"/>
                </a:cubicBezTo>
                <a:cubicBezTo>
                  <a:pt x="5138" y="3856"/>
                  <a:pt x="5161" y="3833"/>
                  <a:pt x="5181" y="3811"/>
                </a:cubicBezTo>
                <a:cubicBezTo>
                  <a:pt x="5219" y="3767"/>
                  <a:pt x="5243" y="3725"/>
                  <a:pt x="5243" y="3725"/>
                </a:cubicBezTo>
                <a:cubicBezTo>
                  <a:pt x="5274" y="3694"/>
                  <a:pt x="5304" y="3633"/>
                  <a:pt x="5274" y="3602"/>
                </a:cubicBezTo>
                <a:cubicBezTo>
                  <a:pt x="5212" y="3586"/>
                  <a:pt x="5057" y="3586"/>
                  <a:pt x="5057" y="3525"/>
                </a:cubicBezTo>
                <a:cubicBezTo>
                  <a:pt x="5057" y="3510"/>
                  <a:pt x="5088" y="3509"/>
                  <a:pt x="5119" y="3509"/>
                </a:cubicBezTo>
                <a:cubicBezTo>
                  <a:pt x="5119" y="3503"/>
                  <a:pt x="5120" y="3496"/>
                  <a:pt x="5121" y="3489"/>
                </a:cubicBezTo>
                <a:cubicBezTo>
                  <a:pt x="5122" y="3490"/>
                  <a:pt x="5122" y="3490"/>
                  <a:pt x="5122" y="3490"/>
                </a:cubicBezTo>
                <a:cubicBezTo>
                  <a:pt x="5122" y="3492"/>
                  <a:pt x="5122" y="3492"/>
                  <a:pt x="5122" y="3492"/>
                </a:cubicBezTo>
                <a:cubicBezTo>
                  <a:pt x="5122" y="3493"/>
                  <a:pt x="5123" y="3494"/>
                  <a:pt x="5123" y="3496"/>
                </a:cubicBezTo>
                <a:cubicBezTo>
                  <a:pt x="5125" y="3498"/>
                  <a:pt x="5123" y="3500"/>
                  <a:pt x="5123" y="3501"/>
                </a:cubicBezTo>
                <a:cubicBezTo>
                  <a:pt x="5122" y="3503"/>
                  <a:pt x="5122" y="3503"/>
                  <a:pt x="5122" y="3503"/>
                </a:cubicBezTo>
                <a:cubicBezTo>
                  <a:pt x="5121" y="3504"/>
                  <a:pt x="5121" y="3504"/>
                  <a:pt x="5121" y="3504"/>
                </a:cubicBezTo>
                <a:cubicBezTo>
                  <a:pt x="5122" y="3505"/>
                  <a:pt x="5122" y="3505"/>
                  <a:pt x="5122" y="3505"/>
                </a:cubicBezTo>
                <a:cubicBezTo>
                  <a:pt x="5122" y="3506"/>
                  <a:pt x="5123" y="3507"/>
                  <a:pt x="5124" y="3508"/>
                </a:cubicBezTo>
                <a:cubicBezTo>
                  <a:pt x="5124" y="3509"/>
                  <a:pt x="5124" y="3509"/>
                  <a:pt x="5124" y="3509"/>
                </a:cubicBezTo>
                <a:cubicBezTo>
                  <a:pt x="5125" y="3509"/>
                  <a:pt x="5125" y="3509"/>
                  <a:pt x="5125" y="3509"/>
                </a:cubicBezTo>
                <a:cubicBezTo>
                  <a:pt x="5125" y="3510"/>
                  <a:pt x="5125" y="3510"/>
                  <a:pt x="5125" y="3510"/>
                </a:cubicBezTo>
                <a:cubicBezTo>
                  <a:pt x="5127" y="3511"/>
                  <a:pt x="5127" y="3511"/>
                  <a:pt x="5127" y="3511"/>
                </a:cubicBezTo>
                <a:cubicBezTo>
                  <a:pt x="5131" y="3514"/>
                  <a:pt x="5135" y="3516"/>
                  <a:pt x="5140" y="3519"/>
                </a:cubicBezTo>
                <a:cubicBezTo>
                  <a:pt x="5144" y="3522"/>
                  <a:pt x="5149" y="3524"/>
                  <a:pt x="5153" y="3526"/>
                </a:cubicBezTo>
                <a:cubicBezTo>
                  <a:pt x="5163" y="3531"/>
                  <a:pt x="5163" y="3531"/>
                  <a:pt x="5163" y="3531"/>
                </a:cubicBezTo>
                <a:cubicBezTo>
                  <a:pt x="5175" y="3537"/>
                  <a:pt x="5175" y="3537"/>
                  <a:pt x="5175" y="3537"/>
                </a:cubicBezTo>
                <a:cubicBezTo>
                  <a:pt x="5183" y="3540"/>
                  <a:pt x="5191" y="3544"/>
                  <a:pt x="5199" y="3547"/>
                </a:cubicBezTo>
                <a:cubicBezTo>
                  <a:pt x="5211" y="3552"/>
                  <a:pt x="5211" y="3552"/>
                  <a:pt x="5211" y="3552"/>
                </a:cubicBezTo>
                <a:cubicBezTo>
                  <a:pt x="5227" y="3558"/>
                  <a:pt x="5227" y="3558"/>
                  <a:pt x="5227" y="3558"/>
                </a:cubicBezTo>
                <a:cubicBezTo>
                  <a:pt x="5240" y="3563"/>
                  <a:pt x="5252" y="3567"/>
                  <a:pt x="5264" y="3572"/>
                </a:cubicBezTo>
                <a:cubicBezTo>
                  <a:pt x="5277" y="3577"/>
                  <a:pt x="5290" y="3581"/>
                  <a:pt x="5303" y="3585"/>
                </a:cubicBezTo>
                <a:cubicBezTo>
                  <a:pt x="5319" y="3590"/>
                  <a:pt x="5335" y="3594"/>
                  <a:pt x="5351" y="3599"/>
                </a:cubicBezTo>
                <a:cubicBezTo>
                  <a:pt x="5362" y="3602"/>
                  <a:pt x="5362" y="3602"/>
                  <a:pt x="5362" y="3602"/>
                </a:cubicBezTo>
                <a:cubicBezTo>
                  <a:pt x="5365" y="3602"/>
                  <a:pt x="5365" y="3602"/>
                  <a:pt x="5366" y="3602"/>
                </a:cubicBezTo>
                <a:cubicBezTo>
                  <a:pt x="5368" y="3602"/>
                  <a:pt x="5368" y="3602"/>
                  <a:pt x="5368" y="3602"/>
                </a:cubicBezTo>
                <a:cubicBezTo>
                  <a:pt x="5371" y="3603"/>
                  <a:pt x="5374" y="3603"/>
                  <a:pt x="5377" y="3603"/>
                </a:cubicBezTo>
                <a:cubicBezTo>
                  <a:pt x="5390" y="3604"/>
                  <a:pt x="5402" y="3605"/>
                  <a:pt x="5414" y="3605"/>
                </a:cubicBezTo>
                <a:cubicBezTo>
                  <a:pt x="5437" y="3605"/>
                  <a:pt x="5473" y="3569"/>
                  <a:pt x="5503" y="3532"/>
                </a:cubicBezTo>
                <a:cubicBezTo>
                  <a:pt x="5533" y="3496"/>
                  <a:pt x="5558" y="3460"/>
                  <a:pt x="5558" y="3460"/>
                </a:cubicBezTo>
                <a:cubicBezTo>
                  <a:pt x="5565" y="3451"/>
                  <a:pt x="5574" y="3440"/>
                  <a:pt x="5583" y="3427"/>
                </a:cubicBezTo>
                <a:cubicBezTo>
                  <a:pt x="5691" y="3439"/>
                  <a:pt x="5799" y="3449"/>
                  <a:pt x="5908" y="3456"/>
                </a:cubicBezTo>
                <a:cubicBezTo>
                  <a:pt x="5798" y="3430"/>
                  <a:pt x="5708" y="3399"/>
                  <a:pt x="5608" y="3382"/>
                </a:cubicBezTo>
                <a:cubicBezTo>
                  <a:pt x="5613" y="3370"/>
                  <a:pt x="5616" y="3359"/>
                  <a:pt x="5616" y="3349"/>
                </a:cubicBezTo>
                <a:cubicBezTo>
                  <a:pt x="5600" y="3327"/>
                  <a:pt x="5545" y="3307"/>
                  <a:pt x="5568" y="3249"/>
                </a:cubicBezTo>
                <a:cubicBezTo>
                  <a:pt x="5574" y="3235"/>
                  <a:pt x="5585" y="3239"/>
                  <a:pt x="5596" y="3243"/>
                </a:cubicBezTo>
                <a:cubicBezTo>
                  <a:pt x="5620" y="3185"/>
                  <a:pt x="5701" y="3083"/>
                  <a:pt x="5712" y="3087"/>
                </a:cubicBezTo>
                <a:cubicBezTo>
                  <a:pt x="5726" y="3073"/>
                  <a:pt x="5768" y="3045"/>
                  <a:pt x="5805" y="3021"/>
                </a:cubicBezTo>
                <a:cubicBezTo>
                  <a:pt x="5807" y="3021"/>
                  <a:pt x="5807" y="3021"/>
                  <a:pt x="5807" y="3021"/>
                </a:cubicBezTo>
                <a:cubicBezTo>
                  <a:pt x="5815" y="3019"/>
                  <a:pt x="5824" y="3017"/>
                  <a:pt x="5834" y="3017"/>
                </a:cubicBezTo>
                <a:cubicBezTo>
                  <a:pt x="5837" y="3017"/>
                  <a:pt x="5839" y="3017"/>
                  <a:pt x="5842" y="3017"/>
                </a:cubicBezTo>
                <a:cubicBezTo>
                  <a:pt x="5845" y="3018"/>
                  <a:pt x="5847" y="3018"/>
                  <a:pt x="5850" y="3019"/>
                </a:cubicBezTo>
                <a:cubicBezTo>
                  <a:pt x="5853" y="3020"/>
                  <a:pt x="5856" y="3022"/>
                  <a:pt x="5859" y="3023"/>
                </a:cubicBezTo>
                <a:cubicBezTo>
                  <a:pt x="5860" y="3024"/>
                  <a:pt x="5862" y="3025"/>
                  <a:pt x="5863" y="3026"/>
                </a:cubicBezTo>
                <a:cubicBezTo>
                  <a:pt x="5865" y="3027"/>
                  <a:pt x="5867" y="3029"/>
                  <a:pt x="5868" y="3030"/>
                </a:cubicBezTo>
                <a:cubicBezTo>
                  <a:pt x="5870" y="3031"/>
                  <a:pt x="5871" y="3034"/>
                  <a:pt x="5873" y="3035"/>
                </a:cubicBezTo>
                <a:cubicBezTo>
                  <a:pt x="5875" y="3038"/>
                  <a:pt x="5875" y="3038"/>
                  <a:pt x="5875" y="3038"/>
                </a:cubicBezTo>
                <a:cubicBezTo>
                  <a:pt x="5876" y="3040"/>
                  <a:pt x="5876" y="3040"/>
                  <a:pt x="5876" y="3040"/>
                </a:cubicBezTo>
                <a:cubicBezTo>
                  <a:pt x="5877" y="3042"/>
                  <a:pt x="5877" y="3042"/>
                  <a:pt x="5877" y="3042"/>
                </a:cubicBezTo>
                <a:cubicBezTo>
                  <a:pt x="5879" y="3045"/>
                  <a:pt x="5880" y="3048"/>
                  <a:pt x="5881" y="3051"/>
                </a:cubicBezTo>
                <a:cubicBezTo>
                  <a:pt x="5882" y="3053"/>
                  <a:pt x="5883" y="3057"/>
                  <a:pt x="5883" y="3061"/>
                </a:cubicBezTo>
                <a:cubicBezTo>
                  <a:pt x="5884" y="3065"/>
                  <a:pt x="5884" y="3068"/>
                  <a:pt x="5884" y="3072"/>
                </a:cubicBezTo>
                <a:cubicBezTo>
                  <a:pt x="5884" y="3076"/>
                  <a:pt x="5884" y="3080"/>
                  <a:pt x="5883" y="3083"/>
                </a:cubicBezTo>
                <a:cubicBezTo>
                  <a:pt x="5881" y="3091"/>
                  <a:pt x="5879" y="3097"/>
                  <a:pt x="5876" y="3103"/>
                </a:cubicBezTo>
                <a:cubicBezTo>
                  <a:pt x="5873" y="3109"/>
                  <a:pt x="5870" y="3114"/>
                  <a:pt x="5865" y="3119"/>
                </a:cubicBezTo>
                <a:cubicBezTo>
                  <a:pt x="5863" y="3122"/>
                  <a:pt x="5861" y="3124"/>
                  <a:pt x="5859" y="3126"/>
                </a:cubicBezTo>
                <a:cubicBezTo>
                  <a:pt x="5857" y="3128"/>
                  <a:pt x="5854" y="3130"/>
                  <a:pt x="5855" y="3130"/>
                </a:cubicBezTo>
                <a:cubicBezTo>
                  <a:pt x="5855" y="3132"/>
                  <a:pt x="5855" y="3134"/>
                  <a:pt x="5856" y="3136"/>
                </a:cubicBezTo>
                <a:cubicBezTo>
                  <a:pt x="5854" y="3152"/>
                  <a:pt x="5870" y="3174"/>
                  <a:pt x="5895" y="3198"/>
                </a:cubicBezTo>
                <a:cubicBezTo>
                  <a:pt x="5898" y="3201"/>
                  <a:pt x="5901" y="3204"/>
                  <a:pt x="5904" y="3207"/>
                </a:cubicBezTo>
                <a:cubicBezTo>
                  <a:pt x="5906" y="3209"/>
                  <a:pt x="5906" y="3209"/>
                  <a:pt x="5906" y="3209"/>
                </a:cubicBezTo>
                <a:cubicBezTo>
                  <a:pt x="5906" y="3209"/>
                  <a:pt x="5906" y="3209"/>
                  <a:pt x="5906" y="3209"/>
                </a:cubicBezTo>
                <a:cubicBezTo>
                  <a:pt x="5912" y="3207"/>
                  <a:pt x="5912" y="3207"/>
                  <a:pt x="5912" y="3207"/>
                </a:cubicBezTo>
                <a:cubicBezTo>
                  <a:pt x="5919" y="3204"/>
                  <a:pt x="5926" y="3200"/>
                  <a:pt x="5934" y="3195"/>
                </a:cubicBezTo>
                <a:cubicBezTo>
                  <a:pt x="5941" y="3191"/>
                  <a:pt x="5948" y="3186"/>
                  <a:pt x="5954" y="3180"/>
                </a:cubicBezTo>
                <a:cubicBezTo>
                  <a:pt x="5961" y="3175"/>
                  <a:pt x="5967" y="3169"/>
                  <a:pt x="5974" y="3162"/>
                </a:cubicBezTo>
                <a:cubicBezTo>
                  <a:pt x="5980" y="3156"/>
                  <a:pt x="5985" y="3149"/>
                  <a:pt x="5991" y="3141"/>
                </a:cubicBezTo>
                <a:cubicBezTo>
                  <a:pt x="5996" y="3132"/>
                  <a:pt x="6002" y="3122"/>
                  <a:pt x="6006" y="3112"/>
                </a:cubicBezTo>
                <a:cubicBezTo>
                  <a:pt x="6008" y="3107"/>
                  <a:pt x="6010" y="3102"/>
                  <a:pt x="6012" y="3097"/>
                </a:cubicBezTo>
                <a:cubicBezTo>
                  <a:pt x="6014" y="3091"/>
                  <a:pt x="6015" y="3087"/>
                  <a:pt x="6016" y="3081"/>
                </a:cubicBezTo>
                <a:cubicBezTo>
                  <a:pt x="6019" y="3071"/>
                  <a:pt x="6020" y="3060"/>
                  <a:pt x="6021" y="3049"/>
                </a:cubicBezTo>
                <a:cubicBezTo>
                  <a:pt x="6021" y="3043"/>
                  <a:pt x="6021" y="3039"/>
                  <a:pt x="6021" y="3035"/>
                </a:cubicBezTo>
                <a:cubicBezTo>
                  <a:pt x="6021" y="3030"/>
                  <a:pt x="6021" y="3025"/>
                  <a:pt x="6021" y="3021"/>
                </a:cubicBezTo>
                <a:close/>
                <a:moveTo>
                  <a:pt x="5043" y="1210"/>
                </a:moveTo>
                <a:cubicBezTo>
                  <a:pt x="5042" y="1209"/>
                  <a:pt x="5042" y="1209"/>
                  <a:pt x="5042" y="1209"/>
                </a:cubicBezTo>
                <a:cubicBezTo>
                  <a:pt x="5042" y="1209"/>
                  <a:pt x="5042" y="1209"/>
                  <a:pt x="5043" y="1209"/>
                </a:cubicBezTo>
                <a:cubicBezTo>
                  <a:pt x="5043" y="1210"/>
                  <a:pt x="5043" y="1210"/>
                  <a:pt x="5043" y="1210"/>
                </a:cubicBezTo>
                <a:close/>
                <a:moveTo>
                  <a:pt x="5025" y="1203"/>
                </a:moveTo>
                <a:cubicBezTo>
                  <a:pt x="5030" y="1205"/>
                  <a:pt x="5034" y="1206"/>
                  <a:pt x="5038" y="1208"/>
                </a:cubicBezTo>
                <a:cubicBezTo>
                  <a:pt x="5033" y="1207"/>
                  <a:pt x="5025" y="1209"/>
                  <a:pt x="5016" y="1211"/>
                </a:cubicBezTo>
                <a:cubicBezTo>
                  <a:pt x="5016" y="1207"/>
                  <a:pt x="5019" y="1204"/>
                  <a:pt x="5025" y="1203"/>
                </a:cubicBezTo>
                <a:close/>
                <a:moveTo>
                  <a:pt x="4360" y="705"/>
                </a:moveTo>
                <a:cubicBezTo>
                  <a:pt x="4359" y="711"/>
                  <a:pt x="4363" y="722"/>
                  <a:pt x="4367" y="733"/>
                </a:cubicBezTo>
                <a:cubicBezTo>
                  <a:pt x="4362" y="719"/>
                  <a:pt x="4362" y="719"/>
                  <a:pt x="4356" y="704"/>
                </a:cubicBezTo>
                <a:cubicBezTo>
                  <a:pt x="4357" y="708"/>
                  <a:pt x="4357" y="711"/>
                  <a:pt x="4358" y="713"/>
                </a:cubicBezTo>
                <a:cubicBezTo>
                  <a:pt x="4358" y="715"/>
                  <a:pt x="4358" y="717"/>
                  <a:pt x="4358" y="718"/>
                </a:cubicBezTo>
                <a:cubicBezTo>
                  <a:pt x="4358" y="720"/>
                  <a:pt x="4357" y="720"/>
                  <a:pt x="4355" y="719"/>
                </a:cubicBezTo>
                <a:cubicBezTo>
                  <a:pt x="4353" y="718"/>
                  <a:pt x="4349" y="715"/>
                  <a:pt x="4351" y="723"/>
                </a:cubicBezTo>
                <a:cubicBezTo>
                  <a:pt x="4346" y="711"/>
                  <a:pt x="4345" y="709"/>
                  <a:pt x="4342" y="701"/>
                </a:cubicBezTo>
                <a:cubicBezTo>
                  <a:pt x="4348" y="701"/>
                  <a:pt x="4353" y="702"/>
                  <a:pt x="4360" y="705"/>
                </a:cubicBezTo>
                <a:close/>
                <a:moveTo>
                  <a:pt x="4341" y="710"/>
                </a:moveTo>
                <a:cubicBezTo>
                  <a:pt x="4339" y="706"/>
                  <a:pt x="4338" y="703"/>
                  <a:pt x="4338" y="701"/>
                </a:cubicBezTo>
                <a:cubicBezTo>
                  <a:pt x="4339" y="701"/>
                  <a:pt x="4340" y="701"/>
                  <a:pt x="4341" y="701"/>
                </a:cubicBezTo>
                <a:cubicBezTo>
                  <a:pt x="4342" y="704"/>
                  <a:pt x="4343" y="706"/>
                  <a:pt x="4343" y="707"/>
                </a:cubicBezTo>
                <a:cubicBezTo>
                  <a:pt x="4343" y="708"/>
                  <a:pt x="4342" y="708"/>
                  <a:pt x="4341" y="707"/>
                </a:cubicBezTo>
                <a:cubicBezTo>
                  <a:pt x="4340" y="706"/>
                  <a:pt x="4339" y="702"/>
                  <a:pt x="4341" y="710"/>
                </a:cubicBezTo>
                <a:close/>
              </a:path>
            </a:pathLst>
          </a:custGeom>
          <a:solidFill>
            <a:schemeClr val="accent2">
              <a:lumMod val="40000"/>
              <a:lumOff val="6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840686" y="700328"/>
            <a:ext cx="1581397" cy="567580"/>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8"/>
          <a:stretch>
            <a:fillRect/>
          </a:stretch>
        </p:blipFill>
        <p:spPr>
          <a:xfrm>
            <a:off x="1593456" y="4799553"/>
            <a:ext cx="1237657" cy="1042238"/>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9"/>
          <a:stretch>
            <a:fillRect/>
          </a:stretch>
        </p:blipFill>
        <p:spPr>
          <a:xfrm flipH="1">
            <a:off x="2662951" y="5377109"/>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9"/>
          <a:stretch>
            <a:fillRect/>
          </a:stretch>
        </p:blipFill>
        <p:spPr>
          <a:xfrm>
            <a:off x="1459982" y="4715764"/>
            <a:ext cx="457240" cy="481626"/>
          </a:xfrm>
          <a:prstGeom prst="rect">
            <a:avLst/>
          </a:prstGeom>
        </p:spPr>
      </p:pic>
      <p:pic>
        <p:nvPicPr>
          <p:cNvPr id="1026" name="Picture 2" descr="Hoa giấy&amp;amp;quot; trong Tiếng Anh là gì: Định Nghĩa, Ví Dụ Anh Việ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652448">
            <a:off x="7837071" y="577843"/>
            <a:ext cx="3772307" cy="27297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Ý nghĩa, cách trồng và chăm sóc cây hoa giấy để cây luôn ra hoa"/>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25243" y="3633750"/>
            <a:ext cx="5685437" cy="319805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1135006" y="769563"/>
            <a:ext cx="5813220" cy="3416320"/>
          </a:xfrm>
          <a:prstGeom prst="rect">
            <a:avLst/>
          </a:prstGeom>
        </p:spPr>
        <p:txBody>
          <a:bodyPr wrap="square">
            <a:spAutoFit/>
          </a:bodyPr>
          <a:lstStyle/>
          <a:p>
            <a:pPr algn="just"/>
            <a:r>
              <a:rPr lang="en-US" sz="2400" b="1" i="0" dirty="0" err="1">
                <a:solidFill>
                  <a:srgbClr val="333333"/>
                </a:solidFill>
                <a:effectLst/>
                <a:latin typeface="#9Slide03 AmpleSoft" panose="02000000000000000000" pitchFamily="2" charset="0"/>
              </a:rPr>
              <a:t>Cây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hoa</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giấy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là</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loại</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cây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dây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leo</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dạng</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gỗ</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cây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bụi</a:t>
            </a:r>
            <a:r>
              <a:rPr lang="en-US" sz="2400" b="1" i="0" dirty="0">
                <a:solidFill>
                  <a:srgbClr val="333333"/>
                </a:solidFill>
                <a:effectLst/>
                <a:latin typeface="#9Slide03 AmpleSoft" panose="02000000000000000000" pitchFamily="2" charset="0"/>
              </a:rPr>
              <a:t> hay </a:t>
            </a:r>
            <a:r>
              <a:rPr lang="en-US" sz="2400" b="1" i="0" dirty="0" err="1">
                <a:solidFill>
                  <a:srgbClr val="333333"/>
                </a:solidFill>
                <a:effectLst/>
                <a:latin typeface="#9Slide03 AmpleSoft" panose="02000000000000000000" pitchFamily="2" charset="0"/>
              </a:rPr>
              <a:t>cây</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thân</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gỗ</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có</a:t>
            </a:r>
            <a:r>
              <a:rPr lang="en-US" sz="2400" b="1" i="0" dirty="0">
                <a:solidFill>
                  <a:srgbClr val="333333"/>
                </a:solidFill>
                <a:effectLst/>
                <a:latin typeface="#9Slide03 AmpleSoft" panose="02000000000000000000" pitchFamily="2" charset="0"/>
              </a:rPr>
              <a:t> </a:t>
            </a:r>
            <a:r>
              <a:rPr lang="en-US" sz="2400" b="1" i="0" dirty="0" err="1">
                <a:solidFill>
                  <a:srgbClr val="333333"/>
                </a:solidFill>
                <a:effectLst/>
                <a:latin typeface="#9Slide03 AmpleSoft" panose="02000000000000000000" pitchFamily="2" charset="0"/>
              </a:rPr>
              <a:t>gai</a:t>
            </a:r>
            <a:r>
              <a:rPr lang="en-US" sz="2400" b="1" i="0" dirty="0">
                <a:solidFill>
                  <a:srgbClr val="333333"/>
                </a:solidFill>
                <a:effectLst/>
                <a:latin typeface="#9Slide03 AmpleSoft" panose="02000000000000000000" pitchFamily="2" charset="0"/>
              </a:rPr>
              <a:t>.</a:t>
            </a:r>
            <a:r>
              <a:rPr lang="vi-VN" sz="2400" b="1" i="0" dirty="0">
                <a:solidFill>
                  <a:srgbClr val="333333"/>
                </a:solidFill>
                <a:effectLst/>
                <a:latin typeface="#9Slide03 AmpleSoft" panose="02000000000000000000" pitchFamily="2" charset="0"/>
              </a:rPr>
              <a:t> </a:t>
            </a:r>
            <a:r>
              <a:rPr lang="vi-VN" sz="2400" b="1" dirty="0">
                <a:latin typeface="#9Slide03 AmpleSoft" panose="02000000000000000000" pitchFamily="2" charset="0"/>
              </a:rPr>
              <a:t>Lá cây hoa giấy thường mọc so le, lá đơn hình trứng nhọn mũi, dài 4 - 13cm và rộng từ 2 - 6cm. Khi nở, mỗi cụm 3 hoa của cây thường được bao quanh bằng 3 hay 6 lá, cánh hoa mỏng và giống như giấy nên được gọi là hoa giấy. Hoa có nhiều màu khác nhau như màu hồng, tím, tía, đỏ, cam, trắng hay vàng...</a:t>
            </a:r>
            <a:endParaRPr lang="en-US" sz="2400" b="1" dirty="0">
              <a:latin typeface="#9Slide03 AmpleSoft" panose="02000000000000000000" pitchFamily="2" charset="0"/>
            </a:endParaRPr>
          </a:p>
        </p:txBody>
      </p:sp>
    </p:spTree>
    <p:extLst>
      <p:ext uri="{BB962C8B-B14F-4D97-AF65-F5344CB8AC3E}">
        <p14:creationId xmlns:p14="http://schemas.microsoft.com/office/powerpoint/2010/main" val="1635187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750"/>
                                        <p:tgtEl>
                                          <p:spTgt spid="5"/>
                                        </p:tgtEl>
                                      </p:cBhvr>
                                    </p:animEffect>
                                  </p:childTnLst>
                                </p:cTn>
                              </p:par>
                              <p:par>
                                <p:cTn id="8" presetID="5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750" fill="hold"/>
                                        <p:tgtEl>
                                          <p:spTgt spid="4"/>
                                        </p:tgtEl>
                                        <p:attrNameLst>
                                          <p:attrName>ppt_w</p:attrName>
                                        </p:attrNameLst>
                                      </p:cBhvr>
                                      <p:tavLst>
                                        <p:tav tm="0">
                                          <p:val>
                                            <p:fltVal val="0"/>
                                          </p:val>
                                        </p:tav>
                                        <p:tav tm="100000">
                                          <p:val>
                                            <p:strVal val="#ppt_w"/>
                                          </p:val>
                                        </p:tav>
                                      </p:tavLst>
                                    </p:anim>
                                    <p:anim calcmode="lin" valueType="num">
                                      <p:cBhvr>
                                        <p:cTn id="11" dur="750" fill="hold"/>
                                        <p:tgtEl>
                                          <p:spTgt spid="4"/>
                                        </p:tgtEl>
                                        <p:attrNameLst>
                                          <p:attrName>ppt_h</p:attrName>
                                        </p:attrNameLst>
                                      </p:cBhvr>
                                      <p:tavLst>
                                        <p:tav tm="0">
                                          <p:val>
                                            <p:fltVal val="0"/>
                                          </p:val>
                                        </p:tav>
                                        <p:tav tm="100000">
                                          <p:val>
                                            <p:strVal val="#ppt_h"/>
                                          </p:val>
                                        </p:tav>
                                      </p:tavLst>
                                    </p:anim>
                                    <p:animEffect transition="in" filter="fade">
                                      <p:cBhvr>
                                        <p:cTn id="12" dur="750"/>
                                        <p:tgtEl>
                                          <p:spTgt spid="4"/>
                                        </p:tgtEl>
                                      </p:cBhvr>
                                    </p:animEffect>
                                  </p:childTnLst>
                                </p:cTn>
                              </p:par>
                              <p:par>
                                <p:cTn id="13" presetID="2" presetClass="entr" presetSubtype="2" fill="hold" nodeType="withEffect">
                                  <p:stCondLst>
                                    <p:cond delay="250"/>
                                  </p:stCondLst>
                                  <p:childTnLst>
                                    <p:set>
                                      <p:cBhvr>
                                        <p:cTn id="14" dur="1" fill="hold">
                                          <p:stCondLst>
                                            <p:cond delay="0"/>
                                          </p:stCondLst>
                                        </p:cTn>
                                        <p:tgtEl>
                                          <p:spTgt spid="138"/>
                                        </p:tgtEl>
                                        <p:attrNameLst>
                                          <p:attrName>style.visibility</p:attrName>
                                        </p:attrNameLst>
                                      </p:cBhvr>
                                      <p:to>
                                        <p:strVal val="visible"/>
                                      </p:to>
                                    </p:set>
                                    <p:anim calcmode="lin" valueType="num">
                                      <p:cBhvr additive="base">
                                        <p:cTn id="15" dur="500" fill="hold"/>
                                        <p:tgtEl>
                                          <p:spTgt spid="138"/>
                                        </p:tgtEl>
                                        <p:attrNameLst>
                                          <p:attrName>ppt_x</p:attrName>
                                        </p:attrNameLst>
                                      </p:cBhvr>
                                      <p:tavLst>
                                        <p:tav tm="0">
                                          <p:val>
                                            <p:strVal val="1+#ppt_w/2"/>
                                          </p:val>
                                        </p:tav>
                                        <p:tav tm="100000">
                                          <p:val>
                                            <p:strVal val="#ppt_x"/>
                                          </p:val>
                                        </p:tav>
                                      </p:tavLst>
                                    </p:anim>
                                    <p:anim calcmode="lin" valueType="num">
                                      <p:cBhvr additive="base">
                                        <p:cTn id="16" dur="500" fill="hold"/>
                                        <p:tgtEl>
                                          <p:spTgt spid="138"/>
                                        </p:tgtEl>
                                        <p:attrNameLst>
                                          <p:attrName>ppt_y</p:attrName>
                                        </p:attrNameLst>
                                      </p:cBhvr>
                                      <p:tavLst>
                                        <p:tav tm="0">
                                          <p:val>
                                            <p:strVal val="#ppt_y"/>
                                          </p:val>
                                        </p:tav>
                                        <p:tav tm="100000">
                                          <p:val>
                                            <p:strVal val="#ppt_y"/>
                                          </p:val>
                                        </p:tav>
                                      </p:tavLst>
                                    </p:anim>
                                  </p:childTnLst>
                                </p:cTn>
                              </p:par>
                            </p:childTnLst>
                          </p:cTn>
                        </p:par>
                        <p:par>
                          <p:cTn id="17" fill="hold">
                            <p:stCondLst>
                              <p:cond delay="750"/>
                            </p:stCondLst>
                            <p:childTnLst>
                              <p:par>
                                <p:cTn id="18" presetID="2" presetClass="entr" presetSubtype="2"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childTnLst>
                          </p:cTn>
                        </p:par>
                        <p:par>
                          <p:cTn id="22" fill="hold">
                            <p:stCondLst>
                              <p:cond delay="1250"/>
                            </p:stCondLst>
                            <p:childTnLst>
                              <p:par>
                                <p:cTn id="23" presetID="2" presetClass="entr" presetSubtype="8" fill="hold" nodeType="after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fill="hold"/>
                                        <p:tgtEl>
                                          <p:spTgt spid="38"/>
                                        </p:tgtEl>
                                        <p:attrNameLst>
                                          <p:attrName>ppt_x</p:attrName>
                                        </p:attrNameLst>
                                      </p:cBhvr>
                                      <p:tavLst>
                                        <p:tav tm="0">
                                          <p:val>
                                            <p:strVal val="0-#ppt_w/2"/>
                                          </p:val>
                                        </p:tav>
                                        <p:tav tm="100000">
                                          <p:val>
                                            <p:strVal val="#ppt_x"/>
                                          </p:val>
                                        </p:tav>
                                      </p:tavLst>
                                    </p:anim>
                                    <p:anim calcmode="lin" valueType="num">
                                      <p:cBhvr additive="base">
                                        <p:cTn id="26" dur="500" fill="hold"/>
                                        <p:tgtEl>
                                          <p:spTgt spid="38"/>
                                        </p:tgtEl>
                                        <p:attrNameLst>
                                          <p:attrName>ppt_y</p:attrName>
                                        </p:attrNameLst>
                                      </p:cBhvr>
                                      <p:tavLst>
                                        <p:tav tm="0">
                                          <p:val>
                                            <p:strVal val="#ppt_y"/>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28"/>
                                        </p:tgtEl>
                                        <p:attrNameLst>
                                          <p:attrName>style.visibility</p:attrName>
                                        </p:attrNameLst>
                                      </p:cBhvr>
                                      <p:to>
                                        <p:strVal val="visible"/>
                                      </p:to>
                                    </p:set>
                                    <p:anim calcmode="lin" valueType="num">
                                      <p:cBhvr additive="base">
                                        <p:cTn id="41" dur="500" fill="hold"/>
                                        <p:tgtEl>
                                          <p:spTgt spid="1028"/>
                                        </p:tgtEl>
                                        <p:attrNameLst>
                                          <p:attrName>ppt_x</p:attrName>
                                        </p:attrNameLst>
                                      </p:cBhvr>
                                      <p:tavLst>
                                        <p:tav tm="0">
                                          <p:val>
                                            <p:strVal val="#ppt_x"/>
                                          </p:val>
                                        </p:tav>
                                        <p:tav tm="100000">
                                          <p:val>
                                            <p:strVal val="#ppt_x"/>
                                          </p:val>
                                        </p:tav>
                                      </p:tavLst>
                                    </p:anim>
                                    <p:anim calcmode="lin" valueType="num">
                                      <p:cBhvr additive="base">
                                        <p:cTn id="4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346F4793-9545-4817-BAFA-50B986289D55}"/>
              </a:ext>
            </a:extLst>
          </p:cNvPr>
          <p:cNvGrpSpPr/>
          <p:nvPr/>
        </p:nvGrpSpPr>
        <p:grpSpPr>
          <a:xfrm>
            <a:off x="-65032" y="149809"/>
            <a:ext cx="11805470" cy="6593891"/>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sp>
        <p:nvSpPr>
          <p:cNvPr id="17" name="Google Shape;116;p2"/>
          <p:cNvSpPr txBox="1"/>
          <p:nvPr/>
        </p:nvSpPr>
        <p:spPr>
          <a:xfrm>
            <a:off x="1757244" y="1179257"/>
            <a:ext cx="9872440" cy="4832052"/>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vi-VN" sz="2800" b="1" dirty="0">
                <a:solidFill>
                  <a:schemeClr val="dk1"/>
                </a:solidFill>
                <a:latin typeface="Calibri"/>
                <a:ea typeface="Calibri"/>
                <a:cs typeface="Calibri"/>
                <a:sym typeface="Calibri"/>
              </a:rPr>
              <a:t>Trước nhà, mấy cây bông giấy nở hoa tưng bừng. Trời càng nắng gắt, hoa giấy càng bồng lên rực rỡ. Màu đỏ thắm, màu tím nhạt, màu da cam, màu trắng muốt tinh khiết. Cả vòm cây lá chen hoa bao trùm lấy ngôi nhà lẫn mảnh sân nhỏ phía trước. Tất cả </a:t>
            </a:r>
            <a:r>
              <a:rPr lang="vi-VN" sz="2800" b="1" dirty="0" smtClean="0">
                <a:solidFill>
                  <a:schemeClr val="dk1"/>
                </a:solidFill>
                <a:latin typeface="Calibri"/>
                <a:ea typeface="Calibri"/>
                <a:cs typeface="Calibri"/>
                <a:sym typeface="Calibri"/>
              </a:rPr>
              <a:t>như nhẹ bỗng</a:t>
            </a:r>
            <a:r>
              <a:rPr lang="vi-VN" sz="2800" b="1" dirty="0">
                <a:solidFill>
                  <a:schemeClr val="dk1"/>
                </a:solidFill>
                <a:latin typeface="Calibri"/>
                <a:ea typeface="Calibri"/>
                <a:cs typeface="Calibri"/>
                <a:sym typeface="Calibri"/>
              </a:rPr>
              <a:t>, tưởng chừng chỉ cần một trận gió ào qua, cây bông giấy sẽ bốc bay lên, mang theo cả ngôi nhà lang thang giữa bầu trời... Hoa giấy đẹp một cách giản dị. Mỗi cánh hoa giống hệt một chiếc lá, chỉ có điều mỏng manh hơn và có màu sắc rực rỡ. Lớp lớp hoa giấy rải kín mặt sân, nhưng chỉ cần một làn gió thoảng, chúng liền tản mát bay đi mất.</a:t>
            </a:r>
          </a:p>
          <a:p>
            <a:pPr marL="0" marR="0" lvl="0" indent="0" algn="just" rtl="0">
              <a:spcBef>
                <a:spcPts val="0"/>
              </a:spcBef>
              <a:spcAft>
                <a:spcPts val="0"/>
              </a:spcAft>
              <a:buNone/>
            </a:pPr>
            <a:r>
              <a:rPr lang="vi-VN" sz="2800" b="1" dirty="0">
                <a:solidFill>
                  <a:schemeClr val="dk1"/>
                </a:solidFill>
                <a:latin typeface="Calibri"/>
                <a:cs typeface="Calibri"/>
                <a:sym typeface="Calibri"/>
              </a:rPr>
              <a:t>				Theo Trần Hoài Dương</a:t>
            </a:r>
            <a:endParaRPr sz="1400" b="1" dirty="0"/>
          </a:p>
        </p:txBody>
      </p:sp>
      <p:sp>
        <p:nvSpPr>
          <p:cNvPr id="18" name="Rectangle: Rounded Corners 10">
            <a:extLst>
              <a:ext uri="{FF2B5EF4-FFF2-40B4-BE49-F238E27FC236}">
                <a16:creationId xmlns:a16="http://schemas.microsoft.com/office/drawing/2014/main" id="{938007F4-4D89-41D7-B1DA-AEFB7D940315}"/>
              </a:ext>
            </a:extLst>
          </p:cNvPr>
          <p:cNvSpPr/>
          <p:nvPr/>
        </p:nvSpPr>
        <p:spPr>
          <a:xfrm>
            <a:off x="4520869" y="2102587"/>
            <a:ext cx="1879931" cy="386171"/>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840686" y="700328"/>
            <a:ext cx="1581397" cy="567580"/>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799072" y="5632549"/>
            <a:ext cx="2316681" cy="1268078"/>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688602" y="733680"/>
            <a:ext cx="1125990" cy="534227"/>
          </a:xfrm>
          <a:prstGeom prst="rect">
            <a:avLst/>
          </a:prstGeom>
        </p:spPr>
      </p:pic>
      <p:pic>
        <p:nvPicPr>
          <p:cNvPr id="4" name="图片 3">
            <a:extLst>
              <a:ext uri="{FF2B5EF4-FFF2-40B4-BE49-F238E27FC236}">
                <a16:creationId xmlns:a16="http://schemas.microsoft.com/office/drawing/2014/main" id="{85B378B0-6448-4A26-A6AC-15783BAF1CE4}"/>
              </a:ext>
            </a:extLst>
          </p:cNvPr>
          <p:cNvPicPr>
            <a:picLocks noChangeAspect="1"/>
          </p:cNvPicPr>
          <p:nvPr/>
        </p:nvPicPr>
        <p:blipFill>
          <a:blip r:embed="rId9"/>
          <a:stretch>
            <a:fillRect/>
          </a:stretch>
        </p:blipFill>
        <p:spPr>
          <a:xfrm>
            <a:off x="1373020" y="5673133"/>
            <a:ext cx="1237657" cy="1042238"/>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1399524" y="1009083"/>
            <a:ext cx="457240" cy="481626"/>
          </a:xfrm>
          <a:prstGeom prst="rect">
            <a:avLst/>
          </a:prstGeom>
        </p:spPr>
      </p:pic>
      <p:pic>
        <p:nvPicPr>
          <p:cNvPr id="34" name="图片 33">
            <a:extLst>
              <a:ext uri="{FF2B5EF4-FFF2-40B4-BE49-F238E27FC236}">
                <a16:creationId xmlns:a16="http://schemas.microsoft.com/office/drawing/2014/main" id="{AA094462-FFD7-483A-9A1B-DD38C1911FCD}"/>
              </a:ext>
            </a:extLst>
          </p:cNvPr>
          <p:cNvPicPr>
            <a:picLocks noChangeAspect="1"/>
          </p:cNvPicPr>
          <p:nvPr/>
        </p:nvPicPr>
        <p:blipFill>
          <a:blip r:embed="rId10"/>
          <a:stretch>
            <a:fillRect/>
          </a:stretch>
        </p:blipFill>
        <p:spPr>
          <a:xfrm flipH="1">
            <a:off x="2412286" y="6170292"/>
            <a:ext cx="457240" cy="481626"/>
          </a:xfrm>
          <a:prstGeom prst="rect">
            <a:avLst/>
          </a:prstGeom>
        </p:spPr>
      </p:pic>
      <p:pic>
        <p:nvPicPr>
          <p:cNvPr id="38" name="图片 37">
            <a:extLst>
              <a:ext uri="{FF2B5EF4-FFF2-40B4-BE49-F238E27FC236}">
                <a16:creationId xmlns:a16="http://schemas.microsoft.com/office/drawing/2014/main" id="{8D42F607-6E32-43C6-82D1-EBD028E9A169}"/>
              </a:ext>
            </a:extLst>
          </p:cNvPr>
          <p:cNvPicPr>
            <a:picLocks noChangeAspect="1"/>
          </p:cNvPicPr>
          <p:nvPr/>
        </p:nvPicPr>
        <p:blipFill>
          <a:blip r:embed="rId10"/>
          <a:stretch>
            <a:fillRect/>
          </a:stretch>
        </p:blipFill>
        <p:spPr>
          <a:xfrm>
            <a:off x="1239546" y="5589344"/>
            <a:ext cx="457240" cy="481626"/>
          </a:xfrm>
          <a:prstGeom prst="rect">
            <a:avLst/>
          </a:prstGeom>
        </p:spPr>
      </p:pic>
      <p:pic>
        <p:nvPicPr>
          <p:cNvPr id="42" name="图片 41">
            <a:extLst>
              <a:ext uri="{FF2B5EF4-FFF2-40B4-BE49-F238E27FC236}">
                <a16:creationId xmlns:a16="http://schemas.microsoft.com/office/drawing/2014/main" id="{A7243045-C656-4829-AEF0-7DBA8DBBDF0C}"/>
              </a:ext>
            </a:extLst>
          </p:cNvPr>
          <p:cNvPicPr>
            <a:picLocks noChangeAspect="1"/>
          </p:cNvPicPr>
          <p:nvPr/>
        </p:nvPicPr>
        <p:blipFill>
          <a:blip r:embed="rId10"/>
          <a:stretch>
            <a:fillRect/>
          </a:stretch>
        </p:blipFill>
        <p:spPr>
          <a:xfrm flipH="1">
            <a:off x="10712963" y="5455524"/>
            <a:ext cx="457240" cy="481626"/>
          </a:xfrm>
          <a:prstGeom prst="rect">
            <a:avLst/>
          </a:prstGeom>
        </p:spPr>
      </p:pic>
      <p:sp>
        <p:nvSpPr>
          <p:cNvPr id="16" name="TextBox 15"/>
          <p:cNvSpPr txBox="1"/>
          <p:nvPr/>
        </p:nvSpPr>
        <p:spPr>
          <a:xfrm>
            <a:off x="4240966" y="272015"/>
            <a:ext cx="7978386" cy="923330"/>
          </a:xfrm>
          <a:prstGeom prst="rect">
            <a:avLst/>
          </a:prstGeom>
          <a:noFill/>
        </p:spPr>
        <p:txBody>
          <a:bodyPr wrap="square" rtlCol="0">
            <a:spAutoFit/>
          </a:bodyPr>
          <a:lstStyle/>
          <a:p>
            <a:r>
              <a:rPr lang="vi-VN"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rPr>
              <a:t>HOA GIẤY</a:t>
            </a:r>
            <a:endParaRPr lang="en-US" sz="5400" dirty="0">
              <a:ln>
                <a:solidFill>
                  <a:sysClr val="windowText" lastClr="000000"/>
                </a:solidFill>
              </a:ln>
              <a:solidFill>
                <a:srgbClr val="E9562B"/>
              </a:solidFill>
              <a:effectLst>
                <a:reflection blurRad="6350" stA="55000" endA="300" endPos="45500" dir="5400000" sy="-100000" algn="bl" rotWithShape="0"/>
              </a:effectLst>
              <a:latin typeface="UTM Cookies" panose="02040603050506020204" pitchFamily="18" charset="0"/>
            </a:endParaRPr>
          </a:p>
        </p:txBody>
      </p:sp>
      <p:sp>
        <p:nvSpPr>
          <p:cNvPr id="19" name="Rectangle: Rounded Corners 10">
            <a:extLst>
              <a:ext uri="{FF2B5EF4-FFF2-40B4-BE49-F238E27FC236}">
                <a16:creationId xmlns:a16="http://schemas.microsoft.com/office/drawing/2014/main" id="{938007F4-4D89-41D7-B1DA-AEFB7D940315}"/>
              </a:ext>
            </a:extLst>
          </p:cNvPr>
          <p:cNvSpPr/>
          <p:nvPr/>
        </p:nvSpPr>
        <p:spPr>
          <a:xfrm>
            <a:off x="2919617" y="3350481"/>
            <a:ext cx="677064" cy="356228"/>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0" name="Rectangle: Rounded Corners 10">
            <a:extLst>
              <a:ext uri="{FF2B5EF4-FFF2-40B4-BE49-F238E27FC236}">
                <a16:creationId xmlns:a16="http://schemas.microsoft.com/office/drawing/2014/main" id="{938007F4-4D89-41D7-B1DA-AEFB7D940315}"/>
              </a:ext>
            </a:extLst>
          </p:cNvPr>
          <p:cNvSpPr/>
          <p:nvPr/>
        </p:nvSpPr>
        <p:spPr>
          <a:xfrm>
            <a:off x="6192890" y="3830035"/>
            <a:ext cx="1162989" cy="334427"/>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1" name="Rectangle: Rounded Corners 10">
            <a:extLst>
              <a:ext uri="{FF2B5EF4-FFF2-40B4-BE49-F238E27FC236}">
                <a16:creationId xmlns:a16="http://schemas.microsoft.com/office/drawing/2014/main" id="{938007F4-4D89-41D7-B1DA-AEFB7D940315}"/>
              </a:ext>
            </a:extLst>
          </p:cNvPr>
          <p:cNvSpPr/>
          <p:nvPr/>
        </p:nvSpPr>
        <p:spPr>
          <a:xfrm>
            <a:off x="3764078" y="4657929"/>
            <a:ext cx="953775" cy="300353"/>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
        <p:nvSpPr>
          <p:cNvPr id="22" name="Rectangle: Rounded Corners 10">
            <a:extLst>
              <a:ext uri="{FF2B5EF4-FFF2-40B4-BE49-F238E27FC236}">
                <a16:creationId xmlns:a16="http://schemas.microsoft.com/office/drawing/2014/main" id="{938007F4-4D89-41D7-B1DA-AEFB7D940315}"/>
              </a:ext>
            </a:extLst>
          </p:cNvPr>
          <p:cNvSpPr/>
          <p:nvPr/>
        </p:nvSpPr>
        <p:spPr>
          <a:xfrm>
            <a:off x="3418897" y="5127154"/>
            <a:ext cx="1298956" cy="326307"/>
          </a:xfrm>
          <a:prstGeom prst="roundRect">
            <a:avLst/>
          </a:prstGeom>
          <a:solidFill>
            <a:srgbClr val="B6D9D6">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B6D9D6"/>
              </a:solidFill>
            </a:endParaRPr>
          </a:p>
        </p:txBody>
      </p:sp>
    </p:spTree>
    <p:extLst>
      <p:ext uri="{BB962C8B-B14F-4D97-AF65-F5344CB8AC3E}">
        <p14:creationId xmlns:p14="http://schemas.microsoft.com/office/powerpoint/2010/main" val="4600542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left)">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2190AF63-1D47-4DEB-BFEE-5ECC671D79D1}"/>
              </a:ext>
            </a:extLst>
          </p:cNvPr>
          <p:cNvGrpSpPr/>
          <p:nvPr/>
        </p:nvGrpSpPr>
        <p:grpSpPr>
          <a:xfrm>
            <a:off x="-65032" y="149809"/>
            <a:ext cx="11805470" cy="5905487"/>
            <a:chOff x="-65032" y="149809"/>
            <a:chExt cx="11805470" cy="590548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rotWithShape="1">
            <a:blip r:embed="rId3"/>
            <a:srcRect r="93419"/>
            <a:stretch/>
          </p:blipFill>
          <p:spPr>
            <a:xfrm flipH="1">
              <a:off x="-65032" y="149809"/>
              <a:ext cx="71578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6" name="图片 15">
            <a:extLst>
              <a:ext uri="{FF2B5EF4-FFF2-40B4-BE49-F238E27FC236}">
                <a16:creationId xmlns:a16="http://schemas.microsoft.com/office/drawing/2014/main" id="{1DA889A7-19E1-4EBE-8977-91B6557A0ADC}"/>
              </a:ext>
            </a:extLst>
          </p:cNvPr>
          <p:cNvPicPr>
            <a:picLocks noChangeAspect="1"/>
          </p:cNvPicPr>
          <p:nvPr/>
        </p:nvPicPr>
        <p:blipFill>
          <a:blip r:embed="rId7"/>
          <a:stretch>
            <a:fillRect/>
          </a:stretch>
        </p:blipFill>
        <p:spPr>
          <a:xfrm>
            <a:off x="2379267" y="784490"/>
            <a:ext cx="7281776" cy="5949231"/>
          </a:xfrm>
          <a:prstGeom prst="rect">
            <a:avLst/>
          </a:prstGeom>
        </p:spPr>
      </p:pic>
      <p:pic>
        <p:nvPicPr>
          <p:cNvPr id="17" name="图片 16">
            <a:extLst>
              <a:ext uri="{FF2B5EF4-FFF2-40B4-BE49-F238E27FC236}">
                <a16:creationId xmlns:a16="http://schemas.microsoft.com/office/drawing/2014/main" id="{3F663E3B-22D8-434C-803B-8E5FD2588FFD}"/>
              </a:ext>
            </a:extLst>
          </p:cNvPr>
          <p:cNvPicPr>
            <a:picLocks noChangeAspect="1"/>
          </p:cNvPicPr>
          <p:nvPr/>
        </p:nvPicPr>
        <p:blipFill>
          <a:blip r:embed="rId8"/>
          <a:stretch>
            <a:fillRect/>
          </a:stretch>
        </p:blipFill>
        <p:spPr>
          <a:xfrm>
            <a:off x="1489076" y="1085665"/>
            <a:ext cx="676715" cy="707197"/>
          </a:xfrm>
          <a:prstGeom prst="rect">
            <a:avLst/>
          </a:prstGeom>
        </p:spPr>
      </p:pic>
      <p:pic>
        <p:nvPicPr>
          <p:cNvPr id="18" name="图片 17">
            <a:extLst>
              <a:ext uri="{FF2B5EF4-FFF2-40B4-BE49-F238E27FC236}">
                <a16:creationId xmlns:a16="http://schemas.microsoft.com/office/drawing/2014/main" id="{D4811393-123B-4E5E-ABA6-6E41F21BDAC5}"/>
              </a:ext>
            </a:extLst>
          </p:cNvPr>
          <p:cNvPicPr>
            <a:picLocks noChangeAspect="1"/>
          </p:cNvPicPr>
          <p:nvPr/>
        </p:nvPicPr>
        <p:blipFill>
          <a:blip r:embed="rId9"/>
          <a:stretch>
            <a:fillRect/>
          </a:stretch>
        </p:blipFill>
        <p:spPr>
          <a:xfrm>
            <a:off x="1703632" y="1664417"/>
            <a:ext cx="1286367" cy="1280271"/>
          </a:xfrm>
          <a:prstGeom prst="rect">
            <a:avLst/>
          </a:prstGeom>
        </p:spPr>
      </p:pic>
      <p:pic>
        <p:nvPicPr>
          <p:cNvPr id="19" name="图片 18">
            <a:extLst>
              <a:ext uri="{FF2B5EF4-FFF2-40B4-BE49-F238E27FC236}">
                <a16:creationId xmlns:a16="http://schemas.microsoft.com/office/drawing/2014/main" id="{AAF06224-66D5-4EDF-B567-735310A4C1C0}"/>
              </a:ext>
            </a:extLst>
          </p:cNvPr>
          <p:cNvPicPr>
            <a:picLocks noChangeAspect="1"/>
          </p:cNvPicPr>
          <p:nvPr/>
        </p:nvPicPr>
        <p:blipFill>
          <a:blip r:embed="rId10"/>
          <a:stretch>
            <a:fillRect/>
          </a:stretch>
        </p:blipFill>
        <p:spPr>
          <a:xfrm>
            <a:off x="9431031" y="2078823"/>
            <a:ext cx="2523963" cy="2505673"/>
          </a:xfrm>
          <a:prstGeom prst="rect">
            <a:avLst/>
          </a:prstGeom>
        </p:spPr>
      </p:pic>
      <p:pic>
        <p:nvPicPr>
          <p:cNvPr id="20" name="图片 19">
            <a:extLst>
              <a:ext uri="{FF2B5EF4-FFF2-40B4-BE49-F238E27FC236}">
                <a16:creationId xmlns:a16="http://schemas.microsoft.com/office/drawing/2014/main" id="{F8185D55-0902-4A6D-B63F-DA65073A47BF}"/>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21" name="图片 20">
            <a:extLst>
              <a:ext uri="{FF2B5EF4-FFF2-40B4-BE49-F238E27FC236}">
                <a16:creationId xmlns:a16="http://schemas.microsoft.com/office/drawing/2014/main" id="{21C64A99-3D07-4E95-BDBD-4A2FD9F8B721}"/>
              </a:ext>
            </a:extLst>
          </p:cNvPr>
          <p:cNvPicPr>
            <a:picLocks noChangeAspect="1"/>
          </p:cNvPicPr>
          <p:nvPr/>
        </p:nvPicPr>
        <p:blipFill>
          <a:blip r:embed="rId12"/>
          <a:stretch>
            <a:fillRect/>
          </a:stretch>
        </p:blipFill>
        <p:spPr>
          <a:xfrm>
            <a:off x="234585" y="5381592"/>
            <a:ext cx="2109790" cy="1563027"/>
          </a:xfrm>
          <a:prstGeom prst="rect">
            <a:avLst/>
          </a:prstGeom>
        </p:spPr>
      </p:pic>
      <p:pic>
        <p:nvPicPr>
          <p:cNvPr id="23" name="图片 22">
            <a:extLst>
              <a:ext uri="{FF2B5EF4-FFF2-40B4-BE49-F238E27FC236}">
                <a16:creationId xmlns:a16="http://schemas.microsoft.com/office/drawing/2014/main" id="{2F06EBA9-0539-4CDB-B423-45758EBC76FF}"/>
              </a:ext>
            </a:extLst>
          </p:cNvPr>
          <p:cNvPicPr>
            <a:picLocks noChangeAspect="1"/>
          </p:cNvPicPr>
          <p:nvPr/>
        </p:nvPicPr>
        <p:blipFill>
          <a:blip r:embed="rId13"/>
          <a:stretch>
            <a:fillRect/>
          </a:stretch>
        </p:blipFill>
        <p:spPr>
          <a:xfrm>
            <a:off x="9839627" y="5358275"/>
            <a:ext cx="2175511" cy="1620061"/>
          </a:xfrm>
          <a:prstGeom prst="rect">
            <a:avLst/>
          </a:prstGeom>
        </p:spPr>
      </p:pic>
      <p:pic>
        <p:nvPicPr>
          <p:cNvPr id="22" name="图片 21">
            <a:extLst>
              <a:ext uri="{FF2B5EF4-FFF2-40B4-BE49-F238E27FC236}">
                <a16:creationId xmlns:a16="http://schemas.microsoft.com/office/drawing/2014/main" id="{B798A7A3-DDB5-4F7C-A674-05D3720D241E}"/>
              </a:ext>
            </a:extLst>
          </p:cNvPr>
          <p:cNvPicPr>
            <a:picLocks noChangeAspect="1"/>
          </p:cNvPicPr>
          <p:nvPr/>
        </p:nvPicPr>
        <p:blipFill rotWithShape="1">
          <a:blip r:embed="rId14"/>
          <a:srcRect r="59575"/>
          <a:stretch/>
        </p:blipFill>
        <p:spPr>
          <a:xfrm>
            <a:off x="9840686" y="700328"/>
            <a:ext cx="1581397" cy="567580"/>
          </a:xfrm>
          <a:prstGeom prst="rect">
            <a:avLst/>
          </a:prstGeom>
        </p:spPr>
      </p:pic>
      <p:pic>
        <p:nvPicPr>
          <p:cNvPr id="26" name="图片 25">
            <a:extLst>
              <a:ext uri="{FF2B5EF4-FFF2-40B4-BE49-F238E27FC236}">
                <a16:creationId xmlns:a16="http://schemas.microsoft.com/office/drawing/2014/main" id="{2B579779-48D3-4F4C-8FC8-41E2AFBD0EB1}"/>
              </a:ext>
            </a:extLst>
          </p:cNvPr>
          <p:cNvPicPr>
            <a:picLocks noChangeAspect="1"/>
          </p:cNvPicPr>
          <p:nvPr/>
        </p:nvPicPr>
        <p:blipFill rotWithShape="1">
          <a:blip r:embed="rId14"/>
          <a:srcRect l="79894" t="-7176" r="-2213" b="34190"/>
          <a:stretch/>
        </p:blipFill>
        <p:spPr>
          <a:xfrm>
            <a:off x="1688602" y="733680"/>
            <a:ext cx="1125990" cy="534227"/>
          </a:xfrm>
          <a:prstGeom prst="rect">
            <a:avLst/>
          </a:prstGeom>
        </p:spPr>
      </p:pic>
      <p:grpSp>
        <p:nvGrpSpPr>
          <p:cNvPr id="27" name="组合 10">
            <a:extLst>
              <a:ext uri="{FF2B5EF4-FFF2-40B4-BE49-F238E27FC236}">
                <a16:creationId xmlns:a16="http://schemas.microsoft.com/office/drawing/2014/main" id="{D0C6E379-722E-408C-BA9E-9720A9865290}"/>
              </a:ext>
            </a:extLst>
          </p:cNvPr>
          <p:cNvGrpSpPr/>
          <p:nvPr/>
        </p:nvGrpSpPr>
        <p:grpSpPr>
          <a:xfrm>
            <a:off x="969755" y="760138"/>
            <a:ext cx="9918700" cy="2730105"/>
            <a:chOff x="3938684" y="2346151"/>
            <a:chExt cx="9918700" cy="2730105"/>
          </a:xfrm>
        </p:grpSpPr>
        <p:grpSp>
          <p:nvGrpSpPr>
            <p:cNvPr id="28" name="组合 9">
              <a:extLst>
                <a:ext uri="{FF2B5EF4-FFF2-40B4-BE49-F238E27FC236}">
                  <a16:creationId xmlns:a16="http://schemas.microsoft.com/office/drawing/2014/main" id="{ACB617D3-C411-4403-A7E7-B472A6D37B91}"/>
                </a:ext>
              </a:extLst>
            </p:cNvPr>
            <p:cNvGrpSpPr/>
            <p:nvPr/>
          </p:nvGrpSpPr>
          <p:grpSpPr>
            <a:xfrm>
              <a:off x="3938684" y="3847395"/>
              <a:ext cx="9918700" cy="1228861"/>
              <a:chOff x="4389750" y="4783929"/>
              <a:chExt cx="9918700" cy="1228861"/>
            </a:xfrm>
          </p:grpSpPr>
          <p:pic>
            <p:nvPicPr>
              <p:cNvPr id="30" name="图片 3">
                <a:extLst>
                  <a:ext uri="{FF2B5EF4-FFF2-40B4-BE49-F238E27FC236}">
                    <a16:creationId xmlns:a16="http://schemas.microsoft.com/office/drawing/2014/main" id="{3F8EAD4E-B1AF-42F5-B79D-D656D1003796}"/>
                  </a:ext>
                </a:extLst>
              </p:cNvPr>
              <p:cNvPicPr>
                <a:picLocks noChangeAspect="1"/>
              </p:cNvPicPr>
              <p:nvPr/>
            </p:nvPicPr>
            <p:blipFill>
              <a:blip r:embed="rId15"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935301" y="4783929"/>
                <a:ext cx="5034698" cy="1228861"/>
              </a:xfrm>
              <a:prstGeom prst="rect">
                <a:avLst/>
              </a:prstGeom>
            </p:spPr>
          </p:pic>
          <p:sp>
            <p:nvSpPr>
              <p:cNvPr id="31" name="文本框 8">
                <a:extLst>
                  <a:ext uri="{FF2B5EF4-FFF2-40B4-BE49-F238E27FC236}">
                    <a16:creationId xmlns:a16="http://schemas.microsoft.com/office/drawing/2014/main" id="{C4A448F3-746E-459A-B191-060C183A4A1C}"/>
                  </a:ext>
                </a:extLst>
              </p:cNvPr>
              <p:cNvSpPr txBox="1"/>
              <p:nvPr/>
            </p:nvSpPr>
            <p:spPr>
              <a:xfrm>
                <a:off x="4389750" y="4859139"/>
                <a:ext cx="9918700"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zh-CN" sz="6000" b="0" i="0" u="none" strike="noStrike" kern="1200" cap="none" spc="0" normalizeH="0" baseline="0" noProof="0" dirty="0" err="1">
                    <a:ln w="19050">
                      <a:noFill/>
                    </a:ln>
                    <a:solidFill>
                      <a:srgbClr val="FF9409"/>
                    </a:solidFill>
                    <a:effectLst/>
                    <a:uLnTx/>
                    <a:uFillTx/>
                    <a:latin typeface="UTM Azuki" panose="02040603050506020204" pitchFamily="18" charset="0"/>
                    <a:ea typeface="inpin heiti" charset="-122"/>
                    <a:cs typeface="inpin heiti" charset="-122"/>
                  </a:rPr>
                  <a:t>Viết</a:t>
                </a:r>
                <a:r>
                  <a:rPr kumimoji="1" lang="en-US" altLang="zh-CN" sz="6000" b="0" i="0" u="none" strike="noStrike" kern="1200" cap="none" spc="0" normalizeH="0" baseline="0" noProof="0" dirty="0">
                    <a:ln w="19050">
                      <a:noFill/>
                    </a:ln>
                    <a:solidFill>
                      <a:srgbClr val="FF9409"/>
                    </a:solidFill>
                    <a:effectLst/>
                    <a:uLnTx/>
                    <a:uFillTx/>
                    <a:latin typeface="UTM Azuki" panose="02040603050506020204" pitchFamily="18" charset="0"/>
                    <a:ea typeface="inpin heiti" charset="-122"/>
                    <a:cs typeface="inpin heiti" charset="-122"/>
                  </a:rPr>
                  <a:t> </a:t>
                </a:r>
                <a:r>
                  <a:rPr kumimoji="1" lang="en-US" altLang="zh-CN" sz="6000" b="0" i="0" u="none" strike="noStrike" kern="1200" cap="none" spc="0" normalizeH="0" baseline="0" noProof="0" dirty="0" err="1">
                    <a:ln w="19050">
                      <a:noFill/>
                    </a:ln>
                    <a:solidFill>
                      <a:srgbClr val="FF9409"/>
                    </a:solidFill>
                    <a:effectLst/>
                    <a:uLnTx/>
                    <a:uFillTx/>
                    <a:latin typeface="UTM Azuki" panose="02040603050506020204" pitchFamily="18" charset="0"/>
                    <a:ea typeface="inpin heiti" charset="-122"/>
                    <a:cs typeface="inpin heiti" charset="-122"/>
                  </a:rPr>
                  <a:t>chính</a:t>
                </a:r>
                <a:r>
                  <a:rPr kumimoji="1" lang="en-US" altLang="zh-CN" sz="6000" b="0" i="0" u="none" strike="noStrike" kern="1200" cap="none" spc="0" normalizeH="0" baseline="0" noProof="0" dirty="0">
                    <a:ln w="19050">
                      <a:noFill/>
                    </a:ln>
                    <a:solidFill>
                      <a:srgbClr val="FF9409"/>
                    </a:solidFill>
                    <a:effectLst/>
                    <a:uLnTx/>
                    <a:uFillTx/>
                    <a:latin typeface="UTM Azuki" panose="02040603050506020204" pitchFamily="18" charset="0"/>
                    <a:ea typeface="inpin heiti" charset="-122"/>
                    <a:cs typeface="inpin heiti" charset="-122"/>
                  </a:rPr>
                  <a:t> </a:t>
                </a:r>
                <a:r>
                  <a:rPr kumimoji="1" lang="en-US" altLang="zh-CN" sz="6000" b="0" i="0" u="none" strike="noStrike" kern="1200" cap="none" spc="0" normalizeH="0" baseline="0" noProof="0" dirty="0" err="1">
                    <a:ln w="19050">
                      <a:noFill/>
                    </a:ln>
                    <a:solidFill>
                      <a:srgbClr val="FF9409"/>
                    </a:solidFill>
                    <a:effectLst/>
                    <a:uLnTx/>
                    <a:uFillTx/>
                    <a:latin typeface="UTM Azuki" panose="02040603050506020204" pitchFamily="18" charset="0"/>
                    <a:ea typeface="inpin heiti" charset="-122"/>
                    <a:cs typeface="inpin heiti" charset="-122"/>
                  </a:rPr>
                  <a:t>tả</a:t>
                </a:r>
                <a:endParaRPr kumimoji="0" lang="zh-CN" altLang="en-US" sz="6000" b="0" i="0" u="none" strike="noStrike" kern="1200" cap="none" spc="0" normalizeH="0" baseline="0" noProof="0" dirty="0">
                  <a:ln w="19050">
                    <a:noFill/>
                  </a:ln>
                  <a:solidFill>
                    <a:srgbClr val="FF9409"/>
                  </a:solidFill>
                  <a:effectLst/>
                  <a:uLnTx/>
                  <a:uFillTx/>
                  <a:latin typeface="UTM Azuki" panose="02040603050506020204" pitchFamily="18" charset="0"/>
                  <a:ea typeface="inpin heiti" charset="-122"/>
                  <a:cs typeface="+mn-cs"/>
                </a:endParaRPr>
              </a:p>
            </p:txBody>
          </p:sp>
        </p:grpSp>
        <p:pic>
          <p:nvPicPr>
            <p:cNvPr id="29" name="图片 5">
              <a:extLst>
                <a:ext uri="{FF2B5EF4-FFF2-40B4-BE49-F238E27FC236}">
                  <a16:creationId xmlns:a16="http://schemas.microsoft.com/office/drawing/2014/main" id="{99C54076-6312-4A95-92F2-27E277C4F799}"/>
                </a:ext>
              </a:extLst>
            </p:cNvPr>
            <p:cNvPicPr>
              <a:picLocks noChangeAspect="1"/>
            </p:cNvPicPr>
            <p:nvPr/>
          </p:nvPicPr>
          <p:blipFill>
            <a:blip r:embed="rId16"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rot="1847459" flipH="1">
              <a:off x="13104698" y="2346151"/>
              <a:ext cx="618662" cy="584464"/>
            </a:xfrm>
            <a:prstGeom prst="rect">
              <a:avLst/>
            </a:prstGeom>
          </p:spPr>
        </p:pic>
      </p:grpSp>
    </p:spTree>
    <p:extLst>
      <p:ext uri="{BB962C8B-B14F-4D97-AF65-F5344CB8AC3E}">
        <p14:creationId xmlns:p14="http://schemas.microsoft.com/office/powerpoint/2010/main" val="1090892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750"/>
                                        <p:tgtEl>
                                          <p:spTgt spid="21"/>
                                        </p:tgtEl>
                                      </p:cBhvr>
                                    </p:animEffect>
                                    <p:anim calcmode="lin" valueType="num">
                                      <p:cBhvr>
                                        <p:cTn id="12" dur="750" fill="hold"/>
                                        <p:tgtEl>
                                          <p:spTgt spid="21"/>
                                        </p:tgtEl>
                                        <p:attrNameLst>
                                          <p:attrName>ppt_x</p:attrName>
                                        </p:attrNameLst>
                                      </p:cBhvr>
                                      <p:tavLst>
                                        <p:tav tm="0">
                                          <p:val>
                                            <p:strVal val="#ppt_x"/>
                                          </p:val>
                                        </p:tav>
                                        <p:tav tm="100000">
                                          <p:val>
                                            <p:strVal val="#ppt_x"/>
                                          </p:val>
                                        </p:tav>
                                      </p:tavLst>
                                    </p:anim>
                                    <p:anim calcmode="lin" valueType="num">
                                      <p:cBhvr>
                                        <p:cTn id="13" dur="750" fill="hold"/>
                                        <p:tgtEl>
                                          <p:spTgt spid="2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750"/>
                                        <p:tgtEl>
                                          <p:spTgt spid="23"/>
                                        </p:tgtEl>
                                      </p:cBhvr>
                                    </p:animEffect>
                                    <p:anim calcmode="lin" valueType="num">
                                      <p:cBhvr>
                                        <p:cTn id="17" dur="750" fill="hold"/>
                                        <p:tgtEl>
                                          <p:spTgt spid="23"/>
                                        </p:tgtEl>
                                        <p:attrNameLst>
                                          <p:attrName>ppt_x</p:attrName>
                                        </p:attrNameLst>
                                      </p:cBhvr>
                                      <p:tavLst>
                                        <p:tav tm="0">
                                          <p:val>
                                            <p:strVal val="#ppt_x"/>
                                          </p:val>
                                        </p:tav>
                                        <p:tav tm="100000">
                                          <p:val>
                                            <p:strVal val="#ppt_x"/>
                                          </p:val>
                                        </p:tav>
                                      </p:tavLst>
                                    </p:anim>
                                    <p:anim calcmode="lin" valueType="num">
                                      <p:cBhvr>
                                        <p:cTn id="18" dur="750" fill="hold"/>
                                        <p:tgtEl>
                                          <p:spTgt spid="23"/>
                                        </p:tgtEl>
                                        <p:attrNameLst>
                                          <p:attrName>ppt_y</p:attrName>
                                        </p:attrNameLst>
                                      </p:cBhvr>
                                      <p:tavLst>
                                        <p:tav tm="0">
                                          <p:val>
                                            <p:strVal val="#ppt_y+.1"/>
                                          </p:val>
                                        </p:tav>
                                        <p:tav tm="100000">
                                          <p:val>
                                            <p:strVal val="#ppt_y"/>
                                          </p:val>
                                        </p:tav>
                                      </p:tavLst>
                                    </p:anim>
                                  </p:childTnLst>
                                </p:cTn>
                              </p:par>
                              <p:par>
                                <p:cTn id="19" presetID="2" presetClass="entr" presetSubtype="8" fill="hold" nodeType="withEffect">
                                  <p:stCondLst>
                                    <p:cond delay="25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0-#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1+#ppt_w/2"/>
                                          </p:val>
                                        </p:tav>
                                        <p:tav tm="100000">
                                          <p:val>
                                            <p:strVal val="#ppt_x"/>
                                          </p:val>
                                        </p:tav>
                                      </p:tavLst>
                                    </p:anim>
                                    <p:anim calcmode="lin" valueType="num">
                                      <p:cBhvr additive="base">
                                        <p:cTn id="26" dur="500" fill="hold"/>
                                        <p:tgtEl>
                                          <p:spTgt spid="22"/>
                                        </p:tgtEl>
                                        <p:attrNameLst>
                                          <p:attrName>ppt_y</p:attrName>
                                        </p:attrNameLst>
                                      </p:cBhvr>
                                      <p:tavLst>
                                        <p:tav tm="0">
                                          <p:val>
                                            <p:strVal val="#ppt_y"/>
                                          </p:val>
                                        </p:tav>
                                        <p:tav tm="100000">
                                          <p:val>
                                            <p:strVal val="#ppt_y"/>
                                          </p:val>
                                        </p:tav>
                                      </p:tavLst>
                                    </p:anim>
                                  </p:childTnLst>
                                </p:cTn>
                              </p:par>
                            </p:childTnLst>
                          </p:cTn>
                        </p:par>
                        <p:par>
                          <p:cTn id="27" fill="hold">
                            <p:stCondLst>
                              <p:cond delay="1500"/>
                            </p:stCondLst>
                            <p:childTnLst>
                              <p:par>
                                <p:cTn id="28" presetID="42" presetClass="entr" presetSubtype="0"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750"/>
                                        <p:tgtEl>
                                          <p:spTgt spid="16"/>
                                        </p:tgtEl>
                                      </p:cBhvr>
                                    </p:animEffect>
                                    <p:anim calcmode="lin" valueType="num">
                                      <p:cBhvr>
                                        <p:cTn id="31" dur="750" fill="hold"/>
                                        <p:tgtEl>
                                          <p:spTgt spid="16"/>
                                        </p:tgtEl>
                                        <p:attrNameLst>
                                          <p:attrName>ppt_x</p:attrName>
                                        </p:attrNameLst>
                                      </p:cBhvr>
                                      <p:tavLst>
                                        <p:tav tm="0">
                                          <p:val>
                                            <p:strVal val="#ppt_x"/>
                                          </p:val>
                                        </p:tav>
                                        <p:tav tm="100000">
                                          <p:val>
                                            <p:strVal val="#ppt_x"/>
                                          </p:val>
                                        </p:tav>
                                      </p:tavLst>
                                    </p:anim>
                                    <p:anim calcmode="lin" valueType="num">
                                      <p:cBhvr>
                                        <p:cTn id="32" dur="750" fill="hold"/>
                                        <p:tgtEl>
                                          <p:spTgt spid="16"/>
                                        </p:tgtEl>
                                        <p:attrNameLst>
                                          <p:attrName>ppt_y</p:attrName>
                                        </p:attrNameLst>
                                      </p:cBhvr>
                                      <p:tavLst>
                                        <p:tav tm="0">
                                          <p:val>
                                            <p:strVal val="#ppt_y+.1"/>
                                          </p:val>
                                        </p:tav>
                                        <p:tav tm="100000">
                                          <p:val>
                                            <p:strVal val="#ppt_y"/>
                                          </p:val>
                                        </p:tav>
                                      </p:tavLst>
                                    </p:anim>
                                  </p:childTnLst>
                                </p:cTn>
                              </p:par>
                            </p:childTnLst>
                          </p:cTn>
                        </p:par>
                        <p:par>
                          <p:cTn id="33" fill="hold">
                            <p:stCondLst>
                              <p:cond delay="2250"/>
                            </p:stCondLst>
                            <p:childTnLst>
                              <p:par>
                                <p:cTn id="34" presetID="2" presetClass="entr" presetSubtype="8"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fill="hold"/>
                                        <p:tgtEl>
                                          <p:spTgt spid="17"/>
                                        </p:tgtEl>
                                        <p:attrNameLst>
                                          <p:attrName>ppt_x</p:attrName>
                                        </p:attrNameLst>
                                      </p:cBhvr>
                                      <p:tavLst>
                                        <p:tav tm="0">
                                          <p:val>
                                            <p:strVal val="0-#ppt_w/2"/>
                                          </p:val>
                                        </p:tav>
                                        <p:tav tm="100000">
                                          <p:val>
                                            <p:strVal val="#ppt_x"/>
                                          </p:val>
                                        </p:tav>
                                      </p:tavLst>
                                    </p:anim>
                                    <p:anim calcmode="lin" valueType="num">
                                      <p:cBhvr additive="base">
                                        <p:cTn id="37" dur="50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fill="hold"/>
                                        <p:tgtEl>
                                          <p:spTgt spid="20"/>
                                        </p:tgtEl>
                                        <p:attrNameLst>
                                          <p:attrName>ppt_x</p:attrName>
                                        </p:attrNameLst>
                                      </p:cBhvr>
                                      <p:tavLst>
                                        <p:tav tm="0">
                                          <p:val>
                                            <p:strVal val="1+#ppt_w/2"/>
                                          </p:val>
                                        </p:tav>
                                        <p:tav tm="100000">
                                          <p:val>
                                            <p:strVal val="#ppt_x"/>
                                          </p:val>
                                        </p:tav>
                                      </p:tavLst>
                                    </p:anim>
                                    <p:anim calcmode="lin" valueType="num">
                                      <p:cBhvr additive="base">
                                        <p:cTn id="41" dur="500" fill="hold"/>
                                        <p:tgtEl>
                                          <p:spTgt spid="20"/>
                                        </p:tgtEl>
                                        <p:attrNameLst>
                                          <p:attrName>ppt_y</p:attrName>
                                        </p:attrNameLst>
                                      </p:cBhvr>
                                      <p:tavLst>
                                        <p:tav tm="0">
                                          <p:val>
                                            <p:strVal val="#ppt_y"/>
                                          </p:val>
                                        </p:tav>
                                        <p:tav tm="100000">
                                          <p:val>
                                            <p:strVal val="#ppt_y"/>
                                          </p:val>
                                        </p:tav>
                                      </p:tavLst>
                                    </p:anim>
                                  </p:childTnLst>
                                </p:cTn>
                              </p:par>
                            </p:childTnLst>
                          </p:cTn>
                        </p:par>
                        <p:par>
                          <p:cTn id="42" fill="hold">
                            <p:stCondLst>
                              <p:cond delay="2750"/>
                            </p:stCondLst>
                            <p:childTnLst>
                              <p:par>
                                <p:cTn id="43" presetID="22" presetClass="entr" presetSubtype="1"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par>
                                <p:cTn id="46" presetID="22" presetClass="entr" presetSubtype="1"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up)">
                                      <p:cBhvr>
                                        <p:cTn id="48" dur="500"/>
                                        <p:tgtEl>
                                          <p:spTgt spid="19"/>
                                        </p:tgtEl>
                                      </p:cBhvr>
                                    </p:animEffect>
                                  </p:childTnLst>
                                </p:cTn>
                              </p:par>
                            </p:childTnLst>
                          </p:cTn>
                        </p:par>
                        <p:par>
                          <p:cTn id="49" fill="hold">
                            <p:stCondLst>
                              <p:cond delay="3250"/>
                            </p:stCondLst>
                            <p:childTnLst>
                              <p:par>
                                <p:cTn id="50" presetID="10" presetClass="entr" presetSubtype="0"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A5AEC119-D292-4DE7-A603-35A5AA0E101E}"/>
              </a:ext>
            </a:extLst>
          </p:cNvPr>
          <p:cNvPicPr>
            <a:picLocks noChangeAspect="1"/>
          </p:cNvPicPr>
          <p:nvPr/>
        </p:nvPicPr>
        <p:blipFill>
          <a:blip r:embed="rId3"/>
          <a:stretch>
            <a:fillRect/>
          </a:stretch>
        </p:blipFill>
        <p:spPr>
          <a:xfrm>
            <a:off x="926144" y="1083456"/>
            <a:ext cx="10339712" cy="115834"/>
          </a:xfrm>
          <a:prstGeom prst="rect">
            <a:avLst/>
          </a:prstGeom>
        </p:spPr>
      </p:pic>
      <p:pic>
        <p:nvPicPr>
          <p:cNvPr id="28" name="图片 27">
            <a:extLst>
              <a:ext uri="{FF2B5EF4-FFF2-40B4-BE49-F238E27FC236}">
                <a16:creationId xmlns:a16="http://schemas.microsoft.com/office/drawing/2014/main" id="{AA1DC7A3-816F-46E4-9100-846497B74238}"/>
              </a:ext>
            </a:extLst>
          </p:cNvPr>
          <p:cNvPicPr>
            <a:picLocks noChangeAspect="1"/>
          </p:cNvPicPr>
          <p:nvPr/>
        </p:nvPicPr>
        <p:blipFill>
          <a:blip r:embed="rId4"/>
          <a:stretch>
            <a:fillRect/>
          </a:stretch>
        </p:blipFill>
        <p:spPr>
          <a:xfrm>
            <a:off x="722352" y="297309"/>
            <a:ext cx="676715" cy="707197"/>
          </a:xfrm>
          <a:prstGeom prst="rect">
            <a:avLst/>
          </a:prstGeom>
        </p:spPr>
      </p:pic>
      <p:grpSp>
        <p:nvGrpSpPr>
          <p:cNvPr id="17" name="组合 16">
            <a:extLst>
              <a:ext uri="{FF2B5EF4-FFF2-40B4-BE49-F238E27FC236}">
                <a16:creationId xmlns:a16="http://schemas.microsoft.com/office/drawing/2014/main" id="{6F65456A-8F08-4C68-AAFE-28C53797EB37}"/>
              </a:ext>
            </a:extLst>
          </p:cNvPr>
          <p:cNvGrpSpPr/>
          <p:nvPr/>
        </p:nvGrpSpPr>
        <p:grpSpPr>
          <a:xfrm>
            <a:off x="298784" y="1299744"/>
            <a:ext cx="11594432" cy="2581819"/>
            <a:chOff x="-328576" y="1937717"/>
            <a:chExt cx="11594432" cy="2581819"/>
          </a:xfrm>
        </p:grpSpPr>
        <p:pic>
          <p:nvPicPr>
            <p:cNvPr id="2" name="图片 1">
              <a:extLst>
                <a:ext uri="{FF2B5EF4-FFF2-40B4-BE49-F238E27FC236}">
                  <a16:creationId xmlns:a16="http://schemas.microsoft.com/office/drawing/2014/main" id="{A67E9E7C-A2D3-4B70-A990-B9E4E6BA2F25}"/>
                </a:ext>
              </a:extLst>
            </p:cNvPr>
            <p:cNvPicPr>
              <a:picLocks noChangeAspect="1"/>
            </p:cNvPicPr>
            <p:nvPr/>
          </p:nvPicPr>
          <p:blipFill>
            <a:blip r:embed="rId5"/>
            <a:stretch>
              <a:fillRect/>
            </a:stretch>
          </p:blipFill>
          <p:spPr>
            <a:xfrm>
              <a:off x="7435167" y="1937717"/>
              <a:ext cx="3830689" cy="1600494"/>
            </a:xfrm>
            <a:prstGeom prst="rect">
              <a:avLst/>
            </a:prstGeom>
          </p:spPr>
        </p:pic>
        <p:pic>
          <p:nvPicPr>
            <p:cNvPr id="10" name="图片 9">
              <a:extLst>
                <a:ext uri="{FF2B5EF4-FFF2-40B4-BE49-F238E27FC236}">
                  <a16:creationId xmlns:a16="http://schemas.microsoft.com/office/drawing/2014/main" id="{CC162654-E050-4475-845D-0D10E3FD4558}"/>
                </a:ext>
              </a:extLst>
            </p:cNvPr>
            <p:cNvPicPr>
              <a:picLocks noChangeAspect="1"/>
            </p:cNvPicPr>
            <p:nvPr/>
          </p:nvPicPr>
          <p:blipFill rotWithShape="1">
            <a:blip r:embed="rId5"/>
            <a:srcRect r="79219"/>
            <a:stretch/>
          </p:blipFill>
          <p:spPr>
            <a:xfrm>
              <a:off x="-328576" y="2085028"/>
              <a:ext cx="796069" cy="1600494"/>
            </a:xfrm>
            <a:prstGeom prst="rect">
              <a:avLst/>
            </a:prstGeom>
          </p:spPr>
        </p:pic>
        <p:pic>
          <p:nvPicPr>
            <p:cNvPr id="11" name="图片 10">
              <a:extLst>
                <a:ext uri="{FF2B5EF4-FFF2-40B4-BE49-F238E27FC236}">
                  <a16:creationId xmlns:a16="http://schemas.microsoft.com/office/drawing/2014/main" id="{07D1E52F-0BD0-4217-9D13-B7023CB57980}"/>
                </a:ext>
              </a:extLst>
            </p:cNvPr>
            <p:cNvPicPr>
              <a:picLocks noChangeAspect="1"/>
            </p:cNvPicPr>
            <p:nvPr/>
          </p:nvPicPr>
          <p:blipFill rotWithShape="1">
            <a:blip r:embed="rId5"/>
            <a:srcRect r="79219"/>
            <a:stretch/>
          </p:blipFill>
          <p:spPr>
            <a:xfrm>
              <a:off x="1939919" y="2065978"/>
              <a:ext cx="796069" cy="1600494"/>
            </a:xfrm>
            <a:prstGeom prst="rect">
              <a:avLst/>
            </a:prstGeom>
          </p:spPr>
        </p:pic>
        <p:pic>
          <p:nvPicPr>
            <p:cNvPr id="12" name="图片 11">
              <a:extLst>
                <a:ext uri="{FF2B5EF4-FFF2-40B4-BE49-F238E27FC236}">
                  <a16:creationId xmlns:a16="http://schemas.microsoft.com/office/drawing/2014/main" id="{82C410F4-2F9A-487C-A870-3878B12CE542}"/>
                </a:ext>
              </a:extLst>
            </p:cNvPr>
            <p:cNvPicPr>
              <a:picLocks noChangeAspect="1"/>
            </p:cNvPicPr>
            <p:nvPr/>
          </p:nvPicPr>
          <p:blipFill rotWithShape="1">
            <a:blip r:embed="rId5"/>
            <a:srcRect r="79219"/>
            <a:stretch/>
          </p:blipFill>
          <p:spPr>
            <a:xfrm flipH="1">
              <a:off x="4414891" y="2027878"/>
              <a:ext cx="796069" cy="1600494"/>
            </a:xfrm>
            <a:prstGeom prst="rect">
              <a:avLst/>
            </a:prstGeom>
          </p:spPr>
        </p:pic>
        <p:grpSp>
          <p:nvGrpSpPr>
            <p:cNvPr id="4" name="组合 3">
              <a:extLst>
                <a:ext uri="{FF2B5EF4-FFF2-40B4-BE49-F238E27FC236}">
                  <a16:creationId xmlns:a16="http://schemas.microsoft.com/office/drawing/2014/main" id="{BD45D809-A2CB-4FB8-9406-6FED3684B3F4}"/>
                </a:ext>
              </a:extLst>
            </p:cNvPr>
            <p:cNvGrpSpPr/>
            <p:nvPr/>
          </p:nvGrpSpPr>
          <p:grpSpPr>
            <a:xfrm>
              <a:off x="5004483" y="1937717"/>
              <a:ext cx="2562148" cy="2581819"/>
              <a:chOff x="5004483" y="1937717"/>
              <a:chExt cx="2562148" cy="2581819"/>
            </a:xfrm>
          </p:grpSpPr>
          <p:pic>
            <p:nvPicPr>
              <p:cNvPr id="9" name="图片 8">
                <a:extLst>
                  <a:ext uri="{FF2B5EF4-FFF2-40B4-BE49-F238E27FC236}">
                    <a16:creationId xmlns:a16="http://schemas.microsoft.com/office/drawing/2014/main" id="{E60E1AC4-474A-4A2A-94C5-1F03C1601819}"/>
                  </a:ext>
                </a:extLst>
              </p:cNvPr>
              <p:cNvPicPr>
                <a:picLocks noChangeAspect="1"/>
              </p:cNvPicPr>
              <p:nvPr/>
            </p:nvPicPr>
            <p:blipFill>
              <a:blip r:embed="rId6"/>
              <a:stretch>
                <a:fillRect/>
              </a:stretch>
            </p:blipFill>
            <p:spPr>
              <a:xfrm>
                <a:off x="5004483" y="1937717"/>
                <a:ext cx="2562148" cy="2581819"/>
              </a:xfrm>
              <a:prstGeom prst="rect">
                <a:avLst/>
              </a:prstGeom>
            </p:spPr>
          </p:pic>
          <p:pic>
            <p:nvPicPr>
              <p:cNvPr id="3" name="图片 2">
                <a:extLst>
                  <a:ext uri="{FF2B5EF4-FFF2-40B4-BE49-F238E27FC236}">
                    <a16:creationId xmlns:a16="http://schemas.microsoft.com/office/drawing/2014/main" id="{87718D3A-BE00-40BC-80CF-0DD1072BD1D2}"/>
                  </a:ext>
                </a:extLst>
              </p:cNvPr>
              <p:cNvPicPr>
                <a:picLocks noChangeAspect="1"/>
              </p:cNvPicPr>
              <p:nvPr/>
            </p:nvPicPr>
            <p:blipFill rotWithShape="1">
              <a:blip r:embed="rId7"/>
              <a:srcRect l="-2086" t="2639" r="2086" b="5398"/>
              <a:stretch/>
            </p:blipFill>
            <p:spPr>
              <a:xfrm>
                <a:off x="5381334" y="2379514"/>
                <a:ext cx="1617352" cy="1703536"/>
              </a:xfrm>
              <a:prstGeom prst="rect">
                <a:avLst/>
              </a:prstGeom>
            </p:spPr>
          </p:pic>
        </p:grpSp>
        <p:grpSp>
          <p:nvGrpSpPr>
            <p:cNvPr id="6" name="组合 5">
              <a:extLst>
                <a:ext uri="{FF2B5EF4-FFF2-40B4-BE49-F238E27FC236}">
                  <a16:creationId xmlns:a16="http://schemas.microsoft.com/office/drawing/2014/main" id="{CD91290D-0E37-468F-82FB-5F543E107992}"/>
                </a:ext>
              </a:extLst>
            </p:cNvPr>
            <p:cNvGrpSpPr/>
            <p:nvPr/>
          </p:nvGrpSpPr>
          <p:grpSpPr>
            <a:xfrm>
              <a:off x="2627165" y="2065978"/>
              <a:ext cx="2080794" cy="2096770"/>
              <a:chOff x="2627165" y="2065978"/>
              <a:chExt cx="2080794" cy="2096770"/>
            </a:xfrm>
          </p:grpSpPr>
          <p:pic>
            <p:nvPicPr>
              <p:cNvPr id="8" name="图片 7">
                <a:extLst>
                  <a:ext uri="{FF2B5EF4-FFF2-40B4-BE49-F238E27FC236}">
                    <a16:creationId xmlns:a16="http://schemas.microsoft.com/office/drawing/2014/main" id="{22C36A62-D4EF-4666-95EF-1BDD8BCEF34F}"/>
                  </a:ext>
                </a:extLst>
              </p:cNvPr>
              <p:cNvPicPr>
                <a:picLocks noChangeAspect="1"/>
              </p:cNvPicPr>
              <p:nvPr/>
            </p:nvPicPr>
            <p:blipFill>
              <a:blip r:embed="rId6"/>
              <a:stretch>
                <a:fillRect/>
              </a:stretch>
            </p:blipFill>
            <p:spPr>
              <a:xfrm>
                <a:off x="2627165" y="2065978"/>
                <a:ext cx="2080794" cy="2096770"/>
              </a:xfrm>
              <a:prstGeom prst="rect">
                <a:avLst/>
              </a:prstGeom>
            </p:spPr>
          </p:pic>
          <p:pic>
            <p:nvPicPr>
              <p:cNvPr id="5" name="图片 4">
                <a:extLst>
                  <a:ext uri="{FF2B5EF4-FFF2-40B4-BE49-F238E27FC236}">
                    <a16:creationId xmlns:a16="http://schemas.microsoft.com/office/drawing/2014/main" id="{BE16F67D-9EE9-4205-99EB-2DAE49D6F0B6}"/>
                  </a:ext>
                </a:extLst>
              </p:cNvPr>
              <p:cNvPicPr>
                <a:picLocks noChangeAspect="1"/>
              </p:cNvPicPr>
              <p:nvPr/>
            </p:nvPicPr>
            <p:blipFill>
              <a:blip r:embed="rId8"/>
              <a:stretch>
                <a:fillRect/>
              </a:stretch>
            </p:blipFill>
            <p:spPr>
              <a:xfrm>
                <a:off x="3032512" y="2423157"/>
                <a:ext cx="1246984" cy="1382008"/>
              </a:xfrm>
              <a:prstGeom prst="rect">
                <a:avLst/>
              </a:prstGeom>
            </p:spPr>
          </p:pic>
        </p:grpSp>
        <p:grpSp>
          <p:nvGrpSpPr>
            <p:cNvPr id="16" name="组合 15">
              <a:extLst>
                <a:ext uri="{FF2B5EF4-FFF2-40B4-BE49-F238E27FC236}">
                  <a16:creationId xmlns:a16="http://schemas.microsoft.com/office/drawing/2014/main" id="{1196A8E1-AED8-49FB-B450-41FD61697E0D}"/>
                </a:ext>
              </a:extLst>
            </p:cNvPr>
            <p:cNvGrpSpPr/>
            <p:nvPr/>
          </p:nvGrpSpPr>
          <p:grpSpPr>
            <a:xfrm>
              <a:off x="467493" y="2065978"/>
              <a:ext cx="1863148" cy="1877452"/>
              <a:chOff x="467493" y="2065978"/>
              <a:chExt cx="1863148" cy="1877452"/>
            </a:xfrm>
          </p:grpSpPr>
          <p:pic>
            <p:nvPicPr>
              <p:cNvPr id="7" name="图片 6">
                <a:extLst>
                  <a:ext uri="{FF2B5EF4-FFF2-40B4-BE49-F238E27FC236}">
                    <a16:creationId xmlns:a16="http://schemas.microsoft.com/office/drawing/2014/main" id="{D89E42C4-825B-4EA7-AF27-9AB309A2BF29}"/>
                  </a:ext>
                </a:extLst>
              </p:cNvPr>
              <p:cNvPicPr>
                <a:picLocks noChangeAspect="1"/>
              </p:cNvPicPr>
              <p:nvPr/>
            </p:nvPicPr>
            <p:blipFill>
              <a:blip r:embed="rId6"/>
              <a:stretch>
                <a:fillRect/>
              </a:stretch>
            </p:blipFill>
            <p:spPr>
              <a:xfrm>
                <a:off x="467493" y="2065978"/>
                <a:ext cx="1863148" cy="1877452"/>
              </a:xfrm>
              <a:prstGeom prst="rect">
                <a:avLst/>
              </a:prstGeom>
            </p:spPr>
          </p:pic>
          <p:pic>
            <p:nvPicPr>
              <p:cNvPr id="14" name="图片 13">
                <a:extLst>
                  <a:ext uri="{FF2B5EF4-FFF2-40B4-BE49-F238E27FC236}">
                    <a16:creationId xmlns:a16="http://schemas.microsoft.com/office/drawing/2014/main" id="{2C75A280-B93D-4C5A-9434-0EB528B18B3B}"/>
                  </a:ext>
                </a:extLst>
              </p:cNvPr>
              <p:cNvPicPr>
                <a:picLocks noChangeAspect="1"/>
              </p:cNvPicPr>
              <p:nvPr/>
            </p:nvPicPr>
            <p:blipFill>
              <a:blip r:embed="rId9"/>
              <a:stretch>
                <a:fillRect/>
              </a:stretch>
            </p:blipFill>
            <p:spPr>
              <a:xfrm>
                <a:off x="945983" y="2379514"/>
                <a:ext cx="993936" cy="1254093"/>
              </a:xfrm>
              <a:prstGeom prst="rect">
                <a:avLst/>
              </a:prstGeom>
            </p:spPr>
          </p:pic>
        </p:grpSp>
      </p:grpSp>
      <p:sp>
        <p:nvSpPr>
          <p:cNvPr id="21" name="Title 1"/>
          <p:cNvSpPr txBox="1">
            <a:spLocks/>
          </p:cNvSpPr>
          <p:nvPr/>
        </p:nvSpPr>
        <p:spPr>
          <a:xfrm>
            <a:off x="1634299" y="324520"/>
            <a:ext cx="4878691" cy="1143000"/>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just" eaLnBrk="1" fontAlgn="auto" hangingPunct="1">
              <a:spcAft>
                <a:spcPts val="0"/>
              </a:spcAft>
              <a:defRPr/>
            </a:pPr>
            <a:r>
              <a:rPr lang="en-US"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rPr>
              <a:t>2. </a:t>
            </a:r>
            <a:r>
              <a:rPr lang="vi-VN"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rPr>
              <a:t>Đặt một vài câu để:</a:t>
            </a:r>
            <a:endParaRPr lang="en-US" dirty="0">
              <a:solidFill>
                <a:schemeClr val="accent1"/>
              </a:solidFill>
              <a:effectLst>
                <a:glow rad="63500">
                  <a:schemeClr val="accent4">
                    <a:satMod val="175000"/>
                    <a:alpha val="40000"/>
                  </a:schemeClr>
                </a:glow>
              </a:effectLst>
              <a:latin typeface="UTM ViceroyJF" panose="02040603050506020204" pitchFamily="18" charset="0"/>
              <a:cs typeface="Times New Roman" pitchFamily="18" charset="0"/>
            </a:endParaRPr>
          </a:p>
        </p:txBody>
      </p:sp>
      <p:sp>
        <p:nvSpPr>
          <p:cNvPr id="22" name="Title 1"/>
          <p:cNvSpPr txBox="1">
            <a:spLocks/>
          </p:cNvSpPr>
          <p:nvPr/>
        </p:nvSpPr>
        <p:spPr>
          <a:xfrm>
            <a:off x="396583" y="3719098"/>
            <a:ext cx="11050350" cy="1986336"/>
          </a:xfrm>
          <a:prstGeom prst="rect">
            <a:avLst/>
          </a:prstGeom>
        </p:spPr>
        <p:txBody>
          <a:bodyPr>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eaLnBrk="1" fontAlgn="auto" hangingPunct="1">
              <a:spcAft>
                <a:spcPts val="0"/>
              </a:spcAft>
              <a:defRPr/>
            </a:pPr>
            <a:r>
              <a:rPr lang="en-US" sz="3600">
                <a:solidFill>
                  <a:srgbClr val="002060"/>
                </a:solidFill>
                <a:latin typeface="UTM ViceroyJF" panose="02040603050506020204" pitchFamily="18" charset="0"/>
                <a:cs typeface="Times New Roman" pitchFamily="18" charset="0"/>
              </a:rPr>
              <a:t>a) </a:t>
            </a:r>
            <a:r>
              <a:rPr lang="vi-VN" sz="3600">
                <a:solidFill>
                  <a:srgbClr val="002060"/>
                </a:solidFill>
                <a:latin typeface="UTM ViceroyJF" panose="02040603050506020204" pitchFamily="18" charset="0"/>
                <a:cs typeface="Times New Roman" pitchFamily="18" charset="0"/>
              </a:rPr>
              <a:t>Kể </a:t>
            </a:r>
            <a:r>
              <a:rPr lang="vi-VN" sz="3600" dirty="0">
                <a:solidFill>
                  <a:srgbClr val="002060"/>
                </a:solidFill>
                <a:latin typeface="UTM ViceroyJF" panose="02040603050506020204" pitchFamily="18" charset="0"/>
                <a:cs typeface="Times New Roman" pitchFamily="18" charset="0"/>
              </a:rPr>
              <a:t>về các hoạt động vui chơi của em và các bạn trong giờ nghỉ giữa buổi học ở trường.</a:t>
            </a:r>
          </a:p>
          <a:p>
            <a:pPr algn="l" eaLnBrk="1" fontAlgn="auto" hangingPunct="1">
              <a:spcAft>
                <a:spcPts val="0"/>
              </a:spcAft>
              <a:defRPr/>
            </a:pPr>
            <a:r>
              <a:rPr lang="en-US" sz="3600">
                <a:solidFill>
                  <a:srgbClr val="002060"/>
                </a:solidFill>
                <a:latin typeface="UTM ViceroyJF" panose="02040603050506020204" pitchFamily="18" charset="0"/>
                <a:cs typeface="Times New Roman" pitchFamily="18" charset="0"/>
              </a:rPr>
              <a:t>b) </a:t>
            </a:r>
            <a:r>
              <a:rPr lang="vi-VN" sz="3600">
                <a:solidFill>
                  <a:srgbClr val="002060"/>
                </a:solidFill>
                <a:latin typeface="UTM ViceroyJF" panose="02040603050506020204" pitchFamily="18" charset="0"/>
                <a:cs typeface="Times New Roman" pitchFamily="18" charset="0"/>
              </a:rPr>
              <a:t>Tả </a:t>
            </a:r>
            <a:r>
              <a:rPr lang="vi-VN" sz="3600" dirty="0">
                <a:solidFill>
                  <a:srgbClr val="002060"/>
                </a:solidFill>
                <a:latin typeface="UTM ViceroyJF" panose="02040603050506020204" pitchFamily="18" charset="0"/>
                <a:cs typeface="Times New Roman" pitchFamily="18" charset="0"/>
              </a:rPr>
              <a:t>các bạn trong lớp em (tính tình, dáng vẻ,...)</a:t>
            </a:r>
          </a:p>
          <a:p>
            <a:pPr algn="l" eaLnBrk="1" fontAlgn="auto" hangingPunct="1">
              <a:spcAft>
                <a:spcPts val="0"/>
              </a:spcAft>
              <a:defRPr/>
            </a:pPr>
            <a:r>
              <a:rPr lang="en-US" sz="3600">
                <a:solidFill>
                  <a:srgbClr val="002060"/>
                </a:solidFill>
                <a:latin typeface="UTM ViceroyJF" panose="02040603050506020204" pitchFamily="18" charset="0"/>
                <a:cs typeface="Times New Roman" pitchFamily="18" charset="0"/>
              </a:rPr>
              <a:t>c) </a:t>
            </a:r>
            <a:r>
              <a:rPr lang="vi-VN" sz="3600">
                <a:solidFill>
                  <a:srgbClr val="002060"/>
                </a:solidFill>
                <a:latin typeface="UTM ViceroyJF" panose="02040603050506020204" pitchFamily="18" charset="0"/>
                <a:cs typeface="Times New Roman" pitchFamily="18" charset="0"/>
              </a:rPr>
              <a:t>Giới </a:t>
            </a:r>
            <a:r>
              <a:rPr lang="vi-VN" sz="3600" dirty="0">
                <a:solidFill>
                  <a:srgbClr val="002060"/>
                </a:solidFill>
                <a:latin typeface="UTM ViceroyJF" panose="02040603050506020204" pitchFamily="18" charset="0"/>
                <a:cs typeface="Times New Roman" pitchFamily="18" charset="0"/>
              </a:rPr>
              <a:t>thiệu từng bạn trong tổ của em với chị phụ trách mới của liên đội.</a:t>
            </a:r>
            <a:endParaRPr lang="en-US" sz="3600" dirty="0">
              <a:solidFill>
                <a:srgbClr val="002060"/>
              </a:solidFill>
              <a:latin typeface="UTM ViceroyJF" panose="02040603050506020204" pitchFamily="18" charset="0"/>
              <a:cs typeface="Times New Roman" pitchFamily="18" charset="0"/>
            </a:endParaRPr>
          </a:p>
        </p:txBody>
      </p:sp>
    </p:spTree>
    <p:extLst>
      <p:ext uri="{BB962C8B-B14F-4D97-AF65-F5344CB8AC3E}">
        <p14:creationId xmlns:p14="http://schemas.microsoft.com/office/powerpoint/2010/main" val="2306749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right)">
                                      <p:cBhvr>
                                        <p:cTn id="7" dur="500"/>
                                        <p:tgtEl>
                                          <p:spTgt spid="1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right)">
                                      <p:cBhvr>
                                        <p:cTn id="16" dur="750"/>
                                        <p:tgtEl>
                                          <p:spTgt spid="17"/>
                                        </p:tgtEl>
                                      </p:cBhvr>
                                    </p:animEffect>
                                  </p:childTnLst>
                                </p:cTn>
                              </p:par>
                            </p:childTnLst>
                          </p:cTn>
                        </p:par>
                        <p:par>
                          <p:cTn id="17" fill="hold">
                            <p:stCondLst>
                              <p:cond delay="1750"/>
                            </p:stCondLst>
                            <p:childTnLst>
                              <p:par>
                                <p:cTn id="18" presetID="47" presetClass="entr" presetSubtype="0" fill="hold" grpId="0"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1000"/>
                                        <p:tgtEl>
                                          <p:spTgt spid="21"/>
                                        </p:tgtEl>
                                      </p:cBhvr>
                                    </p:animEffect>
                                    <p:anim calcmode="lin" valueType="num">
                                      <p:cBhvr>
                                        <p:cTn id="21" dur="1000" fill="hold"/>
                                        <p:tgtEl>
                                          <p:spTgt spid="21"/>
                                        </p:tgtEl>
                                        <p:attrNameLst>
                                          <p:attrName>ppt_x</p:attrName>
                                        </p:attrNameLst>
                                      </p:cBhvr>
                                      <p:tavLst>
                                        <p:tav tm="0">
                                          <p:val>
                                            <p:strVal val="#ppt_x"/>
                                          </p:val>
                                        </p:tav>
                                        <p:tav tm="100000">
                                          <p:val>
                                            <p:strVal val="#ppt_x"/>
                                          </p:val>
                                        </p:tav>
                                      </p:tavLst>
                                    </p:anim>
                                    <p:anim calcmode="lin" valueType="num">
                                      <p:cBhvr>
                                        <p:cTn id="22" dur="1000" fill="hold"/>
                                        <p:tgtEl>
                                          <p:spTgt spid="21"/>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fade">
                                      <p:cBhvr>
                                        <p:cTn id="25" dur="1000"/>
                                        <p:tgtEl>
                                          <p:spTgt spid="22"/>
                                        </p:tgtEl>
                                      </p:cBhvr>
                                    </p:animEffect>
                                    <p:anim calcmode="lin" valueType="num">
                                      <p:cBhvr>
                                        <p:cTn id="26" dur="1000" fill="hold"/>
                                        <p:tgtEl>
                                          <p:spTgt spid="22"/>
                                        </p:tgtEl>
                                        <p:attrNameLst>
                                          <p:attrName>ppt_x</p:attrName>
                                        </p:attrNameLst>
                                      </p:cBhvr>
                                      <p:tavLst>
                                        <p:tav tm="0">
                                          <p:val>
                                            <p:strVal val="#ppt_x"/>
                                          </p:val>
                                        </p:tav>
                                        <p:tav tm="100000">
                                          <p:val>
                                            <p:strVal val="#ppt_x"/>
                                          </p:val>
                                        </p:tav>
                                      </p:tavLst>
                                    </p:anim>
                                    <p:anim calcmode="lin" valueType="num">
                                      <p:cBhvr>
                                        <p:cTn id="2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39" name="图片 138">
            <a:extLst>
              <a:ext uri="{FF2B5EF4-FFF2-40B4-BE49-F238E27FC236}">
                <a16:creationId xmlns:a16="http://schemas.microsoft.com/office/drawing/2014/main" id="{71603CBD-0EC2-4849-94D8-02CE7759B6BD}"/>
              </a:ext>
            </a:extLst>
          </p:cNvPr>
          <p:cNvPicPr>
            <a:picLocks noChangeAspect="1"/>
          </p:cNvPicPr>
          <p:nvPr/>
        </p:nvPicPr>
        <p:blipFill>
          <a:blip r:embed="rId8"/>
          <a:stretch>
            <a:fillRect/>
          </a:stretch>
        </p:blipFill>
        <p:spPr>
          <a:xfrm>
            <a:off x="9377928" y="4478841"/>
            <a:ext cx="2316681" cy="1268078"/>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9"/>
          <a:stretch>
            <a:fillRect/>
          </a:stretch>
        </p:blipFill>
        <p:spPr>
          <a:xfrm>
            <a:off x="9431031" y="2078823"/>
            <a:ext cx="2523963" cy="2505673"/>
          </a:xfrm>
          <a:prstGeom prst="rect">
            <a:avLst/>
          </a:prstGeom>
        </p:spPr>
      </p:pic>
      <p:pic>
        <p:nvPicPr>
          <p:cNvPr id="141" name="图片 140">
            <a:extLst>
              <a:ext uri="{FF2B5EF4-FFF2-40B4-BE49-F238E27FC236}">
                <a16:creationId xmlns:a16="http://schemas.microsoft.com/office/drawing/2014/main" id="{C7841B54-9F73-4DED-A8BA-EC1305A0BB9C}"/>
              </a:ext>
            </a:extLst>
          </p:cNvPr>
          <p:cNvPicPr>
            <a:picLocks noChangeAspect="1"/>
          </p:cNvPicPr>
          <p:nvPr/>
        </p:nvPicPr>
        <p:blipFill>
          <a:blip r:embed="rId10"/>
          <a:stretch>
            <a:fillRect/>
          </a:stretch>
        </p:blipFill>
        <p:spPr>
          <a:xfrm>
            <a:off x="1506599" y="4214720"/>
            <a:ext cx="3145809"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11"/>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2"/>
          <a:stretch>
            <a:fillRect/>
          </a:stretch>
        </p:blipFill>
        <p:spPr>
          <a:xfrm>
            <a:off x="2769165" y="1773383"/>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3"/>
          <a:stretch>
            <a:fillRect/>
          </a:stretch>
        </p:blipFill>
        <p:spPr>
          <a:xfrm>
            <a:off x="2488412" y="2310380"/>
            <a:ext cx="1030313" cy="1024217"/>
          </a:xfrm>
          <a:prstGeom prst="rect">
            <a:avLst/>
          </a:prstGeom>
        </p:spPr>
      </p:pic>
      <p:grpSp>
        <p:nvGrpSpPr>
          <p:cNvPr id="7" name="组合 6">
            <a:extLst>
              <a:ext uri="{FF2B5EF4-FFF2-40B4-BE49-F238E27FC236}">
                <a16:creationId xmlns:a16="http://schemas.microsoft.com/office/drawing/2014/main" id="{0106CC76-29AA-4155-BE1F-91F89FF8C09C}"/>
              </a:ext>
            </a:extLst>
          </p:cNvPr>
          <p:cNvGrpSpPr/>
          <p:nvPr/>
        </p:nvGrpSpPr>
        <p:grpSpPr>
          <a:xfrm>
            <a:off x="4204313" y="260615"/>
            <a:ext cx="896190" cy="1012024"/>
            <a:chOff x="4312426" y="962812"/>
            <a:chExt cx="896190" cy="1012024"/>
          </a:xfrm>
        </p:grpSpPr>
        <p:pic>
          <p:nvPicPr>
            <p:cNvPr id="144" name="图片 143">
              <a:extLst>
                <a:ext uri="{FF2B5EF4-FFF2-40B4-BE49-F238E27FC236}">
                  <a16:creationId xmlns:a16="http://schemas.microsoft.com/office/drawing/2014/main" id="{18EA0D29-E2A5-47C0-9743-CBE90632D5C0}"/>
                </a:ext>
              </a:extLst>
            </p:cNvPr>
            <p:cNvPicPr>
              <a:picLocks noChangeAspect="1"/>
            </p:cNvPicPr>
            <p:nvPr/>
          </p:nvPicPr>
          <p:blipFill>
            <a:blip r:embed="rId14"/>
            <a:stretch>
              <a:fillRect/>
            </a:stretch>
          </p:blipFill>
          <p:spPr>
            <a:xfrm>
              <a:off x="4312426" y="962812"/>
              <a:ext cx="896190" cy="1012024"/>
            </a:xfrm>
            <a:prstGeom prst="rect">
              <a:avLst/>
            </a:prstGeom>
          </p:spPr>
        </p:pic>
        <p:sp>
          <p:nvSpPr>
            <p:cNvPr id="117" name="文本框 116">
              <a:extLst>
                <a:ext uri="{FF2B5EF4-FFF2-40B4-BE49-F238E27FC236}">
                  <a16:creationId xmlns:a16="http://schemas.microsoft.com/office/drawing/2014/main" id="{00B3E71D-A69A-4BC3-A2BA-62C4358EBE52}"/>
                </a:ext>
              </a:extLst>
            </p:cNvPr>
            <p:cNvSpPr txBox="1"/>
            <p:nvPr/>
          </p:nvSpPr>
          <p:spPr>
            <a:xfrm>
              <a:off x="4541583"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6" name="组合 5">
            <a:extLst>
              <a:ext uri="{FF2B5EF4-FFF2-40B4-BE49-F238E27FC236}">
                <a16:creationId xmlns:a16="http://schemas.microsoft.com/office/drawing/2014/main" id="{EB637EEC-697A-4846-99CE-4EE5F3398728}"/>
              </a:ext>
            </a:extLst>
          </p:cNvPr>
          <p:cNvGrpSpPr/>
          <p:nvPr/>
        </p:nvGrpSpPr>
        <p:grpSpPr>
          <a:xfrm>
            <a:off x="5231705" y="211833"/>
            <a:ext cx="969348" cy="1091279"/>
            <a:chOff x="5339818" y="914030"/>
            <a:chExt cx="969348" cy="1091279"/>
          </a:xfrm>
        </p:grpSpPr>
        <p:pic>
          <p:nvPicPr>
            <p:cNvPr id="147" name="图片 146">
              <a:extLst>
                <a:ext uri="{FF2B5EF4-FFF2-40B4-BE49-F238E27FC236}">
                  <a16:creationId xmlns:a16="http://schemas.microsoft.com/office/drawing/2014/main" id="{A1053DDF-CC48-447B-911C-2E9EDC90EFE3}"/>
                </a:ext>
              </a:extLst>
            </p:cNvPr>
            <p:cNvPicPr>
              <a:picLocks noChangeAspect="1"/>
            </p:cNvPicPr>
            <p:nvPr/>
          </p:nvPicPr>
          <p:blipFill>
            <a:blip r:embed="rId15"/>
            <a:stretch>
              <a:fillRect/>
            </a:stretch>
          </p:blipFill>
          <p:spPr>
            <a:xfrm>
              <a:off x="5339818" y="914030"/>
              <a:ext cx="969348" cy="1091279"/>
            </a:xfrm>
            <a:prstGeom prst="rect">
              <a:avLst/>
            </a:prstGeom>
          </p:spPr>
        </p:pic>
        <p:sp>
          <p:nvSpPr>
            <p:cNvPr id="125" name="文本框 124">
              <a:extLst>
                <a:ext uri="{FF2B5EF4-FFF2-40B4-BE49-F238E27FC236}">
                  <a16:creationId xmlns:a16="http://schemas.microsoft.com/office/drawing/2014/main" id="{7911EDDA-A01A-497B-8E48-4432FFDAA674}"/>
                </a:ext>
              </a:extLst>
            </p:cNvPr>
            <p:cNvSpPr txBox="1"/>
            <p:nvPr/>
          </p:nvSpPr>
          <p:spPr>
            <a:xfrm>
              <a:off x="5567070"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0</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5" name="组合 4">
            <a:extLst>
              <a:ext uri="{FF2B5EF4-FFF2-40B4-BE49-F238E27FC236}">
                <a16:creationId xmlns:a16="http://schemas.microsoft.com/office/drawing/2014/main" id="{25609BCC-87D3-4013-97A3-D3C4BE105AA4}"/>
              </a:ext>
            </a:extLst>
          </p:cNvPr>
          <p:cNvGrpSpPr/>
          <p:nvPr/>
        </p:nvGrpSpPr>
        <p:grpSpPr>
          <a:xfrm>
            <a:off x="6372182" y="339132"/>
            <a:ext cx="768163" cy="883997"/>
            <a:chOff x="6480295" y="1041329"/>
            <a:chExt cx="768163" cy="883997"/>
          </a:xfrm>
        </p:grpSpPr>
        <p:pic>
          <p:nvPicPr>
            <p:cNvPr id="146" name="图片 145">
              <a:extLst>
                <a:ext uri="{FF2B5EF4-FFF2-40B4-BE49-F238E27FC236}">
                  <a16:creationId xmlns:a16="http://schemas.microsoft.com/office/drawing/2014/main" id="{01A1158D-CF21-45B3-A99B-B7C8C7E18CB6}"/>
                </a:ext>
              </a:extLst>
            </p:cNvPr>
            <p:cNvPicPr>
              <a:picLocks noChangeAspect="1"/>
            </p:cNvPicPr>
            <p:nvPr/>
          </p:nvPicPr>
          <p:blipFill>
            <a:blip r:embed="rId16"/>
            <a:stretch>
              <a:fillRect/>
            </a:stretch>
          </p:blipFill>
          <p:spPr>
            <a:xfrm>
              <a:off x="6480295" y="1041329"/>
              <a:ext cx="768163" cy="883997"/>
            </a:xfrm>
            <a:prstGeom prst="rect">
              <a:avLst/>
            </a:prstGeom>
          </p:spPr>
        </p:pic>
        <p:sp>
          <p:nvSpPr>
            <p:cNvPr id="126" name="文本框 125">
              <a:extLst>
                <a:ext uri="{FF2B5EF4-FFF2-40B4-BE49-F238E27FC236}">
                  <a16:creationId xmlns:a16="http://schemas.microsoft.com/office/drawing/2014/main" id="{69CA917A-E37A-4868-997E-E431F2228313}"/>
                </a:ext>
              </a:extLst>
            </p:cNvPr>
            <p:cNvSpPr txBox="1"/>
            <p:nvPr/>
          </p:nvSpPr>
          <p:spPr>
            <a:xfrm>
              <a:off x="6635097"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grpSp>
        <p:nvGrpSpPr>
          <p:cNvPr id="4" name="组合 3">
            <a:extLst>
              <a:ext uri="{FF2B5EF4-FFF2-40B4-BE49-F238E27FC236}">
                <a16:creationId xmlns:a16="http://schemas.microsoft.com/office/drawing/2014/main" id="{6D212787-0927-44F6-9A76-ACBE4F7329D1}"/>
              </a:ext>
            </a:extLst>
          </p:cNvPr>
          <p:cNvGrpSpPr/>
          <p:nvPr/>
        </p:nvGrpSpPr>
        <p:grpSpPr>
          <a:xfrm>
            <a:off x="7434421" y="314357"/>
            <a:ext cx="768163" cy="890093"/>
            <a:chOff x="7542534" y="1016554"/>
            <a:chExt cx="768163" cy="890093"/>
          </a:xfrm>
        </p:grpSpPr>
        <p:pic>
          <p:nvPicPr>
            <p:cNvPr id="145" name="图片 144">
              <a:extLst>
                <a:ext uri="{FF2B5EF4-FFF2-40B4-BE49-F238E27FC236}">
                  <a16:creationId xmlns:a16="http://schemas.microsoft.com/office/drawing/2014/main" id="{EFDC83D8-2D66-4388-BF7A-63138D839866}"/>
                </a:ext>
              </a:extLst>
            </p:cNvPr>
            <p:cNvPicPr>
              <a:picLocks noChangeAspect="1"/>
            </p:cNvPicPr>
            <p:nvPr/>
          </p:nvPicPr>
          <p:blipFill>
            <a:blip r:embed="rId17"/>
            <a:stretch>
              <a:fillRect/>
            </a:stretch>
          </p:blipFill>
          <p:spPr>
            <a:xfrm>
              <a:off x="7542534" y="1016554"/>
              <a:ext cx="768163" cy="890093"/>
            </a:xfrm>
            <a:prstGeom prst="rect">
              <a:avLst/>
            </a:prstGeom>
          </p:spPr>
        </p:pic>
        <p:sp>
          <p:nvSpPr>
            <p:cNvPr id="127" name="文本框 126">
              <a:extLst>
                <a:ext uri="{FF2B5EF4-FFF2-40B4-BE49-F238E27FC236}">
                  <a16:creationId xmlns:a16="http://schemas.microsoft.com/office/drawing/2014/main" id="{491E861E-1A3E-46A2-BC7C-D956D9FC302C}"/>
                </a:ext>
              </a:extLst>
            </p:cNvPr>
            <p:cNvSpPr txBox="1"/>
            <p:nvPr/>
          </p:nvSpPr>
          <p:spPr>
            <a:xfrm>
              <a:off x="7666431" y="1059708"/>
              <a:ext cx="48343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4400" b="1" i="0" u="none" strike="noStrike" kern="1200" cap="none" spc="0" normalizeH="0" baseline="0" noProof="0" dirty="0">
                  <a:ln>
                    <a:noFill/>
                  </a:ln>
                  <a:solidFill>
                    <a:prstClr val="white"/>
                  </a:solidFill>
                  <a:effectLst/>
                  <a:uLnTx/>
                  <a:uFillTx/>
                  <a:latin typeface="Arial"/>
                  <a:cs typeface="+mn-cs"/>
                </a:rPr>
                <a:t>2</a:t>
              </a:r>
              <a:endParaRPr kumimoji="0" lang="zh-CN" altLang="en-US" sz="4400" b="1" i="0" u="none" strike="noStrike" kern="1200" cap="none" spc="0" normalizeH="0" baseline="0" noProof="0" dirty="0">
                <a:ln>
                  <a:noFill/>
                </a:ln>
                <a:solidFill>
                  <a:prstClr val="white"/>
                </a:solidFill>
                <a:effectLst/>
                <a:uLnTx/>
                <a:uFillTx/>
                <a:latin typeface="Arial"/>
                <a:cs typeface="+mn-cs"/>
              </a:endParaRPr>
            </a:p>
          </p:txBody>
        </p:sp>
      </p:grpSp>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
        <p:nvSpPr>
          <p:cNvPr id="30" name="Rectangle 29">
            <a:extLst>
              <a:ext uri="{FF2B5EF4-FFF2-40B4-BE49-F238E27FC236}">
                <a16:creationId xmlns:a16="http://schemas.microsoft.com/office/drawing/2014/main" id="{2D533868-2B26-417A-9E7B-9BB79FCD8D7C}"/>
              </a:ext>
            </a:extLst>
          </p:cNvPr>
          <p:cNvSpPr/>
          <p:nvPr/>
        </p:nvSpPr>
        <p:spPr>
          <a:xfrm>
            <a:off x="1875815" y="1040233"/>
            <a:ext cx="8381295" cy="1446550"/>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880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Trò chơi</a:t>
            </a:r>
            <a:endParaRPr lang="en-US" sz="88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1441B566-64EC-42B8-8F10-9EEBE9B834B4}"/>
              </a:ext>
            </a:extLst>
          </p:cNvPr>
          <p:cNvSpPr/>
          <p:nvPr/>
        </p:nvSpPr>
        <p:spPr>
          <a:xfrm>
            <a:off x="1648260" y="2397099"/>
            <a:ext cx="8381295" cy="2308324"/>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7200">
                <a:ln w="12700">
                  <a:noFill/>
                </a:ln>
                <a:solidFill>
                  <a:srgbClr val="00206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Cây cà chua</a:t>
            </a:r>
          </a:p>
          <a:p>
            <a:pPr algn="ctr"/>
            <a:r>
              <a:rPr lang="en-US" sz="7200">
                <a:ln w="12700">
                  <a:noFill/>
                </a:ln>
                <a:solidFill>
                  <a:srgbClr val="FF000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Hạnh phúc</a:t>
            </a:r>
            <a:endParaRPr lang="en-US" sz="7200" dirty="0">
              <a:ln w="12700">
                <a:noFill/>
              </a:ln>
              <a:solidFill>
                <a:srgbClr val="FF000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B2505E12-8406-448E-954E-E089E0C410C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10983" y="1204450"/>
            <a:ext cx="4035889" cy="6234544"/>
          </a:xfrm>
          <a:prstGeom prst="rect">
            <a:avLst/>
          </a:prstGeom>
        </p:spPr>
      </p:pic>
      <p:pic>
        <p:nvPicPr>
          <p:cNvPr id="35" name="Picture 34">
            <a:hlinkClick r:id="rId19" action="ppaction://hlinksldjump"/>
            <a:extLst>
              <a:ext uri="{FF2B5EF4-FFF2-40B4-BE49-F238E27FC236}">
                <a16:creationId xmlns:a16="http://schemas.microsoft.com/office/drawing/2014/main" id="{E08A3FF2-4C77-4EA3-B0D3-4CB8DD211EB4}"/>
              </a:ext>
            </a:extLst>
          </p:cNvPr>
          <p:cNvPicPr>
            <a:picLocks noChangeAspect="1"/>
          </p:cNvPicPr>
          <p:nvPr/>
        </p:nvPicPr>
        <p:blipFill rotWithShape="1">
          <a:blip r:embed="rId20">
            <a:extLst>
              <a:ext uri="{28A0092B-C50C-407E-A947-70E740481C1C}">
                <a14:useLocalDpi xmlns:a14="http://schemas.microsoft.com/office/drawing/2010/main" val="0"/>
              </a:ext>
            </a:extLst>
          </a:blip>
          <a:srcRect r="68050" b="70261"/>
          <a:stretch>
            <a:fillRect/>
          </a:stretch>
        </p:blipFill>
        <p:spPr>
          <a:xfrm>
            <a:off x="8820827" y="4836265"/>
            <a:ext cx="1022543" cy="1026984"/>
          </a:xfrm>
          <a:prstGeom prst="rect">
            <a:avLst/>
          </a:prstGeom>
        </p:spPr>
      </p:pic>
      <p:pic>
        <p:nvPicPr>
          <p:cNvPr id="36" name="Picture 35">
            <a:hlinkClick r:id="rId21" action="ppaction://hlinksldjump"/>
            <a:extLst>
              <a:ext uri="{FF2B5EF4-FFF2-40B4-BE49-F238E27FC236}">
                <a16:creationId xmlns:a16="http://schemas.microsoft.com/office/drawing/2014/main" id="{9ED3AE58-624C-4C7C-B454-9F7BB8558759}"/>
              </a:ext>
            </a:extLst>
          </p:cNvPr>
          <p:cNvPicPr>
            <a:picLocks noChangeAspect="1"/>
          </p:cNvPicPr>
          <p:nvPr/>
        </p:nvPicPr>
        <p:blipFill rotWithShape="1">
          <a:blip r:embed="rId20">
            <a:extLst>
              <a:ext uri="{28A0092B-C50C-407E-A947-70E740481C1C}">
                <a14:useLocalDpi xmlns:a14="http://schemas.microsoft.com/office/drawing/2010/main" val="0"/>
              </a:ext>
            </a:extLst>
          </a:blip>
          <a:srcRect l="65975" t="-731" r="2075" b="70992"/>
          <a:stretch>
            <a:fillRect/>
          </a:stretch>
        </p:blipFill>
        <p:spPr>
          <a:xfrm>
            <a:off x="10395683" y="2949412"/>
            <a:ext cx="1062188" cy="1066800"/>
          </a:xfrm>
          <a:prstGeom prst="rect">
            <a:avLst/>
          </a:prstGeom>
        </p:spPr>
      </p:pic>
    </p:spTree>
    <p:extLst>
      <p:ext uri="{BB962C8B-B14F-4D97-AF65-F5344CB8AC3E}">
        <p14:creationId xmlns:p14="http://schemas.microsoft.com/office/powerpoint/2010/main" val="841778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141"/>
                                        </p:tgtEl>
                                        <p:attrNameLst>
                                          <p:attrName>style.visibility</p:attrName>
                                        </p:attrNameLst>
                                      </p:cBhvr>
                                      <p:to>
                                        <p:strVal val="visible"/>
                                      </p:to>
                                    </p:set>
                                    <p:animEffect transition="in" filter="fade">
                                      <p:cBhvr>
                                        <p:cTn id="11" dur="750"/>
                                        <p:tgtEl>
                                          <p:spTgt spid="141"/>
                                        </p:tgtEl>
                                      </p:cBhvr>
                                    </p:animEffect>
                                  </p:childTnLst>
                                </p:cTn>
                              </p:par>
                              <p:par>
                                <p:cTn id="12" presetID="2" presetClass="entr" presetSubtype="8" fill="hold" nodeType="withEffect">
                                  <p:stCondLst>
                                    <p:cond delay="250"/>
                                  </p:stCondLst>
                                  <p:childTnLst>
                                    <p:set>
                                      <p:cBhvr>
                                        <p:cTn id="13" dur="1" fill="hold">
                                          <p:stCondLst>
                                            <p:cond delay="0"/>
                                          </p:stCondLst>
                                        </p:cTn>
                                        <p:tgtEl>
                                          <p:spTgt spid="150"/>
                                        </p:tgtEl>
                                        <p:attrNameLst>
                                          <p:attrName>style.visibility</p:attrName>
                                        </p:attrNameLst>
                                      </p:cBhvr>
                                      <p:to>
                                        <p:strVal val="visible"/>
                                      </p:to>
                                    </p:set>
                                    <p:anim calcmode="lin" valueType="num">
                                      <p:cBhvr additive="base">
                                        <p:cTn id="14" dur="500" fill="hold"/>
                                        <p:tgtEl>
                                          <p:spTgt spid="150"/>
                                        </p:tgtEl>
                                        <p:attrNameLst>
                                          <p:attrName>ppt_x</p:attrName>
                                        </p:attrNameLst>
                                      </p:cBhvr>
                                      <p:tavLst>
                                        <p:tav tm="0">
                                          <p:val>
                                            <p:strVal val="0-#ppt_w/2"/>
                                          </p:val>
                                        </p:tav>
                                        <p:tav tm="100000">
                                          <p:val>
                                            <p:strVal val="#ppt_x"/>
                                          </p:val>
                                        </p:tav>
                                      </p:tavLst>
                                    </p:anim>
                                    <p:anim calcmode="lin" valueType="num">
                                      <p:cBhvr additive="base">
                                        <p:cTn id="15" dur="500" fill="hold"/>
                                        <p:tgtEl>
                                          <p:spTgt spid="150"/>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250"/>
                                  </p:stCondLst>
                                  <p:childTnLst>
                                    <p:set>
                                      <p:cBhvr>
                                        <p:cTn id="17" dur="1" fill="hold">
                                          <p:stCondLst>
                                            <p:cond delay="0"/>
                                          </p:stCondLst>
                                        </p:cTn>
                                        <p:tgtEl>
                                          <p:spTgt spid="138"/>
                                        </p:tgtEl>
                                        <p:attrNameLst>
                                          <p:attrName>style.visibility</p:attrName>
                                        </p:attrNameLst>
                                      </p:cBhvr>
                                      <p:to>
                                        <p:strVal val="visible"/>
                                      </p:to>
                                    </p:set>
                                    <p:anim calcmode="lin" valueType="num">
                                      <p:cBhvr additive="base">
                                        <p:cTn id="18" dur="500" fill="hold"/>
                                        <p:tgtEl>
                                          <p:spTgt spid="138"/>
                                        </p:tgtEl>
                                        <p:attrNameLst>
                                          <p:attrName>ppt_x</p:attrName>
                                        </p:attrNameLst>
                                      </p:cBhvr>
                                      <p:tavLst>
                                        <p:tav tm="0">
                                          <p:val>
                                            <p:strVal val="1+#ppt_w/2"/>
                                          </p:val>
                                        </p:tav>
                                        <p:tav tm="100000">
                                          <p:val>
                                            <p:strVal val="#ppt_x"/>
                                          </p:val>
                                        </p:tav>
                                      </p:tavLst>
                                    </p:anim>
                                    <p:anim calcmode="lin" valueType="num">
                                      <p:cBhvr additive="base">
                                        <p:cTn id="19" dur="500" fill="hold"/>
                                        <p:tgtEl>
                                          <p:spTgt spid="138"/>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37"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anim calcmode="lin" valueType="num">
                                      <p:cBhvr>
                                        <p:cTn id="24" dur="750" fill="hold"/>
                                        <p:tgtEl>
                                          <p:spTgt spid="7"/>
                                        </p:tgtEl>
                                        <p:attrNameLst>
                                          <p:attrName>ppt_x</p:attrName>
                                        </p:attrNameLst>
                                      </p:cBhvr>
                                      <p:tavLst>
                                        <p:tav tm="0">
                                          <p:val>
                                            <p:strVal val="#ppt_x"/>
                                          </p:val>
                                        </p:tav>
                                        <p:tav tm="100000">
                                          <p:val>
                                            <p:strVal val="#ppt_x"/>
                                          </p:val>
                                        </p:tav>
                                      </p:tavLst>
                                    </p:anim>
                                    <p:anim calcmode="lin" valueType="num">
                                      <p:cBhvr>
                                        <p:cTn id="25" dur="675" decel="100000" fill="hold"/>
                                        <p:tgtEl>
                                          <p:spTgt spid="7"/>
                                        </p:tgtEl>
                                        <p:attrNameLst>
                                          <p:attrName>ppt_y</p:attrName>
                                        </p:attrNameLst>
                                      </p:cBhvr>
                                      <p:tavLst>
                                        <p:tav tm="0">
                                          <p:val>
                                            <p:strVal val="#ppt_y+1"/>
                                          </p:val>
                                        </p:tav>
                                        <p:tav tm="100000">
                                          <p:val>
                                            <p:strVal val="#ppt_y-.03"/>
                                          </p:val>
                                        </p:tav>
                                      </p:tavLst>
                                    </p:anim>
                                    <p:anim calcmode="lin" valueType="num">
                                      <p:cBhvr>
                                        <p:cTn id="26" dur="75" accel="100000" fill="hold">
                                          <p:stCondLst>
                                            <p:cond delay="675"/>
                                          </p:stCondLst>
                                        </p:cTn>
                                        <p:tgtEl>
                                          <p:spTgt spid="7"/>
                                        </p:tgtEl>
                                        <p:attrNameLst>
                                          <p:attrName>ppt_y</p:attrName>
                                        </p:attrNameLst>
                                      </p:cBhvr>
                                      <p:tavLst>
                                        <p:tav tm="0">
                                          <p:val>
                                            <p:strVal val="#ppt_y-.03"/>
                                          </p:val>
                                        </p:tav>
                                        <p:tav tm="100000">
                                          <p:val>
                                            <p:strVal val="#ppt_y"/>
                                          </p:val>
                                        </p:tav>
                                      </p:tavLst>
                                    </p:anim>
                                  </p:childTnLst>
                                </p:cTn>
                              </p:par>
                              <p:par>
                                <p:cTn id="27" presetID="37" presetClass="entr" presetSubtype="0" fill="hold" nodeType="withEffect">
                                  <p:stCondLst>
                                    <p:cond delay="25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750"/>
                                        <p:tgtEl>
                                          <p:spTgt spid="6"/>
                                        </p:tgtEl>
                                      </p:cBhvr>
                                    </p:animEffect>
                                    <p:anim calcmode="lin" valueType="num">
                                      <p:cBhvr>
                                        <p:cTn id="30" dur="750" fill="hold"/>
                                        <p:tgtEl>
                                          <p:spTgt spid="6"/>
                                        </p:tgtEl>
                                        <p:attrNameLst>
                                          <p:attrName>ppt_x</p:attrName>
                                        </p:attrNameLst>
                                      </p:cBhvr>
                                      <p:tavLst>
                                        <p:tav tm="0">
                                          <p:val>
                                            <p:strVal val="#ppt_x"/>
                                          </p:val>
                                        </p:tav>
                                        <p:tav tm="100000">
                                          <p:val>
                                            <p:strVal val="#ppt_x"/>
                                          </p:val>
                                        </p:tav>
                                      </p:tavLst>
                                    </p:anim>
                                    <p:anim calcmode="lin" valueType="num">
                                      <p:cBhvr>
                                        <p:cTn id="31" dur="675" decel="100000" fill="hold"/>
                                        <p:tgtEl>
                                          <p:spTgt spid="6"/>
                                        </p:tgtEl>
                                        <p:attrNameLst>
                                          <p:attrName>ppt_y</p:attrName>
                                        </p:attrNameLst>
                                      </p:cBhvr>
                                      <p:tavLst>
                                        <p:tav tm="0">
                                          <p:val>
                                            <p:strVal val="#ppt_y+1"/>
                                          </p:val>
                                        </p:tav>
                                        <p:tav tm="100000">
                                          <p:val>
                                            <p:strVal val="#ppt_y-.03"/>
                                          </p:val>
                                        </p:tav>
                                      </p:tavLst>
                                    </p:anim>
                                    <p:anim calcmode="lin" valueType="num">
                                      <p:cBhvr>
                                        <p:cTn id="32"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50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750"/>
                                        <p:tgtEl>
                                          <p:spTgt spid="5"/>
                                        </p:tgtEl>
                                      </p:cBhvr>
                                    </p:animEffect>
                                    <p:anim calcmode="lin" valueType="num">
                                      <p:cBhvr>
                                        <p:cTn id="36" dur="750" fill="hold"/>
                                        <p:tgtEl>
                                          <p:spTgt spid="5"/>
                                        </p:tgtEl>
                                        <p:attrNameLst>
                                          <p:attrName>ppt_x</p:attrName>
                                        </p:attrNameLst>
                                      </p:cBhvr>
                                      <p:tavLst>
                                        <p:tav tm="0">
                                          <p:val>
                                            <p:strVal val="#ppt_x"/>
                                          </p:val>
                                        </p:tav>
                                        <p:tav tm="100000">
                                          <p:val>
                                            <p:strVal val="#ppt_x"/>
                                          </p:val>
                                        </p:tav>
                                      </p:tavLst>
                                    </p:anim>
                                    <p:anim calcmode="lin" valueType="num">
                                      <p:cBhvr>
                                        <p:cTn id="37" dur="675" decel="100000" fill="hold"/>
                                        <p:tgtEl>
                                          <p:spTgt spid="5"/>
                                        </p:tgtEl>
                                        <p:attrNameLst>
                                          <p:attrName>ppt_y</p:attrName>
                                        </p:attrNameLst>
                                      </p:cBhvr>
                                      <p:tavLst>
                                        <p:tav tm="0">
                                          <p:val>
                                            <p:strVal val="#ppt_y+1"/>
                                          </p:val>
                                        </p:tav>
                                        <p:tav tm="100000">
                                          <p:val>
                                            <p:strVal val="#ppt_y-.03"/>
                                          </p:val>
                                        </p:tav>
                                      </p:tavLst>
                                    </p:anim>
                                    <p:anim calcmode="lin" valueType="num">
                                      <p:cBhvr>
                                        <p:cTn id="38"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75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750"/>
                                        <p:tgtEl>
                                          <p:spTgt spid="4"/>
                                        </p:tgtEl>
                                      </p:cBhvr>
                                    </p:animEffect>
                                    <p:anim calcmode="lin" valueType="num">
                                      <p:cBhvr>
                                        <p:cTn id="42" dur="750" fill="hold"/>
                                        <p:tgtEl>
                                          <p:spTgt spid="4"/>
                                        </p:tgtEl>
                                        <p:attrNameLst>
                                          <p:attrName>ppt_x</p:attrName>
                                        </p:attrNameLst>
                                      </p:cBhvr>
                                      <p:tavLst>
                                        <p:tav tm="0">
                                          <p:val>
                                            <p:strVal val="#ppt_x"/>
                                          </p:val>
                                        </p:tav>
                                        <p:tav tm="100000">
                                          <p:val>
                                            <p:strVal val="#ppt_x"/>
                                          </p:val>
                                        </p:tav>
                                      </p:tavLst>
                                    </p:anim>
                                    <p:anim calcmode="lin" valueType="num">
                                      <p:cBhvr>
                                        <p:cTn id="43" dur="675" decel="100000" fill="hold"/>
                                        <p:tgtEl>
                                          <p:spTgt spid="4"/>
                                        </p:tgtEl>
                                        <p:attrNameLst>
                                          <p:attrName>ppt_y</p:attrName>
                                        </p:attrNameLst>
                                      </p:cBhvr>
                                      <p:tavLst>
                                        <p:tav tm="0">
                                          <p:val>
                                            <p:strVal val="#ppt_y+1"/>
                                          </p:val>
                                        </p:tav>
                                        <p:tav tm="100000">
                                          <p:val>
                                            <p:strVal val="#ppt_y-.03"/>
                                          </p:val>
                                        </p:tav>
                                      </p:tavLst>
                                    </p:anim>
                                    <p:anim calcmode="lin" valueType="num">
                                      <p:cBhvr>
                                        <p:cTn id="44" dur="75" accel="100000" fill="hold">
                                          <p:stCondLst>
                                            <p:cond delay="675"/>
                                          </p:stCondLst>
                                        </p:cTn>
                                        <p:tgtEl>
                                          <p:spTgt spid="4"/>
                                        </p:tgtEl>
                                        <p:attrNameLst>
                                          <p:attrName>ppt_y</p:attrName>
                                        </p:attrNameLst>
                                      </p:cBhvr>
                                      <p:tavLst>
                                        <p:tav tm="0">
                                          <p:val>
                                            <p:strVal val="#ppt_y-.03"/>
                                          </p:val>
                                        </p:tav>
                                        <p:tav tm="100000">
                                          <p:val>
                                            <p:strVal val="#ppt_y"/>
                                          </p:val>
                                        </p:tav>
                                      </p:tavLst>
                                    </p:anim>
                                  </p:childTnLst>
                                </p:cTn>
                              </p:par>
                            </p:childTnLst>
                          </p:cTn>
                        </p:par>
                        <p:par>
                          <p:cTn id="45" fill="hold">
                            <p:stCondLst>
                              <p:cond delay="3000"/>
                            </p:stCondLst>
                            <p:childTnLst>
                              <p:par>
                                <p:cTn id="46" presetID="2" presetClass="entr" presetSubtype="8" fill="hold" nodeType="afterEffect">
                                  <p:stCondLst>
                                    <p:cond delay="0"/>
                                  </p:stCondLst>
                                  <p:childTnLst>
                                    <p:set>
                                      <p:cBhvr>
                                        <p:cTn id="47" dur="1" fill="hold">
                                          <p:stCondLst>
                                            <p:cond delay="0"/>
                                          </p:stCondLst>
                                        </p:cTn>
                                        <p:tgtEl>
                                          <p:spTgt spid="148"/>
                                        </p:tgtEl>
                                        <p:attrNameLst>
                                          <p:attrName>style.visibility</p:attrName>
                                        </p:attrNameLst>
                                      </p:cBhvr>
                                      <p:to>
                                        <p:strVal val="visible"/>
                                      </p:to>
                                    </p:set>
                                    <p:anim calcmode="lin" valueType="num">
                                      <p:cBhvr additive="base">
                                        <p:cTn id="48" dur="750" fill="hold"/>
                                        <p:tgtEl>
                                          <p:spTgt spid="148"/>
                                        </p:tgtEl>
                                        <p:attrNameLst>
                                          <p:attrName>ppt_x</p:attrName>
                                        </p:attrNameLst>
                                      </p:cBhvr>
                                      <p:tavLst>
                                        <p:tav tm="0">
                                          <p:val>
                                            <p:strVal val="0-#ppt_w/2"/>
                                          </p:val>
                                        </p:tav>
                                        <p:tav tm="100000">
                                          <p:val>
                                            <p:strVal val="#ppt_x"/>
                                          </p:val>
                                        </p:tav>
                                      </p:tavLst>
                                    </p:anim>
                                    <p:anim calcmode="lin" valueType="num">
                                      <p:cBhvr additive="base">
                                        <p:cTn id="49" dur="750" fill="hold"/>
                                        <p:tgtEl>
                                          <p:spTgt spid="148"/>
                                        </p:tgtEl>
                                        <p:attrNameLst>
                                          <p:attrName>ppt_y</p:attrName>
                                        </p:attrNameLst>
                                      </p:cBhvr>
                                      <p:tavLst>
                                        <p:tav tm="0">
                                          <p:val>
                                            <p:strVal val="#ppt_y"/>
                                          </p:val>
                                        </p:tav>
                                        <p:tav tm="100000">
                                          <p:val>
                                            <p:strVal val="#ppt_y"/>
                                          </p:val>
                                        </p:tav>
                                      </p:tavLst>
                                    </p:anim>
                                  </p:childTnLst>
                                </p:cTn>
                              </p:par>
                              <p:par>
                                <p:cTn id="50" presetID="22" presetClass="entr" presetSubtype="1" fill="hold" nodeType="withEffect">
                                  <p:stCondLst>
                                    <p:cond delay="0"/>
                                  </p:stCondLst>
                                  <p:childTnLst>
                                    <p:set>
                                      <p:cBhvr>
                                        <p:cTn id="51" dur="1" fill="hold">
                                          <p:stCondLst>
                                            <p:cond delay="0"/>
                                          </p:stCondLst>
                                        </p:cTn>
                                        <p:tgtEl>
                                          <p:spTgt spid="149"/>
                                        </p:tgtEl>
                                        <p:attrNameLst>
                                          <p:attrName>style.visibility</p:attrName>
                                        </p:attrNameLst>
                                      </p:cBhvr>
                                      <p:to>
                                        <p:strVal val="visible"/>
                                      </p:to>
                                    </p:set>
                                    <p:animEffect transition="in" filter="wipe(up)">
                                      <p:cBhvr>
                                        <p:cTn id="52" dur="500"/>
                                        <p:tgtEl>
                                          <p:spTgt spid="14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37" fill="hold" grpId="0" nodeType="clickEffect">
                                  <p:stCondLst>
                                    <p:cond delay="0"/>
                                  </p:stCondLst>
                                  <p:iterate type="wd">
                                    <p:tmPct val="10000"/>
                                  </p:iterate>
                                  <p:childTnLst>
                                    <p:set>
                                      <p:cBhvr>
                                        <p:cTn id="56" dur="1" fill="hold">
                                          <p:stCondLst>
                                            <p:cond delay="0"/>
                                          </p:stCondLst>
                                        </p:cTn>
                                        <p:tgtEl>
                                          <p:spTgt spid="30"/>
                                        </p:tgtEl>
                                        <p:attrNameLst>
                                          <p:attrName>style.visibility</p:attrName>
                                        </p:attrNameLst>
                                      </p:cBhvr>
                                      <p:to>
                                        <p:strVal val="visible"/>
                                      </p:to>
                                    </p:set>
                                    <p:animEffect transition="in" filter="barn(outVertical)">
                                      <p:cBhvr>
                                        <p:cTn id="57" dur="500"/>
                                        <p:tgtEl>
                                          <p:spTgt spid="30"/>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37" fill="hold" grpId="0" nodeType="clickEffect">
                                  <p:stCondLst>
                                    <p:cond delay="0"/>
                                  </p:stCondLst>
                                  <p:iterate type="wd">
                                    <p:tmPct val="10000"/>
                                  </p:iterate>
                                  <p:childTnLst>
                                    <p:set>
                                      <p:cBhvr>
                                        <p:cTn id="61" dur="1" fill="hold">
                                          <p:stCondLst>
                                            <p:cond delay="0"/>
                                          </p:stCondLst>
                                        </p:cTn>
                                        <p:tgtEl>
                                          <p:spTgt spid="31"/>
                                        </p:tgtEl>
                                        <p:attrNameLst>
                                          <p:attrName>style.visibility</p:attrName>
                                        </p:attrNameLst>
                                      </p:cBhvr>
                                      <p:to>
                                        <p:strVal val="visible"/>
                                      </p:to>
                                    </p:set>
                                    <p:animEffect transition="in" filter="barn(outVertical)">
                                      <p:cBhvr>
                                        <p:cTn id="6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B949A565-F083-4ED1-A28E-C3C22692CFCA}"/>
              </a:ext>
            </a:extLst>
          </p:cNvPr>
          <p:cNvGrpSpPr/>
          <p:nvPr/>
        </p:nvGrpSpPr>
        <p:grpSpPr>
          <a:xfrm>
            <a:off x="341926" y="208486"/>
            <a:ext cx="11441759" cy="5883467"/>
            <a:chOff x="341926" y="208486"/>
            <a:chExt cx="11441759" cy="5883467"/>
          </a:xfrm>
        </p:grpSpPr>
        <p:pic>
          <p:nvPicPr>
            <p:cNvPr id="135" name="图片 134">
              <a:extLst>
                <a:ext uri="{FF2B5EF4-FFF2-40B4-BE49-F238E27FC236}">
                  <a16:creationId xmlns:a16="http://schemas.microsoft.com/office/drawing/2014/main" id="{058EF380-3BFA-4D4F-905D-20E68FCB7CD4}"/>
                </a:ext>
              </a:extLst>
            </p:cNvPr>
            <p:cNvPicPr>
              <a:picLocks noChangeAspect="1"/>
            </p:cNvPicPr>
            <p:nvPr/>
          </p:nvPicPr>
          <p:blipFill>
            <a:blip r:embed="rId3"/>
            <a:stretch>
              <a:fillRect/>
            </a:stretch>
          </p:blipFill>
          <p:spPr>
            <a:xfrm>
              <a:off x="907478" y="208803"/>
              <a:ext cx="10876207" cy="5883150"/>
            </a:xfrm>
            <a:prstGeom prst="rect">
              <a:avLst/>
            </a:prstGeom>
          </p:spPr>
        </p:pic>
        <p:pic>
          <p:nvPicPr>
            <p:cNvPr id="136" name="图片 135">
              <a:extLst>
                <a:ext uri="{FF2B5EF4-FFF2-40B4-BE49-F238E27FC236}">
                  <a16:creationId xmlns:a16="http://schemas.microsoft.com/office/drawing/2014/main" id="{C0B7273D-A0E8-40B3-808C-F518C2973833}"/>
                </a:ext>
              </a:extLst>
            </p:cNvPr>
            <p:cNvPicPr>
              <a:picLocks noChangeAspect="1"/>
            </p:cNvPicPr>
            <p:nvPr/>
          </p:nvPicPr>
          <p:blipFill>
            <a:blip r:embed="rId4"/>
            <a:stretch>
              <a:fillRect/>
            </a:stretch>
          </p:blipFill>
          <p:spPr>
            <a:xfrm>
              <a:off x="864231" y="208725"/>
              <a:ext cx="10876207" cy="5846571"/>
            </a:xfrm>
            <a:prstGeom prst="rect">
              <a:avLst/>
            </a:prstGeom>
          </p:spPr>
        </p:pic>
        <p:pic>
          <p:nvPicPr>
            <p:cNvPr id="137" name="图片 136">
              <a:extLst>
                <a:ext uri="{FF2B5EF4-FFF2-40B4-BE49-F238E27FC236}">
                  <a16:creationId xmlns:a16="http://schemas.microsoft.com/office/drawing/2014/main" id="{187EA6F5-50E0-4B99-B506-F3E5D19A3BDD}"/>
                </a:ext>
              </a:extLst>
            </p:cNvPr>
            <p:cNvPicPr>
              <a:picLocks noChangeAspect="1"/>
            </p:cNvPicPr>
            <p:nvPr/>
          </p:nvPicPr>
          <p:blipFill>
            <a:blip r:embed="rId5"/>
            <a:stretch>
              <a:fillRect/>
            </a:stretch>
          </p:blipFill>
          <p:spPr>
            <a:xfrm>
              <a:off x="803773" y="208486"/>
              <a:ext cx="10876207" cy="5785605"/>
            </a:xfrm>
            <a:prstGeom prst="rect">
              <a:avLst/>
            </a:prstGeom>
          </p:spPr>
        </p:pic>
        <p:pic>
          <p:nvPicPr>
            <p:cNvPr id="143" name="图片 142">
              <a:extLst>
                <a:ext uri="{FF2B5EF4-FFF2-40B4-BE49-F238E27FC236}">
                  <a16:creationId xmlns:a16="http://schemas.microsoft.com/office/drawing/2014/main" id="{BFB9BEB1-EF4E-4D56-A896-BED2A3B61439}"/>
                </a:ext>
              </a:extLst>
            </p:cNvPr>
            <p:cNvPicPr>
              <a:picLocks noChangeAspect="1"/>
            </p:cNvPicPr>
            <p:nvPr/>
          </p:nvPicPr>
          <p:blipFill>
            <a:blip r:embed="rId6"/>
            <a:stretch>
              <a:fillRect/>
            </a:stretch>
          </p:blipFill>
          <p:spPr>
            <a:xfrm>
              <a:off x="341926" y="784490"/>
              <a:ext cx="1054699" cy="4986960"/>
            </a:xfrm>
            <a:prstGeom prst="rect">
              <a:avLst/>
            </a:prstGeom>
          </p:spPr>
        </p:pic>
      </p:grpSp>
      <p:pic>
        <p:nvPicPr>
          <p:cNvPr id="138" name="图片 137">
            <a:extLst>
              <a:ext uri="{FF2B5EF4-FFF2-40B4-BE49-F238E27FC236}">
                <a16:creationId xmlns:a16="http://schemas.microsoft.com/office/drawing/2014/main" id="{1BAFA7BC-5608-4A87-BF91-9451441194CD}"/>
              </a:ext>
            </a:extLst>
          </p:cNvPr>
          <p:cNvPicPr>
            <a:picLocks noChangeAspect="1"/>
          </p:cNvPicPr>
          <p:nvPr/>
        </p:nvPicPr>
        <p:blipFill rotWithShape="1">
          <a:blip r:embed="rId7"/>
          <a:srcRect r="59575"/>
          <a:stretch/>
        </p:blipFill>
        <p:spPr>
          <a:xfrm>
            <a:off x="9038821" y="512495"/>
            <a:ext cx="2208207" cy="792549"/>
          </a:xfrm>
          <a:prstGeom prst="rect">
            <a:avLst/>
          </a:prstGeom>
        </p:spPr>
      </p:pic>
      <p:pic>
        <p:nvPicPr>
          <p:cNvPr id="140" name="图片 139">
            <a:extLst>
              <a:ext uri="{FF2B5EF4-FFF2-40B4-BE49-F238E27FC236}">
                <a16:creationId xmlns:a16="http://schemas.microsoft.com/office/drawing/2014/main" id="{956C086E-2C2F-4A37-806D-C7AC01E835BE}"/>
              </a:ext>
            </a:extLst>
          </p:cNvPr>
          <p:cNvPicPr>
            <a:picLocks noChangeAspect="1"/>
          </p:cNvPicPr>
          <p:nvPr/>
        </p:nvPicPr>
        <p:blipFill>
          <a:blip r:embed="rId8"/>
          <a:stretch>
            <a:fillRect/>
          </a:stretch>
        </p:blipFill>
        <p:spPr>
          <a:xfrm>
            <a:off x="9431031" y="2078823"/>
            <a:ext cx="2523963" cy="2505673"/>
          </a:xfrm>
          <a:prstGeom prst="rect">
            <a:avLst/>
          </a:prstGeom>
        </p:spPr>
      </p:pic>
      <p:pic>
        <p:nvPicPr>
          <p:cNvPr id="142" name="图片 141">
            <a:extLst>
              <a:ext uri="{FF2B5EF4-FFF2-40B4-BE49-F238E27FC236}">
                <a16:creationId xmlns:a16="http://schemas.microsoft.com/office/drawing/2014/main" id="{6A9AAE3E-8C65-49C5-8093-BFCE4DB36291}"/>
              </a:ext>
            </a:extLst>
          </p:cNvPr>
          <p:cNvPicPr>
            <a:picLocks noChangeAspect="1"/>
          </p:cNvPicPr>
          <p:nvPr/>
        </p:nvPicPr>
        <p:blipFill>
          <a:blip r:embed="rId9"/>
          <a:stretch>
            <a:fillRect/>
          </a:stretch>
        </p:blipFill>
        <p:spPr>
          <a:xfrm>
            <a:off x="9449050" y="1871700"/>
            <a:ext cx="871804" cy="865707"/>
          </a:xfrm>
          <a:prstGeom prst="rect">
            <a:avLst/>
          </a:prstGeom>
        </p:spPr>
      </p:pic>
      <p:pic>
        <p:nvPicPr>
          <p:cNvPr id="148" name="图片 147">
            <a:extLst>
              <a:ext uri="{FF2B5EF4-FFF2-40B4-BE49-F238E27FC236}">
                <a16:creationId xmlns:a16="http://schemas.microsoft.com/office/drawing/2014/main" id="{65303F87-9F21-44CB-9E31-B19C35B8D171}"/>
              </a:ext>
            </a:extLst>
          </p:cNvPr>
          <p:cNvPicPr>
            <a:picLocks noChangeAspect="1"/>
          </p:cNvPicPr>
          <p:nvPr/>
        </p:nvPicPr>
        <p:blipFill>
          <a:blip r:embed="rId10"/>
          <a:stretch>
            <a:fillRect/>
          </a:stretch>
        </p:blipFill>
        <p:spPr>
          <a:xfrm>
            <a:off x="3246768" y="571417"/>
            <a:ext cx="457240" cy="481626"/>
          </a:xfrm>
          <a:prstGeom prst="rect">
            <a:avLst/>
          </a:prstGeom>
        </p:spPr>
      </p:pic>
      <p:pic>
        <p:nvPicPr>
          <p:cNvPr id="149" name="图片 148">
            <a:extLst>
              <a:ext uri="{FF2B5EF4-FFF2-40B4-BE49-F238E27FC236}">
                <a16:creationId xmlns:a16="http://schemas.microsoft.com/office/drawing/2014/main" id="{9D8778BF-9B1C-41EA-B558-7D67D5A0FA86}"/>
              </a:ext>
            </a:extLst>
          </p:cNvPr>
          <p:cNvPicPr>
            <a:picLocks noChangeAspect="1"/>
          </p:cNvPicPr>
          <p:nvPr/>
        </p:nvPicPr>
        <p:blipFill>
          <a:blip r:embed="rId11"/>
          <a:stretch>
            <a:fillRect/>
          </a:stretch>
        </p:blipFill>
        <p:spPr>
          <a:xfrm>
            <a:off x="2796227" y="848489"/>
            <a:ext cx="1030313" cy="1024217"/>
          </a:xfrm>
          <a:prstGeom prst="rect">
            <a:avLst/>
          </a:prstGeom>
        </p:spPr>
      </p:pic>
      <p:pic>
        <p:nvPicPr>
          <p:cNvPr id="150" name="图片 149">
            <a:extLst>
              <a:ext uri="{FF2B5EF4-FFF2-40B4-BE49-F238E27FC236}">
                <a16:creationId xmlns:a16="http://schemas.microsoft.com/office/drawing/2014/main" id="{386BA7ED-6C5D-4D46-92B1-71942008F588}"/>
              </a:ext>
            </a:extLst>
          </p:cNvPr>
          <p:cNvPicPr>
            <a:picLocks noChangeAspect="1"/>
          </p:cNvPicPr>
          <p:nvPr/>
        </p:nvPicPr>
        <p:blipFill rotWithShape="1">
          <a:blip r:embed="rId7"/>
          <a:srcRect l="79894" t="-7176" r="-2213" b="34190"/>
          <a:stretch/>
        </p:blipFill>
        <p:spPr>
          <a:xfrm>
            <a:off x="1851329" y="763818"/>
            <a:ext cx="1219200" cy="578451"/>
          </a:xfrm>
          <a:prstGeom prst="rect">
            <a:avLst/>
          </a:prstGeom>
        </p:spPr>
      </p:pic>
      <p:sp>
        <p:nvSpPr>
          <p:cNvPr id="30" name="Rectangle 29">
            <a:extLst>
              <a:ext uri="{FF2B5EF4-FFF2-40B4-BE49-F238E27FC236}">
                <a16:creationId xmlns:a16="http://schemas.microsoft.com/office/drawing/2014/main" id="{2D533868-2B26-417A-9E7B-9BB79FCD8D7C}"/>
              </a:ext>
            </a:extLst>
          </p:cNvPr>
          <p:cNvSpPr/>
          <p:nvPr/>
        </p:nvSpPr>
        <p:spPr>
          <a:xfrm>
            <a:off x="-1615029" y="-82415"/>
            <a:ext cx="8381295" cy="830997"/>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480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Trò chơi</a:t>
            </a:r>
            <a:endParaRPr lang="en-US" sz="4800" dirty="0">
              <a:ln w="12700">
                <a:noFill/>
              </a:ln>
              <a:solidFill>
                <a:srgbClr val="FD6F96"/>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sp>
        <p:nvSpPr>
          <p:cNvPr id="31" name="Rectangle 30">
            <a:extLst>
              <a:ext uri="{FF2B5EF4-FFF2-40B4-BE49-F238E27FC236}">
                <a16:creationId xmlns:a16="http://schemas.microsoft.com/office/drawing/2014/main" id="{1441B566-64EC-42B8-8F10-9EEBE9B834B4}"/>
              </a:ext>
            </a:extLst>
          </p:cNvPr>
          <p:cNvSpPr/>
          <p:nvPr/>
        </p:nvSpPr>
        <p:spPr>
          <a:xfrm>
            <a:off x="4688445" y="26291"/>
            <a:ext cx="8381295" cy="646331"/>
          </a:xfrm>
          <a:prstGeom prst="rect">
            <a:avLst/>
          </a:prstGeom>
          <a:noFill/>
          <a:effectLst>
            <a:glow rad="762000">
              <a:schemeClr val="accent1">
                <a:alpha val="40000"/>
              </a:schemeClr>
            </a:glow>
          </a:effectLst>
        </p:spPr>
        <p:txBody>
          <a:bodyPr wrap="square" lIns="91440" tIns="45720" rIns="91440" bIns="45720">
            <a:spAutoFit/>
            <a:scene3d>
              <a:camera prst="orthographicFront"/>
              <a:lightRig rig="threePt" dir="t"/>
            </a:scene3d>
            <a:sp3d extrusionH="57150">
              <a:bevelT h="25400" prst="softRound"/>
            </a:sp3d>
          </a:bodyPr>
          <a:lstStyle/>
          <a:p>
            <a:pPr algn="ctr"/>
            <a:r>
              <a:rPr lang="en-US" sz="3600">
                <a:ln w="12700">
                  <a:noFill/>
                </a:ln>
                <a:solidFill>
                  <a:srgbClr val="FF000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rPr>
              <a:t>Cây cà chua hạnh phúc</a:t>
            </a:r>
            <a:endParaRPr lang="en-US" sz="3600" dirty="0">
              <a:ln w="12700">
                <a:noFill/>
              </a:ln>
              <a:solidFill>
                <a:srgbClr val="FF0000"/>
              </a:solidFill>
              <a:effectLst>
                <a:glow rad="406400">
                  <a:schemeClr val="bg1"/>
                </a:glow>
                <a:outerShdw blurRad="38100" dist="19050" dir="2700000" algn="tl" rotWithShape="0">
                  <a:schemeClr val="dk1">
                    <a:alpha val="40000"/>
                  </a:schemeClr>
                </a:outerShdw>
              </a:effectLst>
              <a:latin typeface="UTM Mother" panose="02040603050506020204" pitchFamily="18" charset="0"/>
              <a:cs typeface="Times New Roman" panose="02020603050405020304" pitchFamily="18" charset="0"/>
            </a:endParaRPr>
          </a:p>
        </p:txBody>
      </p:sp>
      <p:pic>
        <p:nvPicPr>
          <p:cNvPr id="34" name="Picture 33">
            <a:extLst>
              <a:ext uri="{FF2B5EF4-FFF2-40B4-BE49-F238E27FC236}">
                <a16:creationId xmlns:a16="http://schemas.microsoft.com/office/drawing/2014/main" id="{55D0E725-718A-4780-9A98-58EAB56F3EE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384723" y="13856"/>
            <a:ext cx="4035889" cy="6234544"/>
          </a:xfrm>
          <a:prstGeom prst="rect">
            <a:avLst/>
          </a:prstGeom>
        </p:spPr>
      </p:pic>
      <p:pic>
        <p:nvPicPr>
          <p:cNvPr id="35" name="Picture 34">
            <a:extLst>
              <a:ext uri="{FF2B5EF4-FFF2-40B4-BE49-F238E27FC236}">
                <a16:creationId xmlns:a16="http://schemas.microsoft.com/office/drawing/2014/main" id="{F0AB12E3-A850-4EA8-8F30-3AF6ABB47E30}"/>
              </a:ext>
            </a:extLst>
          </p:cNvPr>
          <p:cNvPicPr>
            <a:picLocks noChangeAspect="1"/>
          </p:cNvPicPr>
          <p:nvPr/>
        </p:nvPicPr>
        <p:blipFill rotWithShape="1">
          <a:blip r:embed="rId13">
            <a:extLst>
              <a:ext uri="{BEBA8EAE-BF5A-486C-A8C5-ECC9F3942E4B}">
                <a14:imgProps xmlns:a14="http://schemas.microsoft.com/office/drawing/2010/main">
                  <a14:imgLayer r:embed="rId14">
                    <a14:imgEffect>
                      <a14:saturation sat="200000"/>
                    </a14:imgEffect>
                    <a14:imgEffect>
                      <a14:sharpenSoften amount="25000"/>
                    </a14:imgEffect>
                  </a14:imgLayer>
                </a14:imgProps>
              </a:ext>
              <a:ext uri="{28A0092B-C50C-407E-A947-70E740481C1C}">
                <a14:useLocalDpi xmlns:a14="http://schemas.microsoft.com/office/drawing/2010/main" val="0"/>
              </a:ext>
            </a:extLst>
          </a:blip>
          <a:srcRect l="68165" t="57174" r="3771" b="36008"/>
          <a:stretch>
            <a:fillRect/>
          </a:stretch>
        </p:blipFill>
        <p:spPr>
          <a:xfrm>
            <a:off x="2802384" y="5471886"/>
            <a:ext cx="5869647" cy="1112274"/>
          </a:xfrm>
          <a:prstGeom prst="rect">
            <a:avLst/>
          </a:prstGeom>
        </p:spPr>
      </p:pic>
      <p:pic>
        <p:nvPicPr>
          <p:cNvPr id="36" name="Picture 35">
            <a:hlinkClick r:id="rId15" action="ppaction://hlinksldjump"/>
            <a:extLst>
              <a:ext uri="{FF2B5EF4-FFF2-40B4-BE49-F238E27FC236}">
                <a16:creationId xmlns:a16="http://schemas.microsoft.com/office/drawing/2014/main" id="{F362585F-EEA3-4628-BD96-96EB963158FC}"/>
              </a:ext>
            </a:extLst>
          </p:cNvPr>
          <p:cNvPicPr>
            <a:picLocks noChangeAspect="1"/>
          </p:cNvPicPr>
          <p:nvPr/>
        </p:nvPicPr>
        <p:blipFill rotWithShape="1">
          <a:blip r:embed="rId16">
            <a:extLst>
              <a:ext uri="{28A0092B-C50C-407E-A947-70E740481C1C}">
                <a14:useLocalDpi xmlns:a14="http://schemas.microsoft.com/office/drawing/2010/main" val="0"/>
              </a:ext>
            </a:extLst>
          </a:blip>
          <a:srcRect r="68050" b="70261"/>
          <a:stretch>
            <a:fillRect/>
          </a:stretch>
        </p:blipFill>
        <p:spPr>
          <a:xfrm>
            <a:off x="4127145" y="3923035"/>
            <a:ext cx="1022543" cy="1026984"/>
          </a:xfrm>
          <a:prstGeom prst="rect">
            <a:avLst/>
          </a:prstGeom>
        </p:spPr>
      </p:pic>
      <p:pic>
        <p:nvPicPr>
          <p:cNvPr id="38" name="Picture 37">
            <a:hlinkClick r:id="rId17" action="ppaction://hlinksldjump"/>
            <a:extLst>
              <a:ext uri="{FF2B5EF4-FFF2-40B4-BE49-F238E27FC236}">
                <a16:creationId xmlns:a16="http://schemas.microsoft.com/office/drawing/2014/main" id="{DD47ABDE-343A-4355-BDBA-32E99056BDD7}"/>
              </a:ext>
            </a:extLst>
          </p:cNvPr>
          <p:cNvPicPr>
            <a:picLocks noChangeAspect="1"/>
          </p:cNvPicPr>
          <p:nvPr/>
        </p:nvPicPr>
        <p:blipFill rotWithShape="1">
          <a:blip r:embed="rId16">
            <a:extLst>
              <a:ext uri="{28A0092B-C50C-407E-A947-70E740481C1C}">
                <a14:useLocalDpi xmlns:a14="http://schemas.microsoft.com/office/drawing/2010/main" val="0"/>
              </a:ext>
            </a:extLst>
          </a:blip>
          <a:srcRect l="65975" t="-731" r="2075" b="70992"/>
          <a:stretch>
            <a:fillRect/>
          </a:stretch>
        </p:blipFill>
        <p:spPr>
          <a:xfrm>
            <a:off x="5737206" y="3221251"/>
            <a:ext cx="1062188" cy="1066800"/>
          </a:xfrm>
          <a:prstGeom prst="rect">
            <a:avLst/>
          </a:prstGeom>
        </p:spPr>
      </p:pic>
      <p:pic>
        <p:nvPicPr>
          <p:cNvPr id="40" name="Picture 39">
            <a:hlinkClick r:id="rId18" action="ppaction://hlinksldjump"/>
            <a:extLst>
              <a:ext uri="{FF2B5EF4-FFF2-40B4-BE49-F238E27FC236}">
                <a16:creationId xmlns:a16="http://schemas.microsoft.com/office/drawing/2014/main" id="{554B03C9-DDB9-426D-B45F-3D80BB5A07D3}"/>
              </a:ext>
            </a:extLst>
          </p:cNvPr>
          <p:cNvPicPr>
            <a:picLocks noChangeAspect="1"/>
          </p:cNvPicPr>
          <p:nvPr/>
        </p:nvPicPr>
        <p:blipFill rotWithShape="1">
          <a:blip r:embed="rId16">
            <a:extLst>
              <a:ext uri="{28A0092B-C50C-407E-A947-70E740481C1C}">
                <a14:useLocalDpi xmlns:a14="http://schemas.microsoft.com/office/drawing/2010/main" val="0"/>
              </a:ext>
            </a:extLst>
          </a:blip>
          <a:srcRect l="67643" t="57326" r="407" b="12935"/>
          <a:stretch>
            <a:fillRect/>
          </a:stretch>
        </p:blipFill>
        <p:spPr>
          <a:xfrm>
            <a:off x="4605663" y="1364245"/>
            <a:ext cx="1022543" cy="1026984"/>
          </a:xfrm>
          <a:prstGeom prst="rect">
            <a:avLst/>
          </a:prstGeom>
        </p:spPr>
      </p:pic>
      <p:pic>
        <p:nvPicPr>
          <p:cNvPr id="42" name="Picture 41">
            <a:extLst>
              <a:ext uri="{FF2B5EF4-FFF2-40B4-BE49-F238E27FC236}">
                <a16:creationId xmlns:a16="http://schemas.microsoft.com/office/drawing/2014/main" id="{8B644A58-AAEE-46D2-AF4C-42CC86FC1E0E}"/>
              </a:ext>
            </a:extLst>
          </p:cNvPr>
          <p:cNvPicPr>
            <a:picLocks noChangeAspect="1"/>
          </p:cNvPicPr>
          <p:nvPr/>
        </p:nvPicPr>
        <p:blipFill rotWithShape="1">
          <a:blip r:embed="rId19">
            <a:extLst>
              <a:ext uri="{28A0092B-C50C-407E-A947-70E740481C1C}">
                <a14:useLocalDpi xmlns:a14="http://schemas.microsoft.com/office/drawing/2010/main" val="0"/>
              </a:ext>
            </a:extLst>
          </a:blip>
          <a:srcRect l="68661" t="19259" b="33575"/>
          <a:stretch>
            <a:fillRect/>
          </a:stretch>
        </p:blipFill>
        <p:spPr>
          <a:xfrm>
            <a:off x="7529273" y="3456488"/>
            <a:ext cx="2755473" cy="3234599"/>
          </a:xfrm>
          <a:prstGeom prst="rect">
            <a:avLst/>
          </a:prstGeom>
        </p:spPr>
      </p:pic>
      <p:pic>
        <p:nvPicPr>
          <p:cNvPr id="43" name="Picture 42">
            <a:hlinkClick r:id="rId20" action="ppaction://hlinksldjump"/>
            <a:extLst>
              <a:ext uri="{FF2B5EF4-FFF2-40B4-BE49-F238E27FC236}">
                <a16:creationId xmlns:a16="http://schemas.microsoft.com/office/drawing/2014/main" id="{889FFB49-8603-4D3A-A8CD-944ADD65D1A3}"/>
              </a:ext>
            </a:extLst>
          </p:cNvPr>
          <p:cNvPicPr>
            <a:picLocks noChangeAspect="1"/>
          </p:cNvPicPr>
          <p:nvPr/>
        </p:nvPicPr>
        <p:blipFill rotWithShape="1">
          <a:blip r:embed="rId19">
            <a:extLst>
              <a:ext uri="{28A0092B-C50C-407E-A947-70E740481C1C}">
                <a14:useLocalDpi xmlns:a14="http://schemas.microsoft.com/office/drawing/2010/main" val="0"/>
              </a:ext>
            </a:extLst>
          </a:blip>
          <a:srcRect l="46142" t="27651" r="31573" b="32286"/>
          <a:stretch>
            <a:fillRect/>
          </a:stretch>
        </p:blipFill>
        <p:spPr>
          <a:xfrm>
            <a:off x="10151289" y="3976283"/>
            <a:ext cx="1959429" cy="2747460"/>
          </a:xfrm>
          <a:prstGeom prst="rect">
            <a:avLst/>
          </a:prstGeom>
        </p:spPr>
      </p:pic>
      <p:pic>
        <p:nvPicPr>
          <p:cNvPr id="44" name="Picture 43">
            <a:extLst>
              <a:ext uri="{FF2B5EF4-FFF2-40B4-BE49-F238E27FC236}">
                <a16:creationId xmlns:a16="http://schemas.microsoft.com/office/drawing/2014/main" id="{2BC59DAF-FC85-4252-9818-66177185FA7A}"/>
              </a:ext>
            </a:extLst>
          </p:cNvPr>
          <p:cNvPicPr>
            <a:picLocks noChangeAspect="1"/>
          </p:cNvPicPr>
          <p:nvPr/>
        </p:nvPicPr>
        <p:blipFill rotWithShape="1">
          <a:blip r:embed="rId21">
            <a:extLst>
              <a:ext uri="{BEBA8EAE-BF5A-486C-A8C5-ECC9F3942E4B}">
                <a14:imgProps xmlns:a14="http://schemas.microsoft.com/office/drawing/2010/main">
                  <a14:imgLayer r:embed="rId14">
                    <a14:imgEffect>
                      <a14:backgroundRemoval t="44615" b="64231" l="25400" r="39700"/>
                    </a14:imgEffect>
                  </a14:imgLayer>
                </a14:imgProps>
              </a:ext>
              <a:ext uri="{28A0092B-C50C-407E-A947-70E740481C1C}">
                <a14:useLocalDpi xmlns:a14="http://schemas.microsoft.com/office/drawing/2010/main" val="0"/>
              </a:ext>
            </a:extLst>
          </a:blip>
          <a:srcRect l="25034" t="43637" r="58293" b="36332"/>
          <a:stretch>
            <a:fillRect/>
          </a:stretch>
        </p:blipFill>
        <p:spPr>
          <a:xfrm>
            <a:off x="2834019" y="5405408"/>
            <a:ext cx="1186937" cy="1112274"/>
          </a:xfrm>
          <a:prstGeom prst="rect">
            <a:avLst/>
          </a:prstGeom>
        </p:spPr>
      </p:pic>
      <p:pic>
        <p:nvPicPr>
          <p:cNvPr id="45" name="Picture 44">
            <a:extLst>
              <a:ext uri="{FF2B5EF4-FFF2-40B4-BE49-F238E27FC236}">
                <a16:creationId xmlns:a16="http://schemas.microsoft.com/office/drawing/2014/main" id="{F1B4313A-0C04-4F70-8A1C-630069A20B01}"/>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2401" y="4084293"/>
            <a:ext cx="2642159" cy="2642159"/>
          </a:xfrm>
          <a:prstGeom prst="rect">
            <a:avLst/>
          </a:prstGeom>
        </p:spPr>
      </p:pic>
    </p:spTree>
    <p:extLst>
      <p:ext uri="{BB962C8B-B14F-4D97-AF65-F5344CB8AC3E}">
        <p14:creationId xmlns:p14="http://schemas.microsoft.com/office/powerpoint/2010/main" val="4618828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750"/>
                                        <p:tgtEl>
                                          <p:spTgt spid="2"/>
                                        </p:tgtEl>
                                      </p:cBhvr>
                                    </p:animEffect>
                                  </p:childTnLst>
                                </p:cTn>
                              </p:par>
                              <p:par>
                                <p:cTn id="8" presetID="2" presetClass="entr" presetSubtype="8" fill="hold" nodeType="withEffect">
                                  <p:stCondLst>
                                    <p:cond delay="250"/>
                                  </p:stCondLst>
                                  <p:childTnLst>
                                    <p:set>
                                      <p:cBhvr>
                                        <p:cTn id="9" dur="1" fill="hold">
                                          <p:stCondLst>
                                            <p:cond delay="0"/>
                                          </p:stCondLst>
                                        </p:cTn>
                                        <p:tgtEl>
                                          <p:spTgt spid="150"/>
                                        </p:tgtEl>
                                        <p:attrNameLst>
                                          <p:attrName>style.visibility</p:attrName>
                                        </p:attrNameLst>
                                      </p:cBhvr>
                                      <p:to>
                                        <p:strVal val="visible"/>
                                      </p:to>
                                    </p:set>
                                    <p:anim calcmode="lin" valueType="num">
                                      <p:cBhvr additive="base">
                                        <p:cTn id="10" dur="500" fill="hold"/>
                                        <p:tgtEl>
                                          <p:spTgt spid="150"/>
                                        </p:tgtEl>
                                        <p:attrNameLst>
                                          <p:attrName>ppt_x</p:attrName>
                                        </p:attrNameLst>
                                      </p:cBhvr>
                                      <p:tavLst>
                                        <p:tav tm="0">
                                          <p:val>
                                            <p:strVal val="0-#ppt_w/2"/>
                                          </p:val>
                                        </p:tav>
                                        <p:tav tm="100000">
                                          <p:val>
                                            <p:strVal val="#ppt_x"/>
                                          </p:val>
                                        </p:tav>
                                      </p:tavLst>
                                    </p:anim>
                                    <p:anim calcmode="lin" valueType="num">
                                      <p:cBhvr additive="base">
                                        <p:cTn id="11" dur="500" fill="hold"/>
                                        <p:tgtEl>
                                          <p:spTgt spid="150"/>
                                        </p:tgtEl>
                                        <p:attrNameLst>
                                          <p:attrName>ppt_y</p:attrName>
                                        </p:attrNameLst>
                                      </p:cBhvr>
                                      <p:tavLst>
                                        <p:tav tm="0">
                                          <p:val>
                                            <p:strVal val="#ppt_y"/>
                                          </p:val>
                                        </p:tav>
                                        <p:tav tm="100000">
                                          <p:val>
                                            <p:strVal val="#ppt_y"/>
                                          </p:val>
                                        </p:tav>
                                      </p:tavLst>
                                    </p:anim>
                                  </p:childTnLst>
                                </p:cTn>
                              </p:par>
                              <p:par>
                                <p:cTn id="12" presetID="2" presetClass="entr" presetSubtype="2" fill="hold" nodeType="withEffect">
                                  <p:stCondLst>
                                    <p:cond delay="250"/>
                                  </p:stCondLst>
                                  <p:childTnLst>
                                    <p:set>
                                      <p:cBhvr>
                                        <p:cTn id="13" dur="1" fill="hold">
                                          <p:stCondLst>
                                            <p:cond delay="0"/>
                                          </p:stCondLst>
                                        </p:cTn>
                                        <p:tgtEl>
                                          <p:spTgt spid="138"/>
                                        </p:tgtEl>
                                        <p:attrNameLst>
                                          <p:attrName>style.visibility</p:attrName>
                                        </p:attrNameLst>
                                      </p:cBhvr>
                                      <p:to>
                                        <p:strVal val="visible"/>
                                      </p:to>
                                    </p:set>
                                    <p:anim calcmode="lin" valueType="num">
                                      <p:cBhvr additive="base">
                                        <p:cTn id="14" dur="500" fill="hold"/>
                                        <p:tgtEl>
                                          <p:spTgt spid="138"/>
                                        </p:tgtEl>
                                        <p:attrNameLst>
                                          <p:attrName>ppt_x</p:attrName>
                                        </p:attrNameLst>
                                      </p:cBhvr>
                                      <p:tavLst>
                                        <p:tav tm="0">
                                          <p:val>
                                            <p:strVal val="1+#ppt_w/2"/>
                                          </p:val>
                                        </p:tav>
                                        <p:tav tm="100000">
                                          <p:val>
                                            <p:strVal val="#ppt_x"/>
                                          </p:val>
                                        </p:tav>
                                      </p:tavLst>
                                    </p:anim>
                                    <p:anim calcmode="lin" valueType="num">
                                      <p:cBhvr additive="base">
                                        <p:cTn id="15" dur="500" fill="hold"/>
                                        <p:tgtEl>
                                          <p:spTgt spid="138"/>
                                        </p:tgtEl>
                                        <p:attrNameLst>
                                          <p:attrName>ppt_y</p:attrName>
                                        </p:attrNameLst>
                                      </p:cBhvr>
                                      <p:tavLst>
                                        <p:tav tm="0">
                                          <p:val>
                                            <p:strVal val="#ppt_y"/>
                                          </p:val>
                                        </p:tav>
                                        <p:tav tm="100000">
                                          <p:val>
                                            <p:strVal val="#ppt_y"/>
                                          </p:val>
                                        </p:tav>
                                      </p:tavLst>
                                    </p:anim>
                                  </p:childTnLst>
                                </p:cTn>
                              </p:par>
                            </p:childTnLst>
                          </p:cTn>
                        </p:par>
                        <p:par>
                          <p:cTn id="16" fill="hold">
                            <p:stCondLst>
                              <p:cond delay="750"/>
                            </p:stCondLst>
                            <p:childTnLst>
                              <p:par>
                                <p:cTn id="17" presetID="2" presetClass="entr" presetSubtype="8" fill="hold" nodeType="afterEffect">
                                  <p:stCondLst>
                                    <p:cond delay="0"/>
                                  </p:stCondLst>
                                  <p:childTnLst>
                                    <p:set>
                                      <p:cBhvr>
                                        <p:cTn id="18" dur="1" fill="hold">
                                          <p:stCondLst>
                                            <p:cond delay="0"/>
                                          </p:stCondLst>
                                        </p:cTn>
                                        <p:tgtEl>
                                          <p:spTgt spid="148"/>
                                        </p:tgtEl>
                                        <p:attrNameLst>
                                          <p:attrName>style.visibility</p:attrName>
                                        </p:attrNameLst>
                                      </p:cBhvr>
                                      <p:to>
                                        <p:strVal val="visible"/>
                                      </p:to>
                                    </p:set>
                                    <p:anim calcmode="lin" valueType="num">
                                      <p:cBhvr additive="base">
                                        <p:cTn id="19" dur="750" fill="hold"/>
                                        <p:tgtEl>
                                          <p:spTgt spid="148"/>
                                        </p:tgtEl>
                                        <p:attrNameLst>
                                          <p:attrName>ppt_x</p:attrName>
                                        </p:attrNameLst>
                                      </p:cBhvr>
                                      <p:tavLst>
                                        <p:tav tm="0">
                                          <p:val>
                                            <p:strVal val="0-#ppt_w/2"/>
                                          </p:val>
                                        </p:tav>
                                        <p:tav tm="100000">
                                          <p:val>
                                            <p:strVal val="#ppt_x"/>
                                          </p:val>
                                        </p:tav>
                                      </p:tavLst>
                                    </p:anim>
                                    <p:anim calcmode="lin" valueType="num">
                                      <p:cBhvr additive="base">
                                        <p:cTn id="20" dur="750" fill="hold"/>
                                        <p:tgtEl>
                                          <p:spTgt spid="148"/>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142"/>
                                        </p:tgtEl>
                                        <p:attrNameLst>
                                          <p:attrName>style.visibility</p:attrName>
                                        </p:attrNameLst>
                                      </p:cBhvr>
                                      <p:to>
                                        <p:strVal val="visible"/>
                                      </p:to>
                                    </p:set>
                                    <p:anim calcmode="lin" valueType="num">
                                      <p:cBhvr additive="base">
                                        <p:cTn id="23" dur="750" fill="hold"/>
                                        <p:tgtEl>
                                          <p:spTgt spid="142"/>
                                        </p:tgtEl>
                                        <p:attrNameLst>
                                          <p:attrName>ppt_x</p:attrName>
                                        </p:attrNameLst>
                                      </p:cBhvr>
                                      <p:tavLst>
                                        <p:tav tm="0">
                                          <p:val>
                                            <p:strVal val="1+#ppt_w/2"/>
                                          </p:val>
                                        </p:tav>
                                        <p:tav tm="100000">
                                          <p:val>
                                            <p:strVal val="#ppt_x"/>
                                          </p:val>
                                        </p:tav>
                                      </p:tavLst>
                                    </p:anim>
                                    <p:anim calcmode="lin" valueType="num">
                                      <p:cBhvr additive="base">
                                        <p:cTn id="24" dur="750" fill="hold"/>
                                        <p:tgtEl>
                                          <p:spTgt spid="142"/>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140"/>
                                        </p:tgtEl>
                                        <p:attrNameLst>
                                          <p:attrName>style.visibility</p:attrName>
                                        </p:attrNameLst>
                                      </p:cBhvr>
                                      <p:to>
                                        <p:strVal val="visible"/>
                                      </p:to>
                                    </p:set>
                                    <p:animEffect transition="in" filter="wipe(up)">
                                      <p:cBhvr>
                                        <p:cTn id="28" dur="500"/>
                                        <p:tgtEl>
                                          <p:spTgt spid="140"/>
                                        </p:tgtEl>
                                      </p:cBhvr>
                                    </p:animEffect>
                                  </p:childTnLst>
                                </p:cTn>
                              </p:par>
                              <p:par>
                                <p:cTn id="29" presetID="22" presetClass="entr" presetSubtype="1" fill="hold" nodeType="withEffect">
                                  <p:stCondLst>
                                    <p:cond delay="0"/>
                                  </p:stCondLst>
                                  <p:childTnLst>
                                    <p:set>
                                      <p:cBhvr>
                                        <p:cTn id="30" dur="1" fill="hold">
                                          <p:stCondLst>
                                            <p:cond delay="0"/>
                                          </p:stCondLst>
                                        </p:cTn>
                                        <p:tgtEl>
                                          <p:spTgt spid="149"/>
                                        </p:tgtEl>
                                        <p:attrNameLst>
                                          <p:attrName>style.visibility</p:attrName>
                                        </p:attrNameLst>
                                      </p:cBhvr>
                                      <p:to>
                                        <p:strVal val="visible"/>
                                      </p:to>
                                    </p:set>
                                    <p:animEffect transition="in" filter="wipe(up)">
                                      <p:cBhvr>
                                        <p:cTn id="31" dur="500"/>
                                        <p:tgtEl>
                                          <p:spTgt spid="14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37" fill="hold" grpId="0" nodeType="clickEffect">
                                  <p:stCondLst>
                                    <p:cond delay="0"/>
                                  </p:stCondLst>
                                  <p:iterate type="wd">
                                    <p:tmPct val="10000"/>
                                  </p:iterate>
                                  <p:childTnLst>
                                    <p:set>
                                      <p:cBhvr>
                                        <p:cTn id="35" dur="1" fill="hold">
                                          <p:stCondLst>
                                            <p:cond delay="0"/>
                                          </p:stCondLst>
                                        </p:cTn>
                                        <p:tgtEl>
                                          <p:spTgt spid="30"/>
                                        </p:tgtEl>
                                        <p:attrNameLst>
                                          <p:attrName>style.visibility</p:attrName>
                                        </p:attrNameLst>
                                      </p:cBhvr>
                                      <p:to>
                                        <p:strVal val="visible"/>
                                      </p:to>
                                    </p:set>
                                    <p:animEffect transition="in" filter="barn(outVertical)">
                                      <p:cBhvr>
                                        <p:cTn id="36" dur="500"/>
                                        <p:tgtEl>
                                          <p:spTgt spid="3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iterate type="wd">
                                    <p:tmPct val="10000"/>
                                  </p:iterate>
                                  <p:childTnLst>
                                    <p:set>
                                      <p:cBhvr>
                                        <p:cTn id="40" dur="1" fill="hold">
                                          <p:stCondLst>
                                            <p:cond delay="0"/>
                                          </p:stCondLst>
                                        </p:cTn>
                                        <p:tgtEl>
                                          <p:spTgt spid="31"/>
                                        </p:tgtEl>
                                        <p:attrNameLst>
                                          <p:attrName>style.visibility</p:attrName>
                                        </p:attrNameLst>
                                      </p:cBhvr>
                                      <p:to>
                                        <p:strVal val="visible"/>
                                      </p:to>
                                    </p:set>
                                    <p:animEffect transition="in" filter="barn(outVertical)">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2" restart="whenNotActive" fill="hold" evtFilter="cancelBubble" nodeType="interactiveSeq">
                <p:stCondLst>
                  <p:cond evt="onClick" delay="0">
                    <p:tgtEl>
                      <p:spTgt spid="36"/>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7374E-6 -1.56069E-6 L -0.30606 0.24185 " pathEditMode="relative" rAng="0" ptsTypes="AA">
                                      <p:cBhvr>
                                        <p:cTn id="46" dur="2000" fill="hold"/>
                                        <p:tgtEl>
                                          <p:spTgt spid="36"/>
                                        </p:tgtEl>
                                        <p:attrNameLst>
                                          <p:attrName>ppt_x</p:attrName>
                                          <p:attrName>ppt_y</p:attrName>
                                        </p:attrNameLst>
                                      </p:cBhvr>
                                      <p:rCtr x="-15309" y="12092"/>
                                    </p:animMotion>
                                  </p:childTnLst>
                                </p:cTn>
                              </p:par>
                            </p:childTnLst>
                          </p:cTn>
                        </p:par>
                      </p:childTnLst>
                    </p:cTn>
                  </p:par>
                </p:childTnLst>
              </p:cTn>
              <p:nextCondLst>
                <p:cond evt="onClick" delay="0">
                  <p:tgtEl>
                    <p:spTgt spid="36"/>
                  </p:tgtEl>
                </p:cond>
              </p:nextCondLst>
            </p:seq>
            <p:seq concurrent="1" nextAc="seek">
              <p:cTn id="47" restart="whenNotActive" fill="hold" evtFilter="cancelBubble" nodeType="interactiveSeq">
                <p:stCondLst>
                  <p:cond evt="onClick" delay="0">
                    <p:tgtEl>
                      <p:spTgt spid="40"/>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1.45833E-6 -1.11111E-6 L -0.32213 0.5669 " pathEditMode="relative" rAng="0" ptsTypes="AA">
                                      <p:cBhvr>
                                        <p:cTn id="51" dur="2000" fill="hold"/>
                                        <p:tgtEl>
                                          <p:spTgt spid="40"/>
                                        </p:tgtEl>
                                        <p:attrNameLst>
                                          <p:attrName>ppt_x</p:attrName>
                                          <p:attrName>ppt_y</p:attrName>
                                        </p:attrNameLst>
                                      </p:cBhvr>
                                      <p:rCtr x="-16107" y="28333"/>
                                    </p:animMotion>
                                  </p:childTnLst>
                                </p:cTn>
                              </p:par>
                            </p:childTnLst>
                          </p:cTn>
                        </p:par>
                      </p:childTnLst>
                    </p:cTn>
                  </p:par>
                </p:childTnLst>
              </p:cTn>
              <p:nextCondLst>
                <p:cond evt="onClick" delay="0">
                  <p:tgtEl>
                    <p:spTgt spid="40"/>
                  </p:tgtEl>
                </p:cond>
              </p:nextCondLst>
            </p:seq>
            <p:seq concurrent="1" nextAc="seek">
              <p:cTn id="52" restart="whenNotActive" fill="hold" evtFilter="cancelBubble" nodeType="interactiveSeq">
                <p:stCondLst>
                  <p:cond evt="onClick" delay="0">
                    <p:tgtEl>
                      <p:spTgt spid="38"/>
                    </p:tgtEl>
                  </p:cond>
                </p:stCondLst>
                <p:endSync evt="end" delay="0">
                  <p:rtn val="all"/>
                </p:endSync>
                <p:childTnLst>
                  <p:par>
                    <p:cTn id="53" fill="hold">
                      <p:stCondLst>
                        <p:cond delay="0"/>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4.46359E-6 -8.09249E-7 L -0.42757 0.27445 " pathEditMode="relative" rAng="0" ptsTypes="AA">
                                      <p:cBhvr>
                                        <p:cTn id="56" dur="2000" fill="hold"/>
                                        <p:tgtEl>
                                          <p:spTgt spid="38"/>
                                        </p:tgtEl>
                                        <p:attrNameLst>
                                          <p:attrName>ppt_x</p:attrName>
                                          <p:attrName>ppt_y</p:attrName>
                                        </p:attrNameLst>
                                      </p:cBhvr>
                                      <p:rCtr x="-21378" y="13711"/>
                                    </p:animMotion>
                                  </p:childTnLst>
                                </p:cTn>
                              </p:par>
                            </p:childTnLst>
                          </p:cTn>
                        </p:par>
                      </p:childTnLst>
                    </p:cTn>
                  </p:par>
                </p:childTnLst>
              </p:cTn>
              <p:nextCondLst>
                <p:cond evt="onClick" delay="0">
                  <p:tgtEl>
                    <p:spTgt spid="38"/>
                  </p:tgtEl>
                </p:cond>
              </p:nextCondLst>
            </p:seq>
          </p:childTnLst>
        </p:cTn>
      </p:par>
    </p:tnLst>
    <p:bldLst>
      <p:bldP spid="30" grpId="0"/>
      <p:bldP spid="3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8">
      <a:majorFont>
        <a:latin typeface="Arial"/>
        <a:ea typeface="YF补 汉仪夏日体+黑白emoji"/>
        <a:cs typeface=""/>
      </a:majorFont>
      <a:minorFont>
        <a:latin typeface="Arial"/>
        <a:ea typeface="YF补 汉仪夏日体+黑白emoj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129</TotalTime>
  <Words>802</Words>
  <Application>Microsoft Office PowerPoint</Application>
  <PresentationFormat>Widescreen</PresentationFormat>
  <Paragraphs>70</Paragraphs>
  <Slides>15</Slides>
  <Notes>13</Notes>
  <HiddenSlides>0</HiddenSlides>
  <MMClips>0</MMClips>
  <ScaleCrop>false</ScaleCrop>
  <HeadingPairs>
    <vt:vector size="6" baseType="variant">
      <vt:variant>
        <vt:lpstr>Fonts Used</vt:lpstr>
      </vt:variant>
      <vt:variant>
        <vt:i4>20</vt:i4>
      </vt:variant>
      <vt:variant>
        <vt:lpstr>Theme</vt:lpstr>
      </vt:variant>
      <vt:variant>
        <vt:i4>3</vt:i4>
      </vt:variant>
      <vt:variant>
        <vt:lpstr>Slide Titles</vt:lpstr>
      </vt:variant>
      <vt:variant>
        <vt:i4>15</vt:i4>
      </vt:variant>
    </vt:vector>
  </HeadingPairs>
  <TitlesOfParts>
    <vt:vector size="38" baseType="lpstr">
      <vt:lpstr>Calibri Light</vt:lpstr>
      <vt:lpstr>Times New Roman</vt:lpstr>
      <vt:lpstr>#9Slide03 Arima Madurai Black</vt:lpstr>
      <vt:lpstr>UTM God's Word</vt:lpstr>
      <vt:lpstr>Calibri</vt:lpstr>
      <vt:lpstr>UTM Cookies</vt:lpstr>
      <vt:lpstr>等线</vt:lpstr>
      <vt:lpstr>Arial</vt:lpstr>
      <vt:lpstr>Helvetica Neue Light</vt:lpstr>
      <vt:lpstr>#9Slide03 AmpleSoft</vt:lpstr>
      <vt:lpstr>UTM ViceroyJF</vt:lpstr>
      <vt:lpstr>UTM Azuki</vt:lpstr>
      <vt:lpstr>汉仪夏日体W</vt:lpstr>
      <vt:lpstr>inpin heiti</vt:lpstr>
      <vt:lpstr>YF补 汉仪夏日体+黑白emoji</vt:lpstr>
      <vt:lpstr>Arial-Rounded</vt:lpstr>
      <vt:lpstr>#9Slide07 HoneyCream</vt:lpstr>
      <vt:lpstr>Arabia</vt:lpstr>
      <vt:lpstr>UTM Mother</vt:lpstr>
      <vt:lpstr>SVN-Newton</vt:lpstr>
      <vt:lpstr>Office 主题​​</vt:lpstr>
      <vt:lpstr>1_Office 主题​​</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Những quà tặng tiếp theo sẽ được MĂNG NON cập nhật tại nhóm Măng Non – Tài liệu Tiểu học sau: https://www.facebook.com/groups/629898828017053  Mời thầy cô tham gia nhóm để chủ động cập nhật bài giảng điện tử lớp 4 và quà tặng hằng tuần  mới nhất nhé!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 NON</cp:keywords>
  <cp:lastModifiedBy>Windows User</cp:lastModifiedBy>
  <cp:revision>15</cp:revision>
  <dcterms:created xsi:type="dcterms:W3CDTF">2022-03-09T02:49:14Z</dcterms:created>
  <dcterms:modified xsi:type="dcterms:W3CDTF">2022-03-26T04:47:57Z</dcterms:modified>
</cp:coreProperties>
</file>